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heme/theme2.xml" ContentType="application/vnd.openxmlformats-officedocument.theme+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3.xml" ContentType="application/vnd.openxmlformats-officedocument.theme+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082" r:id="rId4"/>
    <p:sldMasterId id="2147484183" r:id="rId5"/>
    <p:sldMasterId id="2147484206" r:id="rId6"/>
    <p:sldMasterId id="2147484217" r:id="rId7"/>
  </p:sldMasterIdLst>
  <p:notesMasterIdLst>
    <p:notesMasterId r:id="rId32"/>
  </p:notesMasterIdLst>
  <p:handoutMasterIdLst>
    <p:handoutMasterId r:id="rId33"/>
  </p:handoutMasterIdLst>
  <p:sldIdLst>
    <p:sldId id="1055" r:id="rId8"/>
    <p:sldId id="1054" r:id="rId9"/>
    <p:sldId id="1090" r:id="rId10"/>
    <p:sldId id="1091" r:id="rId11"/>
    <p:sldId id="1098" r:id="rId12"/>
    <p:sldId id="1099" r:id="rId13"/>
    <p:sldId id="1100" r:id="rId14"/>
    <p:sldId id="1094" r:id="rId15"/>
    <p:sldId id="1095" r:id="rId16"/>
    <p:sldId id="1093" r:id="rId17"/>
    <p:sldId id="1101" r:id="rId18"/>
    <p:sldId id="1103" r:id="rId19"/>
    <p:sldId id="1105" r:id="rId20"/>
    <p:sldId id="1106" r:id="rId21"/>
    <p:sldId id="1104" r:id="rId22"/>
    <p:sldId id="1097" r:id="rId23"/>
    <p:sldId id="1107" r:id="rId24"/>
    <p:sldId id="1102" r:id="rId25"/>
    <p:sldId id="1092" r:id="rId26"/>
    <p:sldId id="1111" r:id="rId27"/>
    <p:sldId id="1110" r:id="rId28"/>
    <p:sldId id="1096" r:id="rId29"/>
    <p:sldId id="1112" r:id="rId30"/>
    <p:sldId id="1113" r:id="rId31"/>
  </p:sldIdLst>
  <p:sldSz cx="12436475" cy="6994525"/>
  <p:notesSz cx="6858000" cy="9144000"/>
  <p:defaultTex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187">
          <p15:clr>
            <a:srgbClr val="A4A3A4"/>
          </p15:clr>
        </p15:guide>
        <p15:guide id="2" orient="horz" pos="763">
          <p15:clr>
            <a:srgbClr val="A4A3A4"/>
          </p15:clr>
        </p15:guide>
        <p15:guide id="3" orient="horz" pos="1339">
          <p15:clr>
            <a:srgbClr val="A4A3A4"/>
          </p15:clr>
        </p15:guide>
        <p15:guide id="4" orient="horz" pos="2491">
          <p15:clr>
            <a:srgbClr val="A4A3A4"/>
          </p15:clr>
        </p15:guide>
        <p15:guide id="5" orient="horz" pos="4363" userDrawn="1">
          <p15:clr>
            <a:srgbClr val="A4A3A4"/>
          </p15:clr>
        </p15:guide>
        <p15:guide id="6" orient="horz" pos="3643">
          <p15:clr>
            <a:srgbClr val="A4A3A4"/>
          </p15:clr>
        </p15:guide>
        <p15:guide id="7" orient="horz" pos="3067">
          <p15:clr>
            <a:srgbClr val="A4A3A4"/>
          </p15:clr>
        </p15:guide>
        <p15:guide id="8" orient="horz" pos="1915">
          <p15:clr>
            <a:srgbClr val="A4A3A4"/>
          </p15:clr>
        </p15:guide>
        <p15:guide id="9" pos="173">
          <p15:clr>
            <a:srgbClr val="A4A3A4"/>
          </p15:clr>
        </p15:guide>
        <p15:guide id="10" pos="1325">
          <p15:clr>
            <a:srgbClr val="A4A3A4"/>
          </p15:clr>
        </p15:guide>
        <p15:guide id="11" pos="7661">
          <p15:clr>
            <a:srgbClr val="A4A3A4"/>
          </p15:clr>
        </p15:guide>
        <p15:guide id="12" pos="749">
          <p15:clr>
            <a:srgbClr val="A4A3A4"/>
          </p15:clr>
        </p15:guide>
        <p15:guide id="13" pos="7085">
          <p15:clr>
            <a:srgbClr val="A4A3A4"/>
          </p15:clr>
        </p15:guide>
        <p15:guide id="14" pos="3629">
          <p15:clr>
            <a:srgbClr val="A4A3A4"/>
          </p15:clr>
        </p15:guide>
        <p15:guide id="15" pos="1901">
          <p15:clr>
            <a:srgbClr val="A4A3A4"/>
          </p15:clr>
        </p15:guide>
        <p15:guide id="16" pos="2477">
          <p15:clr>
            <a:srgbClr val="A4A3A4"/>
          </p15:clr>
        </p15:guide>
        <p15:guide id="17" pos="4205">
          <p15:clr>
            <a:srgbClr val="A4A3A4"/>
          </p15:clr>
        </p15:guide>
        <p15:guide id="18" pos="4781">
          <p15:clr>
            <a:srgbClr val="A4A3A4"/>
          </p15:clr>
        </p15:guide>
        <p15:guide id="19" pos="5357">
          <p15:clr>
            <a:srgbClr val="A4A3A4"/>
          </p15:clr>
        </p15:guide>
        <p15:guide id="20" pos="5933">
          <p15:clr>
            <a:srgbClr val="A4A3A4"/>
          </p15:clr>
        </p15:guide>
        <p15:guide id="21" pos="6509">
          <p15:clr>
            <a:srgbClr val="A4A3A4"/>
          </p15:clr>
        </p15:guide>
        <p15:guide id="22" pos="3053">
          <p15:clr>
            <a:srgbClr val="A4A3A4"/>
          </p15:clr>
        </p15:guide>
      </p15:sldGuideLst>
    </p:ext>
    <p:ext uri="{2D200454-40CA-4A62-9FC3-DE9A4176ACB9}">
      <p15:notesGuideLst xmlns=""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aku Uchikawa" initials="SU" lastIdx="11" clrIdx="0"/>
  <p:cmAuthor id="1" name="Mary Feil-Jacobs" initials="MFJ" lastIdx="43"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002050"/>
    <a:srgbClr val="442359"/>
    <a:srgbClr val="333333"/>
    <a:srgbClr val="FFFFFF"/>
    <a:srgbClr val="505050"/>
    <a:srgbClr val="00FFFF"/>
    <a:srgbClr val="CC00CC"/>
    <a:srgbClr val="5F5F5F"/>
    <a:srgbClr val="FF99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1599" autoAdjust="0"/>
    <p:restoredTop sz="91746" autoAdjust="0"/>
  </p:normalViewPr>
  <p:slideViewPr>
    <p:cSldViewPr>
      <p:cViewPr>
        <p:scale>
          <a:sx n="117" d="100"/>
          <a:sy n="117" d="100"/>
        </p:scale>
        <p:origin x="-72" y="-72"/>
      </p:cViewPr>
      <p:guideLst>
        <p:guide orient="horz" pos="187"/>
        <p:guide orient="horz" pos="763"/>
        <p:guide orient="horz" pos="1339"/>
        <p:guide orient="horz" pos="2491"/>
        <p:guide orient="horz" pos="4363"/>
        <p:guide orient="horz" pos="3643"/>
        <p:guide orient="horz" pos="3067"/>
        <p:guide orient="horz" pos="1915"/>
        <p:guide pos="173"/>
        <p:guide pos="1325"/>
        <p:guide pos="7661"/>
        <p:guide pos="749"/>
        <p:guide pos="7085"/>
        <p:guide pos="3629"/>
        <p:guide pos="1901"/>
        <p:guide pos="2477"/>
        <p:guide pos="4205"/>
        <p:guide pos="4781"/>
        <p:guide pos="5357"/>
        <p:guide pos="5933"/>
        <p:guide pos="6509"/>
        <p:guide pos="3053"/>
      </p:guideLst>
    </p:cSldViewPr>
  </p:slideViewPr>
  <p:notesTextViewPr>
    <p:cViewPr>
      <p:scale>
        <a:sx n="100" d="100"/>
        <a:sy n="100" d="100"/>
      </p:scale>
      <p:origin x="0" y="0"/>
    </p:cViewPr>
  </p:notesTextViewPr>
  <p:sorterViewPr>
    <p:cViewPr>
      <p:scale>
        <a:sx n="66" d="100"/>
        <a:sy n="66" d="100"/>
      </p:scale>
      <p:origin x="0" y="0"/>
    </p:cViewPr>
  </p:sorterViewPr>
  <p:notesViewPr>
    <p:cSldViewPr showGuides="1">
      <p:cViewPr varScale="1">
        <p:scale>
          <a:sx n="95" d="100"/>
          <a:sy n="95" d="100"/>
        </p:scale>
        <p:origin x="-3582" y="-10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1.xml"/><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slide" Target="slides/slide19.xml"/><Relationship Id="rId3" Type="http://schemas.openxmlformats.org/officeDocument/2006/relationships/customXml" Target="../customXml/item3.xml"/><Relationship Id="rId21" Type="http://schemas.openxmlformats.org/officeDocument/2006/relationships/slide" Target="slides/slide14.xml"/><Relationship Id="rId34" Type="http://schemas.openxmlformats.org/officeDocument/2006/relationships/commentAuthors" Target="commentAuthors.xml"/><Relationship Id="rId7" Type="http://schemas.openxmlformats.org/officeDocument/2006/relationships/slideMaster" Target="slideMasters/slideMaster4.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handoutMaster" Target="handoutMasters/handoutMaster1.xml"/><Relationship Id="rId38"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9.xml"/><Relationship Id="rId20" Type="http://schemas.openxmlformats.org/officeDocument/2006/relationships/slide" Target="slides/slide13.xml"/><Relationship Id="rId29" Type="http://schemas.openxmlformats.org/officeDocument/2006/relationships/slide" Target="slides/slide22.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4.xml"/><Relationship Id="rId24" Type="http://schemas.openxmlformats.org/officeDocument/2006/relationships/slide" Target="slides/slide17.xml"/><Relationship Id="rId32" Type="http://schemas.openxmlformats.org/officeDocument/2006/relationships/notesMaster" Target="notesMasters/notesMaster1.xml"/><Relationship Id="rId37" Type="http://schemas.openxmlformats.org/officeDocument/2006/relationships/theme" Target="theme/theme1.xml"/><Relationship Id="rId5" Type="http://schemas.openxmlformats.org/officeDocument/2006/relationships/slideMaster" Target="slideMasters/slideMaster2.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openxmlformats.org/officeDocument/2006/relationships/viewProps" Target="viewProps.xml"/><Relationship Id="rId10" Type="http://schemas.openxmlformats.org/officeDocument/2006/relationships/slide" Target="slides/slide3.xml"/><Relationship Id="rId19" Type="http://schemas.openxmlformats.org/officeDocument/2006/relationships/slide" Target="slides/slide12.xml"/><Relationship Id="rId31" Type="http://schemas.openxmlformats.org/officeDocument/2006/relationships/slide" Target="slides/slide24.xml"/><Relationship Id="rId4" Type="http://schemas.openxmlformats.org/officeDocument/2006/relationships/slideMaster" Target="slideMasters/slideMaster1.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slide" Target="slides/slide23.xml"/><Relationship Id="rId35"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Header Placeholder 5"/>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en-US" dirty="0"/>
              <a:t>SPC2012 </a:t>
            </a:r>
            <a:r>
              <a:rPr lang="en-US"/>
              <a:t>- </a:t>
            </a:r>
            <a:r>
              <a:rPr lang="en-US" smtClean="0"/>
              <a:t>Developer</a:t>
            </a:r>
            <a:endParaRPr lang="en-US" dirty="0"/>
          </a:p>
          <a:p>
            <a:endParaRPr lang="en-US" dirty="0">
              <a:latin typeface="Segoe UI" pitchFamily="34" charset="0"/>
            </a:endParaRPr>
          </a:p>
        </p:txBody>
      </p:sp>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DE219B1A-AE41-483B-A766-69B9363DDA6A}" type="datetimeFigureOut">
              <a:rPr lang="en-US" smtClean="0">
                <a:latin typeface="Segoe UI" pitchFamily="34" charset="0"/>
              </a:rPr>
              <a:t>12/5/2012</a:t>
            </a:fld>
            <a:endParaRPr lang="en-US" dirty="0">
              <a:latin typeface="Segoe UI" pitchFamily="34" charset="0"/>
            </a:endParaRPr>
          </a:p>
        </p:txBody>
      </p:sp>
      <p:sp>
        <p:nvSpPr>
          <p:cNvPr id="8" name="Footer Placeholder 7"/>
          <p:cNvSpPr>
            <a:spLocks noGrp="1"/>
          </p:cNvSpPr>
          <p:nvPr>
            <p:ph type="ftr" sz="quarter" idx="2"/>
          </p:nvPr>
        </p:nvSpPr>
        <p:spPr>
          <a:xfrm>
            <a:off x="0" y="8685213"/>
            <a:ext cx="5795010" cy="332434"/>
          </a:xfrm>
          <a:prstGeom prst="rect">
            <a:avLst/>
          </a:prstGeom>
        </p:spPr>
        <p:txBody>
          <a:bodyPr vert="horz" lIns="91440" tIns="45720" rIns="91440" bIns="45720" rtlCol="0" anchor="b"/>
          <a:lstStyle>
            <a:lvl1pPr algn="l">
              <a:defRPr sz="1200"/>
            </a:lvl1pPr>
          </a:lstStyle>
          <a:p>
            <a:pPr marL="398463" defTabSz="914099" eaLnBrk="0" hangingPunct="0"/>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marL="398463" defTabSz="914099" eaLnBrk="0" hangingPunct="0"/>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a:t>
            </a:r>
            <a:r>
              <a:rPr lang="en-US" sz="400" dirty="0" smtClean="0">
                <a:gradFill>
                  <a:gsLst>
                    <a:gs pos="0">
                      <a:schemeClr val="tx1"/>
                    </a:gs>
                    <a:gs pos="100000">
                      <a:schemeClr val="tx1"/>
                    </a:gs>
                  </a:gsLst>
                  <a:lin ang="5400000" scaled="0"/>
                </a:gradFill>
                <a:latin typeface="Segoe UI" pitchFamily="34" charset="0"/>
                <a:ea typeface="Segoe UI" pitchFamily="34" charset="0"/>
                <a:cs typeface="Segoe UI" pitchFamily="34" charset="0"/>
              </a:rPr>
              <a:t>part </a:t>
            </a:r>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of Microsoft, and Microsoft cannot guarantee the accuracy of any information provided after the date of this presentation.  MICROSOFT MAKES NO WARRANTIES, EXPRESS, IMPLIED OR STATUTORY, AS TO THE INFORMATION IN THIS PRESENTATION</a:t>
            </a:r>
            <a:r>
              <a:rPr lang="en-US" sz="400" dirty="0" smtClean="0">
                <a:gradFill>
                  <a:gsLst>
                    <a:gs pos="0">
                      <a:schemeClr val="tx1"/>
                    </a:gs>
                    <a:gs pos="100000">
                      <a:schemeClr val="tx1"/>
                    </a:gs>
                  </a:gsLst>
                  <a:lin ang="5400000" scaled="0"/>
                </a:gradFill>
                <a:latin typeface="Segoe UI" pitchFamily="34" charset="0"/>
                <a:ea typeface="Segoe UI" pitchFamily="34" charset="0"/>
                <a:cs typeface="Segoe UI" pitchFamily="34" charset="0"/>
              </a:rPr>
              <a:t>.</a:t>
            </a:r>
            <a:endPar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endParaRP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dirty="0">
              <a:latin typeface="Segoe UI" pitchFamily="34" charset="0"/>
            </a:endParaRPr>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r>
              <a:rPr lang="en-US" dirty="0" smtClean="0"/>
              <a:t>SPC2012 - Developer</a:t>
            </a:r>
            <a:endParaRPr lang="en-US" dirty="0"/>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D51B1278-D92B-4AF3-A9C1-71DD298190CE}" type="datetimeFigureOut">
              <a:rPr lang="en-US" smtClean="0"/>
              <a:pPr/>
              <a:t>12/5/2012</a:t>
            </a:fld>
            <a:endParaRPr lang="en-US" dirty="0"/>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dirty="0"/>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p:notesStyle>
    <a:lvl1pPr marL="0" algn="l" defTabSz="932742" rtl="0" eaLnBrk="1" latinLnBrk="0" hangingPunct="1">
      <a:lnSpc>
        <a:spcPct val="90000"/>
      </a:lnSpc>
      <a:spcAft>
        <a:spcPts val="340"/>
      </a:spcAft>
      <a:defRPr sz="900" kern="1200">
        <a:solidFill>
          <a:schemeClr val="tx1"/>
        </a:solidFill>
        <a:latin typeface="Segoe UI Light" pitchFamily="34" charset="0"/>
        <a:ea typeface="+mn-ea"/>
        <a:cs typeface="+mn-cs"/>
      </a:defRPr>
    </a:lvl1pPr>
    <a:lvl2pPr marL="217262" indent="-107956"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2pPr>
    <a:lvl3pPr marL="334664"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3pPr>
    <a:lvl4pPr marL="492551" indent="-149789"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4pPr>
    <a:lvl5pPr marL="627496"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5pPr>
    <a:lvl6pPr marL="2331856" algn="l" defTabSz="932742" rtl="0" eaLnBrk="1" latinLnBrk="0" hangingPunct="1">
      <a:defRPr sz="1200" kern="1200">
        <a:solidFill>
          <a:schemeClr val="tx1"/>
        </a:solidFill>
        <a:latin typeface="+mn-lt"/>
        <a:ea typeface="+mn-ea"/>
        <a:cs typeface="+mn-cs"/>
      </a:defRPr>
    </a:lvl6pPr>
    <a:lvl7pPr marL="2798226" algn="l" defTabSz="932742" rtl="0" eaLnBrk="1" latinLnBrk="0" hangingPunct="1">
      <a:defRPr sz="1200" kern="1200">
        <a:solidFill>
          <a:schemeClr val="tx1"/>
        </a:solidFill>
        <a:latin typeface="+mn-lt"/>
        <a:ea typeface="+mn-ea"/>
        <a:cs typeface="+mn-cs"/>
      </a:defRPr>
    </a:lvl7pPr>
    <a:lvl8pPr marL="3264597" algn="l" defTabSz="932742" rtl="0" eaLnBrk="1" latinLnBrk="0" hangingPunct="1">
      <a:defRPr sz="1200" kern="1200">
        <a:solidFill>
          <a:schemeClr val="tx1"/>
        </a:solidFill>
        <a:latin typeface="+mn-lt"/>
        <a:ea typeface="+mn-ea"/>
        <a:cs typeface="+mn-cs"/>
      </a:defRPr>
    </a:lvl8pPr>
    <a:lvl9pPr marL="3730969" algn="l" defTabSz="932742"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dirty="0" smtClean="0"/>
              <a:t>SPC2012 - Developer</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9C921CCD-CD54-43E7-8264-E011CC13D76A}" type="datetime1">
              <a:rPr lang="en-US" smtClean="0"/>
              <a:t>12/5/2012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a:t>
            </a:fld>
            <a:endParaRPr lang="en-US" dirty="0"/>
          </a:p>
        </p:txBody>
      </p:sp>
    </p:spTree>
    <p:extLst>
      <p:ext uri="{BB962C8B-B14F-4D97-AF65-F5344CB8AC3E}">
        <p14:creationId xmlns:p14="http://schemas.microsoft.com/office/powerpoint/2010/main" val="307552067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SPC2012 - Developer</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72ACAA42-E74F-498D-8E2F-BC379519816D}" type="datetime1">
              <a:rPr lang="en-US" smtClean="0"/>
              <a:t>12/5/2012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10</a:t>
            </a:fld>
            <a:endParaRPr lang="en-US" dirty="0"/>
          </a:p>
        </p:txBody>
      </p:sp>
    </p:spTree>
    <p:extLst>
      <p:ext uri="{BB962C8B-B14F-4D97-AF65-F5344CB8AC3E}">
        <p14:creationId xmlns:p14="http://schemas.microsoft.com/office/powerpoint/2010/main" val="411299153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Tx/>
              <a:buChar char="-"/>
            </a:pPr>
            <a:endParaRPr lang="en-US" dirty="0"/>
          </a:p>
        </p:txBody>
      </p:sp>
      <p:sp>
        <p:nvSpPr>
          <p:cNvPr id="4" name="Header Placeholder 3"/>
          <p:cNvSpPr>
            <a:spLocks noGrp="1"/>
          </p:cNvSpPr>
          <p:nvPr>
            <p:ph type="hdr" sz="quarter" idx="10"/>
          </p:nvPr>
        </p:nvSpPr>
        <p:spPr/>
        <p:txBody>
          <a:bodyPr/>
          <a:lstStyle/>
          <a:p>
            <a:r>
              <a:rPr lang="en-US" smtClean="0"/>
              <a:t>SPC2012 - Developer</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1AEC6449-F638-4CB3-8282-BA04BAFF9D59}" type="datetime1">
              <a:rPr lang="en-US" smtClean="0"/>
              <a:t>12/5/2012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11</a:t>
            </a:fld>
            <a:endParaRPr lang="en-US" dirty="0"/>
          </a:p>
        </p:txBody>
      </p:sp>
    </p:spTree>
    <p:extLst>
      <p:ext uri="{BB962C8B-B14F-4D97-AF65-F5344CB8AC3E}">
        <p14:creationId xmlns:p14="http://schemas.microsoft.com/office/powerpoint/2010/main" val="31975489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SPC2012 - Developer</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C433D6A-EDA8-4964-B573-0D83296F1816}" type="datetime1">
              <a:rPr lang="en-US" smtClean="0"/>
              <a:t>12/5/2012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12</a:t>
            </a:fld>
            <a:endParaRPr lang="en-US" dirty="0"/>
          </a:p>
        </p:txBody>
      </p:sp>
    </p:spTree>
    <p:extLst>
      <p:ext uri="{BB962C8B-B14F-4D97-AF65-F5344CB8AC3E}">
        <p14:creationId xmlns:p14="http://schemas.microsoft.com/office/powerpoint/2010/main" val="398717876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SPC2012 - Developer</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4834D0DA-1F63-4449-91D8-FA569388FA88}" type="datetime1">
              <a:rPr lang="en-US" smtClean="0"/>
              <a:t>12/5/2012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13</a:t>
            </a:fld>
            <a:endParaRPr lang="en-US" dirty="0"/>
          </a:p>
        </p:txBody>
      </p:sp>
    </p:spTree>
    <p:extLst>
      <p:ext uri="{BB962C8B-B14F-4D97-AF65-F5344CB8AC3E}">
        <p14:creationId xmlns:p14="http://schemas.microsoft.com/office/powerpoint/2010/main" val="376696534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SPC2012 - Developer</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407E48AA-A288-4B01-BE4A-4ACE27CA6BCE}" type="datetime1">
              <a:rPr lang="en-US" smtClean="0"/>
              <a:t>12/5/2012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14</a:t>
            </a:fld>
            <a:endParaRPr lang="en-US" dirty="0"/>
          </a:p>
        </p:txBody>
      </p:sp>
    </p:spTree>
    <p:extLst>
      <p:ext uri="{BB962C8B-B14F-4D97-AF65-F5344CB8AC3E}">
        <p14:creationId xmlns:p14="http://schemas.microsoft.com/office/powerpoint/2010/main" val="75863019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SPC2012 - Developer</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DBD6C560-C975-48D9-9986-FDE0F8F316CA}" type="datetime1">
              <a:rPr lang="en-US" smtClean="0"/>
              <a:t>12/5/2012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15</a:t>
            </a:fld>
            <a:endParaRPr lang="en-US" dirty="0"/>
          </a:p>
        </p:txBody>
      </p:sp>
    </p:spTree>
    <p:extLst>
      <p:ext uri="{BB962C8B-B14F-4D97-AF65-F5344CB8AC3E}">
        <p14:creationId xmlns:p14="http://schemas.microsoft.com/office/powerpoint/2010/main" val="418944117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SPC2012 - Developer</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752F9369-73C1-466A-A460-786179846D29}" type="datetime1">
              <a:rPr lang="en-US" smtClean="0"/>
              <a:t>12/5/2012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16</a:t>
            </a:fld>
            <a:endParaRPr lang="en-US" dirty="0"/>
          </a:p>
        </p:txBody>
      </p:sp>
    </p:spTree>
    <p:extLst>
      <p:ext uri="{BB962C8B-B14F-4D97-AF65-F5344CB8AC3E}">
        <p14:creationId xmlns:p14="http://schemas.microsoft.com/office/powerpoint/2010/main" val="45045614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SPC2012 - Developer</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C6F6A049-3092-4C20-935D-B11179CBD46B}" type="datetime1">
              <a:rPr lang="en-US" smtClean="0"/>
              <a:t>12/5/2012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17</a:t>
            </a:fld>
            <a:endParaRPr lang="en-US" dirty="0"/>
          </a:p>
        </p:txBody>
      </p:sp>
    </p:spTree>
    <p:extLst>
      <p:ext uri="{BB962C8B-B14F-4D97-AF65-F5344CB8AC3E}">
        <p14:creationId xmlns:p14="http://schemas.microsoft.com/office/powerpoint/2010/main" val="318902700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SPC2012 - Developer</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0B4ABF5D-7E8B-465B-961E-67A3E3DAB204}" type="datetime1">
              <a:rPr lang="en-US" smtClean="0"/>
              <a:t>12/5/2012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18</a:t>
            </a:fld>
            <a:endParaRPr lang="en-US" dirty="0"/>
          </a:p>
        </p:txBody>
      </p:sp>
    </p:spTree>
    <p:extLst>
      <p:ext uri="{BB962C8B-B14F-4D97-AF65-F5344CB8AC3E}">
        <p14:creationId xmlns:p14="http://schemas.microsoft.com/office/powerpoint/2010/main" val="396925818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SPC2012 - Developer</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35564E68-D450-4725-B2B8-3AA29D3E1C12}" type="datetime1">
              <a:rPr lang="en-US" smtClean="0"/>
              <a:t>12/5/2012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19</a:t>
            </a:fld>
            <a:endParaRPr lang="en-US" dirty="0"/>
          </a:p>
        </p:txBody>
      </p:sp>
    </p:spTree>
    <p:extLst>
      <p:ext uri="{BB962C8B-B14F-4D97-AF65-F5344CB8AC3E}">
        <p14:creationId xmlns:p14="http://schemas.microsoft.com/office/powerpoint/2010/main" val="379525354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dirty="0"/>
              <a:t>SPC2012 - Developer</a:t>
            </a: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A2C41630-7864-4C52-BD43-FA19BC1F1CE8}" type="datetime1">
              <a:rPr lang="en-US" smtClean="0"/>
              <a:t>12/5/2012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a:t>
            </a:fld>
            <a:endParaRPr lang="en-US" dirty="0"/>
          </a:p>
        </p:txBody>
      </p:sp>
    </p:spTree>
    <p:extLst>
      <p:ext uri="{BB962C8B-B14F-4D97-AF65-F5344CB8AC3E}">
        <p14:creationId xmlns:p14="http://schemas.microsoft.com/office/powerpoint/2010/main" val="352208506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0"/>
          </p:nvPr>
        </p:nvSpPr>
        <p:spPr/>
        <p:txBody>
          <a:bodyPr/>
          <a:lstStyle/>
          <a:p>
            <a:fld id="{0963315D-FADD-47D1-B04E-85DCA5AF53D6}" type="datetime1">
              <a:rPr lang="en-US" smtClean="0">
                <a:solidFill>
                  <a:prstClr val="black"/>
                </a:solidFill>
              </a:rPr>
              <a:pPr/>
              <a:t>12/5/2012</a:t>
            </a:fld>
            <a:endParaRPr lang="en-US">
              <a:solidFill>
                <a:prstClr val="black"/>
              </a:solidFill>
            </a:endParaRPr>
          </a:p>
        </p:txBody>
      </p:sp>
      <p:sp>
        <p:nvSpPr>
          <p:cNvPr id="5" name="Slide Number Placeholder 4"/>
          <p:cNvSpPr>
            <a:spLocks noGrp="1"/>
          </p:cNvSpPr>
          <p:nvPr>
            <p:ph type="sldNum" sz="quarter" idx="11"/>
          </p:nvPr>
        </p:nvSpPr>
        <p:spPr/>
        <p:txBody>
          <a:bodyPr/>
          <a:lstStyle/>
          <a:p>
            <a:fld id="{B4008EB6-D09E-4580-8CD6-DDB14511944F}" type="slidenum">
              <a:rPr lang="en-US" smtClean="0">
                <a:solidFill>
                  <a:prstClr val="black"/>
                </a:solidFill>
              </a:rPr>
              <a:pPr/>
              <a:t>20</a:t>
            </a:fld>
            <a:endParaRPr lang="en-US" dirty="0">
              <a:solidFill>
                <a:prstClr val="black"/>
              </a:solidFill>
            </a:endParaRPr>
          </a:p>
        </p:txBody>
      </p:sp>
      <p:sp>
        <p:nvSpPr>
          <p:cNvPr id="6" name="Header Placeholder 5"/>
          <p:cNvSpPr>
            <a:spLocks noGrp="1"/>
          </p:cNvSpPr>
          <p:nvPr>
            <p:ph type="hdr" sz="quarter" idx="12"/>
          </p:nvPr>
        </p:nvSpPr>
        <p:spPr/>
        <p:txBody>
          <a:bodyPr/>
          <a:lstStyle/>
          <a:p>
            <a:r>
              <a:rPr lang="en-US" smtClean="0">
                <a:solidFill>
                  <a:prstClr val="black"/>
                </a:solidFill>
              </a:rPr>
              <a:t>Microsoft Office</a:t>
            </a:r>
            <a:endParaRPr lang="en-US" dirty="0">
              <a:solidFill>
                <a:prstClr val="black"/>
              </a:solidFill>
            </a:endParaRPr>
          </a:p>
        </p:txBody>
      </p:sp>
      <p:sp>
        <p:nvSpPr>
          <p:cNvPr id="7" name="Footer Placeholder 6"/>
          <p:cNvSpPr>
            <a:spLocks noGrp="1"/>
          </p:cNvSpPr>
          <p:nvPr>
            <p:ph type="ftr" sz="quarter" idx="13"/>
          </p:nvPr>
        </p:nvSpPr>
        <p:spPr/>
        <p:txBody>
          <a:bodyPr/>
          <a:lstStyle/>
          <a:p>
            <a:pPr marL="231775" defTabSz="914099" eaLnBrk="0" hangingPunct="0"/>
            <a:r>
              <a:rPr lang="en-US" sz="5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marL="231775" defTabSz="914099" eaLnBrk="0" hangingPunct="0"/>
            <a:r>
              <a:rPr lang="en-US" sz="5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5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139336266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lvl="0" indent="-171450">
              <a:buFont typeface="Arial" panose="020B0604020202020204" pitchFamily="34" charset="0"/>
              <a:buChar char="•"/>
            </a:pPr>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Build 2012</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F8066514-6865-4C87-BF6F-2B0B1EF1E683}"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21</a:t>
            </a:fld>
            <a:endParaRPr lang="en-US" dirty="0">
              <a:solidFill>
                <a:prstClr val="black"/>
              </a:solidFill>
            </a:endParaRPr>
          </a:p>
        </p:txBody>
      </p:sp>
    </p:spTree>
    <p:extLst>
      <p:ext uri="{BB962C8B-B14F-4D97-AF65-F5344CB8AC3E}">
        <p14:creationId xmlns:p14="http://schemas.microsoft.com/office/powerpoint/2010/main" val="289202749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SPC2012 - Developer</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AE03A165-4004-4C65-9358-614386AA445A}" type="datetime1">
              <a:rPr lang="en-US" smtClean="0"/>
              <a:t>12/5/2012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22</a:t>
            </a:fld>
            <a:endParaRPr lang="en-US" dirty="0"/>
          </a:p>
        </p:txBody>
      </p:sp>
    </p:spTree>
    <p:extLst>
      <p:ext uri="{BB962C8B-B14F-4D97-AF65-F5344CB8AC3E}">
        <p14:creationId xmlns:p14="http://schemas.microsoft.com/office/powerpoint/2010/main" val="60080609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a:xfrm>
            <a:off x="0" y="0"/>
            <a:ext cx="2971800" cy="457200"/>
          </a:xfrm>
          <a:prstGeom prst="rect">
            <a:avLst/>
          </a:prstGeom>
        </p:spPr>
        <p:txBody>
          <a:bodyPr/>
          <a:lstStyle/>
          <a:p>
            <a:endParaRPr lang="en-US" dirty="0">
              <a:solidFill>
                <a:prstClr val="black"/>
              </a:solidFill>
            </a:endParaRPr>
          </a:p>
        </p:txBody>
      </p:sp>
      <p:sp>
        <p:nvSpPr>
          <p:cNvPr id="5" name="Date Placeholder 4"/>
          <p:cNvSpPr>
            <a:spLocks noGrp="1"/>
          </p:cNvSpPr>
          <p:nvPr>
            <p:ph type="dt" idx="11"/>
          </p:nvPr>
        </p:nvSpPr>
        <p:spPr/>
        <p:txBody>
          <a:bodyPr/>
          <a:lstStyle/>
          <a:p>
            <a:fld id="{81331B57-0BE5-4F82-AA58-76F53EFF3ADA}" type="datetime8">
              <a:rPr lang="en-US" smtClean="0">
                <a:solidFill>
                  <a:prstClr val="black"/>
                </a:solidFill>
              </a:rPr>
              <a:pPr/>
              <a:t>12/5/2012 3:33 PM</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rPr>
              <a:pPr/>
              <a:t>24</a:t>
            </a:fld>
            <a:endParaRPr lang="en-US" dirty="0">
              <a:solidFill>
                <a:prstClr val="black"/>
              </a:solidFill>
            </a:endParaRPr>
          </a:p>
        </p:txBody>
      </p:sp>
      <p:sp>
        <p:nvSpPr>
          <p:cNvPr id="8" name="Footer Placeholder 3"/>
          <p:cNvSpPr>
            <a:spLocks noGrp="1"/>
          </p:cNvSpPr>
          <p:nvPr>
            <p:ph type="ftr" sz="quarter" idx="4"/>
          </p:nvPr>
        </p:nvSpPr>
        <p:spPr>
          <a:xfrm>
            <a:off x="0" y="8685213"/>
            <a:ext cx="6248400" cy="457200"/>
          </a:xfrm>
          <a:prstGeom prst="rect">
            <a:avLst/>
          </a:prstGeom>
        </p:spPr>
        <p:txBody>
          <a:bodyPr vert="horz" lIns="91440" tIns="45720" rIns="91440" bIns="45720" rtlCol="0" anchor="b"/>
          <a:lstStyle>
            <a:lvl1pPr algn="l">
              <a:defRPr sz="1200"/>
            </a:lvl1pPr>
          </a:lstStyle>
          <a:p>
            <a:r>
              <a:rPr lang="en-US" sz="500" dirty="0" smtClean="0">
                <a:solidFill>
                  <a:srgbClr val="000000"/>
                </a:solidFill>
                <a:latin typeface="Segoe UI" pitchFamily="34" charset="0"/>
              </a:rPr>
              <a:t>© 2010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UI" pitchFamily="34" charset="0"/>
              </a:rPr>
            </a:br>
            <a:r>
              <a:rPr lang="en-US" sz="500" dirty="0" smtClean="0">
                <a:solidFill>
                  <a:srgbClr val="000000"/>
                </a:solidFill>
                <a:latin typeface="Segoe UI" pitchFamily="34" charset="0"/>
              </a:rPr>
              <a:t>MICROSOFT MAKES NO WARRANTIES, EXPRESS, IMPLIED OR STATUTORY, AS TO THE INFORMATION IN THIS PRESENTATION.</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SPC2012 - Developer</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FC41E0A6-E04B-4BD7-8B1C-55491289B98A}" type="datetime1">
              <a:rPr lang="en-US" smtClean="0"/>
              <a:t>12/5/2012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3</a:t>
            </a:fld>
            <a:endParaRPr lang="en-US" dirty="0"/>
          </a:p>
        </p:txBody>
      </p:sp>
    </p:spTree>
    <p:extLst>
      <p:ext uri="{BB962C8B-B14F-4D97-AF65-F5344CB8AC3E}">
        <p14:creationId xmlns:p14="http://schemas.microsoft.com/office/powerpoint/2010/main" val="151288219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SPC2012 - Developer</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4DC3DD0D-A41A-44EF-B090-1CF97F8C46CC}" type="datetime1">
              <a:rPr lang="en-US" smtClean="0"/>
              <a:t>12/5/2012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4</a:t>
            </a:fld>
            <a:endParaRPr lang="en-US" dirty="0"/>
          </a:p>
        </p:txBody>
      </p:sp>
    </p:spTree>
    <p:extLst>
      <p:ext uri="{BB962C8B-B14F-4D97-AF65-F5344CB8AC3E}">
        <p14:creationId xmlns:p14="http://schemas.microsoft.com/office/powerpoint/2010/main" val="287093938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Tx/>
              <a:buNone/>
            </a:pPr>
            <a:endParaRPr lang="en-US" dirty="0"/>
          </a:p>
        </p:txBody>
      </p:sp>
      <p:sp>
        <p:nvSpPr>
          <p:cNvPr id="4" name="Header Placeholder 3"/>
          <p:cNvSpPr>
            <a:spLocks noGrp="1"/>
          </p:cNvSpPr>
          <p:nvPr>
            <p:ph type="hdr" sz="quarter" idx="10"/>
          </p:nvPr>
        </p:nvSpPr>
        <p:spPr/>
        <p:txBody>
          <a:bodyPr/>
          <a:lstStyle/>
          <a:p>
            <a:r>
              <a:rPr lang="en-US" smtClean="0"/>
              <a:t>SPC2012 - Developer</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8196397A-CB8A-41B5-ABF9-A3790503A22E}" type="datetime1">
              <a:rPr lang="en-US" smtClean="0"/>
              <a:t>12/5/2012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5</a:t>
            </a:fld>
            <a:endParaRPr lang="en-US" dirty="0"/>
          </a:p>
        </p:txBody>
      </p:sp>
    </p:spTree>
    <p:extLst>
      <p:ext uri="{BB962C8B-B14F-4D97-AF65-F5344CB8AC3E}">
        <p14:creationId xmlns:p14="http://schemas.microsoft.com/office/powerpoint/2010/main" val="10592826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SPC2012 - Developer</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6D878549-0AB1-40E1-BCDB-43000C8259D9}" type="datetime1">
              <a:rPr lang="en-US" smtClean="0"/>
              <a:t>12/5/2012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6</a:t>
            </a:fld>
            <a:endParaRPr lang="en-US" dirty="0"/>
          </a:p>
        </p:txBody>
      </p:sp>
    </p:spTree>
    <p:extLst>
      <p:ext uri="{BB962C8B-B14F-4D97-AF65-F5344CB8AC3E}">
        <p14:creationId xmlns:p14="http://schemas.microsoft.com/office/powerpoint/2010/main" val="416735445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Tx/>
              <a:buChar char="-"/>
            </a:pPr>
            <a:endParaRPr lang="en-US" dirty="0"/>
          </a:p>
        </p:txBody>
      </p:sp>
      <p:sp>
        <p:nvSpPr>
          <p:cNvPr id="4" name="Header Placeholder 3"/>
          <p:cNvSpPr>
            <a:spLocks noGrp="1"/>
          </p:cNvSpPr>
          <p:nvPr>
            <p:ph type="hdr" sz="quarter" idx="10"/>
          </p:nvPr>
        </p:nvSpPr>
        <p:spPr/>
        <p:txBody>
          <a:bodyPr/>
          <a:lstStyle/>
          <a:p>
            <a:r>
              <a:rPr lang="en-US" smtClean="0"/>
              <a:t>SPC2012 - Developer</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106D44D4-CA47-4776-8150-FDB1568C80DC}" type="datetime1">
              <a:rPr lang="en-US" smtClean="0"/>
              <a:t>12/5/2012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7</a:t>
            </a:fld>
            <a:endParaRPr lang="en-US" dirty="0"/>
          </a:p>
        </p:txBody>
      </p:sp>
    </p:spTree>
    <p:extLst>
      <p:ext uri="{BB962C8B-B14F-4D97-AF65-F5344CB8AC3E}">
        <p14:creationId xmlns:p14="http://schemas.microsoft.com/office/powerpoint/2010/main" val="45326544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SPC2012 - Developer</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F0C447BA-B98C-4E77-B395-A4E5E5FE2CEF}" type="datetime1">
              <a:rPr lang="en-US" smtClean="0"/>
              <a:t>12/5/2012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8</a:t>
            </a:fld>
            <a:endParaRPr lang="en-US" dirty="0"/>
          </a:p>
        </p:txBody>
      </p:sp>
    </p:spTree>
    <p:extLst>
      <p:ext uri="{BB962C8B-B14F-4D97-AF65-F5344CB8AC3E}">
        <p14:creationId xmlns:p14="http://schemas.microsoft.com/office/powerpoint/2010/main" val="403068174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506114" lvl="2" indent="-171450">
              <a:buFontTx/>
              <a:buChar char="-"/>
            </a:pPr>
            <a:endParaRPr lang="en-US" dirty="0"/>
          </a:p>
        </p:txBody>
      </p:sp>
      <p:sp>
        <p:nvSpPr>
          <p:cNvPr id="4" name="Header Placeholder 3"/>
          <p:cNvSpPr>
            <a:spLocks noGrp="1"/>
          </p:cNvSpPr>
          <p:nvPr>
            <p:ph type="hdr" sz="quarter" idx="10"/>
          </p:nvPr>
        </p:nvSpPr>
        <p:spPr/>
        <p:txBody>
          <a:bodyPr/>
          <a:lstStyle/>
          <a:p>
            <a:r>
              <a:rPr lang="en-US" smtClean="0"/>
              <a:t>SPC2012 - Developer</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032F220D-C7F8-4180-A544-3B0C0BD6AC3B}" type="datetime1">
              <a:rPr lang="en-US" smtClean="0"/>
              <a:t>12/5/2012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9</a:t>
            </a:fld>
            <a:endParaRPr lang="en-US" dirty="0"/>
          </a:p>
        </p:txBody>
      </p:sp>
    </p:spTree>
    <p:extLst>
      <p:ext uri="{BB962C8B-B14F-4D97-AF65-F5344CB8AC3E}">
        <p14:creationId xmlns:p14="http://schemas.microsoft.com/office/powerpoint/2010/main" val="550751997"/>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g"/><Relationship Id="rId1" Type="http://schemas.openxmlformats.org/officeDocument/2006/relationships/slideMaster" Target="../slideMasters/slideMaster4.xml"/><Relationship Id="rId4" Type="http://schemas.openxmlformats.org/officeDocument/2006/relationships/image" Target="../media/image3.png"/></Relationships>
</file>

<file path=ppt/slideLayouts/_rels/slideLayout4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g"/><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g"/><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g"/><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2">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4846638" y="3954463"/>
            <a:ext cx="7315200" cy="2743199"/>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4846638" y="3954462"/>
            <a:ext cx="7315200" cy="1371580"/>
          </a:xfrm>
          <a:noFill/>
        </p:spPr>
        <p:txBody>
          <a:bodyPr lIns="146304" tIns="91440" rIns="146304" bIns="91440" anchor="t" anchorCtr="0"/>
          <a:lstStyle>
            <a:lvl1pPr algn="l" defTabSz="932742" rtl="0" eaLnBrk="1" latinLnBrk="0" hangingPunct="1">
              <a:lnSpc>
                <a:spcPct val="90000"/>
              </a:lnSpc>
              <a:spcBef>
                <a:spcPct val="0"/>
              </a:spcBef>
              <a:buNone/>
              <a:defRPr lang="en-US" sz="5200" b="0" kern="1200" cap="none" spc="-100" baseline="0" dirty="0">
                <a:ln w="3175">
                  <a:noFill/>
                </a:ln>
                <a:gradFill>
                  <a:gsLst>
                    <a:gs pos="5833">
                      <a:schemeClr val="tx1"/>
                    </a:gs>
                    <a:gs pos="18000">
                      <a:schemeClr val="tx1"/>
                    </a:gs>
                  </a:gsLst>
                  <a:lin ang="5400000" scaled="0"/>
                </a:gradFill>
                <a:effectLst/>
                <a:latin typeface="+mj-lt"/>
                <a:ea typeface="+mn-ea"/>
                <a:cs typeface="Segoe UI" pitchFamily="34" charset="0"/>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4846637" y="5326042"/>
            <a:ext cx="7315201" cy="1372151"/>
          </a:xfrm>
          <a:noFill/>
        </p:spPr>
        <p:txBody>
          <a:bodyPr lIns="146304" tIns="109728" rIns="146304" bIns="109728">
            <a:noAutofit/>
          </a:bodyPr>
          <a:lstStyle>
            <a:lvl1pPr marL="0" indent="0">
              <a:spcBef>
                <a:spcPts val="0"/>
              </a:spcBef>
              <a:buNone/>
              <a:defRPr lang="en-US" sz="3200" kern="1200" spc="0" baseline="0" dirty="0" smtClean="0">
                <a:gradFill>
                  <a:gsLst>
                    <a:gs pos="2917">
                      <a:schemeClr val="tx1"/>
                    </a:gs>
                    <a:gs pos="30000">
                      <a:schemeClr val="tx1"/>
                    </a:gs>
                  </a:gsLst>
                  <a:lin ang="5400000" scaled="0"/>
                </a:gradFill>
                <a:latin typeface="+mj-lt"/>
                <a:ea typeface="+mn-ea"/>
                <a:cs typeface="+mn-cs"/>
              </a:defRPr>
            </a:lvl1pPr>
          </a:lstStyle>
          <a:p>
            <a:pPr marL="0" marR="0" lvl="0" indent="0" algn="l" defTabSz="932742" rtl="0" eaLnBrk="1" fontAlgn="auto" latinLnBrk="0" hangingPunct="1">
              <a:lnSpc>
                <a:spcPct val="90000"/>
              </a:lnSpc>
              <a:spcBef>
                <a:spcPts val="0"/>
              </a:spcBef>
              <a:spcAft>
                <a:spcPts val="0"/>
              </a:spcAft>
              <a:buClrTx/>
              <a:buSzPct val="90000"/>
              <a:buFont typeface="Arial" pitchFamily="34" charset="0"/>
              <a:buNone/>
              <a:tabLst/>
            </a:pPr>
            <a:r>
              <a:rPr lang="en-US" dirty="0" smtClean="0"/>
              <a:t>Speaker Name</a:t>
            </a:r>
          </a:p>
        </p:txBody>
      </p:sp>
      <p:pic>
        <p:nvPicPr>
          <p:cNvPr id="1026" name="Picture 2" descr="\\sfp\Work\White_Whale\5-30072_SharePoint_Conference\Templates\Client_provided\psd\psd\SPC_Logo.png"/>
          <p:cNvPicPr>
            <a:picLocks noChangeAspect="1" noChangeArrowheads="1"/>
          </p:cNvPicPr>
          <p:nvPr userDrawn="1"/>
        </p:nvPicPr>
        <p:blipFill>
          <a:blip r:embed="rId4" cstate="screen">
            <a:extLst>
              <a:ext uri="{28A0092B-C50C-407E-A947-70E740481C1C}">
                <a14:useLocalDpi xmlns:a14="http://schemas.microsoft.com/office/drawing/2010/main"/>
              </a:ext>
            </a:extLst>
          </a:blip>
          <a:srcRect/>
          <a:stretch>
            <a:fillRect/>
          </a:stretch>
        </p:blipFill>
        <p:spPr bwMode="auto">
          <a:xfrm>
            <a:off x="2536401" y="2491433"/>
            <a:ext cx="1498013" cy="2080858"/>
          </a:xfrm>
          <a:prstGeom prst="rect">
            <a:avLst/>
          </a:prstGeom>
          <a:noFill/>
          <a:extLst>
            <a:ext uri="{909E8E84-426E-40DD-AFC4-6F175D3DCCD1}">
              <a14:hiddenFill xmlns:a14="http://schemas.microsoft.com/office/drawing/2010/main">
                <a:solidFill>
                  <a:srgbClr val="FFFFFF"/>
                </a:solidFill>
              </a14:hiddenFill>
            </a:ext>
          </a:extLst>
        </p:spPr>
      </p:pic>
      <p:sp>
        <p:nvSpPr>
          <p:cNvPr id="8" name="Text Placeholder 2"/>
          <p:cNvSpPr>
            <a:spLocks noGrp="1"/>
          </p:cNvSpPr>
          <p:nvPr>
            <p:ph type="body" sz="quarter" idx="13" hasCustomPrompt="1"/>
          </p:nvPr>
        </p:nvSpPr>
        <p:spPr>
          <a:xfrm>
            <a:off x="9785350" y="1028409"/>
            <a:ext cx="2376488" cy="461665"/>
          </a:xfrm>
        </p:spPr>
        <p:txBody>
          <a:bodyPr/>
          <a:lstStyle>
            <a:lvl1pPr marL="0" indent="0" algn="r">
              <a:buNone/>
              <a:defRPr sz="2000">
                <a:latin typeface="+mn-lt"/>
              </a:defRPr>
            </a:lvl1pPr>
          </a:lstStyle>
          <a:p>
            <a:pPr lvl="0"/>
            <a:r>
              <a:rPr lang="en-US" dirty="0" smtClean="0"/>
              <a:t>Session code</a:t>
            </a:r>
            <a:endParaRPr lang="en-US" dirty="0"/>
          </a:p>
        </p:txBody>
      </p:sp>
    </p:spTree>
    <p:extLst>
      <p:ext uri="{BB962C8B-B14F-4D97-AF65-F5344CB8AC3E}">
        <p14:creationId xmlns:p14="http://schemas.microsoft.com/office/powerpoint/2010/main" val="134124479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553196831"/>
      </p:ext>
    </p:extLst>
  </p:cSld>
  <p:clrMapOvr>
    <a:masterClrMapping/>
  </p:clrMapOvr>
  <p:transition>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lvl1pPr>
              <a:defRPr>
                <a:gradFill>
                  <a:gsLst>
                    <a:gs pos="1250">
                      <a:schemeClr val="tx2"/>
                    </a:gs>
                    <a:gs pos="99000">
                      <a:schemeClr val="tx2"/>
                    </a:gs>
                  </a:gsLst>
                  <a:lin ang="5400000" scaled="0"/>
                </a:gra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229941979"/>
      </p:ext>
    </p:extLst>
  </p:cSld>
  <p:clrMapOvr>
    <a:masterClrMapping/>
  </p:clrMapOvr>
  <p:transition>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968534032"/>
      </p:ext>
    </p:extLst>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918839873"/>
      </p:ext>
    </p:extLst>
  </p:cSld>
  <p:clrMapOvr>
    <a:masterClrMapping/>
  </p:clrMapOvr>
  <p:transition>
    <p:fad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29362577"/>
      </p:ext>
    </p:extLst>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198371309"/>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311135705"/>
      </p:ext>
    </p:extLst>
  </p:cSld>
  <p:clrMapOvr>
    <a:masterClrMapping/>
  </p:clrMapOvr>
  <p:transition>
    <p:fade/>
  </p:transition>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189526804"/>
      </p:ext>
    </p:extLst>
  </p:cSld>
  <p:clrMapOvr>
    <a:masterClrMapping/>
  </p:clrMapOvr>
  <p:transition>
    <p:fade/>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78450787"/>
      </p:ext>
    </p:extLst>
  </p:cSld>
  <p:clrMapOvr>
    <a:masterClrMapping/>
  </p:clrMapOvr>
  <p:transition>
    <p:fade/>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59344578"/>
      </p:ext>
    </p:extLst>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Walk-in">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10417877" y="6183603"/>
            <a:ext cx="1552931" cy="331497"/>
          </a:xfrm>
          <a:prstGeom prst="rect">
            <a:avLst/>
          </a:prstGeom>
        </p:spPr>
      </p:pic>
      <p:grpSp>
        <p:nvGrpSpPr>
          <p:cNvPr id="5" name="Group 4"/>
          <p:cNvGrpSpPr/>
          <p:nvPr userDrawn="1"/>
        </p:nvGrpSpPr>
        <p:grpSpPr>
          <a:xfrm>
            <a:off x="274638" y="5600359"/>
            <a:ext cx="2194608" cy="1097304"/>
            <a:chOff x="274638" y="5600359"/>
            <a:chExt cx="2194608" cy="1097304"/>
          </a:xfrm>
        </p:grpSpPr>
        <p:sp>
          <p:nvSpPr>
            <p:cNvPr id="7" name="Rounded Rectangle 6"/>
            <p:cNvSpPr/>
            <p:nvPr userDrawn="1"/>
          </p:nvSpPr>
          <p:spPr bwMode="auto">
            <a:xfrm>
              <a:off x="274638" y="5600359"/>
              <a:ext cx="2194608" cy="1097304"/>
            </a:xfrm>
            <a:prstGeom prst="roundRect">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8" name="Freeform 6"/>
            <p:cNvSpPr>
              <a:spLocks noEditPoints="1"/>
            </p:cNvSpPr>
            <p:nvPr userDrawn="1"/>
          </p:nvSpPr>
          <p:spPr bwMode="auto">
            <a:xfrm>
              <a:off x="968154" y="5772575"/>
              <a:ext cx="807577" cy="807577"/>
            </a:xfrm>
            <a:custGeom>
              <a:avLst/>
              <a:gdLst>
                <a:gd name="T0" fmla="*/ 256 w 1728"/>
                <a:gd name="T1" fmla="*/ 256 h 1728"/>
                <a:gd name="T2" fmla="*/ 1728 w 1728"/>
                <a:gd name="T3" fmla="*/ 864 h 1728"/>
                <a:gd name="T4" fmla="*/ 864 w 1728"/>
                <a:gd name="T5" fmla="*/ 1728 h 1728"/>
                <a:gd name="T6" fmla="*/ 0 w 1728"/>
                <a:gd name="T7" fmla="*/ 864 h 1728"/>
                <a:gd name="T8" fmla="*/ 864 w 1728"/>
                <a:gd name="T9" fmla="*/ 0 h 1728"/>
                <a:gd name="T10" fmla="*/ 1472 w 1728"/>
                <a:gd name="T11" fmla="*/ 256 h 1728"/>
                <a:gd name="T12" fmla="*/ 864 w 1728"/>
                <a:gd name="T13" fmla="*/ 93 h 1728"/>
                <a:gd name="T14" fmla="*/ 319 w 1728"/>
                <a:gd name="T15" fmla="*/ 319 h 1728"/>
                <a:gd name="T16" fmla="*/ 93 w 1728"/>
                <a:gd name="T17" fmla="*/ 864 h 1728"/>
                <a:gd name="T18" fmla="*/ 319 w 1728"/>
                <a:gd name="T19" fmla="*/ 1409 h 1728"/>
                <a:gd name="T20" fmla="*/ 864 w 1728"/>
                <a:gd name="T21" fmla="*/ 1635 h 1728"/>
                <a:gd name="T22" fmla="*/ 1409 w 1728"/>
                <a:gd name="T23" fmla="*/ 1409 h 1728"/>
                <a:gd name="T24" fmla="*/ 1635 w 1728"/>
                <a:gd name="T25" fmla="*/ 864 h 1728"/>
                <a:gd name="T26" fmla="*/ 1409 w 1728"/>
                <a:gd name="T27" fmla="*/ 319 h 1728"/>
                <a:gd name="T28" fmla="*/ 864 w 1728"/>
                <a:gd name="T29" fmla="*/ 93 h 1728"/>
                <a:gd name="T30" fmla="*/ 1523 w 1728"/>
                <a:gd name="T31" fmla="*/ 934 h 1728"/>
                <a:gd name="T32" fmla="*/ 1264 w 1728"/>
                <a:gd name="T33" fmla="*/ 1043 h 1728"/>
                <a:gd name="T34" fmla="*/ 1394 w 1728"/>
                <a:gd name="T35" fmla="*/ 671 h 1728"/>
                <a:gd name="T36" fmla="*/ 970 w 1728"/>
                <a:gd name="T37" fmla="*/ 914 h 1728"/>
                <a:gd name="T38" fmla="*/ 562 w 1728"/>
                <a:gd name="T39" fmla="*/ 928 h 1728"/>
                <a:gd name="T40" fmla="*/ 221 w 1728"/>
                <a:gd name="T41" fmla="*/ 1043 h 1728"/>
                <a:gd name="T42" fmla="*/ 388 w 1728"/>
                <a:gd name="T43" fmla="*/ 671 h 1728"/>
                <a:gd name="T44" fmla="*/ 757 w 1728"/>
                <a:gd name="T45" fmla="*/ 633 h 1728"/>
                <a:gd name="T46" fmla="*/ 651 w 1728"/>
                <a:gd name="T47" fmla="*/ 830 h 1728"/>
                <a:gd name="T48" fmla="*/ 864 w 1728"/>
                <a:gd name="T49" fmla="*/ 717 h 1728"/>
                <a:gd name="T50" fmla="*/ 757 w 1728"/>
                <a:gd name="T51" fmla="*/ 914 h 1728"/>
                <a:gd name="T52" fmla="*/ 970 w 1728"/>
                <a:gd name="T53" fmla="*/ 800 h 1728"/>
                <a:gd name="T54" fmla="*/ 1100 w 1728"/>
                <a:gd name="T55" fmla="*/ 671 h 1728"/>
                <a:gd name="T56" fmla="*/ 1229 w 1728"/>
                <a:gd name="T57" fmla="*/ 934 h 1728"/>
                <a:gd name="T58" fmla="*/ 970 w 1728"/>
                <a:gd name="T59" fmla="*/ 1043 h 1728"/>
                <a:gd name="T60" fmla="*/ 455 w 1728"/>
                <a:gd name="T61" fmla="*/ 857 h 1728"/>
                <a:gd name="T62" fmla="*/ 346 w 1728"/>
                <a:gd name="T63" fmla="*/ 778 h 1728"/>
                <a:gd name="T64" fmla="*/ 374 w 1728"/>
                <a:gd name="T65" fmla="*/ 936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28" h="1728">
                  <a:moveTo>
                    <a:pt x="256" y="256"/>
                  </a:moveTo>
                  <a:cubicBezTo>
                    <a:pt x="256" y="256"/>
                    <a:pt x="256" y="256"/>
                    <a:pt x="256" y="256"/>
                  </a:cubicBezTo>
                  <a:moveTo>
                    <a:pt x="864" y="0"/>
                  </a:moveTo>
                  <a:cubicBezTo>
                    <a:pt x="1341" y="0"/>
                    <a:pt x="1728" y="387"/>
                    <a:pt x="1728" y="864"/>
                  </a:cubicBezTo>
                  <a:cubicBezTo>
                    <a:pt x="1728" y="864"/>
                    <a:pt x="1728" y="864"/>
                    <a:pt x="1728" y="864"/>
                  </a:cubicBezTo>
                  <a:cubicBezTo>
                    <a:pt x="1728" y="1341"/>
                    <a:pt x="1341" y="1728"/>
                    <a:pt x="864" y="1728"/>
                  </a:cubicBezTo>
                  <a:cubicBezTo>
                    <a:pt x="864" y="1728"/>
                    <a:pt x="864" y="1728"/>
                    <a:pt x="864" y="1728"/>
                  </a:cubicBezTo>
                  <a:cubicBezTo>
                    <a:pt x="387" y="1728"/>
                    <a:pt x="0" y="1341"/>
                    <a:pt x="0" y="864"/>
                  </a:cubicBezTo>
                  <a:cubicBezTo>
                    <a:pt x="0" y="864"/>
                    <a:pt x="0" y="864"/>
                    <a:pt x="0" y="864"/>
                  </a:cubicBezTo>
                  <a:cubicBezTo>
                    <a:pt x="0" y="387"/>
                    <a:pt x="387" y="0"/>
                    <a:pt x="864" y="0"/>
                  </a:cubicBezTo>
                  <a:cubicBezTo>
                    <a:pt x="864" y="0"/>
                    <a:pt x="864" y="0"/>
                    <a:pt x="864" y="0"/>
                  </a:cubicBezTo>
                  <a:moveTo>
                    <a:pt x="1472" y="256"/>
                  </a:moveTo>
                  <a:cubicBezTo>
                    <a:pt x="1472" y="256"/>
                    <a:pt x="1472" y="256"/>
                    <a:pt x="1472" y="256"/>
                  </a:cubicBezTo>
                  <a:moveTo>
                    <a:pt x="864" y="93"/>
                  </a:moveTo>
                  <a:cubicBezTo>
                    <a:pt x="651" y="93"/>
                    <a:pt x="459" y="180"/>
                    <a:pt x="319" y="319"/>
                  </a:cubicBezTo>
                  <a:cubicBezTo>
                    <a:pt x="319" y="319"/>
                    <a:pt x="319" y="319"/>
                    <a:pt x="319" y="319"/>
                  </a:cubicBezTo>
                  <a:cubicBezTo>
                    <a:pt x="180" y="459"/>
                    <a:pt x="93" y="651"/>
                    <a:pt x="93" y="864"/>
                  </a:cubicBezTo>
                  <a:cubicBezTo>
                    <a:pt x="93" y="864"/>
                    <a:pt x="93" y="864"/>
                    <a:pt x="93" y="864"/>
                  </a:cubicBezTo>
                  <a:cubicBezTo>
                    <a:pt x="93" y="1077"/>
                    <a:pt x="180" y="1269"/>
                    <a:pt x="319" y="1409"/>
                  </a:cubicBezTo>
                  <a:cubicBezTo>
                    <a:pt x="319" y="1409"/>
                    <a:pt x="319" y="1409"/>
                    <a:pt x="319" y="1409"/>
                  </a:cubicBezTo>
                  <a:cubicBezTo>
                    <a:pt x="459" y="1548"/>
                    <a:pt x="651" y="1635"/>
                    <a:pt x="864" y="1635"/>
                  </a:cubicBezTo>
                  <a:cubicBezTo>
                    <a:pt x="864" y="1635"/>
                    <a:pt x="864" y="1635"/>
                    <a:pt x="864" y="1635"/>
                  </a:cubicBezTo>
                  <a:cubicBezTo>
                    <a:pt x="1077" y="1635"/>
                    <a:pt x="1269" y="1548"/>
                    <a:pt x="1409" y="1409"/>
                  </a:cubicBezTo>
                  <a:cubicBezTo>
                    <a:pt x="1409" y="1409"/>
                    <a:pt x="1409" y="1409"/>
                    <a:pt x="1409" y="1409"/>
                  </a:cubicBezTo>
                  <a:cubicBezTo>
                    <a:pt x="1548" y="1269"/>
                    <a:pt x="1635" y="1077"/>
                    <a:pt x="1635" y="864"/>
                  </a:cubicBezTo>
                  <a:cubicBezTo>
                    <a:pt x="1635" y="864"/>
                    <a:pt x="1635" y="864"/>
                    <a:pt x="1635" y="864"/>
                  </a:cubicBezTo>
                  <a:cubicBezTo>
                    <a:pt x="1635" y="651"/>
                    <a:pt x="1548" y="459"/>
                    <a:pt x="1409" y="319"/>
                  </a:cubicBezTo>
                  <a:cubicBezTo>
                    <a:pt x="1409" y="319"/>
                    <a:pt x="1409" y="319"/>
                    <a:pt x="1409" y="319"/>
                  </a:cubicBezTo>
                  <a:cubicBezTo>
                    <a:pt x="1269" y="180"/>
                    <a:pt x="1077" y="93"/>
                    <a:pt x="864" y="93"/>
                  </a:cubicBezTo>
                  <a:cubicBezTo>
                    <a:pt x="864" y="93"/>
                    <a:pt x="864" y="93"/>
                    <a:pt x="864" y="93"/>
                  </a:cubicBezTo>
                  <a:moveTo>
                    <a:pt x="1394" y="934"/>
                  </a:moveTo>
                  <a:cubicBezTo>
                    <a:pt x="1523" y="934"/>
                    <a:pt x="1523" y="934"/>
                    <a:pt x="1523" y="934"/>
                  </a:cubicBezTo>
                  <a:cubicBezTo>
                    <a:pt x="1523" y="1043"/>
                    <a:pt x="1523" y="1043"/>
                    <a:pt x="1523" y="1043"/>
                  </a:cubicBezTo>
                  <a:cubicBezTo>
                    <a:pt x="1264" y="1043"/>
                    <a:pt x="1264" y="1043"/>
                    <a:pt x="1264" y="1043"/>
                  </a:cubicBezTo>
                  <a:cubicBezTo>
                    <a:pt x="1264" y="671"/>
                    <a:pt x="1264" y="671"/>
                    <a:pt x="1264" y="671"/>
                  </a:cubicBezTo>
                  <a:cubicBezTo>
                    <a:pt x="1394" y="671"/>
                    <a:pt x="1394" y="671"/>
                    <a:pt x="1394" y="671"/>
                  </a:cubicBezTo>
                  <a:lnTo>
                    <a:pt x="1394" y="934"/>
                  </a:lnTo>
                  <a:close/>
                  <a:moveTo>
                    <a:pt x="970" y="914"/>
                  </a:moveTo>
                  <a:cubicBezTo>
                    <a:pt x="757" y="1082"/>
                    <a:pt x="757" y="1082"/>
                    <a:pt x="757" y="1082"/>
                  </a:cubicBezTo>
                  <a:cubicBezTo>
                    <a:pt x="562" y="928"/>
                    <a:pt x="562" y="928"/>
                    <a:pt x="562" y="928"/>
                  </a:cubicBezTo>
                  <a:cubicBezTo>
                    <a:pt x="534" y="996"/>
                    <a:pt x="466" y="1043"/>
                    <a:pt x="388" y="1043"/>
                  </a:cubicBezTo>
                  <a:cubicBezTo>
                    <a:pt x="221" y="1043"/>
                    <a:pt x="221" y="1043"/>
                    <a:pt x="221" y="1043"/>
                  </a:cubicBezTo>
                  <a:cubicBezTo>
                    <a:pt x="221" y="671"/>
                    <a:pt x="221" y="671"/>
                    <a:pt x="221" y="671"/>
                  </a:cubicBezTo>
                  <a:cubicBezTo>
                    <a:pt x="388" y="671"/>
                    <a:pt x="388" y="671"/>
                    <a:pt x="388" y="671"/>
                  </a:cubicBezTo>
                  <a:cubicBezTo>
                    <a:pt x="475" y="671"/>
                    <a:pt x="538" y="727"/>
                    <a:pt x="562" y="786"/>
                  </a:cubicBezTo>
                  <a:cubicBezTo>
                    <a:pt x="757" y="633"/>
                    <a:pt x="757" y="633"/>
                    <a:pt x="757" y="633"/>
                  </a:cubicBezTo>
                  <a:cubicBezTo>
                    <a:pt x="829" y="690"/>
                    <a:pt x="829" y="690"/>
                    <a:pt x="829" y="690"/>
                  </a:cubicBezTo>
                  <a:cubicBezTo>
                    <a:pt x="651" y="830"/>
                    <a:pt x="651" y="830"/>
                    <a:pt x="651" y="830"/>
                  </a:cubicBezTo>
                  <a:cubicBezTo>
                    <a:pt x="685" y="857"/>
                    <a:pt x="685" y="857"/>
                    <a:pt x="685" y="857"/>
                  </a:cubicBezTo>
                  <a:cubicBezTo>
                    <a:pt x="864" y="717"/>
                    <a:pt x="864" y="717"/>
                    <a:pt x="864" y="717"/>
                  </a:cubicBezTo>
                  <a:cubicBezTo>
                    <a:pt x="936" y="773"/>
                    <a:pt x="936" y="773"/>
                    <a:pt x="936" y="773"/>
                  </a:cubicBezTo>
                  <a:cubicBezTo>
                    <a:pt x="757" y="914"/>
                    <a:pt x="757" y="914"/>
                    <a:pt x="757" y="914"/>
                  </a:cubicBezTo>
                  <a:cubicBezTo>
                    <a:pt x="791" y="941"/>
                    <a:pt x="791" y="941"/>
                    <a:pt x="791" y="941"/>
                  </a:cubicBezTo>
                  <a:cubicBezTo>
                    <a:pt x="970" y="800"/>
                    <a:pt x="970" y="800"/>
                    <a:pt x="970" y="800"/>
                  </a:cubicBezTo>
                  <a:cubicBezTo>
                    <a:pt x="970" y="671"/>
                    <a:pt x="970" y="671"/>
                    <a:pt x="970" y="671"/>
                  </a:cubicBezTo>
                  <a:cubicBezTo>
                    <a:pt x="1100" y="671"/>
                    <a:pt x="1100" y="671"/>
                    <a:pt x="1100" y="671"/>
                  </a:cubicBezTo>
                  <a:cubicBezTo>
                    <a:pt x="1100" y="934"/>
                    <a:pt x="1100" y="934"/>
                    <a:pt x="1100" y="934"/>
                  </a:cubicBezTo>
                  <a:cubicBezTo>
                    <a:pt x="1229" y="934"/>
                    <a:pt x="1229" y="934"/>
                    <a:pt x="1229" y="934"/>
                  </a:cubicBezTo>
                  <a:cubicBezTo>
                    <a:pt x="1229" y="1043"/>
                    <a:pt x="1229" y="1043"/>
                    <a:pt x="1229" y="1043"/>
                  </a:cubicBezTo>
                  <a:cubicBezTo>
                    <a:pt x="970" y="1043"/>
                    <a:pt x="970" y="1043"/>
                    <a:pt x="970" y="1043"/>
                  </a:cubicBezTo>
                  <a:lnTo>
                    <a:pt x="970" y="914"/>
                  </a:lnTo>
                  <a:close/>
                  <a:moveTo>
                    <a:pt x="455" y="857"/>
                  </a:moveTo>
                  <a:cubicBezTo>
                    <a:pt x="455" y="807"/>
                    <a:pt x="422" y="778"/>
                    <a:pt x="375" y="778"/>
                  </a:cubicBezTo>
                  <a:cubicBezTo>
                    <a:pt x="346" y="778"/>
                    <a:pt x="346" y="778"/>
                    <a:pt x="346" y="778"/>
                  </a:cubicBezTo>
                  <a:cubicBezTo>
                    <a:pt x="346" y="936"/>
                    <a:pt x="346" y="936"/>
                    <a:pt x="346" y="936"/>
                  </a:cubicBezTo>
                  <a:cubicBezTo>
                    <a:pt x="374" y="936"/>
                    <a:pt x="374" y="936"/>
                    <a:pt x="374" y="936"/>
                  </a:cubicBezTo>
                  <a:cubicBezTo>
                    <a:pt x="418" y="936"/>
                    <a:pt x="455" y="912"/>
                    <a:pt x="455" y="857"/>
                  </a:cubicBezTo>
                  <a:close/>
                </a:path>
              </a:pathLst>
            </a:custGeom>
            <a:solidFill>
              <a:srgbClr val="000000"/>
            </a:solidFill>
            <a:ln>
              <a:noFill/>
            </a:ln>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1291273887"/>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6928305"/>
      </p:ext>
    </p:extLst>
  </p:cSld>
  <p:clrMapOvr>
    <a:masterClrMapping/>
  </p:clrMapOvr>
  <p:transition>
    <p:fade/>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53" indent="0">
              <a:buNone/>
              <a:defRPr>
                <a:gradFill>
                  <a:gsLst>
                    <a:gs pos="1250">
                      <a:srgbClr val="000000"/>
                    </a:gs>
                    <a:gs pos="100000">
                      <a:srgbClr val="000000"/>
                    </a:gs>
                  </a:gsLst>
                  <a:lin ang="5400000" scaled="0"/>
                </a:gradFill>
                <a:latin typeface="Segoe UI" pitchFamily="34" charset="0"/>
                <a:cs typeface="Segoe UI" pitchFamily="34" charset="0"/>
              </a:defRPr>
            </a:lvl2pPr>
            <a:lvl3pPr marL="58460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563"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997"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562577389"/>
      </p:ext>
    </p:extLst>
  </p:cSld>
  <p:clrMapOvr>
    <a:masterClrMapping/>
  </p:clrMapOvr>
  <p:transition>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3530996961"/>
      </p:ext>
    </p:extLst>
  </p:cSld>
  <p:clrMapOvr>
    <a:masterClrMapping/>
  </p:clrMapOvr>
  <p:transition>
    <p:fade/>
  </p:transition>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Title &amp; Content Layout">
    <p:spTree>
      <p:nvGrpSpPr>
        <p:cNvPr id="1" name=""/>
        <p:cNvGrpSpPr/>
        <p:nvPr/>
      </p:nvGrpSpPr>
      <p:grpSpPr>
        <a:xfrm>
          <a:off x="0" y="0"/>
          <a:ext cx="0" cy="0"/>
          <a:chOff x="0" y="0"/>
          <a:chExt cx="0" cy="0"/>
        </a:xfrm>
      </p:grpSpPr>
      <p:sp>
        <p:nvSpPr>
          <p:cNvPr id="3" name="Title 2"/>
          <p:cNvSpPr>
            <a:spLocks noGrp="1"/>
          </p:cNvSpPr>
          <p:nvPr>
            <p:ph type="title" hasCustomPrompt="1"/>
          </p:nvPr>
        </p:nvSpPr>
        <p:spPr/>
        <p:txBody>
          <a:bodyPr/>
          <a:lstStyle/>
          <a:p>
            <a:r>
              <a:rPr lang="en-US" dirty="0" smtClean="0"/>
              <a:t>Click to edit master title style</a:t>
            </a:r>
            <a:endParaRPr lang="en-US" dirty="0"/>
          </a:p>
        </p:txBody>
      </p:sp>
      <p:sp>
        <p:nvSpPr>
          <p:cNvPr id="5" name="Text Placeholder 4"/>
          <p:cNvSpPr>
            <a:spLocks noGrp="1"/>
          </p:cNvSpPr>
          <p:nvPr>
            <p:ph type="body" sz="quarter" idx="10"/>
          </p:nvPr>
        </p:nvSpPr>
        <p:spPr>
          <a:xfrm>
            <a:off x="274638" y="1211263"/>
            <a:ext cx="11887200" cy="54848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21406023"/>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597465452"/>
      </p:ext>
    </p:extLst>
  </p:cSld>
  <p:clrMapOvr>
    <a:masterClrMapping/>
  </p:clrMapOvr>
  <p:transition>
    <p:fade/>
  </p:transition>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00084325"/>
      </p:ext>
    </p:extLst>
  </p:cSld>
  <p:clrMapOvr>
    <a:masterClrMapping/>
  </p:clrMapOvr>
  <p:transition>
    <p:fade/>
  </p:transition>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007079026"/>
      </p:ext>
    </p:extLst>
  </p:cSld>
  <p:clrMapOvr>
    <a:masterClrMapping/>
  </p:clrMapOvr>
  <p:transition>
    <p:fade/>
  </p:transition>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460288532"/>
      </p:ext>
    </p:extLst>
  </p:cSld>
  <p:clrMapOvr>
    <a:masterClrMapping/>
  </p:clrMapOvr>
  <p:transition>
    <p:fade/>
  </p:transition>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851143400"/>
      </p:ext>
    </p:extLst>
  </p:cSld>
  <p:clrMapOvr>
    <a:masterClrMapping/>
  </p:clrMapOvr>
  <p:transition>
    <p:fade/>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39758282"/>
      </p:ext>
    </p:extLst>
  </p:cSld>
  <p:clrMapOvr>
    <a:masterClrMapping/>
  </p:clrMapOvr>
  <p:transition>
    <p:fade/>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Dem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8300" cy="1371579"/>
          </a:xfrm>
          <a:noFill/>
        </p:spPr>
        <p:txBody>
          <a:bodyPr tIns="91440" bIns="91440" anchor="t" anchorCtr="0"/>
          <a:lstStyle>
            <a:lvl1pPr algn="l" defTabSz="932742" rtl="0" eaLnBrk="1" latinLnBrk="0" hangingPunct="1">
              <a:lnSpc>
                <a:spcPct val="90000"/>
              </a:lnSpc>
              <a:spcBef>
                <a:spcPct val="0"/>
              </a:spcBef>
              <a:buNone/>
              <a:defRPr lang="en-US" sz="5200" b="0" kern="1200" cap="none" spc="-100" baseline="0" dirty="0">
                <a:ln w="3175">
                  <a:noFill/>
                </a:ln>
                <a:gradFill>
                  <a:gsLst>
                    <a:gs pos="5833">
                      <a:schemeClr val="tx1"/>
                    </a:gs>
                    <a:gs pos="18000">
                      <a:schemeClr val="tx1"/>
                    </a:gs>
                  </a:gsLst>
                  <a:lin ang="5400000" scaled="0"/>
                </a:gradFill>
                <a:effectLst/>
                <a:latin typeface="+mj-lt"/>
                <a:ea typeface="+mn-ea"/>
                <a:cs typeface="Segoe UI" pitchFamily="34" charset="0"/>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9" y="5326043"/>
            <a:ext cx="8229600" cy="1372414"/>
          </a:xfrm>
          <a:noFill/>
        </p:spPr>
        <p:txBody>
          <a:bodyPr lIns="182880" tIns="146304" rIns="182880" bIns="146304">
            <a:noAutofit/>
          </a:bodyPr>
          <a:lstStyle>
            <a:lvl1pPr marL="0" indent="0">
              <a:spcBef>
                <a:spcPts val="0"/>
              </a:spcBef>
              <a:buNone/>
              <a:defRPr lang="en-US" sz="3000" kern="1200" spc="0" baseline="0" dirty="0" smtClean="0">
                <a:gradFill>
                  <a:gsLst>
                    <a:gs pos="0">
                      <a:schemeClr val="tx1"/>
                    </a:gs>
                    <a:gs pos="100000">
                      <a:schemeClr val="tx1"/>
                    </a:gs>
                  </a:gsLst>
                  <a:lin ang="5400000" scaled="0"/>
                </a:gradFill>
                <a:latin typeface="+mj-lt"/>
                <a:ea typeface="+mn-ea"/>
                <a:cs typeface="+mn-cs"/>
              </a:defRPr>
            </a:lvl1pPr>
          </a:lstStyle>
          <a:p>
            <a:pPr marL="0" marR="0" lvl="0" indent="0" algn="l" defTabSz="932742" rtl="0" eaLnBrk="1" fontAlgn="auto" latinLnBrk="0" hangingPunct="1">
              <a:lnSpc>
                <a:spcPct val="90000"/>
              </a:lnSpc>
              <a:spcBef>
                <a:spcPts val="0"/>
              </a:spcBef>
              <a:spcAft>
                <a:spcPts val="0"/>
              </a:spcAft>
              <a:buClrTx/>
              <a:buSzPct val="90000"/>
              <a:buFont typeface="Arial" pitchFamily="34" charset="0"/>
              <a:buNone/>
              <a:tabLst/>
            </a:pPr>
            <a:r>
              <a:rPr lang="en-US" dirty="0" smtClean="0"/>
              <a:t>Speaker Name</a:t>
            </a:r>
          </a:p>
        </p:txBody>
      </p:sp>
    </p:spTree>
    <p:extLst>
      <p:ext uri="{BB962C8B-B14F-4D97-AF65-F5344CB8AC3E}">
        <p14:creationId xmlns:p14="http://schemas.microsoft.com/office/powerpoint/2010/main" val="292386190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9652108"/>
      </p:ext>
    </p:extLst>
  </p:cSld>
  <p:clrMapOvr>
    <a:masterClrMapping/>
  </p:clrMapOvr>
  <p:transition>
    <p:fade/>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857764875"/>
      </p:ext>
    </p:extLst>
  </p:cSld>
  <p:clrMapOvr>
    <a:masterClrMapping/>
  </p:clrMapOvr>
  <p:transition>
    <p:fade/>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873291353"/>
      </p:ext>
    </p:extLst>
  </p:cSld>
  <p:clrMapOvr>
    <a:masterClrMapping/>
  </p:clrMapOvr>
  <p:transition>
    <p:fade/>
  </p:transition>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028630601"/>
      </p:ext>
    </p:extLst>
  </p:cSld>
  <p:clrMapOvr>
    <a:masterClrMapping/>
  </p:clrMapOvr>
  <p:transition>
    <p:fade/>
  </p:transition>
  <p:timing>
    <p:tnLst>
      <p:par>
        <p:cTn id="1" dur="indefinite" restart="never" nodeType="tmRoot"/>
      </p:par>
    </p:tn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53" indent="0">
              <a:buNone/>
              <a:defRPr>
                <a:gradFill>
                  <a:gsLst>
                    <a:gs pos="1250">
                      <a:srgbClr val="000000"/>
                    </a:gs>
                    <a:gs pos="100000">
                      <a:srgbClr val="000000"/>
                    </a:gs>
                  </a:gsLst>
                  <a:lin ang="5400000" scaled="0"/>
                </a:gradFill>
                <a:latin typeface="Segoe UI" pitchFamily="34" charset="0"/>
                <a:cs typeface="Segoe UI" pitchFamily="34" charset="0"/>
              </a:defRPr>
            </a:lvl2pPr>
            <a:lvl3pPr marL="58460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563"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997"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507580892"/>
      </p:ext>
    </p:extLst>
  </p:cSld>
  <p:clrMapOvr>
    <a:masterClrMapping/>
  </p:clrMapOvr>
  <p:transition>
    <p:fade/>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3"/>
            <a:ext cx="11887200" cy="2047629"/>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533" indent="0">
              <a:buNone/>
              <a:defRPr/>
            </a:lvl3pPr>
            <a:lvl4pPr marL="457065" indent="0">
              <a:buNone/>
              <a:defRPr/>
            </a:lvl4pPr>
            <a:lvl5pPr marL="685598"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944573044"/>
      </p:ext>
    </p:extLst>
  </p:cSld>
  <p:clrMapOvr>
    <a:masterClrMapping/>
  </p:clrMapOvr>
  <p:transition>
    <p:fade/>
  </p:transition>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3"/>
            <a:ext cx="11887200" cy="2047629"/>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533" indent="0">
              <a:buNone/>
              <a:defRPr/>
            </a:lvl3pPr>
            <a:lvl4pPr marL="457065" indent="0">
              <a:buNone/>
              <a:defRPr/>
            </a:lvl4pPr>
            <a:lvl5pPr marL="685598"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188784455"/>
      </p:ext>
    </p:extLst>
  </p:cSld>
  <p:clrMapOvr>
    <a:masterClrMapping/>
  </p:clrMapOvr>
  <p:transition>
    <p:fade/>
  </p:transition>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999706735"/>
      </p:ext>
    </p:extLst>
  </p:cSld>
  <p:clrMapOvr>
    <a:masterClrMapping/>
  </p:clrMapOvr>
  <p:transition>
    <p:fade/>
  </p:transition>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521750915"/>
      </p:ext>
    </p:extLst>
  </p:cSld>
  <p:clrMapOvr>
    <a:masterClrMapping/>
  </p:clrMapOvr>
  <p:transition>
    <p:fade/>
  </p:transition>
  <p:timing>
    <p:tnLst>
      <p:par>
        <p:cT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364917751"/>
      </p:ext>
    </p:extLst>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Vide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ounded Rectangle 4"/>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9599"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215941221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928492342"/>
      </p:ext>
    </p:extLst>
  </p:cSld>
  <p:clrMapOvr>
    <a:masterClrMapping/>
  </p:clrMapOvr>
  <p:transition>
    <p:fade/>
  </p:transition>
  <p:timing>
    <p:tnLst>
      <p:par>
        <p:cT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52"/>
            <a:ext cx="5486399" cy="2536079"/>
          </a:xfrm>
        </p:spPr>
        <p:txBody>
          <a:bodyPr wrap="square">
            <a:spAutoFit/>
          </a:bodyPr>
          <a:lstStyle>
            <a:lvl1pPr marL="287254" indent="-287254">
              <a:spcBef>
                <a:spcPts val="1224"/>
              </a:spcBef>
              <a:buClr>
                <a:schemeClr val="tx1"/>
              </a:buClr>
              <a:buFont typeface="Arial" pitchFamily="34" charset="0"/>
              <a:buChar char="•"/>
              <a:defRPr sz="3600"/>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52"/>
            <a:ext cx="5486399" cy="2536079"/>
          </a:xfrm>
        </p:spPr>
        <p:txBody>
          <a:bodyPr wrap="square">
            <a:spAutoFit/>
          </a:bodyPr>
          <a:lstStyle>
            <a:lvl1pPr marL="287254" indent="-287254">
              <a:spcBef>
                <a:spcPts val="1224"/>
              </a:spcBef>
              <a:buClr>
                <a:schemeClr val="tx1"/>
              </a:buClr>
              <a:buFont typeface="Arial" pitchFamily="34" charset="0"/>
              <a:buChar char="•"/>
              <a:defRPr sz="3600"/>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188971271"/>
      </p:ext>
    </p:extLst>
  </p:cSld>
  <p:clrMapOvr>
    <a:masterClrMapping/>
  </p:clrMapOvr>
  <p:transition>
    <p:fade/>
  </p:transition>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52"/>
            <a:ext cx="5486399" cy="2536079"/>
          </a:xfrm>
        </p:spPr>
        <p:txBody>
          <a:bodyPr wrap="square">
            <a:spAutoFit/>
          </a:bodyPr>
          <a:lstStyle>
            <a:lvl1pPr marL="287254" indent="-287254">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52"/>
            <a:ext cx="5486399" cy="2536079"/>
          </a:xfrm>
        </p:spPr>
        <p:txBody>
          <a:bodyPr wrap="square">
            <a:spAutoFit/>
          </a:bodyPr>
          <a:lstStyle>
            <a:lvl1pPr marL="287254" indent="-287254">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022961321"/>
      </p:ext>
    </p:extLst>
  </p:cSld>
  <p:clrMapOvr>
    <a:masterClrMapping/>
  </p:clrMapOvr>
  <p:transition>
    <p:fade/>
  </p:transition>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57412325"/>
      </p:ext>
    </p:extLst>
  </p:cSld>
  <p:clrMapOvr>
    <a:masterClrMapping/>
  </p:clrMapOvr>
  <p:transition>
    <p:fade/>
  </p:transition>
  <p:timing>
    <p:tnLst>
      <p:par>
        <p:cTn id="1" dur="indefinite" restart="never" nodeType="tmRoot"/>
      </p:par>
    </p:tnLst>
  </p:timing>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651868907"/>
      </p:ext>
    </p:extLst>
  </p:cSld>
  <p:clrMapOvr>
    <a:masterClrMapping/>
  </p:clrMapOvr>
  <p:transition>
    <p:fade/>
  </p:transition>
  <p:timing>
    <p:tnLst>
      <p:par>
        <p:cTn id="1" dur="indefinite" restart="never" nodeType="tmRoot"/>
      </p:par>
    </p:tnLst>
  </p:timing>
</p:sldLayout>
</file>

<file path=ppt/slideLayouts/slideLayout45.xml><?xml version="1.0" encoding="utf-8"?>
<p:sldLayout xmlns:a="http://schemas.openxmlformats.org/drawingml/2006/main" xmlns:r="http://schemas.openxmlformats.org/officeDocument/2006/relationships" xmlns:p="http://schemas.openxmlformats.org/presentationml/2006/main" showMasterSp="0" preserve="1" userDrawn="1">
  <p:cSld name="Title Slide 2">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4846638" y="3954463"/>
            <a:ext cx="7315200" cy="2743199"/>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4846638" y="3954462"/>
            <a:ext cx="7315200" cy="1371580"/>
          </a:xfrm>
          <a:noFill/>
        </p:spPr>
        <p:txBody>
          <a:bodyPr lIns="146304" tIns="91440" rIns="146304" bIns="91440" anchor="t" anchorCtr="0"/>
          <a:lstStyle>
            <a:lvl1pPr algn="l" defTabSz="932742" rtl="0" eaLnBrk="1" latinLnBrk="0" hangingPunct="1">
              <a:lnSpc>
                <a:spcPct val="90000"/>
              </a:lnSpc>
              <a:spcBef>
                <a:spcPct val="0"/>
              </a:spcBef>
              <a:buNone/>
              <a:defRPr lang="en-US" sz="5200" b="0" kern="1200" cap="none" spc="-100" baseline="0" dirty="0">
                <a:ln w="3175">
                  <a:noFill/>
                </a:ln>
                <a:gradFill>
                  <a:gsLst>
                    <a:gs pos="5833">
                      <a:schemeClr val="tx1"/>
                    </a:gs>
                    <a:gs pos="18000">
                      <a:schemeClr val="tx1"/>
                    </a:gs>
                  </a:gsLst>
                  <a:lin ang="5400000" scaled="0"/>
                </a:gradFill>
                <a:effectLst/>
                <a:latin typeface="+mj-lt"/>
                <a:ea typeface="+mn-ea"/>
                <a:cs typeface="Segoe UI" pitchFamily="34" charset="0"/>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4846637" y="5326042"/>
            <a:ext cx="7315201" cy="1372151"/>
          </a:xfrm>
          <a:noFill/>
        </p:spPr>
        <p:txBody>
          <a:bodyPr lIns="146304" tIns="109728" rIns="146304" bIns="109728">
            <a:noAutofit/>
          </a:bodyPr>
          <a:lstStyle>
            <a:lvl1pPr marL="0" indent="0">
              <a:spcBef>
                <a:spcPts val="0"/>
              </a:spcBef>
              <a:buNone/>
              <a:defRPr lang="en-US" sz="3200" kern="1200" spc="0" baseline="0" dirty="0" smtClean="0">
                <a:gradFill>
                  <a:gsLst>
                    <a:gs pos="2917">
                      <a:schemeClr val="tx1"/>
                    </a:gs>
                    <a:gs pos="30000">
                      <a:schemeClr val="tx1"/>
                    </a:gs>
                  </a:gsLst>
                  <a:lin ang="5400000" scaled="0"/>
                </a:gradFill>
                <a:latin typeface="+mj-lt"/>
                <a:ea typeface="+mn-ea"/>
                <a:cs typeface="+mn-cs"/>
              </a:defRPr>
            </a:lvl1pPr>
          </a:lstStyle>
          <a:p>
            <a:pPr marL="0" marR="0" lvl="0" indent="0" algn="l" defTabSz="932742" rtl="0" eaLnBrk="1" fontAlgn="auto" latinLnBrk="0" hangingPunct="1">
              <a:lnSpc>
                <a:spcPct val="90000"/>
              </a:lnSpc>
              <a:spcBef>
                <a:spcPts val="0"/>
              </a:spcBef>
              <a:spcAft>
                <a:spcPts val="0"/>
              </a:spcAft>
              <a:buClrTx/>
              <a:buSzPct val="90000"/>
              <a:buFont typeface="Arial" pitchFamily="34" charset="0"/>
              <a:buNone/>
              <a:tabLst/>
            </a:pPr>
            <a:r>
              <a:rPr lang="en-US" dirty="0" smtClean="0"/>
              <a:t>Speaker Name</a:t>
            </a:r>
          </a:p>
        </p:txBody>
      </p:sp>
      <p:pic>
        <p:nvPicPr>
          <p:cNvPr id="1026" name="Picture 2" descr="\\sfp\Work\White_Whale\5-30072_SharePoint_Conference\Templates\Client_provided\psd\psd\SPC_Logo.png"/>
          <p:cNvPicPr>
            <a:picLocks noChangeAspect="1" noChangeArrowheads="1"/>
          </p:cNvPicPr>
          <p:nvPr userDrawn="1"/>
        </p:nvPicPr>
        <p:blipFill>
          <a:blip r:embed="rId4" cstate="screen">
            <a:extLst>
              <a:ext uri="{28A0092B-C50C-407E-A947-70E740481C1C}">
                <a14:useLocalDpi xmlns:a14="http://schemas.microsoft.com/office/drawing/2010/main"/>
              </a:ext>
            </a:extLst>
          </a:blip>
          <a:srcRect/>
          <a:stretch>
            <a:fillRect/>
          </a:stretch>
        </p:blipFill>
        <p:spPr bwMode="auto">
          <a:xfrm>
            <a:off x="2536401" y="2491433"/>
            <a:ext cx="1498013" cy="2080858"/>
          </a:xfrm>
          <a:prstGeom prst="rect">
            <a:avLst/>
          </a:prstGeom>
          <a:noFill/>
          <a:extLst>
            <a:ext uri="{909E8E84-426E-40DD-AFC4-6F175D3DCCD1}">
              <a14:hiddenFill xmlns:a14="http://schemas.microsoft.com/office/drawing/2010/main">
                <a:solidFill>
                  <a:srgbClr val="FFFFFF"/>
                </a:solidFill>
              </a14:hiddenFill>
            </a:ext>
          </a:extLst>
        </p:spPr>
      </p:pic>
      <p:sp>
        <p:nvSpPr>
          <p:cNvPr id="3" name="Text Placeholder 2"/>
          <p:cNvSpPr>
            <a:spLocks noGrp="1"/>
          </p:cNvSpPr>
          <p:nvPr>
            <p:ph type="body" sz="quarter" idx="13" hasCustomPrompt="1"/>
          </p:nvPr>
        </p:nvSpPr>
        <p:spPr>
          <a:xfrm>
            <a:off x="9785350" y="1028409"/>
            <a:ext cx="2376488" cy="461665"/>
          </a:xfrm>
        </p:spPr>
        <p:txBody>
          <a:bodyPr/>
          <a:lstStyle>
            <a:lvl1pPr marL="0" indent="0" algn="r">
              <a:buNone/>
              <a:defRPr sz="2000">
                <a:latin typeface="+mn-lt"/>
              </a:defRPr>
            </a:lvl1pPr>
          </a:lstStyle>
          <a:p>
            <a:pPr lvl="0"/>
            <a:r>
              <a:rPr lang="en-US" dirty="0" smtClean="0"/>
              <a:t>Session code</a:t>
            </a:r>
            <a:endParaRPr lang="en-US" dirty="0"/>
          </a:p>
        </p:txBody>
      </p:sp>
    </p:spTree>
    <p:extLst>
      <p:ext uri="{BB962C8B-B14F-4D97-AF65-F5344CB8AC3E}">
        <p14:creationId xmlns:p14="http://schemas.microsoft.com/office/powerpoint/2010/main" val="167867389"/>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46.xml><?xml version="1.0" encoding="utf-8"?>
<p:sldLayout xmlns:a="http://schemas.openxmlformats.org/drawingml/2006/main" xmlns:r="http://schemas.openxmlformats.org/officeDocument/2006/relationships" xmlns:p="http://schemas.openxmlformats.org/presentationml/2006/main" showMasterSp="0" preserve="1" userDrawn="1">
  <p:cSld name="Walk-in">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10417877" y="6183603"/>
            <a:ext cx="1552931" cy="331497"/>
          </a:xfrm>
          <a:prstGeom prst="rect">
            <a:avLst/>
          </a:prstGeom>
        </p:spPr>
      </p:pic>
      <p:grpSp>
        <p:nvGrpSpPr>
          <p:cNvPr id="5" name="Group 4"/>
          <p:cNvGrpSpPr/>
          <p:nvPr userDrawn="1"/>
        </p:nvGrpSpPr>
        <p:grpSpPr>
          <a:xfrm>
            <a:off x="274638" y="5600359"/>
            <a:ext cx="2194608" cy="1097304"/>
            <a:chOff x="274638" y="5600359"/>
            <a:chExt cx="2194608" cy="1097304"/>
          </a:xfrm>
        </p:grpSpPr>
        <p:sp>
          <p:nvSpPr>
            <p:cNvPr id="7" name="Rounded Rectangle 6"/>
            <p:cNvSpPr/>
            <p:nvPr userDrawn="1"/>
          </p:nvSpPr>
          <p:spPr bwMode="auto">
            <a:xfrm>
              <a:off x="274638" y="5600359"/>
              <a:ext cx="2194608" cy="1097304"/>
            </a:xfrm>
            <a:prstGeom prst="roundRect">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8" name="Freeform 6"/>
            <p:cNvSpPr>
              <a:spLocks noEditPoints="1"/>
            </p:cNvSpPr>
            <p:nvPr userDrawn="1"/>
          </p:nvSpPr>
          <p:spPr bwMode="auto">
            <a:xfrm>
              <a:off x="968154" y="5772575"/>
              <a:ext cx="807577" cy="807577"/>
            </a:xfrm>
            <a:custGeom>
              <a:avLst/>
              <a:gdLst>
                <a:gd name="T0" fmla="*/ 256 w 1728"/>
                <a:gd name="T1" fmla="*/ 256 h 1728"/>
                <a:gd name="T2" fmla="*/ 1728 w 1728"/>
                <a:gd name="T3" fmla="*/ 864 h 1728"/>
                <a:gd name="T4" fmla="*/ 864 w 1728"/>
                <a:gd name="T5" fmla="*/ 1728 h 1728"/>
                <a:gd name="T6" fmla="*/ 0 w 1728"/>
                <a:gd name="T7" fmla="*/ 864 h 1728"/>
                <a:gd name="T8" fmla="*/ 864 w 1728"/>
                <a:gd name="T9" fmla="*/ 0 h 1728"/>
                <a:gd name="T10" fmla="*/ 1472 w 1728"/>
                <a:gd name="T11" fmla="*/ 256 h 1728"/>
                <a:gd name="T12" fmla="*/ 864 w 1728"/>
                <a:gd name="T13" fmla="*/ 93 h 1728"/>
                <a:gd name="T14" fmla="*/ 319 w 1728"/>
                <a:gd name="T15" fmla="*/ 319 h 1728"/>
                <a:gd name="T16" fmla="*/ 93 w 1728"/>
                <a:gd name="T17" fmla="*/ 864 h 1728"/>
                <a:gd name="T18" fmla="*/ 319 w 1728"/>
                <a:gd name="T19" fmla="*/ 1409 h 1728"/>
                <a:gd name="T20" fmla="*/ 864 w 1728"/>
                <a:gd name="T21" fmla="*/ 1635 h 1728"/>
                <a:gd name="T22" fmla="*/ 1409 w 1728"/>
                <a:gd name="T23" fmla="*/ 1409 h 1728"/>
                <a:gd name="T24" fmla="*/ 1635 w 1728"/>
                <a:gd name="T25" fmla="*/ 864 h 1728"/>
                <a:gd name="T26" fmla="*/ 1409 w 1728"/>
                <a:gd name="T27" fmla="*/ 319 h 1728"/>
                <a:gd name="T28" fmla="*/ 864 w 1728"/>
                <a:gd name="T29" fmla="*/ 93 h 1728"/>
                <a:gd name="T30" fmla="*/ 1523 w 1728"/>
                <a:gd name="T31" fmla="*/ 934 h 1728"/>
                <a:gd name="T32" fmla="*/ 1264 w 1728"/>
                <a:gd name="T33" fmla="*/ 1043 h 1728"/>
                <a:gd name="T34" fmla="*/ 1394 w 1728"/>
                <a:gd name="T35" fmla="*/ 671 h 1728"/>
                <a:gd name="T36" fmla="*/ 970 w 1728"/>
                <a:gd name="T37" fmla="*/ 914 h 1728"/>
                <a:gd name="T38" fmla="*/ 562 w 1728"/>
                <a:gd name="T39" fmla="*/ 928 h 1728"/>
                <a:gd name="T40" fmla="*/ 221 w 1728"/>
                <a:gd name="T41" fmla="*/ 1043 h 1728"/>
                <a:gd name="T42" fmla="*/ 388 w 1728"/>
                <a:gd name="T43" fmla="*/ 671 h 1728"/>
                <a:gd name="T44" fmla="*/ 757 w 1728"/>
                <a:gd name="T45" fmla="*/ 633 h 1728"/>
                <a:gd name="T46" fmla="*/ 651 w 1728"/>
                <a:gd name="T47" fmla="*/ 830 h 1728"/>
                <a:gd name="T48" fmla="*/ 864 w 1728"/>
                <a:gd name="T49" fmla="*/ 717 h 1728"/>
                <a:gd name="T50" fmla="*/ 757 w 1728"/>
                <a:gd name="T51" fmla="*/ 914 h 1728"/>
                <a:gd name="T52" fmla="*/ 970 w 1728"/>
                <a:gd name="T53" fmla="*/ 800 h 1728"/>
                <a:gd name="T54" fmla="*/ 1100 w 1728"/>
                <a:gd name="T55" fmla="*/ 671 h 1728"/>
                <a:gd name="T56" fmla="*/ 1229 w 1728"/>
                <a:gd name="T57" fmla="*/ 934 h 1728"/>
                <a:gd name="T58" fmla="*/ 970 w 1728"/>
                <a:gd name="T59" fmla="*/ 1043 h 1728"/>
                <a:gd name="T60" fmla="*/ 455 w 1728"/>
                <a:gd name="T61" fmla="*/ 857 h 1728"/>
                <a:gd name="T62" fmla="*/ 346 w 1728"/>
                <a:gd name="T63" fmla="*/ 778 h 1728"/>
                <a:gd name="T64" fmla="*/ 374 w 1728"/>
                <a:gd name="T65" fmla="*/ 936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28" h="1728">
                  <a:moveTo>
                    <a:pt x="256" y="256"/>
                  </a:moveTo>
                  <a:cubicBezTo>
                    <a:pt x="256" y="256"/>
                    <a:pt x="256" y="256"/>
                    <a:pt x="256" y="256"/>
                  </a:cubicBezTo>
                  <a:moveTo>
                    <a:pt x="864" y="0"/>
                  </a:moveTo>
                  <a:cubicBezTo>
                    <a:pt x="1341" y="0"/>
                    <a:pt x="1728" y="387"/>
                    <a:pt x="1728" y="864"/>
                  </a:cubicBezTo>
                  <a:cubicBezTo>
                    <a:pt x="1728" y="864"/>
                    <a:pt x="1728" y="864"/>
                    <a:pt x="1728" y="864"/>
                  </a:cubicBezTo>
                  <a:cubicBezTo>
                    <a:pt x="1728" y="1341"/>
                    <a:pt x="1341" y="1728"/>
                    <a:pt x="864" y="1728"/>
                  </a:cubicBezTo>
                  <a:cubicBezTo>
                    <a:pt x="864" y="1728"/>
                    <a:pt x="864" y="1728"/>
                    <a:pt x="864" y="1728"/>
                  </a:cubicBezTo>
                  <a:cubicBezTo>
                    <a:pt x="387" y="1728"/>
                    <a:pt x="0" y="1341"/>
                    <a:pt x="0" y="864"/>
                  </a:cubicBezTo>
                  <a:cubicBezTo>
                    <a:pt x="0" y="864"/>
                    <a:pt x="0" y="864"/>
                    <a:pt x="0" y="864"/>
                  </a:cubicBezTo>
                  <a:cubicBezTo>
                    <a:pt x="0" y="387"/>
                    <a:pt x="387" y="0"/>
                    <a:pt x="864" y="0"/>
                  </a:cubicBezTo>
                  <a:cubicBezTo>
                    <a:pt x="864" y="0"/>
                    <a:pt x="864" y="0"/>
                    <a:pt x="864" y="0"/>
                  </a:cubicBezTo>
                  <a:moveTo>
                    <a:pt x="1472" y="256"/>
                  </a:moveTo>
                  <a:cubicBezTo>
                    <a:pt x="1472" y="256"/>
                    <a:pt x="1472" y="256"/>
                    <a:pt x="1472" y="256"/>
                  </a:cubicBezTo>
                  <a:moveTo>
                    <a:pt x="864" y="93"/>
                  </a:moveTo>
                  <a:cubicBezTo>
                    <a:pt x="651" y="93"/>
                    <a:pt x="459" y="180"/>
                    <a:pt x="319" y="319"/>
                  </a:cubicBezTo>
                  <a:cubicBezTo>
                    <a:pt x="319" y="319"/>
                    <a:pt x="319" y="319"/>
                    <a:pt x="319" y="319"/>
                  </a:cubicBezTo>
                  <a:cubicBezTo>
                    <a:pt x="180" y="459"/>
                    <a:pt x="93" y="651"/>
                    <a:pt x="93" y="864"/>
                  </a:cubicBezTo>
                  <a:cubicBezTo>
                    <a:pt x="93" y="864"/>
                    <a:pt x="93" y="864"/>
                    <a:pt x="93" y="864"/>
                  </a:cubicBezTo>
                  <a:cubicBezTo>
                    <a:pt x="93" y="1077"/>
                    <a:pt x="180" y="1269"/>
                    <a:pt x="319" y="1409"/>
                  </a:cubicBezTo>
                  <a:cubicBezTo>
                    <a:pt x="319" y="1409"/>
                    <a:pt x="319" y="1409"/>
                    <a:pt x="319" y="1409"/>
                  </a:cubicBezTo>
                  <a:cubicBezTo>
                    <a:pt x="459" y="1548"/>
                    <a:pt x="651" y="1635"/>
                    <a:pt x="864" y="1635"/>
                  </a:cubicBezTo>
                  <a:cubicBezTo>
                    <a:pt x="864" y="1635"/>
                    <a:pt x="864" y="1635"/>
                    <a:pt x="864" y="1635"/>
                  </a:cubicBezTo>
                  <a:cubicBezTo>
                    <a:pt x="1077" y="1635"/>
                    <a:pt x="1269" y="1548"/>
                    <a:pt x="1409" y="1409"/>
                  </a:cubicBezTo>
                  <a:cubicBezTo>
                    <a:pt x="1409" y="1409"/>
                    <a:pt x="1409" y="1409"/>
                    <a:pt x="1409" y="1409"/>
                  </a:cubicBezTo>
                  <a:cubicBezTo>
                    <a:pt x="1548" y="1269"/>
                    <a:pt x="1635" y="1077"/>
                    <a:pt x="1635" y="864"/>
                  </a:cubicBezTo>
                  <a:cubicBezTo>
                    <a:pt x="1635" y="864"/>
                    <a:pt x="1635" y="864"/>
                    <a:pt x="1635" y="864"/>
                  </a:cubicBezTo>
                  <a:cubicBezTo>
                    <a:pt x="1635" y="651"/>
                    <a:pt x="1548" y="459"/>
                    <a:pt x="1409" y="319"/>
                  </a:cubicBezTo>
                  <a:cubicBezTo>
                    <a:pt x="1409" y="319"/>
                    <a:pt x="1409" y="319"/>
                    <a:pt x="1409" y="319"/>
                  </a:cubicBezTo>
                  <a:cubicBezTo>
                    <a:pt x="1269" y="180"/>
                    <a:pt x="1077" y="93"/>
                    <a:pt x="864" y="93"/>
                  </a:cubicBezTo>
                  <a:cubicBezTo>
                    <a:pt x="864" y="93"/>
                    <a:pt x="864" y="93"/>
                    <a:pt x="864" y="93"/>
                  </a:cubicBezTo>
                  <a:moveTo>
                    <a:pt x="1394" y="934"/>
                  </a:moveTo>
                  <a:cubicBezTo>
                    <a:pt x="1523" y="934"/>
                    <a:pt x="1523" y="934"/>
                    <a:pt x="1523" y="934"/>
                  </a:cubicBezTo>
                  <a:cubicBezTo>
                    <a:pt x="1523" y="1043"/>
                    <a:pt x="1523" y="1043"/>
                    <a:pt x="1523" y="1043"/>
                  </a:cubicBezTo>
                  <a:cubicBezTo>
                    <a:pt x="1264" y="1043"/>
                    <a:pt x="1264" y="1043"/>
                    <a:pt x="1264" y="1043"/>
                  </a:cubicBezTo>
                  <a:cubicBezTo>
                    <a:pt x="1264" y="671"/>
                    <a:pt x="1264" y="671"/>
                    <a:pt x="1264" y="671"/>
                  </a:cubicBezTo>
                  <a:cubicBezTo>
                    <a:pt x="1394" y="671"/>
                    <a:pt x="1394" y="671"/>
                    <a:pt x="1394" y="671"/>
                  </a:cubicBezTo>
                  <a:lnTo>
                    <a:pt x="1394" y="934"/>
                  </a:lnTo>
                  <a:close/>
                  <a:moveTo>
                    <a:pt x="970" y="914"/>
                  </a:moveTo>
                  <a:cubicBezTo>
                    <a:pt x="757" y="1082"/>
                    <a:pt x="757" y="1082"/>
                    <a:pt x="757" y="1082"/>
                  </a:cubicBezTo>
                  <a:cubicBezTo>
                    <a:pt x="562" y="928"/>
                    <a:pt x="562" y="928"/>
                    <a:pt x="562" y="928"/>
                  </a:cubicBezTo>
                  <a:cubicBezTo>
                    <a:pt x="534" y="996"/>
                    <a:pt x="466" y="1043"/>
                    <a:pt x="388" y="1043"/>
                  </a:cubicBezTo>
                  <a:cubicBezTo>
                    <a:pt x="221" y="1043"/>
                    <a:pt x="221" y="1043"/>
                    <a:pt x="221" y="1043"/>
                  </a:cubicBezTo>
                  <a:cubicBezTo>
                    <a:pt x="221" y="671"/>
                    <a:pt x="221" y="671"/>
                    <a:pt x="221" y="671"/>
                  </a:cubicBezTo>
                  <a:cubicBezTo>
                    <a:pt x="388" y="671"/>
                    <a:pt x="388" y="671"/>
                    <a:pt x="388" y="671"/>
                  </a:cubicBezTo>
                  <a:cubicBezTo>
                    <a:pt x="475" y="671"/>
                    <a:pt x="538" y="727"/>
                    <a:pt x="562" y="786"/>
                  </a:cubicBezTo>
                  <a:cubicBezTo>
                    <a:pt x="757" y="633"/>
                    <a:pt x="757" y="633"/>
                    <a:pt x="757" y="633"/>
                  </a:cubicBezTo>
                  <a:cubicBezTo>
                    <a:pt x="829" y="690"/>
                    <a:pt x="829" y="690"/>
                    <a:pt x="829" y="690"/>
                  </a:cubicBezTo>
                  <a:cubicBezTo>
                    <a:pt x="651" y="830"/>
                    <a:pt x="651" y="830"/>
                    <a:pt x="651" y="830"/>
                  </a:cubicBezTo>
                  <a:cubicBezTo>
                    <a:pt x="685" y="857"/>
                    <a:pt x="685" y="857"/>
                    <a:pt x="685" y="857"/>
                  </a:cubicBezTo>
                  <a:cubicBezTo>
                    <a:pt x="864" y="717"/>
                    <a:pt x="864" y="717"/>
                    <a:pt x="864" y="717"/>
                  </a:cubicBezTo>
                  <a:cubicBezTo>
                    <a:pt x="936" y="773"/>
                    <a:pt x="936" y="773"/>
                    <a:pt x="936" y="773"/>
                  </a:cubicBezTo>
                  <a:cubicBezTo>
                    <a:pt x="757" y="914"/>
                    <a:pt x="757" y="914"/>
                    <a:pt x="757" y="914"/>
                  </a:cubicBezTo>
                  <a:cubicBezTo>
                    <a:pt x="791" y="941"/>
                    <a:pt x="791" y="941"/>
                    <a:pt x="791" y="941"/>
                  </a:cubicBezTo>
                  <a:cubicBezTo>
                    <a:pt x="970" y="800"/>
                    <a:pt x="970" y="800"/>
                    <a:pt x="970" y="800"/>
                  </a:cubicBezTo>
                  <a:cubicBezTo>
                    <a:pt x="970" y="671"/>
                    <a:pt x="970" y="671"/>
                    <a:pt x="970" y="671"/>
                  </a:cubicBezTo>
                  <a:cubicBezTo>
                    <a:pt x="1100" y="671"/>
                    <a:pt x="1100" y="671"/>
                    <a:pt x="1100" y="671"/>
                  </a:cubicBezTo>
                  <a:cubicBezTo>
                    <a:pt x="1100" y="934"/>
                    <a:pt x="1100" y="934"/>
                    <a:pt x="1100" y="934"/>
                  </a:cubicBezTo>
                  <a:cubicBezTo>
                    <a:pt x="1229" y="934"/>
                    <a:pt x="1229" y="934"/>
                    <a:pt x="1229" y="934"/>
                  </a:cubicBezTo>
                  <a:cubicBezTo>
                    <a:pt x="1229" y="1043"/>
                    <a:pt x="1229" y="1043"/>
                    <a:pt x="1229" y="1043"/>
                  </a:cubicBezTo>
                  <a:cubicBezTo>
                    <a:pt x="970" y="1043"/>
                    <a:pt x="970" y="1043"/>
                    <a:pt x="970" y="1043"/>
                  </a:cubicBezTo>
                  <a:lnTo>
                    <a:pt x="970" y="914"/>
                  </a:lnTo>
                  <a:close/>
                  <a:moveTo>
                    <a:pt x="455" y="857"/>
                  </a:moveTo>
                  <a:cubicBezTo>
                    <a:pt x="455" y="807"/>
                    <a:pt x="422" y="778"/>
                    <a:pt x="375" y="778"/>
                  </a:cubicBezTo>
                  <a:cubicBezTo>
                    <a:pt x="346" y="778"/>
                    <a:pt x="346" y="778"/>
                    <a:pt x="346" y="778"/>
                  </a:cubicBezTo>
                  <a:cubicBezTo>
                    <a:pt x="346" y="936"/>
                    <a:pt x="346" y="936"/>
                    <a:pt x="346" y="936"/>
                  </a:cubicBezTo>
                  <a:cubicBezTo>
                    <a:pt x="374" y="936"/>
                    <a:pt x="374" y="936"/>
                    <a:pt x="374" y="936"/>
                  </a:cubicBezTo>
                  <a:cubicBezTo>
                    <a:pt x="418" y="936"/>
                    <a:pt x="455" y="912"/>
                    <a:pt x="455" y="857"/>
                  </a:cubicBezTo>
                  <a:close/>
                </a:path>
              </a:pathLst>
            </a:custGeom>
            <a:solidFill>
              <a:srgbClr val="000000"/>
            </a:solidFill>
            <a:ln>
              <a:noFill/>
            </a:ln>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grpSp>
    </p:spTree>
    <p:extLst>
      <p:ext uri="{BB962C8B-B14F-4D97-AF65-F5344CB8AC3E}">
        <p14:creationId xmlns:p14="http://schemas.microsoft.com/office/powerpoint/2010/main" val="144912790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47.xml><?xml version="1.0" encoding="utf-8"?>
<p:sldLayout xmlns:a="http://schemas.openxmlformats.org/drawingml/2006/main" xmlns:r="http://schemas.openxmlformats.org/officeDocument/2006/relationships" xmlns:p="http://schemas.openxmlformats.org/presentationml/2006/main" showMasterSp="0" preserve="1" userDrawn="1">
  <p:cSld name="Dem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8300" cy="1371579"/>
          </a:xfrm>
          <a:noFill/>
        </p:spPr>
        <p:txBody>
          <a:bodyPr tIns="91440" bIns="91440" anchor="t" anchorCtr="0"/>
          <a:lstStyle>
            <a:lvl1pPr algn="l" defTabSz="932742" rtl="0" eaLnBrk="1" latinLnBrk="0" hangingPunct="1">
              <a:lnSpc>
                <a:spcPct val="90000"/>
              </a:lnSpc>
              <a:spcBef>
                <a:spcPct val="0"/>
              </a:spcBef>
              <a:buNone/>
              <a:defRPr lang="en-US" sz="5200" b="0" kern="1200" cap="none" spc="-100" baseline="0" dirty="0">
                <a:ln w="3175">
                  <a:noFill/>
                </a:ln>
                <a:gradFill>
                  <a:gsLst>
                    <a:gs pos="5833">
                      <a:schemeClr val="tx1"/>
                    </a:gs>
                    <a:gs pos="18000">
                      <a:schemeClr val="tx1"/>
                    </a:gs>
                  </a:gsLst>
                  <a:lin ang="5400000" scaled="0"/>
                </a:gradFill>
                <a:effectLst/>
                <a:latin typeface="+mj-lt"/>
                <a:ea typeface="+mn-ea"/>
                <a:cs typeface="Segoe UI" pitchFamily="34" charset="0"/>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9" y="5326043"/>
            <a:ext cx="8229600" cy="1372414"/>
          </a:xfrm>
          <a:noFill/>
        </p:spPr>
        <p:txBody>
          <a:bodyPr lIns="182880" tIns="146304" rIns="182880" bIns="146304">
            <a:noAutofit/>
          </a:bodyPr>
          <a:lstStyle>
            <a:lvl1pPr marL="0" indent="0">
              <a:spcBef>
                <a:spcPts val="0"/>
              </a:spcBef>
              <a:buNone/>
              <a:defRPr lang="en-US" sz="3000" kern="1200" spc="0" baseline="0" dirty="0" smtClean="0">
                <a:gradFill>
                  <a:gsLst>
                    <a:gs pos="0">
                      <a:schemeClr val="tx1"/>
                    </a:gs>
                    <a:gs pos="100000">
                      <a:schemeClr val="tx1"/>
                    </a:gs>
                  </a:gsLst>
                  <a:lin ang="5400000" scaled="0"/>
                </a:gradFill>
                <a:latin typeface="+mj-lt"/>
                <a:ea typeface="+mn-ea"/>
                <a:cs typeface="+mn-cs"/>
              </a:defRPr>
            </a:lvl1pPr>
          </a:lstStyle>
          <a:p>
            <a:pPr marL="0" marR="0" lvl="0" indent="0" algn="l" defTabSz="932742" rtl="0" eaLnBrk="1" fontAlgn="auto" latinLnBrk="0" hangingPunct="1">
              <a:lnSpc>
                <a:spcPct val="90000"/>
              </a:lnSpc>
              <a:spcBef>
                <a:spcPts val="0"/>
              </a:spcBef>
              <a:spcAft>
                <a:spcPts val="0"/>
              </a:spcAft>
              <a:buClrTx/>
              <a:buSzPct val="90000"/>
              <a:buFont typeface="Arial" pitchFamily="34" charset="0"/>
              <a:buNone/>
              <a:tabLst/>
            </a:pPr>
            <a:r>
              <a:rPr lang="en-US" dirty="0" smtClean="0"/>
              <a:t>Speaker Name</a:t>
            </a:r>
          </a:p>
        </p:txBody>
      </p:sp>
    </p:spTree>
    <p:extLst>
      <p:ext uri="{BB962C8B-B14F-4D97-AF65-F5344CB8AC3E}">
        <p14:creationId xmlns:p14="http://schemas.microsoft.com/office/powerpoint/2010/main" val="75081656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48.xml><?xml version="1.0" encoding="utf-8"?>
<p:sldLayout xmlns:a="http://schemas.openxmlformats.org/drawingml/2006/main" xmlns:r="http://schemas.openxmlformats.org/officeDocument/2006/relationships" xmlns:p="http://schemas.openxmlformats.org/presentationml/2006/main" showMasterSp="0" preserve="1" userDrawn="1">
  <p:cSld name="Vide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ounded Rectangle 4"/>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9599"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1356291122"/>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49.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3500548074"/>
      </p:ext>
    </p:extLst>
  </p:cSld>
  <p:clrMapOvr>
    <a:masterClrMapping/>
  </p:clrMapOvr>
  <p:transition>
    <p:fade/>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4075357253"/>
      </p:ext>
    </p:extLst>
  </p:cSld>
  <p:clrMapOvr>
    <a:masterClrMapping/>
  </p:clrMapOvr>
  <p:transition>
    <p:fade/>
  </p:transition>
  <p:timing>
    <p:tnLst>
      <p:par>
        <p:cTn id="1" dur="indefinite" restart="never" nodeType="tmRoot"/>
      </p:par>
    </p:tn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849984587"/>
      </p:ext>
    </p:extLst>
  </p:cSld>
  <p:clrMapOvr>
    <a:masterClrMapping/>
  </p:clrMapOvr>
  <p:transition>
    <p:fade/>
  </p:transition>
  <p:timing>
    <p:tnLst>
      <p:par>
        <p:cTn id="1" dur="indefinite" restart="never" nodeType="tmRoot"/>
      </p:par>
    </p:tnLst>
  </p:timing>
</p:sldLayout>
</file>

<file path=ppt/slideLayouts/slideLayout51.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593556896"/>
      </p:ext>
    </p:extLst>
  </p:cSld>
  <p:clrMapOvr>
    <a:masterClrMapping/>
  </p:clrMapOvr>
  <p:transition>
    <p:fade/>
  </p:transition>
  <p:timing>
    <p:tnLst>
      <p:par>
        <p:cTn id="1" dur="indefinite" restart="never" nodeType="tmRoot"/>
      </p:par>
    </p:tnLst>
  </p:timing>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lumMod val="40000"/>
                        <a:lumOff val="60000"/>
                      </a:schemeClr>
                    </a:gs>
                    <a:gs pos="99000">
                      <a:schemeClr val="tx2">
                        <a:lumMod val="40000"/>
                        <a:lumOff val="60000"/>
                      </a:schemeClr>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550230739"/>
      </p:ext>
    </p:extLst>
  </p:cSld>
  <p:clrMapOvr>
    <a:masterClrMapping/>
  </p:clrMapOvr>
  <p:transition>
    <p:fade/>
  </p:transition>
  <p:timing>
    <p:tnLst>
      <p:par>
        <p:cTn id="1" dur="indefinite" restart="never" nodeType="tmRoot"/>
      </p:par>
    </p:tnLst>
  </p:timing>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134468169"/>
      </p:ext>
    </p:extLst>
  </p:cSld>
  <p:clrMapOvr>
    <a:masterClrMapping/>
  </p:clrMapOvr>
  <p:transition>
    <p:fade/>
  </p:transition>
  <p:timing>
    <p:tnLst>
      <p:par>
        <p:cTn id="1" dur="indefinite" restart="never" nodeType="tmRoot"/>
      </p:par>
    </p:tnLst>
  </p:timing>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94675259"/>
      </p:ext>
    </p:extLst>
  </p:cSld>
  <p:clrMapOvr>
    <a:masterClrMapping/>
  </p:clrMapOvr>
  <p:transition>
    <p:fade/>
  </p:transition>
  <p:timing>
    <p:tnLst>
      <p:par>
        <p:cTn id="1" dur="indefinite" restart="never" nodeType="tmRoot"/>
      </p:par>
    </p:tnLst>
  </p:timing>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239540231"/>
      </p:ext>
    </p:extLst>
  </p:cSld>
  <p:clrMapOvr>
    <a:masterClrMapping/>
  </p:clrMapOvr>
  <p:transition>
    <p:fade/>
  </p:transition>
  <p:timing>
    <p:tnLst>
      <p:par>
        <p:cTn id="1" dur="indefinite" restart="never" nodeType="tmRoot"/>
      </p:par>
    </p:tnLst>
  </p:timing>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405977808"/>
      </p:ext>
    </p:extLst>
  </p:cSld>
  <p:clrMapOvr>
    <a:masterClrMapping/>
  </p:clrMapOvr>
  <p:transition>
    <p:fade/>
  </p:transition>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127109124"/>
      </p:ext>
    </p:extLst>
  </p:cSld>
  <p:clrMapOvr>
    <a:masterClrMapping/>
  </p:clrMapOvr>
  <p:transition>
    <p:fade/>
  </p:transition>
  <p:timing>
    <p:tnLst>
      <p:par>
        <p:cTn id="1" dur="indefinite" restart="never" nodeType="tmRoot"/>
      </p:par>
    </p:tnLst>
  </p:timing>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377953527"/>
      </p:ext>
    </p:extLst>
  </p:cSld>
  <p:clrMapOvr>
    <a:masterClrMapping/>
  </p:clrMapOvr>
  <p:transition>
    <p:fade/>
  </p:transition>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489153100"/>
      </p:ext>
    </p:extLst>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762536910"/>
      </p:ext>
    </p:extLst>
  </p:cSld>
  <p:clrMapOvr>
    <a:masterClrMapping/>
  </p:clrMapOvr>
  <p:transition>
    <p:fade/>
  </p:transition>
  <p:timing>
    <p:tnLst>
      <p:par>
        <p:cTn id="1" dur="indefinite" restart="never" nodeType="tmRoot"/>
      </p:par>
    </p:tnLst>
  </p:timing>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829862034"/>
      </p:ext>
    </p:extLst>
  </p:cSld>
  <p:clrMapOvr>
    <a:masterClrMapping/>
  </p:clrMapOvr>
  <p:transition>
    <p:fade/>
  </p:transition>
  <p:timing>
    <p:tnLst>
      <p:par>
        <p:cTn id="1" dur="indefinite" restart="never" nodeType="tmRoot"/>
      </p:par>
    </p:tnLst>
  </p:timing>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196557257"/>
      </p:ext>
    </p:extLst>
  </p:cSld>
  <p:clrMapOvr>
    <a:masterClrMapping/>
  </p:clrMapOvr>
  <p:transition>
    <p:fade/>
  </p:transition>
  <p:timing>
    <p:tnLst>
      <p:par>
        <p:cTn id="1" dur="indefinite" restart="never" nodeType="tmRoot"/>
      </p:par>
    </p:tnLst>
  </p:timing>
</p:sldLayout>
</file>

<file path=ppt/slideLayouts/slideLayout62.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475586759"/>
      </p:ext>
    </p:extLst>
  </p:cSld>
  <p:clrMapOvr>
    <a:masterClrMapping/>
  </p:clrMapOvr>
  <p:transition>
    <p:fade/>
  </p:transition>
  <p:timing>
    <p:tnLst>
      <p:par>
        <p:cTn id="1" dur="indefinite" restart="never" nodeType="tmRoot"/>
      </p:par>
    </p:tnLst>
  </p:timing>
</p:sldLayout>
</file>

<file path=ppt/slideLayouts/slideLayout63.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018327135"/>
      </p:ext>
    </p:extLst>
  </p:cSld>
  <p:clrMapOvr>
    <a:masterClrMapping/>
  </p:clrMapOvr>
  <p:transition>
    <p:fade/>
  </p:transition>
  <p:timing>
    <p:tnLst>
      <p:par>
        <p:cTn id="1" dur="indefinite" restart="never" nodeType="tmRoot"/>
      </p:par>
    </p:tnLst>
  </p:timing>
</p:sldLayout>
</file>

<file path=ppt/slideLayouts/slideLayout64.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043330113"/>
      </p:ext>
    </p:extLst>
  </p:cSld>
  <p:clrMapOvr>
    <a:masterClrMapping/>
  </p:clrMapOvr>
  <p:transition>
    <p:fade/>
  </p:transition>
  <p:timing>
    <p:tnLst>
      <p:par>
        <p:cTn id="1" dur="indefinite" restart="never" nodeType="tmRoot"/>
      </p:par>
    </p:tnLst>
  </p:timing>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53" indent="0">
              <a:buNone/>
              <a:defRPr>
                <a:gradFill>
                  <a:gsLst>
                    <a:gs pos="1250">
                      <a:srgbClr val="000000"/>
                    </a:gs>
                    <a:gs pos="100000">
                      <a:srgbClr val="000000"/>
                    </a:gs>
                  </a:gsLst>
                  <a:lin ang="5400000" scaled="0"/>
                </a:gradFill>
                <a:latin typeface="Segoe UI" pitchFamily="34" charset="0"/>
                <a:cs typeface="Segoe UI" pitchFamily="34" charset="0"/>
              </a:defRPr>
            </a:lvl2pPr>
            <a:lvl3pPr marL="58460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563"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997"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772193404"/>
      </p:ext>
    </p:extLst>
  </p:cSld>
  <p:clrMapOvr>
    <a:masterClrMapping/>
  </p:clrMapOvr>
  <p:transition>
    <p:fade/>
  </p:transition>
</p:sldLayout>
</file>

<file path=ppt/slideLayouts/slideLayout66.xml><?xml version="1.0" encoding="utf-8"?>
<p:sldLayout xmlns:a="http://schemas.openxmlformats.org/drawingml/2006/main" xmlns:r="http://schemas.openxmlformats.org/officeDocument/2006/relationships" xmlns:p="http://schemas.openxmlformats.org/presentationml/2006/main" showMasterSp="0"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dirty="0" smtClean="0"/>
              <a:t>Click to edit Master title style</a:t>
            </a:r>
            <a:endParaRPr lang="en-US" dirty="0"/>
          </a:p>
        </p:txBody>
      </p:sp>
    </p:spTree>
    <p:extLst>
      <p:ext uri="{BB962C8B-B14F-4D97-AF65-F5344CB8AC3E}">
        <p14:creationId xmlns:p14="http://schemas.microsoft.com/office/powerpoint/2010/main" val="472849641"/>
      </p:ext>
    </p:extLst>
  </p:cSld>
  <p:clrMapOvr>
    <a:masterClrMapping/>
  </p:clrMapOvr>
  <p:transition>
    <p:fade/>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472271686"/>
      </p:ext>
    </p:extLst>
  </p:cSld>
  <p:clrMapOvr>
    <a:masterClrMapping/>
  </p:clrMapOvr>
  <p:transition>
    <p:fad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lumMod val="40000"/>
                        <a:lumOff val="60000"/>
                      </a:schemeClr>
                    </a:gs>
                    <a:gs pos="99000">
                      <a:schemeClr val="tx2">
                        <a:lumMod val="40000"/>
                        <a:lumOff val="60000"/>
                      </a:schemeClr>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174816850"/>
      </p:ext>
    </p:extLst>
  </p:cSld>
  <p:clrMapOvr>
    <a:masterClrMapping/>
  </p:clrMapOvr>
  <p:transition>
    <p:fad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843985228"/>
      </p:ext>
    </p:extLst>
  </p:cSld>
  <p:clrMapOvr>
    <a:masterClrMapping/>
  </p:clrMapOvr>
  <p:transition>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1.xml"/><Relationship Id="rId13" Type="http://schemas.openxmlformats.org/officeDocument/2006/relationships/image" Target="../media/image6.png"/><Relationship Id="rId3" Type="http://schemas.openxmlformats.org/officeDocument/2006/relationships/slideLayout" Target="../slideLayouts/slideLayout26.xml"/><Relationship Id="rId7" Type="http://schemas.openxmlformats.org/officeDocument/2006/relationships/slideLayout" Target="../slideLayouts/slideLayout30.xml"/><Relationship Id="rId12" Type="http://schemas.openxmlformats.org/officeDocument/2006/relationships/theme" Target="../theme/theme2.xml"/><Relationship Id="rId2" Type="http://schemas.openxmlformats.org/officeDocument/2006/relationships/slideLayout" Target="../slideLayouts/slideLayout25.xml"/><Relationship Id="rId1" Type="http://schemas.openxmlformats.org/officeDocument/2006/relationships/slideLayout" Target="../slideLayouts/slideLayout24.xml"/><Relationship Id="rId6" Type="http://schemas.openxmlformats.org/officeDocument/2006/relationships/slideLayout" Target="../slideLayouts/slideLayout29.xml"/><Relationship Id="rId11" Type="http://schemas.openxmlformats.org/officeDocument/2006/relationships/slideLayout" Target="../slideLayouts/slideLayout34.xml"/><Relationship Id="rId5" Type="http://schemas.openxmlformats.org/officeDocument/2006/relationships/slideLayout" Target="../slideLayouts/slideLayout28.xml"/><Relationship Id="rId10" Type="http://schemas.openxmlformats.org/officeDocument/2006/relationships/slideLayout" Target="../slideLayouts/slideLayout33.xml"/><Relationship Id="rId4" Type="http://schemas.openxmlformats.org/officeDocument/2006/relationships/slideLayout" Target="../slideLayouts/slideLayout27.xml"/><Relationship Id="rId9" Type="http://schemas.openxmlformats.org/officeDocument/2006/relationships/slideLayout" Target="../slideLayouts/slideLayout3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42.xml"/><Relationship Id="rId3" Type="http://schemas.openxmlformats.org/officeDocument/2006/relationships/slideLayout" Target="../slideLayouts/slideLayout37.xml"/><Relationship Id="rId7" Type="http://schemas.openxmlformats.org/officeDocument/2006/relationships/slideLayout" Target="../slideLayouts/slideLayout41.xml"/><Relationship Id="rId12" Type="http://schemas.openxmlformats.org/officeDocument/2006/relationships/image" Target="../media/image6.png"/><Relationship Id="rId2" Type="http://schemas.openxmlformats.org/officeDocument/2006/relationships/slideLayout" Target="../slideLayouts/slideLayout36.xml"/><Relationship Id="rId1" Type="http://schemas.openxmlformats.org/officeDocument/2006/relationships/slideLayout" Target="../slideLayouts/slideLayout35.xml"/><Relationship Id="rId6" Type="http://schemas.openxmlformats.org/officeDocument/2006/relationships/slideLayout" Target="../slideLayouts/slideLayout40.xml"/><Relationship Id="rId11" Type="http://schemas.openxmlformats.org/officeDocument/2006/relationships/theme" Target="../theme/theme3.xml"/><Relationship Id="rId5" Type="http://schemas.openxmlformats.org/officeDocument/2006/relationships/slideLayout" Target="../slideLayouts/slideLayout39.xml"/><Relationship Id="rId10" Type="http://schemas.openxmlformats.org/officeDocument/2006/relationships/slideLayout" Target="../slideLayouts/slideLayout44.xml"/><Relationship Id="rId4" Type="http://schemas.openxmlformats.org/officeDocument/2006/relationships/slideLayout" Target="../slideLayouts/slideLayout38.xml"/><Relationship Id="rId9" Type="http://schemas.openxmlformats.org/officeDocument/2006/relationships/slideLayout" Target="../slideLayouts/slideLayout43.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52.xml"/><Relationship Id="rId13" Type="http://schemas.openxmlformats.org/officeDocument/2006/relationships/slideLayout" Target="../slideLayouts/slideLayout57.xml"/><Relationship Id="rId18" Type="http://schemas.openxmlformats.org/officeDocument/2006/relationships/slideLayout" Target="../slideLayouts/slideLayout62.xml"/><Relationship Id="rId3" Type="http://schemas.openxmlformats.org/officeDocument/2006/relationships/slideLayout" Target="../slideLayouts/slideLayout47.xml"/><Relationship Id="rId21" Type="http://schemas.openxmlformats.org/officeDocument/2006/relationships/slideLayout" Target="../slideLayouts/slideLayout65.xml"/><Relationship Id="rId7" Type="http://schemas.openxmlformats.org/officeDocument/2006/relationships/slideLayout" Target="../slideLayouts/slideLayout51.xml"/><Relationship Id="rId12" Type="http://schemas.openxmlformats.org/officeDocument/2006/relationships/slideLayout" Target="../slideLayouts/slideLayout56.xml"/><Relationship Id="rId17" Type="http://schemas.openxmlformats.org/officeDocument/2006/relationships/slideLayout" Target="../slideLayouts/slideLayout61.xml"/><Relationship Id="rId2" Type="http://schemas.openxmlformats.org/officeDocument/2006/relationships/slideLayout" Target="../slideLayouts/slideLayout46.xml"/><Relationship Id="rId16" Type="http://schemas.openxmlformats.org/officeDocument/2006/relationships/slideLayout" Target="../slideLayouts/slideLayout60.xml"/><Relationship Id="rId20" Type="http://schemas.openxmlformats.org/officeDocument/2006/relationships/slideLayout" Target="../slideLayouts/slideLayout64.xml"/><Relationship Id="rId1" Type="http://schemas.openxmlformats.org/officeDocument/2006/relationships/slideLayout" Target="../slideLayouts/slideLayout45.xml"/><Relationship Id="rId6" Type="http://schemas.openxmlformats.org/officeDocument/2006/relationships/slideLayout" Target="../slideLayouts/slideLayout50.xml"/><Relationship Id="rId11" Type="http://schemas.openxmlformats.org/officeDocument/2006/relationships/slideLayout" Target="../slideLayouts/slideLayout55.xml"/><Relationship Id="rId24" Type="http://schemas.openxmlformats.org/officeDocument/2006/relationships/image" Target="../media/image7.png"/><Relationship Id="rId5" Type="http://schemas.openxmlformats.org/officeDocument/2006/relationships/slideLayout" Target="../slideLayouts/slideLayout49.xml"/><Relationship Id="rId15" Type="http://schemas.openxmlformats.org/officeDocument/2006/relationships/slideLayout" Target="../slideLayouts/slideLayout59.xml"/><Relationship Id="rId23" Type="http://schemas.openxmlformats.org/officeDocument/2006/relationships/theme" Target="../theme/theme4.xml"/><Relationship Id="rId10" Type="http://schemas.openxmlformats.org/officeDocument/2006/relationships/slideLayout" Target="../slideLayouts/slideLayout54.xml"/><Relationship Id="rId19" Type="http://schemas.openxmlformats.org/officeDocument/2006/relationships/slideLayout" Target="../slideLayouts/slideLayout63.xml"/><Relationship Id="rId4" Type="http://schemas.openxmlformats.org/officeDocument/2006/relationships/slideLayout" Target="../slideLayouts/slideLayout48.xml"/><Relationship Id="rId9" Type="http://schemas.openxmlformats.org/officeDocument/2006/relationships/slideLayout" Target="../slideLayouts/slideLayout53.xml"/><Relationship Id="rId14" Type="http://schemas.openxmlformats.org/officeDocument/2006/relationships/slideLayout" Target="../slideLayouts/slideLayout58.xml"/><Relationship Id="rId22" Type="http://schemas.openxmlformats.org/officeDocument/2006/relationships/slideLayout" Target="../slideLayouts/slideLayout66.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790270825"/>
      </p:ext>
    </p:extLst>
  </p:cSld>
  <p:clrMap bg1="dk1" tx1="lt1" bg2="dk2" tx2="lt2" accent1="accent1" accent2="accent2" accent3="accent3" accent4="accent4" accent5="accent5" accent6="accent6" hlink="hlink" folHlink="folHlink"/>
  <p:sldLayoutIdLst>
    <p:sldLayoutId id="2147484166" r:id="rId1"/>
    <p:sldLayoutId id="2147484163" r:id="rId2"/>
    <p:sldLayoutId id="2147484105" r:id="rId3"/>
    <p:sldLayoutId id="2147484182" r:id="rId4"/>
    <p:sldLayoutId id="2147484130" r:id="rId5"/>
    <p:sldLayoutId id="2147484101" r:id="rId6"/>
    <p:sldLayoutId id="2147484102" r:id="rId7"/>
    <p:sldLayoutId id="2147484087" r:id="rId8"/>
    <p:sldLayoutId id="2147484098" r:id="rId9"/>
    <p:sldLayoutId id="2147484086" r:id="rId10"/>
    <p:sldLayoutId id="2147484107" r:id="rId11"/>
    <p:sldLayoutId id="2147484099" r:id="rId12"/>
    <p:sldLayoutId id="2147484100" r:id="rId13"/>
    <p:sldLayoutId id="2147484089" r:id="rId14"/>
    <p:sldLayoutId id="2147484106" r:id="rId15"/>
    <p:sldLayoutId id="2147484092" r:id="rId16"/>
    <p:sldLayoutId id="2147484093" r:id="rId17"/>
    <p:sldLayoutId id="2147484127" r:id="rId18"/>
    <p:sldLayoutId id="2147484128" r:id="rId19"/>
    <p:sldLayoutId id="2147484129" r:id="rId20"/>
    <p:sldLayoutId id="2147484094" r:id="rId21"/>
    <p:sldLayoutId id="2147484096" r:id="rId22"/>
    <p:sldLayoutId id="2147484205" r:id="rId23"/>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13">
            <a:extLst>
              <a:ext uri="{28A0092B-C50C-407E-A947-70E740481C1C}">
                <a14:useLocalDpi xmlns:a14="http://schemas.microsoft.com/office/drawing/2010/main" val="0"/>
              </a:ext>
            </a:extLst>
          </a:blip>
          <a:stretch>
            <a:fillRect/>
          </a:stretch>
        </p:blipFill>
        <p:spPr bwMode="auto">
          <a:xfrm>
            <a:off x="317" y="-318"/>
            <a:ext cx="12435839" cy="699515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371740285"/>
      </p:ext>
    </p:extLst>
  </p:cSld>
  <p:clrMap bg1="lt1" tx1="dk1" bg2="lt2" tx2="dk2" accent1="accent1" accent2="accent2" accent3="accent3" accent4="accent4" accent5="accent5" accent6="accent6" hlink="hlink" folHlink="folHlink"/>
  <p:sldLayoutIdLst>
    <p:sldLayoutId id="2147484191" r:id="rId1"/>
    <p:sldLayoutId id="2147484192" r:id="rId2"/>
    <p:sldLayoutId id="2147484193" r:id="rId3"/>
    <p:sldLayoutId id="2147484194" r:id="rId4"/>
    <p:sldLayoutId id="2147484195" r:id="rId5"/>
    <p:sldLayoutId id="2147484196" r:id="rId6"/>
    <p:sldLayoutId id="2147484197" r:id="rId7"/>
    <p:sldLayoutId id="2147484198" r:id="rId8"/>
    <p:sldLayoutId id="2147484199" r:id="rId9"/>
    <p:sldLayoutId id="2147484200" r:id="rId10"/>
    <p:sldLayoutId id="2147484204" r:id="rId11"/>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050" name="Picture 2"/>
          <p:cNvPicPr>
            <a:picLocks noChangeAspect="1" noChangeArrowheads="1"/>
          </p:cNvPicPr>
          <p:nvPr userDrawn="1"/>
        </p:nvPicPr>
        <p:blipFill>
          <a:blip r:embed="rId12">
            <a:extLst>
              <a:ext uri="{28A0092B-C50C-407E-A947-70E740481C1C}">
                <a14:useLocalDpi xmlns:a14="http://schemas.microsoft.com/office/drawing/2010/main" val="0"/>
              </a:ext>
            </a:extLst>
          </a:blip>
          <a:stretch>
            <a:fillRect/>
          </a:stretch>
        </p:blipFill>
        <p:spPr bwMode="auto">
          <a:xfrm>
            <a:off x="317" y="-317"/>
            <a:ext cx="12435839" cy="699515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274641" y="295276"/>
            <a:ext cx="11889564" cy="917575"/>
          </a:xfrm>
          <a:prstGeom prst="rect">
            <a:avLst/>
          </a:prstGeom>
        </p:spPr>
        <p:txBody>
          <a:bodyPr vert="horz" wrap="square" lIns="146274" tIns="91422" rIns="146274" bIns="91422"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2"/>
            <a:ext cx="11887198" cy="2116688"/>
          </a:xfrm>
          <a:prstGeom prst="rect">
            <a:avLst/>
          </a:prstGeom>
        </p:spPr>
        <p:txBody>
          <a:bodyPr vert="horz" wrap="square" lIns="146274" tIns="91422" rIns="146274" bIns="91422"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839821018"/>
      </p:ext>
    </p:extLst>
  </p:cSld>
  <p:clrMap bg1="lt1" tx1="dk1" bg2="lt2" tx2="dk2" accent1="accent1" accent2="accent2" accent3="accent3" accent4="accent4" accent5="accent5" accent6="accent6" hlink="hlink" folHlink="folHlink"/>
  <p:sldLayoutIdLst>
    <p:sldLayoutId id="2147484207" r:id="rId1"/>
    <p:sldLayoutId id="2147484208" r:id="rId2"/>
    <p:sldLayoutId id="2147484209" r:id="rId3"/>
    <p:sldLayoutId id="2147484210" r:id="rId4"/>
    <p:sldLayoutId id="2147484211" r:id="rId5"/>
    <p:sldLayoutId id="2147484212" r:id="rId6"/>
    <p:sldLayoutId id="2147484213" r:id="rId7"/>
    <p:sldLayoutId id="2147484214" r:id="rId8"/>
    <p:sldLayoutId id="2147484215" r:id="rId9"/>
    <p:sldLayoutId id="2147484216" r:id="rId10"/>
  </p:sldLayoutIdLst>
  <p:transition>
    <p:fade/>
  </p:transition>
  <p:timing>
    <p:tnLst>
      <p:par>
        <p:cTn id="1" dur="indefinite" restart="never" nodeType="tmRoot"/>
      </p:par>
    </p:tnLst>
  </p:timing>
  <p:txStyles>
    <p:titleStyle>
      <a:lvl1pPr algn="l" defTabSz="932560"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833" marR="0" indent="-342833" algn="l" defTabSz="932560"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086" marR="0" indent="-241253" algn="l" defTabSz="932560"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99944"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498"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053"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4537"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081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09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337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560" rtl="0" eaLnBrk="1" latinLnBrk="0" hangingPunct="1">
        <a:defRPr sz="1800" kern="1200">
          <a:solidFill>
            <a:schemeClr val="tx1"/>
          </a:solidFill>
          <a:latin typeface="+mn-lt"/>
          <a:ea typeface="+mn-ea"/>
          <a:cs typeface="+mn-cs"/>
        </a:defRPr>
      </a:lvl1pPr>
      <a:lvl2pPr marL="466280" algn="l" defTabSz="932560" rtl="0" eaLnBrk="1" latinLnBrk="0" hangingPunct="1">
        <a:defRPr sz="1800" kern="1200">
          <a:solidFill>
            <a:schemeClr val="tx1"/>
          </a:solidFill>
          <a:latin typeface="+mn-lt"/>
          <a:ea typeface="+mn-ea"/>
          <a:cs typeface="+mn-cs"/>
        </a:defRPr>
      </a:lvl2pPr>
      <a:lvl3pPr marL="932560" algn="l" defTabSz="932560" rtl="0" eaLnBrk="1" latinLnBrk="0" hangingPunct="1">
        <a:defRPr sz="1800" kern="1200">
          <a:solidFill>
            <a:schemeClr val="tx1"/>
          </a:solidFill>
          <a:latin typeface="+mn-lt"/>
          <a:ea typeface="+mn-ea"/>
          <a:cs typeface="+mn-cs"/>
        </a:defRPr>
      </a:lvl3pPr>
      <a:lvl4pPr marL="1398839" algn="l" defTabSz="932560" rtl="0" eaLnBrk="1" latinLnBrk="0" hangingPunct="1">
        <a:defRPr sz="1800" kern="1200">
          <a:solidFill>
            <a:schemeClr val="tx1"/>
          </a:solidFill>
          <a:latin typeface="+mn-lt"/>
          <a:ea typeface="+mn-ea"/>
          <a:cs typeface="+mn-cs"/>
        </a:defRPr>
      </a:lvl4pPr>
      <a:lvl5pPr marL="1865118" algn="l" defTabSz="932560" rtl="0" eaLnBrk="1" latinLnBrk="0" hangingPunct="1">
        <a:defRPr sz="1800" kern="1200">
          <a:solidFill>
            <a:schemeClr val="tx1"/>
          </a:solidFill>
          <a:latin typeface="+mn-lt"/>
          <a:ea typeface="+mn-ea"/>
          <a:cs typeface="+mn-cs"/>
        </a:defRPr>
      </a:lvl5pPr>
      <a:lvl6pPr marL="2331399" algn="l" defTabSz="932560" rtl="0" eaLnBrk="1" latinLnBrk="0" hangingPunct="1">
        <a:defRPr sz="1800" kern="1200">
          <a:solidFill>
            <a:schemeClr val="tx1"/>
          </a:solidFill>
          <a:latin typeface="+mn-lt"/>
          <a:ea typeface="+mn-ea"/>
          <a:cs typeface="+mn-cs"/>
        </a:defRPr>
      </a:lvl6pPr>
      <a:lvl7pPr marL="2797678" algn="l" defTabSz="932560" rtl="0" eaLnBrk="1" latinLnBrk="0" hangingPunct="1">
        <a:defRPr sz="1800" kern="1200">
          <a:solidFill>
            <a:schemeClr val="tx1"/>
          </a:solidFill>
          <a:latin typeface="+mn-lt"/>
          <a:ea typeface="+mn-ea"/>
          <a:cs typeface="+mn-cs"/>
        </a:defRPr>
      </a:lvl7pPr>
      <a:lvl8pPr marL="3263957" algn="l" defTabSz="932560" rtl="0" eaLnBrk="1" latinLnBrk="0" hangingPunct="1">
        <a:defRPr sz="1800" kern="1200">
          <a:solidFill>
            <a:schemeClr val="tx1"/>
          </a:solidFill>
          <a:latin typeface="+mn-lt"/>
          <a:ea typeface="+mn-ea"/>
          <a:cs typeface="+mn-cs"/>
        </a:defRPr>
      </a:lvl8pPr>
      <a:lvl9pPr marL="3730238" algn="l" defTabSz="93256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24">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203637820"/>
      </p:ext>
    </p:extLst>
  </p:cSld>
  <p:clrMap bg1="dk1" tx1="lt1" bg2="dk2" tx2="lt2" accent1="accent1" accent2="accent2" accent3="accent3" accent4="accent4" accent5="accent5" accent6="accent6" hlink="hlink" folHlink="folHlink"/>
  <p:sldLayoutIdLst>
    <p:sldLayoutId id="2147484218" r:id="rId1"/>
    <p:sldLayoutId id="2147484219" r:id="rId2"/>
    <p:sldLayoutId id="2147484220" r:id="rId3"/>
    <p:sldLayoutId id="2147484221" r:id="rId4"/>
    <p:sldLayoutId id="2147484222" r:id="rId5"/>
    <p:sldLayoutId id="2147484223" r:id="rId6"/>
    <p:sldLayoutId id="2147484224" r:id="rId7"/>
    <p:sldLayoutId id="2147484225" r:id="rId8"/>
    <p:sldLayoutId id="2147484226" r:id="rId9"/>
    <p:sldLayoutId id="2147484227" r:id="rId10"/>
    <p:sldLayoutId id="2147484228" r:id="rId11"/>
    <p:sldLayoutId id="2147484229" r:id="rId12"/>
    <p:sldLayoutId id="2147484230" r:id="rId13"/>
    <p:sldLayoutId id="2147484231" r:id="rId14"/>
    <p:sldLayoutId id="2147484232" r:id="rId15"/>
    <p:sldLayoutId id="2147484233" r:id="rId16"/>
    <p:sldLayoutId id="2147484234" r:id="rId17"/>
    <p:sldLayoutId id="2147484235" r:id="rId18"/>
    <p:sldLayoutId id="2147484236" r:id="rId19"/>
    <p:sldLayoutId id="2147484237" r:id="rId20"/>
    <p:sldLayoutId id="2147484238" r:id="rId21"/>
    <p:sldLayoutId id="2147484239" r:id="rId22"/>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10.xml"/><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1.xml"/><Relationship Id="rId1" Type="http://schemas.openxmlformats.org/officeDocument/2006/relationships/slideLayout" Target="../slideLayouts/slideLayout14.xml"/><Relationship Id="rId4" Type="http://schemas.openxmlformats.org/officeDocument/2006/relationships/image" Target="../media/image16.JPG"/></Relationships>
</file>

<file path=ppt/slides/_rels/slide1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2.xml"/><Relationship Id="rId1" Type="http://schemas.openxmlformats.org/officeDocument/2006/relationships/slideLayout" Target="../slideLayouts/slideLayout14.xml"/><Relationship Id="rId4" Type="http://schemas.openxmlformats.org/officeDocument/2006/relationships/image" Target="../media/image17.JPG"/></Relationships>
</file>

<file path=ppt/slides/_rels/slide1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3.xml"/><Relationship Id="rId1" Type="http://schemas.openxmlformats.org/officeDocument/2006/relationships/slideLayout" Target="../slideLayouts/slideLayout14.xml"/><Relationship Id="rId4" Type="http://schemas.openxmlformats.org/officeDocument/2006/relationships/image" Target="../media/image18.jpg"/></Relationships>
</file>

<file path=ppt/slides/_rels/slide1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4.xml"/><Relationship Id="rId1" Type="http://schemas.openxmlformats.org/officeDocument/2006/relationships/slideLayout" Target="../slideLayouts/slideLayout14.xml"/><Relationship Id="rId4" Type="http://schemas.openxmlformats.org/officeDocument/2006/relationships/image" Target="../media/image19.JPG"/></Relationships>
</file>

<file path=ppt/slides/_rels/slide1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5.xml"/><Relationship Id="rId1" Type="http://schemas.openxmlformats.org/officeDocument/2006/relationships/slideLayout" Target="../slideLayouts/slideLayout14.xml"/><Relationship Id="rId4" Type="http://schemas.openxmlformats.org/officeDocument/2006/relationships/image" Target="../media/image20.jp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8" Type="http://schemas.openxmlformats.org/officeDocument/2006/relationships/image" Target="../media/image25.png"/><Relationship Id="rId3" Type="http://schemas.openxmlformats.org/officeDocument/2006/relationships/image" Target="../media/image8.png"/><Relationship Id="rId7" Type="http://schemas.openxmlformats.org/officeDocument/2006/relationships/image" Target="../media/image24.png"/><Relationship Id="rId2" Type="http://schemas.openxmlformats.org/officeDocument/2006/relationships/notesSlide" Target="../notesSlides/notesSlide18.xml"/><Relationship Id="rId1" Type="http://schemas.openxmlformats.org/officeDocument/2006/relationships/slideLayout" Target="../slideLayouts/slideLayout16.xml"/><Relationship Id="rId6" Type="http://schemas.openxmlformats.org/officeDocument/2006/relationships/image" Target="../media/image23.png"/><Relationship Id="rId5" Type="http://schemas.openxmlformats.org/officeDocument/2006/relationships/image" Target="../media/image22.png"/><Relationship Id="rId4" Type="http://schemas.openxmlformats.org/officeDocument/2006/relationships/image" Target="../media/image21.png"/><Relationship Id="rId9" Type="http://schemas.openxmlformats.org/officeDocument/2006/relationships/image" Target="../media/image26.png"/></Relationships>
</file>

<file path=ppt/slides/_rels/slide19.xml.rels><?xml version="1.0" encoding="UTF-8" standalone="yes"?>
<Relationships xmlns="http://schemas.openxmlformats.org/package/2006/relationships"><Relationship Id="rId3" Type="http://schemas.openxmlformats.org/officeDocument/2006/relationships/image" Target="../media/image27.JPG"/><Relationship Id="rId2" Type="http://schemas.openxmlformats.org/officeDocument/2006/relationships/notesSlide" Target="../notesSlides/notesSlide19.xml"/><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0.xml"/><Relationship Id="rId1" Type="http://schemas.openxmlformats.org/officeDocument/2006/relationships/slideLayout" Target="../slideLayouts/slideLayout23.xml"/></Relationships>
</file>

<file path=ppt/slides/_rels/slide2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1.xml"/><Relationship Id="rId1" Type="http://schemas.openxmlformats.org/officeDocument/2006/relationships/slideLayout" Target="../slideLayouts/slideLayout10.xml"/><Relationship Id="rId5" Type="http://schemas.openxmlformats.org/officeDocument/2006/relationships/image" Target="../media/image29.png"/><Relationship Id="rId4" Type="http://schemas.openxmlformats.org/officeDocument/2006/relationships/image" Target="../media/image28.pn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hyperlink" Target="http://myspc.sharepointconference.com/" TargetMode="External"/><Relationship Id="rId1" Type="http://schemas.openxmlformats.org/officeDocument/2006/relationships/slideLayout" Target="../slideLayouts/slideLayout44.xml"/><Relationship Id="rId6" Type="http://schemas.openxmlformats.org/officeDocument/2006/relationships/image" Target="../media/image33.png"/><Relationship Id="rId5" Type="http://schemas.openxmlformats.org/officeDocument/2006/relationships/image" Target="../media/image32.png"/><Relationship Id="rId4" Type="http://schemas.openxmlformats.org/officeDocument/2006/relationships/image" Target="../media/image31.png"/></Relationships>
</file>

<file path=ppt/slides/_rels/slide24.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23.xml"/><Relationship Id="rId1" Type="http://schemas.openxmlformats.org/officeDocument/2006/relationships/slideLayout" Target="../slideLayouts/slideLayout61.xml"/></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16.xml"/><Relationship Id="rId6" Type="http://schemas.openxmlformats.org/officeDocument/2006/relationships/image" Target="../media/image11.JPG"/><Relationship Id="rId5" Type="http://schemas.openxmlformats.org/officeDocument/2006/relationships/image" Target="../media/image10.JPG"/><Relationship Id="rId4" Type="http://schemas.openxmlformats.org/officeDocument/2006/relationships/image" Target="../media/image9.JPG"/></Relationships>
</file>

<file path=ppt/slides/_rels/slide4.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4.xml"/><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xml"/><Relationship Id="rId1" Type="http://schemas.openxmlformats.org/officeDocument/2006/relationships/slideLayout" Target="../slideLayouts/slideLayout15.xml"/></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xml"/><Relationship Id="rId1" Type="http://schemas.openxmlformats.org/officeDocument/2006/relationships/slideLayout" Target="../slideLayouts/slideLayout15.xml"/><Relationship Id="rId4" Type="http://schemas.openxmlformats.org/officeDocument/2006/relationships/image" Target="../media/image13.JPG"/></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7.xml"/><Relationship Id="rId1" Type="http://schemas.openxmlformats.org/officeDocument/2006/relationships/slideLayout" Target="../slideLayouts/slideLayout16.xml"/><Relationship Id="rId4" Type="http://schemas.openxmlformats.org/officeDocument/2006/relationships/image" Target="../media/image14.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66116993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4" name="Rounded Rectangle 3"/>
          <p:cNvSpPr/>
          <p:nvPr/>
        </p:nvSpPr>
        <p:spPr bwMode="auto">
          <a:xfrm>
            <a:off x="274638" y="2278062"/>
            <a:ext cx="9905999" cy="2286000"/>
          </a:xfrm>
          <a:prstGeom prst="roundRect">
            <a:avLst/>
          </a:prstGeom>
          <a:solidFill>
            <a:schemeClr val="accent3">
              <a:alpha val="9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p:nvPr>
        </p:nvSpPr>
        <p:spPr/>
        <p:txBody>
          <a:bodyPr/>
          <a:lstStyle/>
          <a:p>
            <a:r>
              <a:rPr lang="en-US" dirty="0" smtClean="0"/>
              <a:t>Developing Apps for SharePoint</a:t>
            </a:r>
            <a:endParaRPr lang="en-US" dirty="0"/>
          </a:p>
        </p:txBody>
      </p:sp>
    </p:spTree>
    <p:extLst>
      <p:ext uri="{BB962C8B-B14F-4D97-AF65-F5344CB8AC3E}">
        <p14:creationId xmlns:p14="http://schemas.microsoft.com/office/powerpoint/2010/main" val="3566288808"/>
      </p:ext>
    </p:extLst>
  </p:cSld>
  <p:clrMapOvr>
    <a:masterClrMapping/>
  </p:clrMapOvr>
  <p:transition>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Development Options</a:t>
            </a:r>
            <a:endParaRPr lang="en-US" dirty="0"/>
          </a:p>
        </p:txBody>
      </p:sp>
      <p:sp>
        <p:nvSpPr>
          <p:cNvPr id="4" name="Text Placeholder 3"/>
          <p:cNvSpPr>
            <a:spLocks noGrp="1"/>
          </p:cNvSpPr>
          <p:nvPr>
            <p:ph type="body" sz="quarter" idx="10"/>
          </p:nvPr>
        </p:nvSpPr>
        <p:spPr>
          <a:xfrm>
            <a:off x="274639" y="1212849"/>
            <a:ext cx="5486399" cy="3163943"/>
          </a:xfrm>
        </p:spPr>
        <p:txBody>
          <a:bodyPr/>
          <a:lstStyle/>
          <a:p>
            <a:r>
              <a:rPr lang="en-US" dirty="0" smtClean="0"/>
              <a:t>Full Trust Solutions</a:t>
            </a:r>
          </a:p>
          <a:p>
            <a:r>
              <a:rPr lang="en-US" dirty="0" smtClean="0"/>
              <a:t>Apps</a:t>
            </a:r>
          </a:p>
          <a:p>
            <a:pPr lvl="1"/>
            <a:r>
              <a:rPr lang="en-US" dirty="0" smtClean="0"/>
              <a:t>CSOM</a:t>
            </a:r>
          </a:p>
          <a:p>
            <a:pPr lvl="2"/>
            <a:r>
              <a:rPr lang="en-US" dirty="0" smtClean="0"/>
              <a:t>.NET</a:t>
            </a:r>
          </a:p>
          <a:p>
            <a:pPr lvl="2"/>
            <a:r>
              <a:rPr lang="en-US" dirty="0" smtClean="0"/>
              <a:t>Silverlight</a:t>
            </a:r>
          </a:p>
          <a:p>
            <a:pPr lvl="2"/>
            <a:r>
              <a:rPr lang="en-US" dirty="0" smtClean="0"/>
              <a:t>JavaScript</a:t>
            </a:r>
          </a:p>
          <a:p>
            <a:pPr lvl="1"/>
            <a:r>
              <a:rPr lang="en-US" dirty="0" smtClean="0"/>
              <a:t>REST (</a:t>
            </a:r>
            <a:r>
              <a:rPr lang="en-US" dirty="0" err="1" smtClean="0"/>
              <a:t>OData</a:t>
            </a:r>
            <a:r>
              <a:rPr lang="en-US" dirty="0" smtClean="0"/>
              <a:t>)</a:t>
            </a:r>
          </a:p>
        </p:txBody>
      </p:sp>
      <p:sp>
        <p:nvSpPr>
          <p:cNvPr id="5" name="Text Placeholder 4"/>
          <p:cNvSpPr>
            <a:spLocks noGrp="1"/>
          </p:cNvSpPr>
          <p:nvPr>
            <p:ph type="body" sz="quarter" idx="11"/>
          </p:nvPr>
        </p:nvSpPr>
        <p:spPr/>
        <p:txBody>
          <a:bodyPr/>
          <a:lstStyle/>
          <a:p>
            <a:endParaRPr lang="en-US"/>
          </a:p>
        </p:txBody>
      </p:sp>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151436" y="1211263"/>
            <a:ext cx="7010401" cy="4580129"/>
          </a:xfrm>
          <a:prstGeom prst="rect">
            <a:avLst/>
          </a:prstGeom>
        </p:spPr>
      </p:pic>
    </p:spTree>
    <p:extLst>
      <p:ext uri="{BB962C8B-B14F-4D97-AF65-F5344CB8AC3E}">
        <p14:creationId xmlns:p14="http://schemas.microsoft.com/office/powerpoint/2010/main" val="2594079555"/>
      </p:ext>
    </p:extLst>
  </p:cSld>
  <p:clrMapOvr>
    <a:masterClrMapping/>
  </p:clrMapOvr>
  <p:transition>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SharePoint 2013 App Options</a:t>
            </a:r>
            <a:endParaRPr lang="en-US" dirty="0"/>
          </a:p>
        </p:txBody>
      </p:sp>
      <p:sp>
        <p:nvSpPr>
          <p:cNvPr id="3" name="Text Placeholder 2"/>
          <p:cNvSpPr>
            <a:spLocks noGrp="1"/>
          </p:cNvSpPr>
          <p:nvPr>
            <p:ph type="body" sz="quarter" idx="10"/>
          </p:nvPr>
        </p:nvSpPr>
        <p:spPr>
          <a:xfrm>
            <a:off x="274639" y="1212849"/>
            <a:ext cx="5486399" cy="3847207"/>
          </a:xfrm>
        </p:spPr>
        <p:txBody>
          <a:bodyPr/>
          <a:lstStyle/>
          <a:p>
            <a:r>
              <a:rPr lang="en-US" dirty="0" smtClean="0"/>
              <a:t>On-SharePoint</a:t>
            </a:r>
          </a:p>
          <a:p>
            <a:pPr lvl="1"/>
            <a:r>
              <a:rPr lang="en-US" dirty="0" smtClean="0"/>
              <a:t>SharePoint-hosted</a:t>
            </a:r>
          </a:p>
          <a:p>
            <a:pPr lvl="2"/>
            <a:r>
              <a:rPr lang="en-US" dirty="0" smtClean="0"/>
              <a:t>No Server Side Code</a:t>
            </a:r>
          </a:p>
          <a:p>
            <a:r>
              <a:rPr lang="en-US" dirty="0" smtClean="0"/>
              <a:t>Off-SharePoint</a:t>
            </a:r>
          </a:p>
          <a:p>
            <a:pPr lvl="1"/>
            <a:r>
              <a:rPr lang="en-US" dirty="0" smtClean="0"/>
              <a:t>Provider-hosted</a:t>
            </a:r>
          </a:p>
          <a:p>
            <a:pPr lvl="2"/>
            <a:r>
              <a:rPr lang="en-US" dirty="0" smtClean="0"/>
              <a:t>Single host for all application use</a:t>
            </a:r>
          </a:p>
          <a:p>
            <a:pPr lvl="1"/>
            <a:r>
              <a:rPr lang="en-US" dirty="0" err="1" smtClean="0"/>
              <a:t>Autohosted</a:t>
            </a:r>
            <a:endParaRPr lang="en-US" dirty="0" smtClean="0"/>
          </a:p>
          <a:p>
            <a:pPr lvl="2"/>
            <a:r>
              <a:rPr lang="en-US" dirty="0" smtClean="0"/>
              <a:t>An instance of the application for each use</a:t>
            </a:r>
            <a:endParaRPr lang="en-US" dirty="0"/>
          </a:p>
        </p:txBody>
      </p:sp>
      <p:sp>
        <p:nvSpPr>
          <p:cNvPr id="4" name="Text Placeholder 3"/>
          <p:cNvSpPr>
            <a:spLocks noGrp="1"/>
          </p:cNvSpPr>
          <p:nvPr>
            <p:ph type="body" sz="quarter" idx="11"/>
          </p:nvPr>
        </p:nvSpPr>
        <p:spPr/>
        <p:txBody>
          <a:bodyPr/>
          <a:lstStyle/>
          <a:p>
            <a:endParaRPr lang="en-US"/>
          </a:p>
        </p:txBody>
      </p:sp>
      <p:pic>
        <p:nvPicPr>
          <p:cNvPr id="5" name="Pictur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706767" y="1214436"/>
            <a:ext cx="6460645" cy="4264026"/>
          </a:xfrm>
          <a:prstGeom prst="rect">
            <a:avLst/>
          </a:prstGeom>
        </p:spPr>
      </p:pic>
    </p:spTree>
    <p:extLst>
      <p:ext uri="{BB962C8B-B14F-4D97-AF65-F5344CB8AC3E}">
        <p14:creationId xmlns:p14="http://schemas.microsoft.com/office/powerpoint/2010/main" val="92797225"/>
      </p:ext>
    </p:extLst>
  </p:cSld>
  <p:clrMapOvr>
    <a:masterClrMapping/>
  </p:clrMapOvr>
  <p:transition>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Cross Site Scripting</a:t>
            </a:r>
            <a:endParaRPr lang="en-US" dirty="0"/>
          </a:p>
        </p:txBody>
      </p:sp>
      <p:sp>
        <p:nvSpPr>
          <p:cNvPr id="3" name="Text Placeholder 2"/>
          <p:cNvSpPr>
            <a:spLocks noGrp="1"/>
          </p:cNvSpPr>
          <p:nvPr>
            <p:ph type="body" sz="quarter" idx="10"/>
          </p:nvPr>
        </p:nvSpPr>
        <p:spPr>
          <a:xfrm>
            <a:off x="274639" y="1212849"/>
            <a:ext cx="5486399" cy="3810274"/>
          </a:xfrm>
        </p:spPr>
        <p:txBody>
          <a:bodyPr/>
          <a:lstStyle/>
          <a:p>
            <a:r>
              <a:rPr lang="en-US" dirty="0" smtClean="0"/>
              <a:t>Vulnerability allowing for inappropriate access to other resources</a:t>
            </a:r>
          </a:p>
          <a:p>
            <a:r>
              <a:rPr lang="en-US" dirty="0" smtClean="0"/>
              <a:t>Can</a:t>
            </a:r>
          </a:p>
          <a:p>
            <a:pPr lvl="1"/>
            <a:r>
              <a:rPr lang="en-US" dirty="0" smtClean="0"/>
              <a:t>Transmit data from the site to a third party</a:t>
            </a:r>
          </a:p>
          <a:p>
            <a:pPr lvl="1"/>
            <a:r>
              <a:rPr lang="en-US" dirty="0" smtClean="0"/>
              <a:t>Be used to perform a “replay” attack</a:t>
            </a:r>
            <a:endParaRPr lang="en-US" dirty="0"/>
          </a:p>
        </p:txBody>
      </p:sp>
      <p:sp>
        <p:nvSpPr>
          <p:cNvPr id="4" name="Text Placeholder 3"/>
          <p:cNvSpPr>
            <a:spLocks noGrp="1"/>
          </p:cNvSpPr>
          <p:nvPr>
            <p:ph type="body" sz="quarter" idx="11"/>
          </p:nvPr>
        </p:nvSpPr>
        <p:spPr/>
        <p:txBody>
          <a:bodyPr/>
          <a:lstStyle/>
          <a:p>
            <a:endParaRPr lang="en-US" dirty="0"/>
          </a:p>
        </p:txBody>
      </p:sp>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724775" y="1212849"/>
            <a:ext cx="3522663" cy="5283995"/>
          </a:xfrm>
          <a:prstGeom prst="rect">
            <a:avLst/>
          </a:prstGeom>
        </p:spPr>
      </p:pic>
    </p:spTree>
    <p:extLst>
      <p:ext uri="{BB962C8B-B14F-4D97-AF65-F5344CB8AC3E}">
        <p14:creationId xmlns:p14="http://schemas.microsoft.com/office/powerpoint/2010/main" val="3460653510"/>
      </p:ext>
    </p:extLst>
  </p:cSld>
  <p:clrMapOvr>
    <a:masterClrMapping/>
  </p:clrMapOvr>
  <p:transition>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Wildcard DNS</a:t>
            </a:r>
            <a:endParaRPr lang="en-US" dirty="0"/>
          </a:p>
        </p:txBody>
      </p:sp>
      <p:sp>
        <p:nvSpPr>
          <p:cNvPr id="3" name="Text Placeholder 2"/>
          <p:cNvSpPr>
            <a:spLocks noGrp="1"/>
          </p:cNvSpPr>
          <p:nvPr>
            <p:ph type="body" sz="quarter" idx="10"/>
          </p:nvPr>
        </p:nvSpPr>
        <p:spPr>
          <a:xfrm>
            <a:off x="274638" y="1212849"/>
            <a:ext cx="7932737" cy="5637213"/>
          </a:xfrm>
        </p:spPr>
        <p:txBody>
          <a:bodyPr/>
          <a:lstStyle/>
          <a:p>
            <a:r>
              <a:rPr lang="en-US" dirty="0" smtClean="0"/>
              <a:t>Responds with the same IP address for an undefined set of names</a:t>
            </a:r>
          </a:p>
          <a:p>
            <a:r>
              <a:rPr lang="en-US" dirty="0" smtClean="0"/>
              <a:t>Apps.leadinglambs.com is </a:t>
            </a:r>
            <a:r>
              <a:rPr lang="en-US" dirty="0" err="1" smtClean="0"/>
              <a:t>wildcarded</a:t>
            </a:r>
            <a:r>
              <a:rPr lang="en-US" dirty="0" smtClean="0"/>
              <a:t> to www.leadinglambs.com then…</a:t>
            </a:r>
          </a:p>
          <a:p>
            <a:pPr lvl="1"/>
            <a:r>
              <a:rPr lang="en-US" dirty="0" smtClean="0"/>
              <a:t>Foo.apps.leadinglambs.com</a:t>
            </a:r>
          </a:p>
          <a:p>
            <a:pPr lvl="1"/>
            <a:r>
              <a:rPr lang="en-US" dirty="0" smtClean="0"/>
              <a:t>Bar.apps.leadinglambs.com</a:t>
            </a:r>
          </a:p>
          <a:p>
            <a:pPr lvl="1"/>
            <a:r>
              <a:rPr lang="en-US" dirty="0" smtClean="0"/>
              <a:t>Sharepoint.apps.leadinglambs.com</a:t>
            </a:r>
          </a:p>
          <a:p>
            <a:r>
              <a:rPr lang="en-US" dirty="0" smtClean="0"/>
              <a:t>… all go to SharePoint</a:t>
            </a:r>
          </a:p>
          <a:p>
            <a:endParaRPr lang="en-US" dirty="0"/>
          </a:p>
        </p:txBody>
      </p:sp>
      <p:sp>
        <p:nvSpPr>
          <p:cNvPr id="4" name="Text Placeholder 3"/>
          <p:cNvSpPr>
            <a:spLocks noGrp="1"/>
          </p:cNvSpPr>
          <p:nvPr>
            <p:ph type="body" sz="quarter" idx="11"/>
          </p:nvPr>
        </p:nvSpPr>
        <p:spPr>
          <a:xfrm>
            <a:off x="11476037" y="1240508"/>
            <a:ext cx="998537" cy="2536079"/>
          </a:xfrm>
        </p:spPr>
        <p:txBody>
          <a:bodyPr/>
          <a:lstStyle/>
          <a:p>
            <a:endParaRPr lang="en-US" dirty="0"/>
          </a:p>
        </p:txBody>
      </p:sp>
      <p:pic>
        <p:nvPicPr>
          <p:cNvPr id="5" name="Pictur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512175" y="1212849"/>
            <a:ext cx="3657600" cy="5127477"/>
          </a:xfrm>
          <a:prstGeom prst="rect">
            <a:avLst/>
          </a:prstGeom>
        </p:spPr>
      </p:pic>
    </p:spTree>
    <p:extLst>
      <p:ext uri="{BB962C8B-B14F-4D97-AF65-F5344CB8AC3E}">
        <p14:creationId xmlns:p14="http://schemas.microsoft.com/office/powerpoint/2010/main" val="793047287"/>
      </p:ext>
    </p:extLst>
  </p:cSld>
  <p:clrMapOvr>
    <a:masterClrMapping/>
  </p:clrMapOvr>
  <p:transition>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AppWeb</a:t>
            </a:r>
            <a:r>
              <a:rPr lang="en-US" dirty="0" smtClean="0"/>
              <a:t> Isolation</a:t>
            </a:r>
            <a:endParaRPr lang="en-US" dirty="0"/>
          </a:p>
        </p:txBody>
      </p:sp>
      <p:sp>
        <p:nvSpPr>
          <p:cNvPr id="3" name="Text Placeholder 2"/>
          <p:cNvSpPr>
            <a:spLocks noGrp="1"/>
          </p:cNvSpPr>
          <p:nvPr>
            <p:ph type="body" sz="quarter" idx="10"/>
          </p:nvPr>
        </p:nvSpPr>
        <p:spPr>
          <a:xfrm>
            <a:off x="274639" y="1212849"/>
            <a:ext cx="5486399" cy="4111895"/>
          </a:xfrm>
        </p:spPr>
        <p:txBody>
          <a:bodyPr/>
          <a:lstStyle/>
          <a:p>
            <a:r>
              <a:rPr lang="en-US" dirty="0" smtClean="0"/>
              <a:t>Apps get their own unique URL</a:t>
            </a:r>
          </a:p>
          <a:p>
            <a:r>
              <a:rPr lang="en-US" dirty="0" smtClean="0"/>
              <a:t>Comprised of…</a:t>
            </a:r>
          </a:p>
          <a:p>
            <a:pPr lvl="1"/>
            <a:r>
              <a:rPr lang="en-US" dirty="0" smtClean="0"/>
              <a:t>Prefix (configurable)</a:t>
            </a:r>
          </a:p>
          <a:p>
            <a:pPr lvl="1"/>
            <a:r>
              <a:rPr lang="en-US" dirty="0" err="1" smtClean="0"/>
              <a:t>Guid</a:t>
            </a:r>
            <a:endParaRPr lang="en-US" dirty="0"/>
          </a:p>
          <a:p>
            <a:pPr lvl="1"/>
            <a:r>
              <a:rPr lang="en-US" dirty="0" smtClean="0"/>
              <a:t>Host domain (configurable)</a:t>
            </a:r>
          </a:p>
          <a:p>
            <a:endParaRPr lang="en-US" dirty="0" smtClean="0"/>
          </a:p>
          <a:p>
            <a:pPr lvl="1"/>
            <a:endParaRPr lang="en-US" dirty="0"/>
          </a:p>
        </p:txBody>
      </p:sp>
      <p:sp>
        <p:nvSpPr>
          <p:cNvPr id="4" name="Text Placeholder 3"/>
          <p:cNvSpPr>
            <a:spLocks noGrp="1"/>
          </p:cNvSpPr>
          <p:nvPr>
            <p:ph type="body" sz="quarter" idx="11"/>
          </p:nvPr>
        </p:nvSpPr>
        <p:spPr/>
        <p:txBody>
          <a:bodyPr/>
          <a:lstStyle/>
          <a:p>
            <a:endParaRPr lang="en-US" dirty="0"/>
          </a:p>
        </p:txBody>
      </p:sp>
      <p:pic>
        <p:nvPicPr>
          <p:cNvPr id="5" name="Pictur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673074" y="340517"/>
            <a:ext cx="4437063" cy="6655595"/>
          </a:xfrm>
          <a:prstGeom prst="rect">
            <a:avLst/>
          </a:prstGeom>
        </p:spPr>
      </p:pic>
    </p:spTree>
    <p:extLst>
      <p:ext uri="{BB962C8B-B14F-4D97-AF65-F5344CB8AC3E}">
        <p14:creationId xmlns:p14="http://schemas.microsoft.com/office/powerpoint/2010/main" val="2853240133"/>
      </p:ext>
    </p:extLst>
  </p:cSld>
  <p:clrMapOvr>
    <a:masterClrMapping/>
  </p:clrMapOvr>
  <p:transition>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err="1" smtClean="0"/>
              <a:t>TypeScript</a:t>
            </a:r>
            <a:r>
              <a:rPr lang="en-US" dirty="0" smtClean="0"/>
              <a:t> SPREST Library</a:t>
            </a:r>
            <a:endParaRPr lang="en-US" dirty="0"/>
          </a:p>
        </p:txBody>
      </p:sp>
      <p:sp>
        <p:nvSpPr>
          <p:cNvPr id="5" name="Text Placeholder 4"/>
          <p:cNvSpPr>
            <a:spLocks noGrp="1"/>
          </p:cNvSpPr>
          <p:nvPr>
            <p:ph type="body" sz="quarter" idx="12"/>
          </p:nvPr>
        </p:nvSpPr>
        <p:spPr/>
        <p:txBody>
          <a:bodyPr/>
          <a:lstStyle/>
          <a:p>
            <a:r>
              <a:rPr lang="en-US" dirty="0" smtClean="0"/>
              <a:t>Rob Bogue</a:t>
            </a:r>
            <a:endParaRPr lang="en-US" dirty="0"/>
          </a:p>
        </p:txBody>
      </p:sp>
    </p:spTree>
    <p:extLst>
      <p:ext uri="{BB962C8B-B14F-4D97-AF65-F5344CB8AC3E}">
        <p14:creationId xmlns:p14="http://schemas.microsoft.com/office/powerpoint/2010/main" val="37081986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SharePoint Video Commenter </a:t>
            </a:r>
            <a:endParaRPr lang="en-US" dirty="0"/>
          </a:p>
        </p:txBody>
      </p:sp>
      <p:sp>
        <p:nvSpPr>
          <p:cNvPr id="5" name="Text Placeholder 4"/>
          <p:cNvSpPr>
            <a:spLocks noGrp="1"/>
          </p:cNvSpPr>
          <p:nvPr>
            <p:ph type="body" sz="quarter" idx="12"/>
          </p:nvPr>
        </p:nvSpPr>
        <p:spPr/>
        <p:txBody>
          <a:bodyPr/>
          <a:lstStyle/>
          <a:p>
            <a:r>
              <a:rPr lang="en-US" dirty="0" smtClean="0"/>
              <a:t>Rob Bogue</a:t>
            </a:r>
            <a:endParaRPr lang="en-US" dirty="0"/>
          </a:p>
        </p:txBody>
      </p:sp>
    </p:spTree>
    <p:extLst>
      <p:ext uri="{BB962C8B-B14F-4D97-AF65-F5344CB8AC3E}">
        <p14:creationId xmlns:p14="http://schemas.microsoft.com/office/powerpoint/2010/main" val="9420516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TypeScript</a:t>
            </a:r>
            <a:r>
              <a:rPr lang="en-US" dirty="0" smtClean="0"/>
              <a:t> in your Existing Project</a:t>
            </a:r>
            <a:endParaRPr lang="en-US" dirty="0"/>
          </a:p>
        </p:txBody>
      </p:sp>
      <p:pic>
        <p:nvPicPr>
          <p:cNvPr id="6" name="Picture 5"/>
          <p:cNvPicPr>
            <a:picLocks noChangeAspect="1"/>
          </p:cNvPicPr>
          <p:nvPr/>
        </p:nvPicPr>
        <p:blipFill>
          <a:blip r:embed="rId4"/>
          <a:stretch>
            <a:fillRect/>
          </a:stretch>
        </p:blipFill>
        <p:spPr>
          <a:xfrm>
            <a:off x="274639" y="1211263"/>
            <a:ext cx="2588449" cy="4971716"/>
          </a:xfrm>
          <a:prstGeom prst="rect">
            <a:avLst/>
          </a:prstGeom>
        </p:spPr>
      </p:pic>
      <p:pic>
        <p:nvPicPr>
          <p:cNvPr id="7" name="Picture 6"/>
          <p:cNvPicPr>
            <a:picLocks noChangeAspect="1"/>
          </p:cNvPicPr>
          <p:nvPr/>
        </p:nvPicPr>
        <p:blipFill>
          <a:blip r:embed="rId5"/>
          <a:stretch>
            <a:fillRect/>
          </a:stretch>
        </p:blipFill>
        <p:spPr>
          <a:xfrm>
            <a:off x="5837237" y="1235563"/>
            <a:ext cx="2572109" cy="1171739"/>
          </a:xfrm>
          <a:prstGeom prst="rect">
            <a:avLst/>
          </a:prstGeom>
        </p:spPr>
      </p:pic>
      <p:pic>
        <p:nvPicPr>
          <p:cNvPr id="8" name="Picture 7"/>
          <p:cNvPicPr>
            <a:picLocks noChangeAspect="1"/>
          </p:cNvPicPr>
          <p:nvPr/>
        </p:nvPicPr>
        <p:blipFill>
          <a:blip r:embed="rId6"/>
          <a:stretch>
            <a:fillRect/>
          </a:stretch>
        </p:blipFill>
        <p:spPr>
          <a:xfrm>
            <a:off x="3020203" y="2659062"/>
            <a:ext cx="9144000" cy="294680"/>
          </a:xfrm>
          <a:prstGeom prst="rect">
            <a:avLst/>
          </a:prstGeom>
        </p:spPr>
      </p:pic>
      <p:pic>
        <p:nvPicPr>
          <p:cNvPr id="9" name="Picture 8"/>
          <p:cNvPicPr>
            <a:picLocks noChangeAspect="1"/>
          </p:cNvPicPr>
          <p:nvPr/>
        </p:nvPicPr>
        <p:blipFill>
          <a:blip r:embed="rId7"/>
          <a:stretch>
            <a:fillRect/>
          </a:stretch>
        </p:blipFill>
        <p:spPr>
          <a:xfrm>
            <a:off x="3020203" y="3903427"/>
            <a:ext cx="9144000" cy="699495"/>
          </a:xfrm>
          <a:prstGeom prst="rect">
            <a:avLst/>
          </a:prstGeom>
        </p:spPr>
      </p:pic>
      <p:pic>
        <p:nvPicPr>
          <p:cNvPr id="10" name="Picture 9"/>
          <p:cNvPicPr>
            <a:picLocks noChangeAspect="1"/>
          </p:cNvPicPr>
          <p:nvPr/>
        </p:nvPicPr>
        <p:blipFill>
          <a:blip r:embed="rId8"/>
          <a:stretch>
            <a:fillRect/>
          </a:stretch>
        </p:blipFill>
        <p:spPr>
          <a:xfrm>
            <a:off x="5151437" y="5478462"/>
            <a:ext cx="2591162" cy="1162212"/>
          </a:xfrm>
          <a:prstGeom prst="rect">
            <a:avLst/>
          </a:prstGeom>
        </p:spPr>
      </p:pic>
      <p:pic>
        <p:nvPicPr>
          <p:cNvPr id="11" name="Picture 10"/>
          <p:cNvPicPr>
            <a:picLocks noChangeAspect="1"/>
          </p:cNvPicPr>
          <p:nvPr/>
        </p:nvPicPr>
        <p:blipFill>
          <a:blip r:embed="rId9"/>
          <a:stretch>
            <a:fillRect/>
          </a:stretch>
        </p:blipFill>
        <p:spPr>
          <a:xfrm>
            <a:off x="8210487" y="5173662"/>
            <a:ext cx="3953427" cy="1562318"/>
          </a:xfrm>
          <a:prstGeom prst="rect">
            <a:avLst/>
          </a:prstGeom>
        </p:spPr>
      </p:pic>
      <p:cxnSp>
        <p:nvCxnSpPr>
          <p:cNvPr id="13" name="Elbow Connector 12"/>
          <p:cNvCxnSpPr/>
          <p:nvPr/>
        </p:nvCxnSpPr>
        <p:spPr>
          <a:xfrm rot="5400000" flipH="1" flipV="1">
            <a:off x="2027237" y="1973262"/>
            <a:ext cx="4114800" cy="3352801"/>
          </a:xfrm>
          <a:prstGeom prst="bentConnector3">
            <a:avLst>
              <a:gd name="adj1" fmla="val 100058"/>
            </a:avLst>
          </a:prstGeom>
          <a:ln w="38100">
            <a:solidFill>
              <a:schemeClr val="accent2"/>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8" name="Elbow Connector 17"/>
          <p:cNvCxnSpPr/>
          <p:nvPr/>
        </p:nvCxnSpPr>
        <p:spPr>
          <a:xfrm>
            <a:off x="8210487" y="1640513"/>
            <a:ext cx="2503550" cy="1018549"/>
          </a:xfrm>
          <a:prstGeom prst="bentConnector3">
            <a:avLst>
              <a:gd name="adj1" fmla="val 99596"/>
            </a:avLst>
          </a:prstGeom>
          <a:ln w="38100">
            <a:solidFill>
              <a:schemeClr val="accent2"/>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21" name="Straight Arrow Connector 20"/>
          <p:cNvCxnSpPr/>
          <p:nvPr/>
        </p:nvCxnSpPr>
        <p:spPr>
          <a:xfrm>
            <a:off x="6904037" y="2953742"/>
            <a:ext cx="0" cy="949685"/>
          </a:xfrm>
          <a:prstGeom prst="straightConnector1">
            <a:avLst/>
          </a:prstGeom>
          <a:ln w="38100">
            <a:solidFill>
              <a:schemeClr val="accent2"/>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23" name="Straight Arrow Connector 22"/>
          <p:cNvCxnSpPr/>
          <p:nvPr/>
        </p:nvCxnSpPr>
        <p:spPr>
          <a:xfrm>
            <a:off x="5989637" y="4602922"/>
            <a:ext cx="0" cy="875540"/>
          </a:xfrm>
          <a:prstGeom prst="straightConnector1">
            <a:avLst/>
          </a:prstGeom>
          <a:ln w="38100">
            <a:solidFill>
              <a:schemeClr val="accent2"/>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25" name="Straight Arrow Connector 24"/>
          <p:cNvCxnSpPr/>
          <p:nvPr/>
        </p:nvCxnSpPr>
        <p:spPr>
          <a:xfrm>
            <a:off x="6904037" y="5630862"/>
            <a:ext cx="1371600" cy="0"/>
          </a:xfrm>
          <a:prstGeom prst="straightConnector1">
            <a:avLst/>
          </a:prstGeom>
          <a:ln w="38100">
            <a:solidFill>
              <a:schemeClr val="accent2"/>
            </a:solidFill>
            <a:headEnd type="none"/>
            <a:tailEnd type="triangle"/>
          </a:ln>
        </p:spPr>
        <p:style>
          <a:lnRef idx="1">
            <a:schemeClr val="accent1"/>
          </a:lnRef>
          <a:fillRef idx="0">
            <a:schemeClr val="accent1"/>
          </a:fillRef>
          <a:effectRef idx="0">
            <a:schemeClr val="accent1"/>
          </a:effectRef>
          <a:fontRef idx="minor">
            <a:schemeClr val="tx1"/>
          </a:fontRef>
        </p:style>
      </p:cxnSp>
      <p:sp>
        <p:nvSpPr>
          <p:cNvPr id="26" name="Right Arrow 25"/>
          <p:cNvSpPr/>
          <p:nvPr/>
        </p:nvSpPr>
        <p:spPr bwMode="auto">
          <a:xfrm rot="13285695">
            <a:off x="901172" y="5878621"/>
            <a:ext cx="685799" cy="152400"/>
          </a:xfrm>
          <a:prstGeom prst="rightArrow">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9" name="Rectangle 28"/>
          <p:cNvSpPr/>
          <p:nvPr/>
        </p:nvSpPr>
        <p:spPr bwMode="auto">
          <a:xfrm>
            <a:off x="9935910" y="2806402"/>
            <a:ext cx="2209801" cy="142280"/>
          </a:xfrm>
          <a:prstGeom prst="rect">
            <a:avLst/>
          </a:prstGeom>
          <a:solidFill>
            <a:srgbClr val="FFFF00">
              <a:alpha val="20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0" name="Rectangle 29"/>
          <p:cNvSpPr/>
          <p:nvPr/>
        </p:nvSpPr>
        <p:spPr bwMode="auto">
          <a:xfrm>
            <a:off x="3092861" y="3902364"/>
            <a:ext cx="9052849" cy="566287"/>
          </a:xfrm>
          <a:prstGeom prst="rect">
            <a:avLst/>
          </a:prstGeom>
          <a:solidFill>
            <a:srgbClr val="FFFF00">
              <a:alpha val="20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143340715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3"/>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8"/>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29"/>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18"/>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9"/>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21"/>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30"/>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nodeType="clickEffect">
                                  <p:stCondLst>
                                    <p:cond delay="0"/>
                                  </p:stCondLst>
                                  <p:childTnLst>
                                    <p:set>
                                      <p:cBhvr>
                                        <p:cTn id="36" dur="1" fill="hold">
                                          <p:stCondLst>
                                            <p:cond delay="0"/>
                                          </p:stCondLst>
                                        </p:cTn>
                                        <p:tgtEl>
                                          <p:spTgt spid="10"/>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23"/>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11"/>
                                        </p:tgtEl>
                                        <p:attrNameLst>
                                          <p:attrName>style.visibility</p:attrName>
                                        </p:attrNameLst>
                                      </p:cBhvr>
                                      <p:to>
                                        <p:strVal val="visible"/>
                                      </p:to>
                                    </p:set>
                                  </p:childTnLst>
                                </p:cTn>
                              </p:par>
                              <p:par>
                                <p:cTn id="43" presetID="1" presetClass="entr" presetSubtype="0" fill="hold" nodeType="withEffect">
                                  <p:stCondLst>
                                    <p:cond delay="0"/>
                                  </p:stCondLst>
                                  <p:childTnLst>
                                    <p:set>
                                      <p:cBhvr>
                                        <p:cTn id="44" dur="1" fill="hold">
                                          <p:stCondLst>
                                            <p:cond delay="0"/>
                                          </p:stCondLst>
                                        </p:cTn>
                                        <p:tgtEl>
                                          <p:spTgt spid="2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9" grpId="0" animBg="1"/>
      <p:bldP spid="30"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4" name="Rounded Rectangle 3"/>
          <p:cNvSpPr/>
          <p:nvPr/>
        </p:nvSpPr>
        <p:spPr bwMode="auto">
          <a:xfrm>
            <a:off x="274638" y="2201862"/>
            <a:ext cx="9677399" cy="2438400"/>
          </a:xfrm>
          <a:prstGeom prst="roundRect">
            <a:avLst/>
          </a:prstGeom>
          <a:solidFill>
            <a:schemeClr val="accent2">
              <a:alpha val="9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p:nvPr>
        </p:nvSpPr>
        <p:spPr/>
        <p:txBody>
          <a:bodyPr/>
          <a:lstStyle/>
          <a:p>
            <a:r>
              <a:rPr lang="en-US" dirty="0" smtClean="0"/>
              <a:t>Developing Apps for Office</a:t>
            </a:r>
            <a:endParaRPr lang="en-US" dirty="0"/>
          </a:p>
        </p:txBody>
      </p:sp>
    </p:spTree>
    <p:extLst>
      <p:ext uri="{BB962C8B-B14F-4D97-AF65-F5344CB8AC3E}">
        <p14:creationId xmlns:p14="http://schemas.microsoft.com/office/powerpoint/2010/main" val="394751361"/>
      </p:ext>
    </p:extLst>
  </p:cSld>
  <p:clrMapOvr>
    <a:masterClrMapping/>
  </p:clrMapOvr>
  <p:transition>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fontScale="90000"/>
          </a:bodyPr>
          <a:lstStyle/>
          <a:p>
            <a:r>
              <a:rPr lang="en-US" sz="4900" dirty="0" smtClean="0"/>
              <a:t>Using </a:t>
            </a:r>
            <a:r>
              <a:rPr lang="en-US" sz="4900" dirty="0" err="1" smtClean="0"/>
              <a:t>TypeScript</a:t>
            </a:r>
            <a:r>
              <a:rPr lang="en-US" sz="4900" dirty="0" smtClean="0"/>
              <a:t> to Build Apps for Office and SharePoint</a:t>
            </a:r>
            <a:r>
              <a:rPr lang="en-US" dirty="0" smtClean="0"/>
              <a:t/>
            </a:r>
            <a:br>
              <a:rPr lang="en-US" dirty="0" smtClean="0"/>
            </a:br>
            <a:endParaRPr lang="en-US" dirty="0"/>
          </a:p>
        </p:txBody>
      </p:sp>
      <p:sp>
        <p:nvSpPr>
          <p:cNvPr id="5" name="Text Placeholder 4"/>
          <p:cNvSpPr>
            <a:spLocks noGrp="1"/>
          </p:cNvSpPr>
          <p:nvPr>
            <p:ph type="body" sz="quarter" idx="12"/>
          </p:nvPr>
        </p:nvSpPr>
        <p:spPr/>
        <p:txBody>
          <a:bodyPr/>
          <a:lstStyle/>
          <a:p>
            <a:r>
              <a:rPr lang="en-US" dirty="0" smtClean="0"/>
              <a:t>Robert Bogue, Thor Projects</a:t>
            </a:r>
          </a:p>
          <a:p>
            <a:r>
              <a:rPr lang="en-US" dirty="0" smtClean="0"/>
              <a:t>Keenan Newton, Microsoft</a:t>
            </a:r>
          </a:p>
        </p:txBody>
      </p:sp>
      <p:sp>
        <p:nvSpPr>
          <p:cNvPr id="2" name="Text Placeholder 1"/>
          <p:cNvSpPr>
            <a:spLocks noGrp="1"/>
          </p:cNvSpPr>
          <p:nvPr>
            <p:ph type="body" sz="quarter" idx="13"/>
          </p:nvPr>
        </p:nvSpPr>
        <p:spPr/>
        <p:txBody>
          <a:bodyPr/>
          <a:lstStyle/>
          <a:p>
            <a:r>
              <a:rPr lang="en-US" dirty="0" smtClean="0"/>
              <a:t>SPC176</a:t>
            </a:r>
            <a:endParaRPr lang="en-US" dirty="0"/>
          </a:p>
        </p:txBody>
      </p:sp>
    </p:spTree>
    <p:extLst>
      <p:ext uri="{BB962C8B-B14F-4D97-AF65-F5344CB8AC3E}">
        <p14:creationId xmlns:p14="http://schemas.microsoft.com/office/powerpoint/2010/main" val="248586487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App for Office Anatomy</a:t>
            </a:r>
            <a:endParaRPr lang="en-US" dirty="0"/>
          </a:p>
        </p:txBody>
      </p:sp>
      <p:sp>
        <p:nvSpPr>
          <p:cNvPr id="47" name="Cross 46"/>
          <p:cNvSpPr/>
          <p:nvPr/>
        </p:nvSpPr>
        <p:spPr>
          <a:xfrm>
            <a:off x="4314533" y="3782403"/>
            <a:ext cx="608304" cy="576619"/>
          </a:xfrm>
          <a:prstGeom prst="plus">
            <a:avLst>
              <a:gd name="adj" fmla="val 33488"/>
            </a:avLst>
          </a:prstGeom>
          <a:solidFill>
            <a:schemeClr val="tx1"/>
          </a:solidFill>
          <a:ln w="28575" cap="flat" cmpd="sng" algn="ctr">
            <a:noFill/>
            <a:prstDash val="solid"/>
          </a:ln>
          <a:effectLst/>
        </p:spPr>
        <p:txBody>
          <a:bodyPr lIns="26777" tIns="13388" rIns="26777" bIns="13388" rtlCol="0" anchor="ctr"/>
          <a:lstStyle/>
          <a:p>
            <a:pPr algn="ctr" defTabSz="571039"/>
            <a:endParaRPr lang="en-US" sz="1125" kern="0">
              <a:solidFill>
                <a:srgbClr val="FFFFFF"/>
              </a:solidFill>
            </a:endParaRPr>
          </a:p>
        </p:txBody>
      </p:sp>
      <p:sp>
        <p:nvSpPr>
          <p:cNvPr id="48" name="Equal 47"/>
          <p:cNvSpPr/>
          <p:nvPr/>
        </p:nvSpPr>
        <p:spPr>
          <a:xfrm>
            <a:off x="8199437" y="3658562"/>
            <a:ext cx="822919" cy="809046"/>
          </a:xfrm>
          <a:prstGeom prst="mathEqual">
            <a:avLst>
              <a:gd name="adj1" fmla="val 14949"/>
              <a:gd name="adj2" fmla="val 17475"/>
            </a:avLst>
          </a:prstGeom>
          <a:solidFill>
            <a:schemeClr val="tx1"/>
          </a:solidFill>
          <a:ln w="28575" cap="flat" cmpd="sng" algn="ctr">
            <a:noFill/>
            <a:prstDash val="solid"/>
          </a:ln>
          <a:effectLst/>
        </p:spPr>
        <p:txBody>
          <a:bodyPr lIns="26777" tIns="13388" rIns="26777" bIns="13388" rtlCol="0" anchor="ctr"/>
          <a:lstStyle/>
          <a:p>
            <a:pPr algn="ctr" defTabSz="571039"/>
            <a:endParaRPr lang="en-US" sz="1125" kern="0">
              <a:solidFill>
                <a:srgbClr val="1B1B1B"/>
              </a:solidFill>
            </a:endParaRPr>
          </a:p>
        </p:txBody>
      </p:sp>
      <p:grpSp>
        <p:nvGrpSpPr>
          <p:cNvPr id="56" name="Group 55"/>
          <p:cNvGrpSpPr/>
          <p:nvPr/>
        </p:nvGrpSpPr>
        <p:grpSpPr>
          <a:xfrm>
            <a:off x="9266237" y="2779944"/>
            <a:ext cx="2450241" cy="2449603"/>
            <a:chOff x="612654" y="2554799"/>
            <a:chExt cx="1408218" cy="1407851"/>
          </a:xfrm>
          <a:solidFill>
            <a:schemeClr val="accent1"/>
          </a:solidFill>
        </p:grpSpPr>
        <p:sp>
          <p:nvSpPr>
            <p:cNvPr id="57" name="Rectangle 56"/>
            <p:cNvSpPr/>
            <p:nvPr/>
          </p:nvSpPr>
          <p:spPr bwMode="auto">
            <a:xfrm>
              <a:off x="612654" y="2554799"/>
              <a:ext cx="1408218" cy="1407851"/>
            </a:xfrm>
            <a:prstGeom prst="rect">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8530" tIns="34266" rIns="34266" bIns="68530" numCol="1" spcCol="0" rtlCol="0" fromWordArt="0" anchor="b" anchorCtr="0" forceAA="0" compatLnSpc="1">
              <a:prstTxWarp prst="textNoShape">
                <a:avLst/>
              </a:prstTxWarp>
              <a:noAutofit/>
            </a:bodyPr>
            <a:lstStyle/>
            <a:p>
              <a:pPr algn="ctr" defTabSz="685056" fontAlgn="base">
                <a:spcBef>
                  <a:spcPct val="0"/>
                </a:spcBef>
                <a:spcAft>
                  <a:spcPct val="0"/>
                </a:spcAft>
              </a:pPr>
              <a:r>
                <a:rPr lang="en-US" sz="2800" spc="-38" dirty="0">
                  <a:gradFill>
                    <a:gsLst>
                      <a:gs pos="0">
                        <a:srgbClr val="FFFFFF"/>
                      </a:gs>
                      <a:gs pos="100000">
                        <a:srgbClr val="FFFFFF"/>
                      </a:gs>
                    </a:gsLst>
                    <a:lin ang="5400000" scaled="0"/>
                  </a:gradFill>
                  <a:ea typeface="Segoe UI" pitchFamily="34" charset="0"/>
                  <a:cs typeface="Segoe UI" pitchFamily="34" charset="0"/>
                </a:rPr>
                <a:t>App for Office</a:t>
              </a:r>
            </a:p>
          </p:txBody>
        </p:sp>
        <p:grpSp>
          <p:nvGrpSpPr>
            <p:cNvPr id="58" name="Group 57"/>
            <p:cNvGrpSpPr/>
            <p:nvPr/>
          </p:nvGrpSpPr>
          <p:grpSpPr>
            <a:xfrm>
              <a:off x="919215" y="2660502"/>
              <a:ext cx="857657" cy="957797"/>
              <a:chOff x="6844170" y="2713377"/>
              <a:chExt cx="1582061" cy="1766786"/>
            </a:xfrm>
            <a:grpFill/>
          </p:grpSpPr>
          <p:sp>
            <p:nvSpPr>
              <p:cNvPr id="59" name="Hexagon 58"/>
              <p:cNvSpPr/>
              <p:nvPr/>
            </p:nvSpPr>
            <p:spPr bwMode="auto">
              <a:xfrm rot="5400000">
                <a:off x="6841821" y="2830741"/>
                <a:ext cx="1701773" cy="1467046"/>
              </a:xfrm>
              <a:prstGeom prst="hexagon">
                <a:avLst/>
              </a:prstGeom>
              <a:solidFill>
                <a:schemeClr val="tx1"/>
              </a:solidFill>
              <a:ln w="19050">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sz="2400" spc="-50" dirty="0">
                  <a:gradFill>
                    <a:gsLst>
                      <a:gs pos="0">
                        <a:srgbClr val="FFFFFF"/>
                      </a:gs>
                      <a:gs pos="100000">
                        <a:srgbClr val="FFFFFF"/>
                      </a:gs>
                    </a:gsLst>
                    <a:lin ang="5400000" scaled="0"/>
                  </a:gradFill>
                  <a:ea typeface="Segoe UI" pitchFamily="34" charset="0"/>
                  <a:cs typeface="Segoe UI" pitchFamily="34" charset="0"/>
                </a:endParaRPr>
              </a:p>
            </p:txBody>
          </p:sp>
          <p:sp>
            <p:nvSpPr>
              <p:cNvPr id="60" name="Hexagon 59"/>
              <p:cNvSpPr/>
              <p:nvPr/>
            </p:nvSpPr>
            <p:spPr bwMode="auto">
              <a:xfrm rot="5400000">
                <a:off x="6778583" y="3594724"/>
                <a:ext cx="951026" cy="819851"/>
              </a:xfrm>
              <a:prstGeom prst="hexagon">
                <a:avLst/>
              </a:prstGeom>
              <a:solidFill>
                <a:schemeClr val="tx1"/>
              </a:solidFill>
              <a:ln w="28575">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sz="2400" spc="-50" dirty="0">
                  <a:gradFill>
                    <a:gsLst>
                      <a:gs pos="0">
                        <a:srgbClr val="FFFFFF"/>
                      </a:gs>
                      <a:gs pos="100000">
                        <a:srgbClr val="FFFFFF"/>
                      </a:gs>
                    </a:gsLst>
                    <a:lin ang="5400000" scaled="0"/>
                  </a:gradFill>
                  <a:ea typeface="Segoe UI" pitchFamily="34" charset="0"/>
                  <a:cs typeface="Segoe UI" pitchFamily="34" charset="0"/>
                </a:endParaRPr>
              </a:p>
            </p:txBody>
          </p:sp>
        </p:grpSp>
      </p:grpSp>
      <p:sp>
        <p:nvSpPr>
          <p:cNvPr id="61" name="Rectangle 60"/>
          <p:cNvSpPr/>
          <p:nvPr/>
        </p:nvSpPr>
        <p:spPr>
          <a:xfrm>
            <a:off x="5289786" y="2779944"/>
            <a:ext cx="2447768" cy="2449603"/>
          </a:xfrm>
          <a:prstGeom prst="rect">
            <a:avLst/>
          </a:prstGeom>
          <a:solidFill>
            <a:schemeClr val="accent1"/>
          </a:solidFill>
          <a:ln w="3175" cap="flat" cmpd="sng" algn="ctr">
            <a:noFill/>
            <a:prstDash val="solid"/>
          </a:ln>
          <a:effectLst/>
        </p:spPr>
        <p:txBody>
          <a:bodyPr lIns="26777" tIns="0" rIns="26777" bIns="13388" rtlCol="0" anchor="ctr"/>
          <a:lstStyle/>
          <a:p>
            <a:pPr algn="ctr" defTabSz="571039"/>
            <a:r>
              <a:rPr lang="en-US" sz="2800" kern="0" dirty="0" smtClean="0">
                <a:solidFill>
                  <a:srgbClr val="FFFFFF"/>
                </a:solidFill>
              </a:rPr>
              <a:t>App Manifest</a:t>
            </a:r>
            <a:endParaRPr lang="en-US" sz="2800" kern="0" dirty="0">
              <a:solidFill>
                <a:srgbClr val="FFFFFF"/>
              </a:solidFill>
            </a:endParaRPr>
          </a:p>
        </p:txBody>
      </p:sp>
      <p:sp>
        <p:nvSpPr>
          <p:cNvPr id="20" name="Rectangle 19"/>
          <p:cNvSpPr/>
          <p:nvPr/>
        </p:nvSpPr>
        <p:spPr>
          <a:xfrm>
            <a:off x="1509984" y="2779944"/>
            <a:ext cx="2447768" cy="2449603"/>
          </a:xfrm>
          <a:prstGeom prst="rect">
            <a:avLst/>
          </a:prstGeom>
          <a:solidFill>
            <a:schemeClr val="accent1"/>
          </a:solidFill>
          <a:ln w="3175" cap="flat" cmpd="sng" algn="ctr">
            <a:noFill/>
            <a:prstDash val="solid"/>
          </a:ln>
          <a:effectLst/>
        </p:spPr>
        <p:txBody>
          <a:bodyPr lIns="26777" tIns="0" rIns="26777" bIns="13388" rtlCol="0" anchor="ctr"/>
          <a:lstStyle/>
          <a:p>
            <a:pPr algn="ctr" defTabSz="571039"/>
            <a:r>
              <a:rPr lang="en-US" sz="2800" kern="0" dirty="0" smtClean="0">
                <a:solidFill>
                  <a:srgbClr val="FFFFFF"/>
                </a:solidFill>
              </a:rPr>
              <a:t>Web Page</a:t>
            </a:r>
            <a:endParaRPr lang="en-US" sz="2800" kern="0" dirty="0">
              <a:solidFill>
                <a:srgbClr val="FFFFFF"/>
              </a:solidFill>
            </a:endParaRPr>
          </a:p>
        </p:txBody>
      </p:sp>
      <p:sp>
        <p:nvSpPr>
          <p:cNvPr id="55" name="Rectangle 54"/>
          <p:cNvSpPr/>
          <p:nvPr/>
        </p:nvSpPr>
        <p:spPr>
          <a:xfrm>
            <a:off x="5289786" y="4190609"/>
            <a:ext cx="2447768" cy="276999"/>
          </a:xfrm>
          <a:prstGeom prst="rect">
            <a:avLst/>
          </a:prstGeom>
        </p:spPr>
        <p:txBody>
          <a:bodyPr wrap="square">
            <a:spAutoFit/>
          </a:bodyPr>
          <a:lstStyle/>
          <a:p>
            <a:pPr algn="ctr"/>
            <a:r>
              <a:rPr lang="en-US" sz="1200" dirty="0">
                <a:solidFill>
                  <a:srgbClr val="FFFFFF"/>
                </a:solidFill>
                <a:latin typeface="Consolas" panose="020B0609020204030204" pitchFamily="49" charset="0"/>
                <a:cs typeface="Consolas" panose="020B0609020204030204" pitchFamily="49" charset="0"/>
              </a:rPr>
              <a:t>&lt;XML&gt;</a:t>
            </a:r>
          </a:p>
        </p:txBody>
      </p:sp>
      <p:sp>
        <p:nvSpPr>
          <p:cNvPr id="50" name="Rectangle 49"/>
          <p:cNvSpPr/>
          <p:nvPr/>
        </p:nvSpPr>
        <p:spPr>
          <a:xfrm>
            <a:off x="1509984" y="4199038"/>
            <a:ext cx="2447768" cy="276999"/>
          </a:xfrm>
          <a:prstGeom prst="rect">
            <a:avLst/>
          </a:prstGeom>
        </p:spPr>
        <p:txBody>
          <a:bodyPr wrap="square">
            <a:spAutoFit/>
          </a:bodyPr>
          <a:lstStyle/>
          <a:p>
            <a:pPr algn="ctr"/>
            <a:r>
              <a:rPr lang="en-US" sz="1200" dirty="0">
                <a:solidFill>
                  <a:srgbClr val="FFFFFF"/>
                </a:solidFill>
                <a:latin typeface="Consolas" panose="020B0609020204030204" pitchFamily="49" charset="0"/>
                <a:cs typeface="Consolas" panose="020B0609020204030204" pitchFamily="49" charset="0"/>
              </a:rPr>
              <a:t>&lt;script </a:t>
            </a:r>
            <a:r>
              <a:rPr lang="en-US" sz="1200" dirty="0" err="1">
                <a:solidFill>
                  <a:srgbClr val="FFFFFF"/>
                </a:solidFill>
                <a:latin typeface="Consolas" panose="020B0609020204030204" pitchFamily="49" charset="0"/>
                <a:cs typeface="Consolas" panose="020B0609020204030204" pitchFamily="49" charset="0"/>
              </a:rPr>
              <a:t>src</a:t>
            </a:r>
            <a:r>
              <a:rPr lang="en-US" sz="1200" dirty="0">
                <a:solidFill>
                  <a:srgbClr val="FFFFFF"/>
                </a:solidFill>
                <a:latin typeface="Consolas" panose="020B0609020204030204" pitchFamily="49" charset="0"/>
                <a:cs typeface="Consolas" panose="020B0609020204030204" pitchFamily="49" charset="0"/>
              </a:rPr>
              <a:t>="Office.js"/&gt;</a:t>
            </a:r>
          </a:p>
        </p:txBody>
      </p:sp>
    </p:spTree>
    <p:extLst>
      <p:ext uri="{BB962C8B-B14F-4D97-AF65-F5344CB8AC3E}">
        <p14:creationId xmlns:p14="http://schemas.microsoft.com/office/powerpoint/2010/main" val="1524018693"/>
      </p:ext>
    </p:extLst>
  </p:cSld>
  <p:clrMapOvr>
    <a:masterClrMapping/>
  </p:clrMapOvr>
  <mc:AlternateContent xmlns:mc="http://schemas.openxmlformats.org/markup-compatibility/2006" xmlns:p14="http://schemas.microsoft.com/office/powerpoint/2010/main">
    <mc:Choice Requires="p14">
      <p:transition spd="slow" p14:dur="2000">
        <p14:reveal/>
      </p:transition>
    </mc:Choice>
    <mc:Fallback xmlns="">
      <p:transition spd="slow">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Common App Architecture</a:t>
            </a:r>
            <a:endParaRPr lang="en-US" dirty="0"/>
          </a:p>
        </p:txBody>
      </p:sp>
      <p:sp>
        <p:nvSpPr>
          <p:cNvPr id="10" name="Rectangle 9"/>
          <p:cNvSpPr/>
          <p:nvPr/>
        </p:nvSpPr>
        <p:spPr bwMode="auto">
          <a:xfrm>
            <a:off x="1798637" y="1287462"/>
            <a:ext cx="3555056" cy="3569987"/>
          </a:xfrm>
          <a:prstGeom prst="rect">
            <a:avLst/>
          </a:prstGeom>
          <a:noFill/>
          <a:ln w="9525">
            <a:solidFill>
              <a:schemeClr val="tx1"/>
            </a:solid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91440" tIns="91440" rIns="34294" bIns="34294" rtlCol="0" anchor="t" anchorCtr="0"/>
          <a:lstStyle/>
          <a:p>
            <a:pPr algn="ctr" defTabSz="932406"/>
            <a:r>
              <a:rPr lang="en-US" sz="2400" spc="-102" dirty="0" smtClean="0">
                <a:gradFill>
                  <a:gsLst>
                    <a:gs pos="0">
                      <a:srgbClr val="FFFFFF"/>
                    </a:gs>
                    <a:gs pos="100000">
                      <a:srgbClr val="FFFFFF"/>
                    </a:gs>
                  </a:gsLst>
                  <a:lin ang="5400000" scaled="0"/>
                </a:gradFill>
                <a:ea typeface="Segoe UI" pitchFamily="34" charset="0"/>
                <a:cs typeface="Segoe UI" pitchFamily="34" charset="0"/>
              </a:rPr>
              <a:t>Browser</a:t>
            </a:r>
            <a:endParaRPr lang="en-US" sz="2400" spc="-102" dirty="0">
              <a:gradFill>
                <a:gsLst>
                  <a:gs pos="0">
                    <a:srgbClr val="FFFFFF"/>
                  </a:gs>
                  <a:gs pos="100000">
                    <a:srgbClr val="FFFFFF"/>
                  </a:gs>
                </a:gsLst>
                <a:lin ang="5400000" scaled="0"/>
              </a:gradFill>
              <a:ea typeface="Segoe UI" pitchFamily="34" charset="0"/>
              <a:cs typeface="Segoe UI" pitchFamily="34" charset="0"/>
            </a:endParaRPr>
          </a:p>
        </p:txBody>
      </p:sp>
      <p:sp>
        <p:nvSpPr>
          <p:cNvPr id="12" name="Rectangle 11"/>
          <p:cNvSpPr/>
          <p:nvPr/>
        </p:nvSpPr>
        <p:spPr bwMode="auto">
          <a:xfrm>
            <a:off x="1951037" y="3025750"/>
            <a:ext cx="1180825" cy="1662558"/>
          </a:xfrm>
          <a:prstGeom prst="rect">
            <a:avLst/>
          </a:prstGeom>
          <a:solidFill>
            <a:schemeClr val="bg2">
              <a:lumMod val="75000"/>
            </a:schemeClr>
          </a:solidFill>
          <a:ln w="9525">
            <a:no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0" rIns="34294" bIns="0" numCol="1" spcCol="0" rtlCol="0" fromWordArt="0" anchor="ctr" anchorCtr="0" forceAA="0" compatLnSpc="1">
            <a:prstTxWarp prst="textNoShape">
              <a:avLst/>
            </a:prstTxWarp>
            <a:noAutofit/>
          </a:bodyPr>
          <a:lstStyle/>
          <a:p>
            <a:pPr algn="ctr" defTabSz="932406"/>
            <a:r>
              <a:rPr lang="en-US" sz="1600" spc="-102" dirty="0">
                <a:gradFill>
                  <a:gsLst>
                    <a:gs pos="0">
                      <a:srgbClr val="FFFFFF"/>
                    </a:gs>
                    <a:gs pos="100000">
                      <a:srgbClr val="FFFFFF"/>
                    </a:gs>
                  </a:gsLst>
                  <a:lin ang="5400000" scaled="0"/>
                </a:gradFill>
                <a:ea typeface="Segoe UI" pitchFamily="34" charset="0"/>
                <a:cs typeface="Segoe UI" pitchFamily="34" charset="0"/>
              </a:rPr>
              <a:t>Office </a:t>
            </a:r>
            <a:endParaRPr lang="en-US" sz="1600" spc="-102" dirty="0" smtClean="0">
              <a:gradFill>
                <a:gsLst>
                  <a:gs pos="0">
                    <a:srgbClr val="FFFFFF"/>
                  </a:gs>
                  <a:gs pos="100000">
                    <a:srgbClr val="FFFFFF"/>
                  </a:gs>
                </a:gsLst>
                <a:lin ang="5400000" scaled="0"/>
              </a:gradFill>
              <a:ea typeface="Segoe UI" pitchFamily="34" charset="0"/>
              <a:cs typeface="Segoe UI" pitchFamily="34" charset="0"/>
            </a:endParaRPr>
          </a:p>
          <a:p>
            <a:pPr algn="ctr" defTabSz="932406"/>
            <a:r>
              <a:rPr lang="en-US" sz="1600" spc="-102" dirty="0" smtClean="0">
                <a:gradFill>
                  <a:gsLst>
                    <a:gs pos="0">
                      <a:srgbClr val="FFFFFF"/>
                    </a:gs>
                    <a:gs pos="100000">
                      <a:srgbClr val="FFFFFF"/>
                    </a:gs>
                  </a:gsLst>
                  <a:lin ang="5400000" scaled="0"/>
                </a:gradFill>
                <a:ea typeface="Segoe UI" pitchFamily="34" charset="0"/>
                <a:cs typeface="Segoe UI" pitchFamily="34" charset="0"/>
              </a:rPr>
              <a:t>JSOM</a:t>
            </a:r>
            <a:endParaRPr lang="en-US" sz="1600" spc="-102" dirty="0">
              <a:gradFill>
                <a:gsLst>
                  <a:gs pos="0">
                    <a:srgbClr val="FFFFFF"/>
                  </a:gs>
                  <a:gs pos="100000">
                    <a:srgbClr val="FFFFFF"/>
                  </a:gs>
                </a:gsLst>
                <a:lin ang="5400000" scaled="0"/>
              </a:gradFill>
              <a:ea typeface="Segoe UI" pitchFamily="34" charset="0"/>
              <a:cs typeface="Segoe UI" pitchFamily="34" charset="0"/>
            </a:endParaRPr>
          </a:p>
        </p:txBody>
      </p:sp>
      <p:sp>
        <p:nvSpPr>
          <p:cNvPr id="26" name="Rectangle 25"/>
          <p:cNvSpPr/>
          <p:nvPr/>
        </p:nvSpPr>
        <p:spPr bwMode="auto">
          <a:xfrm>
            <a:off x="3455366" y="3025750"/>
            <a:ext cx="1718884" cy="1662558"/>
          </a:xfrm>
          <a:prstGeom prst="rect">
            <a:avLst/>
          </a:prstGeom>
          <a:solidFill>
            <a:schemeClr val="bg2">
              <a:lumMod val="75000"/>
            </a:schemeClr>
          </a:solidFill>
          <a:ln w="9525">
            <a:no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0" rIns="34294" bIns="0" numCol="1" spcCol="0" rtlCol="0" fromWordArt="0" anchor="ctr" anchorCtr="0" forceAA="0" compatLnSpc="1">
            <a:prstTxWarp prst="textNoShape">
              <a:avLst/>
            </a:prstTxWarp>
            <a:noAutofit/>
          </a:bodyPr>
          <a:lstStyle/>
          <a:p>
            <a:pPr algn="ctr" defTabSz="932406"/>
            <a:r>
              <a:rPr lang="en-US" sz="1600" spc="-102" dirty="0">
                <a:gradFill>
                  <a:gsLst>
                    <a:gs pos="0">
                      <a:srgbClr val="FFFFFF"/>
                    </a:gs>
                    <a:gs pos="100000">
                      <a:srgbClr val="FFFFFF"/>
                    </a:gs>
                  </a:gsLst>
                  <a:lin ang="5400000" scaled="0"/>
                </a:gradFill>
                <a:ea typeface="Segoe UI" pitchFamily="34" charset="0"/>
                <a:cs typeface="Segoe UI" pitchFamily="34" charset="0"/>
              </a:rPr>
              <a:t>SharePoint </a:t>
            </a:r>
            <a:r>
              <a:rPr lang="en-US" sz="1600" spc="-102" dirty="0" smtClean="0">
                <a:gradFill>
                  <a:gsLst>
                    <a:gs pos="0">
                      <a:srgbClr val="FFFFFF"/>
                    </a:gs>
                    <a:gs pos="100000">
                      <a:srgbClr val="FFFFFF"/>
                    </a:gs>
                  </a:gsLst>
                  <a:lin ang="5400000" scaled="0"/>
                </a:gradFill>
                <a:ea typeface="Segoe UI" pitchFamily="34" charset="0"/>
                <a:cs typeface="Segoe UI" pitchFamily="34" charset="0"/>
              </a:rPr>
              <a:t>JSOM </a:t>
            </a:r>
          </a:p>
        </p:txBody>
      </p:sp>
      <p:sp>
        <p:nvSpPr>
          <p:cNvPr id="8" name="Rectangle 7"/>
          <p:cNvSpPr/>
          <p:nvPr/>
        </p:nvSpPr>
        <p:spPr bwMode="auto">
          <a:xfrm>
            <a:off x="7132637" y="1287462"/>
            <a:ext cx="3234285" cy="3569987"/>
          </a:xfrm>
          <a:prstGeom prst="rect">
            <a:avLst/>
          </a:prstGeom>
          <a:solidFill>
            <a:schemeClr val="bg2"/>
          </a:solidFill>
          <a:ln w="9525">
            <a:solidFill>
              <a:schemeClr val="tx1"/>
            </a:solid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91440" tIns="91440" rIns="34294" bIns="34294" rtlCol="0" anchor="t" anchorCtr="0"/>
          <a:lstStyle/>
          <a:p>
            <a:pPr algn="ctr" defTabSz="932406"/>
            <a:r>
              <a:rPr lang="en-US" sz="2400" spc="-102" dirty="0" smtClean="0">
                <a:gradFill>
                  <a:gsLst>
                    <a:gs pos="0">
                      <a:srgbClr val="FFFFFF"/>
                    </a:gs>
                    <a:gs pos="100000">
                      <a:srgbClr val="FFFFFF"/>
                    </a:gs>
                  </a:gsLst>
                  <a:lin ang="5400000" scaled="0"/>
                </a:gradFill>
                <a:ea typeface="Segoe UI" pitchFamily="34" charset="0"/>
                <a:cs typeface="Segoe UI" pitchFamily="34" charset="0"/>
              </a:rPr>
              <a:t>Web Server</a:t>
            </a:r>
            <a:endParaRPr lang="en-US" sz="2400" spc="-102" dirty="0">
              <a:gradFill>
                <a:gsLst>
                  <a:gs pos="0">
                    <a:srgbClr val="FFFFFF"/>
                  </a:gs>
                  <a:gs pos="100000">
                    <a:srgbClr val="FFFFFF"/>
                  </a:gs>
                </a:gsLst>
                <a:lin ang="5400000" scaled="0"/>
              </a:gradFill>
              <a:ea typeface="Segoe UI" pitchFamily="34" charset="0"/>
              <a:cs typeface="Segoe UI" pitchFamily="34" charset="0"/>
            </a:endParaRPr>
          </a:p>
        </p:txBody>
      </p:sp>
      <p:grpSp>
        <p:nvGrpSpPr>
          <p:cNvPr id="101" name="Group 100"/>
          <p:cNvGrpSpPr/>
          <p:nvPr/>
        </p:nvGrpSpPr>
        <p:grpSpPr>
          <a:xfrm>
            <a:off x="9075757" y="5907009"/>
            <a:ext cx="936820" cy="452026"/>
            <a:chOff x="2555663" y="3962400"/>
            <a:chExt cx="3632246" cy="1752600"/>
          </a:xfrm>
        </p:grpSpPr>
        <p:pic>
          <p:nvPicPr>
            <p:cNvPr id="99" name="Picture 2" descr="\\MAGNUM\Projects\Microsoft\Cloud Power FY12\Design\ICONS_PNG\Devices.png"/>
            <p:cNvPicPr>
              <a:picLocks noChangeAspect="1" noChangeArrowheads="1"/>
            </p:cNvPicPr>
            <p:nvPr/>
          </p:nvPicPr>
          <p:blipFill>
            <a:blip r:embed="rId4" cstate="print">
              <a:lum bright="100000"/>
            </a:blip>
            <a:srcRect l="56000" t="50000" r="10000" b="4000"/>
            <a:stretch>
              <a:fillRect/>
            </a:stretch>
          </p:blipFill>
          <p:spPr bwMode="auto">
            <a:xfrm>
              <a:off x="2555663" y="3962400"/>
              <a:ext cx="1295399" cy="1752600"/>
            </a:xfrm>
            <a:prstGeom prst="rect">
              <a:avLst/>
            </a:prstGeom>
            <a:noFill/>
            <a:ln>
              <a:noFill/>
            </a:ln>
          </p:spPr>
        </p:pic>
        <p:pic>
          <p:nvPicPr>
            <p:cNvPr id="100" name="Picture 2" descr="\\MAGNUM\Projects\Microsoft\Cloud Power FY12\Design\ICONS_PNG\Devices.png"/>
            <p:cNvPicPr>
              <a:picLocks noChangeAspect="1" noChangeArrowheads="1"/>
            </p:cNvPicPr>
            <p:nvPr/>
          </p:nvPicPr>
          <p:blipFill>
            <a:blip r:embed="rId4" cstate="print">
              <a:lum bright="100000"/>
            </a:blip>
            <a:srcRect l="2000" t="50000" r="46000" b="4000"/>
            <a:stretch>
              <a:fillRect/>
            </a:stretch>
          </p:blipFill>
          <p:spPr bwMode="auto">
            <a:xfrm>
              <a:off x="4206710" y="3962400"/>
              <a:ext cx="1981199" cy="1752600"/>
            </a:xfrm>
            <a:prstGeom prst="rect">
              <a:avLst/>
            </a:prstGeom>
            <a:noFill/>
            <a:ln>
              <a:noFill/>
            </a:ln>
          </p:spPr>
        </p:pic>
      </p:grpSp>
      <p:pic>
        <p:nvPicPr>
          <p:cNvPr id="24" name="Picture 2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951037" y="5707061"/>
            <a:ext cx="1443726" cy="677418"/>
          </a:xfrm>
          <a:prstGeom prst="rect">
            <a:avLst/>
          </a:prstGeom>
        </p:spPr>
      </p:pic>
      <p:sp>
        <p:nvSpPr>
          <p:cNvPr id="43" name="Rectangle 42"/>
          <p:cNvSpPr/>
          <p:nvPr/>
        </p:nvSpPr>
        <p:spPr bwMode="auto">
          <a:xfrm>
            <a:off x="1798637" y="5662510"/>
            <a:ext cx="1880085" cy="724429"/>
          </a:xfrm>
          <a:prstGeom prst="rect">
            <a:avLst/>
          </a:prstGeom>
          <a:noFill/>
          <a:ln w="9525">
            <a:solidFill>
              <a:schemeClr val="tx1"/>
            </a:solid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91440" tIns="91440" rIns="34294" bIns="34294" rtlCol="0" anchor="t" anchorCtr="0"/>
          <a:lstStyle/>
          <a:p>
            <a:pPr algn="ctr" defTabSz="932406"/>
            <a:endParaRPr lang="en-US" sz="1600" spc="-102" dirty="0">
              <a:gradFill>
                <a:gsLst>
                  <a:gs pos="0">
                    <a:srgbClr val="FFFFFF"/>
                  </a:gs>
                  <a:gs pos="100000">
                    <a:srgbClr val="FFFFFF"/>
                  </a:gs>
                </a:gsLst>
                <a:lin ang="5400000" scaled="0"/>
              </a:gradFill>
              <a:ea typeface="Segoe UI" pitchFamily="34" charset="0"/>
              <a:cs typeface="Segoe UI" pitchFamily="34" charset="0"/>
            </a:endParaRPr>
          </a:p>
        </p:txBody>
      </p:sp>
      <p:sp>
        <p:nvSpPr>
          <p:cNvPr id="132" name="Rectangle 131"/>
          <p:cNvSpPr/>
          <p:nvPr/>
        </p:nvSpPr>
        <p:spPr bwMode="auto">
          <a:xfrm>
            <a:off x="8885236" y="5662510"/>
            <a:ext cx="1481685" cy="724429"/>
          </a:xfrm>
          <a:prstGeom prst="rect">
            <a:avLst/>
          </a:prstGeom>
          <a:noFill/>
          <a:ln w="9525">
            <a:solidFill>
              <a:schemeClr val="tx1"/>
            </a:solid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0" tIns="0" rIns="182880" bIns="0" rtlCol="0" anchor="t" anchorCtr="0"/>
          <a:lstStyle/>
          <a:p>
            <a:pPr algn="r" defTabSz="932406"/>
            <a:r>
              <a:rPr lang="en-US" sz="1600" spc="-102" dirty="0" smtClean="0">
                <a:gradFill>
                  <a:gsLst>
                    <a:gs pos="0">
                      <a:srgbClr val="FFFFFF"/>
                    </a:gs>
                    <a:gs pos="100000">
                      <a:srgbClr val="FFFFFF"/>
                    </a:gs>
                  </a:gsLst>
                  <a:lin ang="5400000" scaled="0"/>
                </a:gradFill>
                <a:ea typeface="Segoe UI" pitchFamily="34" charset="0"/>
                <a:cs typeface="Segoe UI" pitchFamily="34" charset="0"/>
              </a:rPr>
              <a:t>Other Devices</a:t>
            </a:r>
            <a:endParaRPr lang="en-US" sz="1600" spc="-102" dirty="0">
              <a:gradFill>
                <a:gsLst>
                  <a:gs pos="0">
                    <a:srgbClr val="FFFFFF"/>
                  </a:gs>
                  <a:gs pos="100000">
                    <a:srgbClr val="FFFFFF"/>
                  </a:gs>
                </a:gsLst>
                <a:lin ang="5400000" scaled="0"/>
              </a:gradFill>
              <a:ea typeface="Segoe UI" pitchFamily="34" charset="0"/>
              <a:cs typeface="Segoe UI" pitchFamily="34" charset="0"/>
            </a:endParaRPr>
          </a:p>
        </p:txBody>
      </p:sp>
      <p:sp>
        <p:nvSpPr>
          <p:cNvPr id="3" name="Rectangle 2"/>
          <p:cNvSpPr/>
          <p:nvPr/>
        </p:nvSpPr>
        <p:spPr bwMode="auto">
          <a:xfrm>
            <a:off x="1798637" y="1809963"/>
            <a:ext cx="8568285" cy="1143000"/>
          </a:xfrm>
          <a:prstGeom prst="rect">
            <a:avLst/>
          </a:prstGeom>
          <a:solidFill>
            <a:schemeClr val="accent1">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91440" tIns="91440" rIns="34294" bIns="34294" rtlCol="0" anchor="t" anchorCtr="0"/>
          <a:lstStyle/>
          <a:p>
            <a:pPr algn="ctr" defTabSz="932406"/>
            <a:endParaRPr lang="en-US" sz="1600" spc="-102" dirty="0">
              <a:solidFill>
                <a:srgbClr val="FFFFFF"/>
              </a:solidFill>
              <a:ea typeface="Segoe UI" pitchFamily="34" charset="0"/>
              <a:cs typeface="Segoe UI" pitchFamily="34" charset="0"/>
            </a:endParaRPr>
          </a:p>
        </p:txBody>
      </p:sp>
      <p:sp>
        <p:nvSpPr>
          <p:cNvPr id="11" name="Rectangle 10"/>
          <p:cNvSpPr/>
          <p:nvPr/>
        </p:nvSpPr>
        <p:spPr bwMode="auto">
          <a:xfrm>
            <a:off x="1951036" y="1973261"/>
            <a:ext cx="3223213" cy="7620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91440" tIns="91440" rIns="34294" bIns="34294" rtlCol="0" anchor="t" anchorCtr="0"/>
          <a:lstStyle/>
          <a:p>
            <a:pPr algn="ctr" defTabSz="932406"/>
            <a:r>
              <a:rPr lang="en-US" sz="2400" spc="-102" dirty="0" smtClean="0">
                <a:gradFill>
                  <a:gsLst>
                    <a:gs pos="0">
                      <a:srgbClr val="FFFFFF"/>
                    </a:gs>
                    <a:gs pos="100000">
                      <a:srgbClr val="FFFFFF"/>
                    </a:gs>
                  </a:gsLst>
                  <a:lin ang="5400000" scaled="0"/>
                </a:gradFill>
                <a:ea typeface="Segoe UI" pitchFamily="34" charset="0"/>
                <a:cs typeface="Segoe UI" pitchFamily="34" charset="0"/>
              </a:rPr>
              <a:t>Client-side Code</a:t>
            </a:r>
          </a:p>
          <a:p>
            <a:pPr algn="ctr" defTabSz="932406"/>
            <a:r>
              <a:rPr lang="en-US" sz="1400" spc="-102" dirty="0" smtClean="0">
                <a:gradFill>
                  <a:gsLst>
                    <a:gs pos="0">
                      <a:srgbClr val="FFFFFF"/>
                    </a:gs>
                    <a:gs pos="100000">
                      <a:srgbClr val="FFFFFF"/>
                    </a:gs>
                  </a:gsLst>
                  <a:lin ang="5400000" scaled="0"/>
                </a:gradFill>
                <a:ea typeface="Segoe UI" pitchFamily="34" charset="0"/>
                <a:cs typeface="Segoe UI" pitchFamily="34" charset="0"/>
              </a:rPr>
              <a:t>HTML / CSS / JavaScript</a:t>
            </a:r>
            <a:endParaRPr lang="en-US" sz="1400" spc="-102" dirty="0">
              <a:gradFill>
                <a:gsLst>
                  <a:gs pos="0">
                    <a:srgbClr val="FFFFFF"/>
                  </a:gs>
                  <a:gs pos="100000">
                    <a:srgbClr val="FFFFFF"/>
                  </a:gs>
                </a:gsLst>
                <a:lin ang="5400000" scaled="0"/>
              </a:gradFill>
              <a:ea typeface="Segoe UI" pitchFamily="34" charset="0"/>
              <a:cs typeface="Segoe UI" pitchFamily="34" charset="0"/>
            </a:endParaRPr>
          </a:p>
        </p:txBody>
      </p:sp>
      <p:grpSp>
        <p:nvGrpSpPr>
          <p:cNvPr id="137" name="Group 136"/>
          <p:cNvGrpSpPr/>
          <p:nvPr/>
        </p:nvGrpSpPr>
        <p:grpSpPr>
          <a:xfrm>
            <a:off x="5684837" y="1872552"/>
            <a:ext cx="971897" cy="1396109"/>
            <a:chOff x="5627340" y="1777365"/>
            <a:chExt cx="1076727" cy="1613811"/>
          </a:xfrm>
        </p:grpSpPr>
        <p:sp>
          <p:nvSpPr>
            <p:cNvPr id="78" name="TextBox 77"/>
            <p:cNvSpPr txBox="1"/>
            <p:nvPr/>
          </p:nvSpPr>
          <p:spPr>
            <a:xfrm>
              <a:off x="5906587" y="2991066"/>
              <a:ext cx="638316" cy="400110"/>
            </a:xfrm>
            <a:prstGeom prst="rect">
              <a:avLst/>
            </a:prstGeom>
            <a:noFill/>
          </p:spPr>
          <p:txBody>
            <a:bodyPr wrap="none" rtlCol="0">
              <a:spAutoFit/>
            </a:bodyPr>
            <a:lstStyle/>
            <a:p>
              <a:pPr algn="ctr"/>
              <a:r>
                <a:rPr lang="en-US" sz="2000" dirty="0" smtClean="0">
                  <a:gradFill>
                    <a:gsLst>
                      <a:gs pos="0">
                        <a:srgbClr val="FFFFFF"/>
                      </a:gs>
                      <a:gs pos="100000">
                        <a:srgbClr val="FFFFFF"/>
                      </a:gs>
                    </a:gsLst>
                    <a:lin ang="5400000" scaled="0"/>
                  </a:gradFill>
                </a:rPr>
                <a:t>APP</a:t>
              </a:r>
            </a:p>
          </p:txBody>
        </p:sp>
        <p:grpSp>
          <p:nvGrpSpPr>
            <p:cNvPr id="60" name="Group 59"/>
            <p:cNvGrpSpPr/>
            <p:nvPr/>
          </p:nvGrpSpPr>
          <p:grpSpPr>
            <a:xfrm>
              <a:off x="5627340" y="1777365"/>
              <a:ext cx="1076727" cy="1197001"/>
              <a:chOff x="6784020" y="2852239"/>
              <a:chExt cx="1416269" cy="1574471"/>
            </a:xfrm>
            <a:solidFill>
              <a:schemeClr val="accent1"/>
            </a:solidFill>
          </p:grpSpPr>
          <p:sp>
            <p:nvSpPr>
              <p:cNvPr id="61" name="Hexagon 60"/>
              <p:cNvSpPr/>
              <p:nvPr/>
            </p:nvSpPr>
            <p:spPr bwMode="auto">
              <a:xfrm rot="5400000">
                <a:off x="6794932" y="2956340"/>
                <a:ext cx="1509457" cy="1301256"/>
              </a:xfrm>
              <a:prstGeom prst="hexagon">
                <a:avLst/>
              </a:prstGeom>
              <a:grpFill/>
              <a:ln w="3175">
                <a:solidFill>
                  <a:srgbClr val="FFFFFF"/>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spc="-50" dirty="0">
                  <a:gradFill>
                    <a:gsLst>
                      <a:gs pos="0">
                        <a:srgbClr val="FFFFFF"/>
                      </a:gs>
                      <a:gs pos="100000">
                        <a:srgbClr val="FFFFFF"/>
                      </a:gs>
                    </a:gsLst>
                    <a:lin ang="5400000" scaled="0"/>
                  </a:gradFill>
                  <a:ea typeface="Segoe UI" pitchFamily="34" charset="0"/>
                  <a:cs typeface="Segoe UI" pitchFamily="34" charset="0"/>
                </a:endParaRPr>
              </a:p>
            </p:txBody>
          </p:sp>
          <p:sp>
            <p:nvSpPr>
              <p:cNvPr id="62" name="Hexagon 61"/>
              <p:cNvSpPr/>
              <p:nvPr/>
            </p:nvSpPr>
            <p:spPr bwMode="auto">
              <a:xfrm rot="5400000">
                <a:off x="6725845" y="3641335"/>
                <a:ext cx="843550" cy="727199"/>
              </a:xfrm>
              <a:prstGeom prst="hexagon">
                <a:avLst/>
              </a:prstGeom>
              <a:grpFill/>
              <a:ln w="3175">
                <a:solidFill>
                  <a:srgbClr val="FFFFFF"/>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45720" rIns="45720" bIns="91440" numCol="1" spcCol="0" rtlCol="0" fromWordArt="0" anchor="b" anchorCtr="0" forceAA="0" compatLnSpc="1">
                <a:prstTxWarp prst="textNoShape">
                  <a:avLst/>
                </a:prstTxWarp>
                <a:noAutofit/>
              </a:bodyPr>
              <a:lstStyle/>
              <a:p>
                <a:pPr algn="ctr" defTabSz="914099" fontAlgn="base">
                  <a:spcBef>
                    <a:spcPct val="0"/>
                  </a:spcBef>
                  <a:spcAft>
                    <a:spcPct val="0"/>
                  </a:spcAft>
                </a:pPr>
                <a:endParaRPr lang="en-US" spc="-50" dirty="0">
                  <a:gradFill>
                    <a:gsLst>
                      <a:gs pos="0">
                        <a:srgbClr val="FFFFFF"/>
                      </a:gs>
                      <a:gs pos="100000">
                        <a:srgbClr val="FFFFFF"/>
                      </a:gs>
                    </a:gsLst>
                    <a:lin ang="5400000" scaled="0"/>
                  </a:gradFill>
                  <a:ea typeface="Segoe UI" pitchFamily="34" charset="0"/>
                  <a:cs typeface="Segoe UI" pitchFamily="34" charset="0"/>
                </a:endParaRPr>
              </a:p>
            </p:txBody>
          </p:sp>
        </p:grpSp>
      </p:grpSp>
      <p:sp>
        <p:nvSpPr>
          <p:cNvPr id="7" name="Rectangle 6"/>
          <p:cNvSpPr/>
          <p:nvPr/>
        </p:nvSpPr>
        <p:spPr bwMode="auto">
          <a:xfrm>
            <a:off x="7358849" y="1982834"/>
            <a:ext cx="2883110" cy="762887"/>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91440" tIns="91440" rIns="34294" bIns="34294" rtlCol="0" anchor="ctr" anchorCtr="0"/>
          <a:lstStyle/>
          <a:p>
            <a:pPr algn="ctr" defTabSz="932406"/>
            <a:r>
              <a:rPr lang="en-US" sz="2400" spc="-102" dirty="0" smtClean="0">
                <a:gradFill>
                  <a:gsLst>
                    <a:gs pos="0">
                      <a:srgbClr val="FFFFFF"/>
                    </a:gs>
                    <a:gs pos="100000">
                      <a:srgbClr val="FFFFFF"/>
                    </a:gs>
                  </a:gsLst>
                  <a:lin ang="5400000" scaled="0"/>
                </a:gradFill>
                <a:ea typeface="Segoe UI" pitchFamily="34" charset="0"/>
                <a:cs typeface="Segoe UI" pitchFamily="34" charset="0"/>
              </a:rPr>
              <a:t>Server-side Code</a:t>
            </a:r>
          </a:p>
          <a:p>
            <a:pPr algn="ctr" defTabSz="932406"/>
            <a:r>
              <a:rPr lang="en-US" sz="1400" spc="-102" dirty="0" smtClean="0">
                <a:gradFill>
                  <a:gsLst>
                    <a:gs pos="0">
                      <a:srgbClr val="FFFFFF"/>
                    </a:gs>
                    <a:gs pos="100000">
                      <a:srgbClr val="FFFFFF"/>
                    </a:gs>
                  </a:gsLst>
                  <a:lin ang="5400000" scaled="0"/>
                </a:gradFill>
                <a:ea typeface="Segoe UI" pitchFamily="34" charset="0"/>
                <a:cs typeface="Segoe UI" pitchFamily="34" charset="0"/>
              </a:rPr>
              <a:t>Any language</a:t>
            </a:r>
            <a:endParaRPr lang="en-US" sz="1400" spc="-102" dirty="0">
              <a:gradFill>
                <a:gsLst>
                  <a:gs pos="0">
                    <a:srgbClr val="FFFFFF"/>
                  </a:gs>
                  <a:gs pos="100000">
                    <a:srgbClr val="FFFFFF"/>
                  </a:gs>
                </a:gsLst>
                <a:lin ang="5400000" scaled="0"/>
              </a:gradFill>
              <a:ea typeface="Segoe UI" pitchFamily="34" charset="0"/>
              <a:cs typeface="Segoe UI" pitchFamily="34" charset="0"/>
            </a:endParaRPr>
          </a:p>
        </p:txBody>
      </p:sp>
      <p:sp>
        <p:nvSpPr>
          <p:cNvPr id="5" name="Down Arrow 4"/>
          <p:cNvSpPr/>
          <p:nvPr/>
        </p:nvSpPr>
        <p:spPr bwMode="auto">
          <a:xfrm>
            <a:off x="2408237" y="4694230"/>
            <a:ext cx="304800" cy="968280"/>
          </a:xfrm>
          <a:prstGeom prst="downArrow">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91440" tIns="91440" rIns="34294" bIns="34294" rtlCol="0" anchor="t" anchorCtr="0"/>
          <a:lstStyle/>
          <a:p>
            <a:pPr algn="ctr" defTabSz="932406"/>
            <a:endParaRPr lang="en-US" sz="1600" spc="-102" dirty="0">
              <a:gradFill>
                <a:gsLst>
                  <a:gs pos="0">
                    <a:srgbClr val="FFFFFF"/>
                  </a:gs>
                  <a:gs pos="100000">
                    <a:srgbClr val="FFFFFF"/>
                  </a:gs>
                </a:gsLst>
                <a:lin ang="5400000" scaled="0"/>
              </a:gradFill>
              <a:ea typeface="Segoe UI" pitchFamily="34" charset="0"/>
              <a:cs typeface="Segoe UI" pitchFamily="34" charset="0"/>
            </a:endParaRPr>
          </a:p>
        </p:txBody>
      </p:sp>
      <p:sp>
        <p:nvSpPr>
          <p:cNvPr id="6" name="Rectangle 5"/>
          <p:cNvSpPr/>
          <p:nvPr/>
        </p:nvSpPr>
        <p:spPr bwMode="auto">
          <a:xfrm>
            <a:off x="4160837" y="5662510"/>
            <a:ext cx="4242284" cy="710392"/>
          </a:xfrm>
          <a:prstGeom prst="rect">
            <a:avLst/>
          </a:prstGeom>
          <a:solidFill>
            <a:srgbClr val="E34A28"/>
          </a:solidFill>
          <a:ln>
            <a:solidFill>
              <a:schemeClr val="tx1"/>
            </a:solid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91440" tIns="91440" rIns="34294" bIns="34294" rtlCol="0" anchor="ctr" anchorCtr="0"/>
          <a:lstStyle/>
          <a:p>
            <a:pPr algn="ctr" defTabSz="932406"/>
            <a:r>
              <a:rPr lang="en-US" sz="2800" spc="-102" dirty="0" smtClean="0">
                <a:gradFill>
                  <a:gsLst>
                    <a:gs pos="0">
                      <a:srgbClr val="FFFFFF"/>
                    </a:gs>
                    <a:gs pos="100000">
                      <a:srgbClr val="FFFFFF"/>
                    </a:gs>
                  </a:gsLst>
                  <a:lin ang="5400000" scaled="0"/>
                </a:gradFill>
                <a:ea typeface="Segoe UI" pitchFamily="34" charset="0"/>
                <a:cs typeface="Segoe UI" pitchFamily="34" charset="0"/>
              </a:rPr>
              <a:t>SharePoint</a:t>
            </a:r>
            <a:endParaRPr lang="en-US" sz="1600" spc="-102" dirty="0">
              <a:gradFill>
                <a:gsLst>
                  <a:gs pos="0">
                    <a:srgbClr val="FFFFFF"/>
                  </a:gs>
                  <a:gs pos="100000">
                    <a:srgbClr val="FFFFFF"/>
                  </a:gs>
                </a:gsLst>
                <a:lin ang="5400000" scaled="0"/>
              </a:gradFill>
              <a:ea typeface="Segoe UI" pitchFamily="34" charset="0"/>
              <a:cs typeface="Segoe UI" pitchFamily="34" charset="0"/>
            </a:endParaRPr>
          </a:p>
        </p:txBody>
      </p:sp>
      <p:sp>
        <p:nvSpPr>
          <p:cNvPr id="56" name="Down Arrow 55"/>
          <p:cNvSpPr/>
          <p:nvPr/>
        </p:nvSpPr>
        <p:spPr bwMode="auto">
          <a:xfrm>
            <a:off x="4537270" y="4694230"/>
            <a:ext cx="304800" cy="968280"/>
          </a:xfrm>
          <a:prstGeom prst="downArrow">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vert" lIns="0" tIns="91440" rIns="34294" bIns="34294" spcCol="640080" rtlCol="0" anchor="ctr" anchorCtr="0"/>
          <a:lstStyle/>
          <a:p>
            <a:pPr algn="ctr" defTabSz="932406"/>
            <a:endParaRPr lang="en-US" sz="1050" spc="-102" dirty="0">
              <a:solidFill>
                <a:srgbClr val="000000"/>
              </a:solidFill>
              <a:ea typeface="Segoe UI" pitchFamily="34" charset="0"/>
              <a:cs typeface="Segoe UI" pitchFamily="34" charset="0"/>
            </a:endParaRPr>
          </a:p>
        </p:txBody>
      </p:sp>
      <p:sp>
        <p:nvSpPr>
          <p:cNvPr id="9" name="Up-Down Arrow 8"/>
          <p:cNvSpPr/>
          <p:nvPr/>
        </p:nvSpPr>
        <p:spPr bwMode="auto">
          <a:xfrm>
            <a:off x="7494181" y="4857449"/>
            <a:ext cx="316339" cy="790437"/>
          </a:xfrm>
          <a:prstGeom prst="upDownArrow">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91440" tIns="91440" rIns="34294" bIns="34294" rtlCol="0" anchor="t" anchorCtr="0"/>
          <a:lstStyle/>
          <a:p>
            <a:pPr algn="ctr" defTabSz="932406"/>
            <a:endParaRPr lang="en-US" sz="1600" spc="-102" dirty="0">
              <a:gradFill>
                <a:gsLst>
                  <a:gs pos="0">
                    <a:srgbClr val="FFFFFF"/>
                  </a:gs>
                  <a:gs pos="100000">
                    <a:srgbClr val="FFFFFF"/>
                  </a:gs>
                </a:gsLst>
                <a:lin ang="5400000" scaled="0"/>
              </a:gradFill>
              <a:ea typeface="Segoe UI" pitchFamily="34" charset="0"/>
              <a:cs typeface="Segoe UI" pitchFamily="34" charset="0"/>
            </a:endParaRPr>
          </a:p>
        </p:txBody>
      </p:sp>
      <p:sp>
        <p:nvSpPr>
          <p:cNvPr id="65" name="Up-Down Arrow 64"/>
          <p:cNvSpPr/>
          <p:nvPr/>
        </p:nvSpPr>
        <p:spPr bwMode="auto">
          <a:xfrm>
            <a:off x="9479582" y="4872073"/>
            <a:ext cx="316339" cy="790437"/>
          </a:xfrm>
          <a:prstGeom prst="upDownArrow">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91440" tIns="91440" rIns="34294" bIns="34294" rtlCol="0" anchor="t" anchorCtr="0"/>
          <a:lstStyle/>
          <a:p>
            <a:pPr algn="ctr" defTabSz="932406"/>
            <a:endParaRPr lang="en-US" sz="1600" spc="-102" dirty="0">
              <a:gradFill>
                <a:gsLst>
                  <a:gs pos="0">
                    <a:srgbClr val="FFFFFF"/>
                  </a:gs>
                  <a:gs pos="100000">
                    <a:srgbClr val="FFFFFF"/>
                  </a:gs>
                </a:gsLst>
                <a:lin ang="5400000" scaled="0"/>
              </a:gradFill>
              <a:ea typeface="Segoe UI" pitchFamily="34" charset="0"/>
              <a:cs typeface="Segoe UI" pitchFamily="34" charset="0"/>
            </a:endParaRPr>
          </a:p>
        </p:txBody>
      </p:sp>
      <p:sp>
        <p:nvSpPr>
          <p:cNvPr id="13" name="Left-Right Arrow 12"/>
          <p:cNvSpPr/>
          <p:nvPr/>
        </p:nvSpPr>
        <p:spPr bwMode="auto">
          <a:xfrm>
            <a:off x="8403121" y="5883738"/>
            <a:ext cx="475615" cy="267936"/>
          </a:xfrm>
          <a:prstGeom prst="leftRightArrow">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91440" tIns="91440" rIns="34294" bIns="34294" rtlCol="0" anchor="t" anchorCtr="0"/>
          <a:lstStyle/>
          <a:p>
            <a:pPr algn="ctr" defTabSz="932406"/>
            <a:endParaRPr lang="en-US" sz="1600" spc="-102" dirty="0">
              <a:gradFill>
                <a:gsLst>
                  <a:gs pos="0">
                    <a:srgbClr val="FFFFFF"/>
                  </a:gs>
                  <a:gs pos="100000">
                    <a:srgbClr val="FFFFFF"/>
                  </a:gs>
                </a:gsLst>
                <a:lin ang="5400000" scaled="0"/>
              </a:gradFill>
              <a:ea typeface="Segoe UI" pitchFamily="34" charset="0"/>
              <a:cs typeface="Segoe UI" pitchFamily="34" charset="0"/>
            </a:endParaRPr>
          </a:p>
        </p:txBody>
      </p:sp>
      <p:sp>
        <p:nvSpPr>
          <p:cNvPr id="15" name="TextBox 14"/>
          <p:cNvSpPr txBox="1"/>
          <p:nvPr/>
        </p:nvSpPr>
        <p:spPr>
          <a:xfrm>
            <a:off x="4750066" y="5021834"/>
            <a:ext cx="1239571" cy="261610"/>
          </a:xfrm>
          <a:prstGeom prst="rect">
            <a:avLst/>
          </a:prstGeom>
          <a:noFill/>
        </p:spPr>
        <p:txBody>
          <a:bodyPr wrap="square" rtlCol="0">
            <a:spAutoFit/>
          </a:bodyPr>
          <a:lstStyle/>
          <a:p>
            <a:r>
              <a:rPr lang="en-US" sz="1100" dirty="0" smtClean="0">
                <a:gradFill>
                  <a:gsLst>
                    <a:gs pos="0">
                      <a:srgbClr val="FFFFFF"/>
                    </a:gs>
                    <a:gs pos="100000">
                      <a:srgbClr val="FFFFFF"/>
                    </a:gs>
                  </a:gsLst>
                  <a:lin ang="5400000" scaled="0"/>
                </a:gradFill>
              </a:rPr>
              <a:t>CSOM</a:t>
            </a:r>
          </a:p>
        </p:txBody>
      </p:sp>
      <p:sp>
        <p:nvSpPr>
          <p:cNvPr id="67" name="TextBox 66"/>
          <p:cNvSpPr txBox="1"/>
          <p:nvPr/>
        </p:nvSpPr>
        <p:spPr>
          <a:xfrm>
            <a:off x="7721866" y="5021262"/>
            <a:ext cx="1239571" cy="430887"/>
          </a:xfrm>
          <a:prstGeom prst="rect">
            <a:avLst/>
          </a:prstGeom>
          <a:noFill/>
        </p:spPr>
        <p:txBody>
          <a:bodyPr wrap="square" rtlCol="0">
            <a:spAutoFit/>
          </a:bodyPr>
          <a:lstStyle/>
          <a:p>
            <a:r>
              <a:rPr lang="en-US" sz="1100" dirty="0" smtClean="0">
                <a:gradFill>
                  <a:gsLst>
                    <a:gs pos="0">
                      <a:srgbClr val="FFFFFF"/>
                    </a:gs>
                    <a:gs pos="100000">
                      <a:srgbClr val="FFFFFF"/>
                    </a:gs>
                  </a:gsLst>
                  <a:lin ang="5400000" scaled="0"/>
                </a:gradFill>
              </a:rPr>
              <a:t>CSOM</a:t>
            </a:r>
          </a:p>
          <a:p>
            <a:r>
              <a:rPr lang="en-US" sz="1100" dirty="0" smtClean="0">
                <a:gradFill>
                  <a:gsLst>
                    <a:gs pos="0">
                      <a:srgbClr val="FFFFFF"/>
                    </a:gs>
                    <a:gs pos="100000">
                      <a:srgbClr val="FFFFFF"/>
                    </a:gs>
                  </a:gsLst>
                  <a:lin ang="5400000" scaled="0"/>
                </a:gradFill>
              </a:rPr>
              <a:t>REST</a:t>
            </a:r>
          </a:p>
        </p:txBody>
      </p:sp>
      <p:grpSp>
        <p:nvGrpSpPr>
          <p:cNvPr id="35" name="Group 34"/>
          <p:cNvGrpSpPr/>
          <p:nvPr/>
        </p:nvGrpSpPr>
        <p:grpSpPr>
          <a:xfrm>
            <a:off x="7358849" y="3025750"/>
            <a:ext cx="2883110" cy="1703716"/>
            <a:chOff x="8073408" y="2702092"/>
            <a:chExt cx="2883110" cy="1703716"/>
          </a:xfrm>
        </p:grpSpPr>
        <p:sp>
          <p:nvSpPr>
            <p:cNvPr id="36" name="Rectangle 35"/>
            <p:cNvSpPr/>
            <p:nvPr/>
          </p:nvSpPr>
          <p:spPr bwMode="auto">
            <a:xfrm>
              <a:off x="8073408" y="2702092"/>
              <a:ext cx="1142998" cy="1703716"/>
            </a:xfrm>
            <a:prstGeom prst="rect">
              <a:avLst/>
            </a:prstGeom>
            <a:solidFill>
              <a:schemeClr val="accent1">
                <a:lumMod val="50000"/>
              </a:schemeClr>
            </a:solidFill>
            <a:ln w="9525">
              <a:no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algn="ctr" defTabSz="932406"/>
              <a:r>
                <a:rPr lang="en-US" sz="1400" spc="-102" dirty="0" err="1" smtClean="0">
                  <a:gradFill>
                    <a:gsLst>
                      <a:gs pos="0">
                        <a:srgbClr val="FFFFFF"/>
                      </a:gs>
                      <a:gs pos="100000">
                        <a:srgbClr val="FFFFFF"/>
                      </a:gs>
                    </a:gsLst>
                    <a:lin ang="5400000" scaled="0"/>
                  </a:gradFill>
                  <a:ea typeface="Segoe UI" pitchFamily="34" charset="0"/>
                  <a:cs typeface="Segoe UI" pitchFamily="34" charset="0"/>
                </a:rPr>
                <a:t>Autohosted</a:t>
              </a:r>
              <a:endParaRPr lang="en-US" sz="1400" spc="-102"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37" name="Rectangle 36"/>
            <p:cNvSpPr/>
            <p:nvPr/>
          </p:nvSpPr>
          <p:spPr bwMode="auto">
            <a:xfrm>
              <a:off x="9216407" y="2702092"/>
              <a:ext cx="1740111" cy="1703716"/>
            </a:xfrm>
            <a:prstGeom prst="rect">
              <a:avLst/>
            </a:prstGeom>
            <a:solidFill>
              <a:schemeClr val="bg2">
                <a:lumMod val="75000"/>
              </a:schemeClr>
            </a:solidFill>
            <a:ln w="9525">
              <a:no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t" anchorCtr="0" forceAA="0" compatLnSpc="1">
              <a:prstTxWarp prst="textNoShape">
                <a:avLst/>
              </a:prstTxWarp>
              <a:noAutofit/>
            </a:bodyPr>
            <a:lstStyle/>
            <a:p>
              <a:pPr algn="ctr" defTabSz="932406"/>
              <a:r>
                <a:rPr lang="en-US" sz="1400" spc="-102" dirty="0">
                  <a:gradFill>
                    <a:gsLst>
                      <a:gs pos="0">
                        <a:srgbClr val="FFFFFF"/>
                      </a:gs>
                      <a:gs pos="100000">
                        <a:srgbClr val="FFFFFF"/>
                      </a:gs>
                    </a:gsLst>
                    <a:lin ang="5400000" scaled="0"/>
                  </a:gradFill>
                  <a:ea typeface="Segoe UI" pitchFamily="34" charset="0"/>
                  <a:cs typeface="Segoe UI" pitchFamily="34" charset="0"/>
                </a:rPr>
                <a:t>Provider-hosted</a:t>
              </a:r>
            </a:p>
          </p:txBody>
        </p:sp>
        <p:sp>
          <p:nvSpPr>
            <p:cNvPr id="38" name="Rectangle 37"/>
            <p:cNvSpPr/>
            <p:nvPr/>
          </p:nvSpPr>
          <p:spPr bwMode="auto">
            <a:xfrm rot="5400000">
              <a:off x="9940438" y="3365921"/>
              <a:ext cx="1318597" cy="533401"/>
            </a:xfrm>
            <a:prstGeom prst="rect">
              <a:avLst/>
            </a:prstGeom>
            <a:solidFill>
              <a:schemeClr val="tx1">
                <a:lumMod val="50000"/>
              </a:schemeClr>
            </a:solidFill>
            <a:ln w="9525">
              <a:no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0" rIns="34294" bIns="0" numCol="1" spcCol="0" rtlCol="0" fromWordArt="0" anchor="ctr" anchorCtr="0" forceAA="0" compatLnSpc="1">
              <a:prstTxWarp prst="textNoShape">
                <a:avLst/>
              </a:prstTxWarp>
              <a:noAutofit/>
            </a:bodyPr>
            <a:lstStyle/>
            <a:p>
              <a:pPr algn="ctr" defTabSz="932406"/>
              <a:r>
                <a:rPr lang="en-US" sz="1400" spc="-102" dirty="0" smtClean="0">
                  <a:gradFill>
                    <a:gsLst>
                      <a:gs pos="0">
                        <a:srgbClr val="FFFFFF"/>
                      </a:gs>
                      <a:gs pos="100000">
                        <a:srgbClr val="FFFFFF"/>
                      </a:gs>
                    </a:gsLst>
                    <a:lin ang="5400000" scaled="0"/>
                  </a:gradFill>
                  <a:ea typeface="Segoe UI" pitchFamily="34" charset="0"/>
                  <a:cs typeface="Segoe UI" pitchFamily="34" charset="0"/>
                </a:rPr>
                <a:t>Other</a:t>
              </a:r>
            </a:p>
            <a:p>
              <a:pPr algn="ctr" defTabSz="932406"/>
              <a:r>
                <a:rPr lang="en-US" sz="1400" spc="-102" dirty="0" smtClean="0">
                  <a:gradFill>
                    <a:gsLst>
                      <a:gs pos="0">
                        <a:srgbClr val="FFFFFF"/>
                      </a:gs>
                      <a:gs pos="100000">
                        <a:srgbClr val="FFFFFF"/>
                      </a:gs>
                    </a:gsLst>
                    <a:lin ang="5400000" scaled="0"/>
                  </a:gradFill>
                  <a:ea typeface="Segoe UI" pitchFamily="34" charset="0"/>
                  <a:cs typeface="Segoe UI" pitchFamily="34" charset="0"/>
                </a:rPr>
                <a:t>E.g. LAMP</a:t>
              </a:r>
              <a:endParaRPr lang="en-US" sz="1400" spc="-102" dirty="0">
                <a:gradFill>
                  <a:gsLst>
                    <a:gs pos="0">
                      <a:srgbClr val="FFFFFF"/>
                    </a:gs>
                    <a:gs pos="100000">
                      <a:srgbClr val="FFFFFF"/>
                    </a:gs>
                  </a:gsLst>
                  <a:lin ang="5400000" scaled="0"/>
                </a:gradFill>
                <a:ea typeface="Segoe UI" pitchFamily="34" charset="0"/>
                <a:cs typeface="Segoe UI" pitchFamily="34" charset="0"/>
              </a:endParaRPr>
            </a:p>
          </p:txBody>
        </p:sp>
        <p:sp>
          <p:nvSpPr>
            <p:cNvPr id="39" name="Rectangle 38"/>
            <p:cNvSpPr/>
            <p:nvPr/>
          </p:nvSpPr>
          <p:spPr bwMode="auto">
            <a:xfrm rot="5400000">
              <a:off x="9347666" y="3400875"/>
              <a:ext cx="1323999" cy="458085"/>
            </a:xfrm>
            <a:prstGeom prst="rect">
              <a:avLst/>
            </a:prstGeom>
            <a:solidFill>
              <a:schemeClr val="tx1">
                <a:lumMod val="50000"/>
              </a:schemeClr>
            </a:solidFill>
            <a:ln w="9525">
              <a:no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1440" tIns="0" rIns="34294" bIns="0" numCol="1" spcCol="0" rtlCol="0" fromWordArt="0" anchor="ctr" anchorCtr="0" forceAA="0" compatLnSpc="1">
              <a:prstTxWarp prst="textNoShape">
                <a:avLst/>
              </a:prstTxWarp>
              <a:noAutofit/>
            </a:bodyPr>
            <a:lstStyle/>
            <a:p>
              <a:pPr algn="ctr" defTabSz="932406"/>
              <a:r>
                <a:rPr lang="en-US" sz="1400" spc="-102" dirty="0" smtClean="0">
                  <a:gradFill>
                    <a:gsLst>
                      <a:gs pos="0">
                        <a:srgbClr val="FFFFFF"/>
                      </a:gs>
                      <a:gs pos="100000">
                        <a:srgbClr val="FFFFFF"/>
                      </a:gs>
                    </a:gsLst>
                    <a:lin ang="5400000" scaled="0"/>
                  </a:gradFill>
                  <a:ea typeface="Segoe UI" pitchFamily="34" charset="0"/>
                  <a:cs typeface="Segoe UI" pitchFamily="34" charset="0"/>
                </a:rPr>
                <a:t>IIS </a:t>
              </a:r>
              <a:r>
                <a:rPr lang="en-US" sz="1400" spc="-102" dirty="0">
                  <a:gradFill>
                    <a:gsLst>
                      <a:gs pos="0">
                        <a:srgbClr val="FFFFFF"/>
                      </a:gs>
                      <a:gs pos="100000">
                        <a:srgbClr val="FFFFFF"/>
                      </a:gs>
                    </a:gsLst>
                    <a:lin ang="5400000" scaled="0"/>
                  </a:gradFill>
                  <a:ea typeface="Segoe UI" pitchFamily="34" charset="0"/>
                  <a:cs typeface="Segoe UI" pitchFamily="34" charset="0"/>
                </a:rPr>
                <a:t>/ </a:t>
              </a:r>
              <a:r>
                <a:rPr lang="en-US" sz="1400" spc="-102" dirty="0" err="1">
                  <a:gradFill>
                    <a:gsLst>
                      <a:gs pos="0">
                        <a:srgbClr val="FFFFFF"/>
                      </a:gs>
                      <a:gs pos="100000">
                        <a:srgbClr val="FFFFFF"/>
                      </a:gs>
                    </a:gsLst>
                    <a:lin ang="5400000" scaled="0"/>
                  </a:gradFill>
                  <a:ea typeface="Segoe UI" pitchFamily="34" charset="0"/>
                  <a:cs typeface="Segoe UI" pitchFamily="34" charset="0"/>
                </a:rPr>
                <a:t>ASP.Net</a:t>
              </a:r>
              <a:endParaRPr lang="en-US" sz="1400" spc="-102" dirty="0">
                <a:gradFill>
                  <a:gsLst>
                    <a:gs pos="0">
                      <a:srgbClr val="FFFFFF"/>
                    </a:gs>
                    <a:gs pos="100000">
                      <a:srgbClr val="FFFFFF"/>
                    </a:gs>
                  </a:gsLst>
                  <a:lin ang="5400000" scaled="0"/>
                </a:gradFill>
                <a:ea typeface="Segoe UI" pitchFamily="34" charset="0"/>
                <a:cs typeface="Segoe UI" pitchFamily="34" charset="0"/>
              </a:endParaRPr>
            </a:p>
          </p:txBody>
        </p:sp>
        <p:grpSp>
          <p:nvGrpSpPr>
            <p:cNvPr id="40" name="Group 39"/>
            <p:cNvGrpSpPr/>
            <p:nvPr/>
          </p:nvGrpSpPr>
          <p:grpSpPr>
            <a:xfrm>
              <a:off x="8170622" y="2976602"/>
              <a:ext cx="1515674" cy="1315315"/>
              <a:chOff x="8213748" y="2976602"/>
              <a:chExt cx="1515674" cy="1315315"/>
            </a:xfrm>
          </p:grpSpPr>
          <p:sp>
            <p:nvSpPr>
              <p:cNvPr id="41" name="Rectangle 40"/>
              <p:cNvSpPr/>
              <p:nvPr/>
            </p:nvSpPr>
            <p:spPr bwMode="auto">
              <a:xfrm>
                <a:off x="8213749" y="2976602"/>
                <a:ext cx="1515673" cy="1315315"/>
              </a:xfrm>
              <a:prstGeom prst="rect">
                <a:avLst/>
              </a:prstGeom>
              <a:solidFill>
                <a:schemeClr val="accent1"/>
              </a:solidFill>
              <a:ln w="9525">
                <a:no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45720" rIns="0" bIns="0" numCol="1" spcCol="0" rtlCol="0" fromWordArt="0" anchor="t" anchorCtr="0" forceAA="0" compatLnSpc="1">
                <a:prstTxWarp prst="textNoShape">
                  <a:avLst/>
                </a:prstTxWarp>
                <a:noAutofit/>
              </a:bodyPr>
              <a:lstStyle/>
              <a:p>
                <a:pPr algn="ctr" defTabSz="932406"/>
                <a:r>
                  <a:rPr lang="en-US" sz="1600" spc="-102" dirty="0" smtClean="0">
                    <a:gradFill>
                      <a:gsLst>
                        <a:gs pos="0">
                          <a:srgbClr val="FFFFFF"/>
                        </a:gs>
                        <a:gs pos="100000">
                          <a:srgbClr val="FFFFFF"/>
                        </a:gs>
                      </a:gsLst>
                      <a:lin ang="5400000" scaled="0"/>
                    </a:gradFill>
                    <a:ea typeface="Segoe UI" pitchFamily="34" charset="0"/>
                    <a:cs typeface="Segoe UI" pitchFamily="34" charset="0"/>
                  </a:rPr>
                  <a:t>Windows Azure</a:t>
                </a:r>
              </a:p>
            </p:txBody>
          </p:sp>
          <p:sp>
            <p:nvSpPr>
              <p:cNvPr id="42" name="Rectangle 41"/>
              <p:cNvSpPr/>
              <p:nvPr/>
            </p:nvSpPr>
            <p:spPr bwMode="auto">
              <a:xfrm>
                <a:off x="8297765" y="3309528"/>
                <a:ext cx="1431657" cy="231322"/>
              </a:xfrm>
              <a:prstGeom prst="rect">
                <a:avLst/>
              </a:prstGeom>
              <a:solidFill>
                <a:schemeClr val="accent1"/>
              </a:solidFill>
              <a:ln w="9525">
                <a:no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32406"/>
                <a:r>
                  <a:rPr lang="en-US" sz="1200" spc="-102" dirty="0" smtClean="0">
                    <a:gradFill>
                      <a:gsLst>
                        <a:gs pos="0">
                          <a:srgbClr val="FFFFFF"/>
                        </a:gs>
                        <a:gs pos="100000">
                          <a:srgbClr val="FFFFFF"/>
                        </a:gs>
                      </a:gsLst>
                      <a:lin ang="5400000" scaled="0"/>
                    </a:gradFill>
                    <a:ea typeface="Segoe UI" pitchFamily="34" charset="0"/>
                    <a:cs typeface="Segoe UI" pitchFamily="34" charset="0"/>
                  </a:rPr>
                  <a:t>Web Sites</a:t>
                </a:r>
              </a:p>
            </p:txBody>
          </p:sp>
          <p:sp>
            <p:nvSpPr>
              <p:cNvPr id="46" name="Rectangle 45"/>
              <p:cNvSpPr/>
              <p:nvPr/>
            </p:nvSpPr>
            <p:spPr bwMode="auto">
              <a:xfrm>
                <a:off x="8213748" y="3559884"/>
                <a:ext cx="1515673" cy="231322"/>
              </a:xfrm>
              <a:prstGeom prst="rect">
                <a:avLst/>
              </a:prstGeom>
              <a:solidFill>
                <a:schemeClr val="accent1"/>
              </a:solidFill>
              <a:ln w="9525">
                <a:no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32406"/>
                <a:r>
                  <a:rPr lang="en-US" sz="1200" spc="-102" dirty="0" smtClean="0">
                    <a:gradFill>
                      <a:gsLst>
                        <a:gs pos="0">
                          <a:srgbClr val="FFFFFF"/>
                        </a:gs>
                        <a:gs pos="100000">
                          <a:srgbClr val="FFFFFF"/>
                        </a:gs>
                      </a:gsLst>
                      <a:lin ang="5400000" scaled="0"/>
                    </a:gradFill>
                    <a:ea typeface="Segoe UI" pitchFamily="34" charset="0"/>
                    <a:cs typeface="Segoe UI" pitchFamily="34" charset="0"/>
                  </a:rPr>
                  <a:t>Workflow</a:t>
                </a:r>
              </a:p>
            </p:txBody>
          </p:sp>
          <p:sp>
            <p:nvSpPr>
              <p:cNvPr id="49" name="Rectangle 48"/>
              <p:cNvSpPr/>
              <p:nvPr/>
            </p:nvSpPr>
            <p:spPr bwMode="auto">
              <a:xfrm>
                <a:off x="8213748" y="3810240"/>
                <a:ext cx="1515674" cy="231322"/>
              </a:xfrm>
              <a:prstGeom prst="rect">
                <a:avLst/>
              </a:prstGeom>
              <a:solidFill>
                <a:schemeClr val="accent1"/>
              </a:solidFill>
              <a:ln w="9525">
                <a:no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32406"/>
                <a:r>
                  <a:rPr lang="en-US" sz="1200" spc="-102" dirty="0" smtClean="0">
                    <a:gradFill>
                      <a:gsLst>
                        <a:gs pos="0">
                          <a:srgbClr val="FFFFFF"/>
                        </a:gs>
                        <a:gs pos="100000">
                          <a:srgbClr val="FFFFFF"/>
                        </a:gs>
                      </a:gsLst>
                      <a:lin ang="5400000" scaled="0"/>
                    </a:gradFill>
                    <a:ea typeface="Segoe UI" pitchFamily="34" charset="0"/>
                    <a:cs typeface="Segoe UI" pitchFamily="34" charset="0"/>
                  </a:rPr>
                  <a:t>SQL</a:t>
                </a:r>
              </a:p>
            </p:txBody>
          </p:sp>
          <p:sp>
            <p:nvSpPr>
              <p:cNvPr id="50" name="Rectangle 49"/>
              <p:cNvSpPr/>
              <p:nvPr/>
            </p:nvSpPr>
            <p:spPr bwMode="auto">
              <a:xfrm>
                <a:off x="8213748" y="4060595"/>
                <a:ext cx="1515674" cy="231322"/>
              </a:xfrm>
              <a:prstGeom prst="rect">
                <a:avLst/>
              </a:prstGeom>
              <a:solidFill>
                <a:schemeClr val="accent1"/>
              </a:solidFill>
              <a:ln w="9525">
                <a:no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32406"/>
                <a:r>
                  <a:rPr lang="en-US" sz="1200" spc="-102" dirty="0" smtClean="0">
                    <a:gradFill>
                      <a:gsLst>
                        <a:gs pos="0">
                          <a:srgbClr val="FFFFFF"/>
                        </a:gs>
                        <a:gs pos="100000">
                          <a:srgbClr val="FFFFFF"/>
                        </a:gs>
                      </a:gsLst>
                      <a:lin ang="5400000" scaled="0"/>
                    </a:gradFill>
                    <a:ea typeface="Segoe UI" pitchFamily="34" charset="0"/>
                    <a:cs typeface="Segoe UI" pitchFamily="34" charset="0"/>
                  </a:rPr>
                  <a:t>Cloud Services</a:t>
                </a:r>
              </a:p>
            </p:txBody>
          </p:sp>
        </p:grpSp>
      </p:grpSp>
    </p:spTree>
    <p:extLst>
      <p:ext uri="{BB962C8B-B14F-4D97-AF65-F5344CB8AC3E}">
        <p14:creationId xmlns:p14="http://schemas.microsoft.com/office/powerpoint/2010/main" val="1877161915"/>
      </p:ext>
    </p:extLst>
  </p:cSld>
  <p:clrMapOvr>
    <a:masterClrMapping/>
  </p:clrMapOvr>
  <p:transition>
    <p:fad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Extracting Video Comments to Excel</a:t>
            </a:r>
            <a:endParaRPr lang="en-US" dirty="0"/>
          </a:p>
        </p:txBody>
      </p:sp>
      <p:sp>
        <p:nvSpPr>
          <p:cNvPr id="5" name="Text Placeholder 4"/>
          <p:cNvSpPr>
            <a:spLocks noGrp="1"/>
          </p:cNvSpPr>
          <p:nvPr>
            <p:ph type="body" sz="quarter" idx="12"/>
          </p:nvPr>
        </p:nvSpPr>
        <p:spPr/>
        <p:txBody>
          <a:bodyPr/>
          <a:lstStyle/>
          <a:p>
            <a:r>
              <a:rPr lang="en-US" smtClean="0"/>
              <a:t>Name</a:t>
            </a:r>
            <a:endParaRPr lang="en-US" dirty="0"/>
          </a:p>
        </p:txBody>
      </p:sp>
    </p:spTree>
    <p:extLst>
      <p:ext uri="{BB962C8B-B14F-4D97-AF65-F5344CB8AC3E}">
        <p14:creationId xmlns:p14="http://schemas.microsoft.com/office/powerpoint/2010/main" val="28269910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Group 17"/>
          <p:cNvGrpSpPr/>
          <p:nvPr/>
        </p:nvGrpSpPr>
        <p:grpSpPr>
          <a:xfrm>
            <a:off x="2" y="-46950"/>
            <a:ext cx="12436475" cy="2367124"/>
            <a:chOff x="0" y="-46033"/>
            <a:chExt cx="12188825" cy="2320920"/>
          </a:xfrm>
        </p:grpSpPr>
        <p:sp>
          <p:nvSpPr>
            <p:cNvPr id="13" name="Rectangle 12"/>
            <p:cNvSpPr/>
            <p:nvPr/>
          </p:nvSpPr>
          <p:spPr bwMode="auto">
            <a:xfrm>
              <a:off x="0" y="-46033"/>
              <a:ext cx="12188825" cy="1735133"/>
            </a:xfrm>
            <a:prstGeom prst="rect">
              <a:avLst/>
            </a:prstGeom>
            <a:solidFill>
              <a:srgbClr val="0072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2880" tIns="182880" rIns="182880" bIns="45718" numCol="1" rtlCol="0" anchor="t" anchorCtr="0" compatLnSpc="1">
              <a:prstTxWarp prst="textNoShape">
                <a:avLst/>
              </a:prstTxWarp>
            </a:bodyPr>
            <a:lstStyle/>
            <a:p>
              <a:pPr algn="ctr" defTabSz="932381" fontAlgn="base">
                <a:spcBef>
                  <a:spcPct val="0"/>
                </a:spcBef>
                <a:spcAft>
                  <a:spcPct val="0"/>
                </a:spcAft>
              </a:pPr>
              <a:endParaRPr lang="en-US" sz="2200" dirty="0">
                <a:gradFill>
                  <a:gsLst>
                    <a:gs pos="0">
                      <a:srgbClr val="FFFFFF"/>
                    </a:gs>
                    <a:gs pos="100000">
                      <a:srgbClr val="FFFFFF"/>
                    </a:gs>
                  </a:gsLst>
                  <a:lin ang="5400000" scaled="0"/>
                </a:gradFill>
                <a:latin typeface="Segoe Condensed" pitchFamily="34" charset="0"/>
              </a:endParaRPr>
            </a:p>
          </p:txBody>
        </p:sp>
        <p:sp>
          <p:nvSpPr>
            <p:cNvPr id="6" name="Right Triangle 5"/>
            <p:cNvSpPr/>
            <p:nvPr/>
          </p:nvSpPr>
          <p:spPr bwMode="auto">
            <a:xfrm rot="5400000">
              <a:off x="50006" y="1613694"/>
              <a:ext cx="612774" cy="709612"/>
            </a:xfrm>
            <a:prstGeom prst="rtTriangle">
              <a:avLst/>
            </a:prstGeom>
            <a:solidFill>
              <a:srgbClr val="0072C6"/>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51122" fontAlgn="base">
                <a:spcBef>
                  <a:spcPct val="0"/>
                </a:spcBef>
                <a:spcAft>
                  <a:spcPct val="0"/>
                </a:spcAft>
              </a:pPr>
              <a:endParaRPr lang="en-US" sz="2000" dirty="0">
                <a:gradFill>
                  <a:gsLst>
                    <a:gs pos="0">
                      <a:srgbClr val="FFFFFF"/>
                    </a:gs>
                    <a:gs pos="100000">
                      <a:srgbClr val="FFFFFF"/>
                    </a:gs>
                  </a:gsLst>
                  <a:lin ang="5400000" scaled="0"/>
                </a:gradFill>
              </a:endParaRPr>
            </a:p>
          </p:txBody>
        </p:sp>
      </p:grpSp>
      <p:sp>
        <p:nvSpPr>
          <p:cNvPr id="11" name="Text Placeholder 3"/>
          <p:cNvSpPr txBox="1">
            <a:spLocks/>
          </p:cNvSpPr>
          <p:nvPr/>
        </p:nvSpPr>
        <p:spPr>
          <a:xfrm>
            <a:off x="482689" y="2498276"/>
            <a:ext cx="7071847" cy="4093723"/>
          </a:xfrm>
          <a:prstGeom prst="rect">
            <a:avLst/>
          </a:prstGeom>
        </p:spPr>
        <p:txBody>
          <a:bodyPr lIns="93269" tIns="46635" rIns="93269" bIns="46635"/>
          <a:lstStyle>
            <a:lvl1pPr marL="336078" marR="0" indent="-336078" algn="l" defTabSz="914185" rtl="0" eaLnBrk="1" fontAlgn="auto" latinLnBrk="0" hangingPunct="1">
              <a:lnSpc>
                <a:spcPct val="90000"/>
              </a:lnSpc>
              <a:spcBef>
                <a:spcPct val="20000"/>
              </a:spcBef>
              <a:spcAft>
                <a:spcPts val="0"/>
              </a:spcAft>
              <a:buClrTx/>
              <a:buSzPct val="90000"/>
              <a:buFont typeface="Arial" pitchFamily="34" charset="0"/>
              <a:buChar char="•"/>
              <a:tabLst/>
              <a:defRPr sz="3900" kern="1200" spc="0" baseline="0">
                <a:gradFill>
                  <a:gsLst>
                    <a:gs pos="1250">
                      <a:schemeClr val="tx1"/>
                    </a:gs>
                    <a:gs pos="100000">
                      <a:schemeClr val="tx1"/>
                    </a:gs>
                  </a:gsLst>
                  <a:lin ang="5400000" scaled="0"/>
                </a:gradFill>
                <a:latin typeface="+mj-lt"/>
                <a:ea typeface="+mn-ea"/>
                <a:cs typeface="+mn-cs"/>
              </a:defRPr>
            </a:lvl1pPr>
            <a:lvl2pPr marL="572577" marR="0" indent="-236499" algn="l" defTabSz="914185"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84182"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08233"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32284"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14005"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099"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191"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284"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00000"/>
              </a:lnSpc>
              <a:spcBef>
                <a:spcPts val="1836"/>
              </a:spcBef>
              <a:buNone/>
            </a:pPr>
            <a:r>
              <a:rPr lang="en-US" sz="3300" dirty="0">
                <a:gradFill>
                  <a:gsLst>
                    <a:gs pos="1250">
                      <a:srgbClr val="505050"/>
                    </a:gs>
                    <a:gs pos="100000">
                      <a:srgbClr val="505050"/>
                    </a:gs>
                  </a:gsLst>
                  <a:lin ang="5400000" scaled="0"/>
                </a:gradFill>
              </a:rPr>
              <a:t>Evaluate this session now on </a:t>
            </a:r>
            <a:r>
              <a:rPr lang="en-US" sz="3300" dirty="0" err="1">
                <a:gradFill>
                  <a:gsLst>
                    <a:gs pos="1250">
                      <a:srgbClr val="505050"/>
                    </a:gs>
                    <a:gs pos="100000">
                      <a:srgbClr val="505050"/>
                    </a:gs>
                  </a:gsLst>
                  <a:lin ang="5400000" scaled="0"/>
                </a:gradFill>
              </a:rPr>
              <a:t>MySPC</a:t>
            </a:r>
            <a:r>
              <a:rPr lang="en-US" sz="3300" dirty="0">
                <a:gradFill>
                  <a:gsLst>
                    <a:gs pos="1250">
                      <a:srgbClr val="505050"/>
                    </a:gs>
                    <a:gs pos="100000">
                      <a:srgbClr val="505050"/>
                    </a:gs>
                  </a:gsLst>
                  <a:lin ang="5400000" scaled="0"/>
                </a:gradFill>
              </a:rPr>
              <a:t> </a:t>
            </a:r>
            <a:br>
              <a:rPr lang="en-US" sz="3300" dirty="0">
                <a:gradFill>
                  <a:gsLst>
                    <a:gs pos="1250">
                      <a:srgbClr val="505050"/>
                    </a:gs>
                    <a:gs pos="100000">
                      <a:srgbClr val="505050"/>
                    </a:gs>
                  </a:gsLst>
                  <a:lin ang="5400000" scaled="0"/>
                </a:gradFill>
              </a:rPr>
            </a:br>
            <a:r>
              <a:rPr lang="en-US" sz="3300" dirty="0">
                <a:gradFill>
                  <a:gsLst>
                    <a:gs pos="1250">
                      <a:srgbClr val="505050"/>
                    </a:gs>
                    <a:gs pos="100000">
                      <a:srgbClr val="505050"/>
                    </a:gs>
                  </a:gsLst>
                  <a:lin ang="5400000" scaled="0"/>
                </a:gradFill>
              </a:rPr>
              <a:t>using your laptop or mobile device: </a:t>
            </a:r>
            <a:r>
              <a:rPr lang="en-US" sz="2900" dirty="0">
                <a:gradFill>
                  <a:gsLst>
                    <a:gs pos="1250">
                      <a:srgbClr val="505050"/>
                    </a:gs>
                    <a:gs pos="100000">
                      <a:srgbClr val="505050"/>
                    </a:gs>
                  </a:gsLst>
                  <a:lin ang="5400000" scaled="0"/>
                </a:gradFill>
                <a:latin typeface="Segoe UI"/>
                <a:hlinkClick r:id="rId2"/>
              </a:rPr>
              <a:t>http://myspc.sharepointconference.com</a:t>
            </a:r>
            <a:endParaRPr lang="en-US" sz="2900" dirty="0">
              <a:solidFill>
                <a:srgbClr val="505050"/>
              </a:solidFill>
              <a:latin typeface="Segoe UI"/>
            </a:endParaRPr>
          </a:p>
        </p:txBody>
      </p:sp>
      <p:sp>
        <p:nvSpPr>
          <p:cNvPr id="17" name="Title 9"/>
          <p:cNvSpPr txBox="1">
            <a:spLocks/>
          </p:cNvSpPr>
          <p:nvPr/>
        </p:nvSpPr>
        <p:spPr>
          <a:xfrm>
            <a:off x="482687" y="179227"/>
            <a:ext cx="4736162" cy="1661200"/>
          </a:xfrm>
          <a:prstGeom prst="rect">
            <a:avLst/>
          </a:prstGeom>
        </p:spPr>
        <p:txBody>
          <a:bodyPr vert="horz" wrap="square" lIns="146260" tIns="91413" rIns="146260" bIns="91413" rtlCol="0" anchor="t">
            <a:noAutofit/>
          </a:bodyPr>
          <a:lstStyle>
            <a:lvl1pPr algn="l" defTabSz="914185" rtl="0" eaLnBrk="1" latinLnBrk="0" hangingPunct="1">
              <a:lnSpc>
                <a:spcPct val="90000"/>
              </a:lnSpc>
              <a:spcBef>
                <a:spcPct val="0"/>
              </a:spcBef>
              <a:buNone/>
              <a:defRPr lang="en-US" sz="5300" b="0" kern="1200" cap="none" spc="-100"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sz="8200" err="1">
                <a:solidFill>
                  <a:srgbClr val="FFFFFF"/>
                </a:solidFill>
              </a:rPr>
              <a:t>MySPC</a:t>
            </a:r>
            <a:endParaRPr sz="8200">
              <a:solidFill>
                <a:srgbClr val="FFFFFF"/>
              </a:solidFill>
            </a:endParaRPr>
          </a:p>
        </p:txBody>
      </p:sp>
      <p:pic>
        <p:nvPicPr>
          <p:cNvPr id="19" name="Picture 1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037774" y="6109310"/>
            <a:ext cx="1830338" cy="499354"/>
          </a:xfrm>
          <a:prstGeom prst="rect">
            <a:avLst/>
          </a:prstGeom>
        </p:spPr>
      </p:pic>
      <p:pic>
        <p:nvPicPr>
          <p:cNvPr id="3" name="Picture 2"/>
          <p:cNvPicPr>
            <a:picLocks noChangeAspect="1"/>
          </p:cNvPicPr>
          <p:nvPr/>
        </p:nvPicPr>
        <p:blipFill rotWithShape="1">
          <a:blip r:embed="rId4">
            <a:extLst>
              <a:ext uri="{28A0092B-C50C-407E-A947-70E740481C1C}">
                <a14:useLocalDpi xmlns:a14="http://schemas.microsoft.com/office/drawing/2010/main" val="0"/>
              </a:ext>
            </a:extLst>
          </a:blip>
          <a:srcRect b="28498"/>
          <a:stretch/>
        </p:blipFill>
        <p:spPr>
          <a:xfrm>
            <a:off x="2396462" y="4416200"/>
            <a:ext cx="2478258" cy="1626691"/>
          </a:xfrm>
          <a:prstGeom prst="rect">
            <a:avLst/>
          </a:prstGeom>
        </p:spPr>
      </p:pic>
      <p:pic>
        <p:nvPicPr>
          <p:cNvPr id="4" name="Picture 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870786" y="2434323"/>
            <a:ext cx="4361382" cy="3264920"/>
          </a:xfrm>
          <a:prstGeom prst="rect">
            <a:avLst/>
          </a:prstGeom>
        </p:spPr>
      </p:pic>
      <p:pic>
        <p:nvPicPr>
          <p:cNvPr id="5" name="Picture 4"/>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279786" y="3374962"/>
            <a:ext cx="1572756" cy="2547596"/>
          </a:xfrm>
          <a:prstGeom prst="rect">
            <a:avLst/>
          </a:prstGeom>
        </p:spPr>
      </p:pic>
    </p:spTree>
    <p:extLst>
      <p:ext uri="{BB962C8B-B14F-4D97-AF65-F5344CB8AC3E}">
        <p14:creationId xmlns:p14="http://schemas.microsoft.com/office/powerpoint/2010/main" val="9996340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3"/>
          <p:cNvSpPr txBox="1">
            <a:spLocks noChangeArrowheads="1"/>
          </p:cNvSpPr>
          <p:nvPr/>
        </p:nvSpPr>
        <p:spPr bwMode="blackWhite">
          <a:xfrm>
            <a:off x="273051" y="6079032"/>
            <a:ext cx="10974388" cy="618631"/>
          </a:xfrm>
          <a:prstGeom prst="rect">
            <a:avLst/>
          </a:prstGeom>
          <a:noFill/>
          <a:ln w="12700">
            <a:noFill/>
            <a:miter lim="800000"/>
            <a:headEnd type="none" w="sm" len="sm"/>
            <a:tailEnd type="none" w="sm" len="sm"/>
          </a:ln>
          <a:effectLst/>
        </p:spPr>
        <p:txBody>
          <a:bodyPr vert="horz" wrap="square" lIns="182880" tIns="146304" rIns="182880" bIns="146304" numCol="1" anchor="t" anchorCtr="0" compatLnSpc="1">
            <a:prstTxWarp prst="textNoShape">
              <a:avLst/>
            </a:prstTxWarp>
            <a:spAutoFit/>
          </a:bodyPr>
          <a:lstStyle/>
          <a:p>
            <a:pPr defTabSz="932290" eaLnBrk="0" hangingPunct="0"/>
            <a:r>
              <a:rPr lang="en-US" sz="700" dirty="0">
                <a:gradFill>
                  <a:gsLst>
                    <a:gs pos="0">
                      <a:srgbClr val="FFFFFF"/>
                    </a:gs>
                    <a:gs pos="100000">
                      <a:srgbClr val="FFFFFF"/>
                    </a:gs>
                  </a:gsLst>
                  <a:lin ang="5400000" scaled="0"/>
                </a:gradFill>
                <a:cs typeface="Segoe UI" pitchFamily="34" charset="0"/>
              </a:rPr>
              <a:t>© 2012 Microsoft Corporation. All rights reserved. Microsoft, Windows, Windows Vista and other product names are or may be registered trademarks and/or trademarks in the U.S. and/or other countries.</a:t>
            </a:r>
          </a:p>
          <a:p>
            <a:pPr defTabSz="932290" eaLnBrk="0" hangingPunct="0"/>
            <a:r>
              <a:rPr lang="en-US" sz="700" dirty="0">
                <a:gradFill>
                  <a:gsLst>
                    <a:gs pos="0">
                      <a:srgbClr val="FFFFFF"/>
                    </a:gs>
                    <a:gs pos="100000">
                      <a:srgbClr val="FFFFFF"/>
                    </a:gs>
                  </a:gsLst>
                  <a:lin ang="5400000" scaled="0"/>
                </a:gradFill>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invGray">
          <a:xfrm>
            <a:off x="459230" y="3145040"/>
            <a:ext cx="3288506" cy="704445"/>
          </a:xfrm>
          <a:prstGeom prst="rect">
            <a:avLst/>
          </a:prstGeom>
        </p:spPr>
      </p:pic>
    </p:spTree>
    <p:extLst>
      <p:ext uri="{BB962C8B-B14F-4D97-AF65-F5344CB8AC3E}">
        <p14:creationId xmlns:p14="http://schemas.microsoft.com/office/powerpoint/2010/main" val="1900130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Agenda</a:t>
            </a:r>
            <a:endParaRPr lang="en-US" dirty="0"/>
          </a:p>
        </p:txBody>
      </p:sp>
      <p:pic>
        <p:nvPicPr>
          <p:cNvPr id="5" name="Pictur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648015" y="3051732"/>
            <a:ext cx="1828799" cy="2743199"/>
          </a:xfrm>
          <a:prstGeom prst="rect">
            <a:avLst/>
          </a:prstGeom>
        </p:spPr>
      </p:pic>
      <p:sp>
        <p:nvSpPr>
          <p:cNvPr id="8" name="Rectangle 7"/>
          <p:cNvSpPr/>
          <p:nvPr/>
        </p:nvSpPr>
        <p:spPr bwMode="auto">
          <a:xfrm>
            <a:off x="1648015" y="2125663"/>
            <a:ext cx="1828799" cy="9144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sz="2400" dirty="0" err="1" smtClean="0">
                <a:gradFill>
                  <a:gsLst>
                    <a:gs pos="0">
                      <a:srgbClr val="FFFFFF"/>
                    </a:gs>
                    <a:gs pos="100000">
                      <a:srgbClr val="FFFFFF"/>
                    </a:gs>
                  </a:gsLst>
                  <a:lin ang="5400000" scaled="0"/>
                </a:gradFill>
                <a:ea typeface="Segoe UI" pitchFamily="34" charset="0"/>
                <a:cs typeface="Segoe UI" pitchFamily="34" charset="0"/>
              </a:rPr>
              <a:t>TypeScript</a:t>
            </a:r>
            <a:endParaRPr lang="en-US" sz="2400" dirty="0" smtClean="0">
              <a:gradFill>
                <a:gsLst>
                  <a:gs pos="0">
                    <a:srgbClr val="FFFFFF"/>
                  </a:gs>
                  <a:gs pos="100000">
                    <a:srgbClr val="FFFFFF"/>
                  </a:gs>
                </a:gsLst>
                <a:lin ang="5400000" scaled="0"/>
              </a:gradFill>
              <a:ea typeface="Segoe UI" pitchFamily="34" charset="0"/>
              <a:cs typeface="Segoe UI" pitchFamily="34" charset="0"/>
            </a:endParaRPr>
          </a:p>
        </p:txBody>
      </p:sp>
      <p:grpSp>
        <p:nvGrpSpPr>
          <p:cNvPr id="11" name="Group 10"/>
          <p:cNvGrpSpPr/>
          <p:nvPr/>
        </p:nvGrpSpPr>
        <p:grpSpPr>
          <a:xfrm>
            <a:off x="8962027" y="2154539"/>
            <a:ext cx="1844525" cy="3676722"/>
            <a:chOff x="5289296" y="2125663"/>
            <a:chExt cx="1844525" cy="3676722"/>
          </a:xfrm>
        </p:grpSpPr>
        <p:pic>
          <p:nvPicPr>
            <p:cNvPr id="6" name="Picture 5"/>
            <p:cNvPicPr>
              <a:picLocks noChangeAspect="1"/>
            </p:cNvPicPr>
            <p:nvPr/>
          </p:nvPicPr>
          <p:blipFill rotWithShape="1">
            <a:blip r:embed="rId5">
              <a:extLst>
                <a:ext uri="{28A0092B-C50C-407E-A947-70E740481C1C}">
                  <a14:useLocalDpi xmlns:a14="http://schemas.microsoft.com/office/drawing/2010/main" val="0"/>
                </a:ext>
              </a:extLst>
            </a:blip>
            <a:srcRect l="1" r="57142"/>
            <a:stretch/>
          </p:blipFill>
          <p:spPr>
            <a:xfrm>
              <a:off x="5305021" y="3059185"/>
              <a:ext cx="1828800" cy="2743200"/>
            </a:xfrm>
            <a:prstGeom prst="rect">
              <a:avLst/>
            </a:prstGeom>
          </p:spPr>
        </p:pic>
        <p:sp>
          <p:nvSpPr>
            <p:cNvPr id="9" name="Rectangle 8"/>
            <p:cNvSpPr/>
            <p:nvPr/>
          </p:nvSpPr>
          <p:spPr bwMode="auto">
            <a:xfrm>
              <a:off x="5289296" y="2125663"/>
              <a:ext cx="1828799" cy="91440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sz="2400" dirty="0" smtClean="0">
                  <a:gradFill>
                    <a:gsLst>
                      <a:gs pos="0">
                        <a:srgbClr val="FFFFFF"/>
                      </a:gs>
                      <a:gs pos="100000">
                        <a:srgbClr val="FFFFFF"/>
                      </a:gs>
                    </a:gsLst>
                    <a:lin ang="5400000" scaled="0"/>
                  </a:gradFill>
                  <a:ea typeface="Segoe UI" pitchFamily="34" charset="0"/>
                  <a:cs typeface="Segoe UI" pitchFamily="34" charset="0"/>
                </a:rPr>
                <a:t>Office</a:t>
              </a:r>
            </a:p>
          </p:txBody>
        </p:sp>
      </p:grpSp>
      <p:grpSp>
        <p:nvGrpSpPr>
          <p:cNvPr id="12" name="Group 11"/>
          <p:cNvGrpSpPr/>
          <p:nvPr/>
        </p:nvGrpSpPr>
        <p:grpSpPr>
          <a:xfrm>
            <a:off x="5305020" y="2112874"/>
            <a:ext cx="1828801" cy="3670389"/>
            <a:chOff x="8961437" y="2125663"/>
            <a:chExt cx="1828801" cy="3670389"/>
          </a:xfrm>
        </p:grpSpPr>
        <p:pic>
          <p:nvPicPr>
            <p:cNvPr id="7" name="Picture 6"/>
            <p:cNvPicPr>
              <a:picLocks noChangeAspect="1"/>
            </p:cNvPicPr>
            <p:nvPr/>
          </p:nvPicPr>
          <p:blipFill rotWithShape="1">
            <a:blip r:embed="rId6">
              <a:extLst>
                <a:ext uri="{28A0092B-C50C-407E-A947-70E740481C1C}">
                  <a14:useLocalDpi xmlns:a14="http://schemas.microsoft.com/office/drawing/2010/main" val="0"/>
                </a:ext>
              </a:extLst>
            </a:blip>
            <a:srcRect l="16718" r="16718"/>
            <a:stretch/>
          </p:blipFill>
          <p:spPr>
            <a:xfrm>
              <a:off x="8961437" y="3050612"/>
              <a:ext cx="1828801" cy="2745440"/>
            </a:xfrm>
            <a:prstGeom prst="rect">
              <a:avLst/>
            </a:prstGeom>
          </p:spPr>
        </p:pic>
        <p:sp>
          <p:nvSpPr>
            <p:cNvPr id="10" name="Rectangle 9"/>
            <p:cNvSpPr/>
            <p:nvPr/>
          </p:nvSpPr>
          <p:spPr bwMode="auto">
            <a:xfrm>
              <a:off x="8961439" y="2125663"/>
              <a:ext cx="1828799" cy="914400"/>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sz="2400" dirty="0" smtClean="0">
                  <a:gradFill>
                    <a:gsLst>
                      <a:gs pos="0">
                        <a:srgbClr val="FFFFFF"/>
                      </a:gs>
                      <a:gs pos="100000">
                        <a:srgbClr val="FFFFFF"/>
                      </a:gs>
                    </a:gsLst>
                    <a:lin ang="5400000" scaled="0"/>
                  </a:gradFill>
                  <a:ea typeface="Segoe UI" pitchFamily="34" charset="0"/>
                  <a:cs typeface="Segoe UI" pitchFamily="34" charset="0"/>
                </a:rPr>
                <a:t>SharePoint</a:t>
              </a:r>
            </a:p>
          </p:txBody>
        </p:sp>
      </p:grpSp>
    </p:spTree>
    <p:extLst>
      <p:ext uri="{BB962C8B-B14F-4D97-AF65-F5344CB8AC3E}">
        <p14:creationId xmlns:p14="http://schemas.microsoft.com/office/powerpoint/2010/main" val="1366010661"/>
      </p:ext>
    </p:extLst>
  </p:cSld>
  <p:clrMapOvr>
    <a:masterClrMapping/>
  </p:clrMapOvr>
  <p:transition>
    <p:fade/>
  </p:transition>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4" name="Rounded Rectangle 3"/>
          <p:cNvSpPr/>
          <p:nvPr/>
        </p:nvSpPr>
        <p:spPr bwMode="auto">
          <a:xfrm>
            <a:off x="198437" y="2125663"/>
            <a:ext cx="7162800" cy="2590799"/>
          </a:xfrm>
          <a:prstGeom prst="roundRect">
            <a:avLst/>
          </a:prstGeom>
          <a:solidFill>
            <a:schemeClr val="accent1">
              <a:alpha val="9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 name="Title 2"/>
          <p:cNvSpPr>
            <a:spLocks noGrp="1"/>
          </p:cNvSpPr>
          <p:nvPr>
            <p:ph type="title"/>
          </p:nvPr>
        </p:nvSpPr>
        <p:spPr>
          <a:xfrm>
            <a:off x="274638" y="2125662"/>
            <a:ext cx="11887200" cy="2743201"/>
          </a:xfrm>
        </p:spPr>
        <p:txBody>
          <a:bodyPr/>
          <a:lstStyle/>
          <a:p>
            <a:r>
              <a:rPr lang="en-US" dirty="0" smtClean="0"/>
              <a:t>Introduction to </a:t>
            </a:r>
            <a:r>
              <a:rPr lang="en-US" dirty="0" err="1" smtClean="0"/>
              <a:t>TypeScript</a:t>
            </a:r>
            <a:endParaRPr lang="en-US" dirty="0"/>
          </a:p>
        </p:txBody>
      </p:sp>
    </p:spTree>
    <p:extLst>
      <p:ext uri="{BB962C8B-B14F-4D97-AF65-F5344CB8AC3E}">
        <p14:creationId xmlns:p14="http://schemas.microsoft.com/office/powerpoint/2010/main" val="1044764955"/>
      </p:ext>
    </p:extLst>
  </p:cSld>
  <p:clrMapOvr>
    <a:masterClrMapping/>
  </p:clrMapOvr>
  <p:transition>
    <p:fade/>
  </p:transition>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JavaScript Good and Bad</a:t>
            </a:r>
            <a:endParaRPr lang="en-US" dirty="0"/>
          </a:p>
        </p:txBody>
      </p:sp>
      <p:sp>
        <p:nvSpPr>
          <p:cNvPr id="5" name="Text Placeholder 4"/>
          <p:cNvSpPr>
            <a:spLocks noGrp="1"/>
          </p:cNvSpPr>
          <p:nvPr>
            <p:ph type="body" sz="quarter" idx="10"/>
          </p:nvPr>
        </p:nvSpPr>
        <p:spPr>
          <a:xfrm>
            <a:off x="274639" y="1212849"/>
            <a:ext cx="5486399" cy="2850011"/>
          </a:xfrm>
        </p:spPr>
        <p:txBody>
          <a:bodyPr/>
          <a:lstStyle/>
          <a:p>
            <a:pPr marL="571500" indent="-571500">
              <a:buFont typeface="Arial" panose="020B0604020202020204" pitchFamily="34" charset="0"/>
              <a:buChar char="•"/>
            </a:pPr>
            <a:r>
              <a:rPr lang="en-US" dirty="0" smtClean="0"/>
              <a:t>Good</a:t>
            </a:r>
          </a:p>
          <a:p>
            <a:pPr marL="815328" lvl="1" indent="-571500"/>
            <a:r>
              <a:rPr lang="en-US" dirty="0" smtClean="0"/>
              <a:t>Ubiquitous</a:t>
            </a:r>
          </a:p>
          <a:p>
            <a:pPr marL="983747" lvl="2" indent="-571500"/>
            <a:r>
              <a:rPr lang="en-US" dirty="0" smtClean="0"/>
              <a:t>Cross-Browser Support</a:t>
            </a:r>
          </a:p>
          <a:p>
            <a:pPr marL="983747" lvl="2" indent="-571500"/>
            <a:r>
              <a:rPr lang="en-US" dirty="0" smtClean="0"/>
              <a:t>Cross-Platform Support</a:t>
            </a:r>
          </a:p>
          <a:p>
            <a:pPr marL="815328" lvl="1" indent="-571500"/>
            <a:r>
              <a:rPr lang="en-US" dirty="0" smtClean="0"/>
              <a:t>Open Source Libraries</a:t>
            </a:r>
          </a:p>
          <a:p>
            <a:pPr marL="983747" lvl="2" indent="-571500"/>
            <a:r>
              <a:rPr lang="en-US" dirty="0" err="1" smtClean="0"/>
              <a:t>jQuery</a:t>
            </a:r>
            <a:endParaRPr lang="en-US" dirty="0" smtClean="0"/>
          </a:p>
          <a:p>
            <a:pPr marL="983747" lvl="2" indent="-571500"/>
            <a:r>
              <a:rPr lang="en-US" dirty="0" smtClean="0"/>
              <a:t>Knock Out</a:t>
            </a:r>
          </a:p>
        </p:txBody>
      </p:sp>
      <p:sp>
        <p:nvSpPr>
          <p:cNvPr id="6" name="Text Placeholder 5"/>
          <p:cNvSpPr>
            <a:spLocks noGrp="1"/>
          </p:cNvSpPr>
          <p:nvPr>
            <p:ph type="body" sz="quarter" idx="11"/>
          </p:nvPr>
        </p:nvSpPr>
        <p:spPr>
          <a:xfrm>
            <a:off x="6675439" y="1212849"/>
            <a:ext cx="5486399" cy="3323987"/>
          </a:xfrm>
        </p:spPr>
        <p:txBody>
          <a:bodyPr/>
          <a:lstStyle/>
          <a:p>
            <a:pPr marL="571500" indent="-571500">
              <a:buFont typeface="Arial" panose="020B0604020202020204" pitchFamily="34" charset="0"/>
              <a:buChar char="•"/>
            </a:pPr>
            <a:r>
              <a:rPr lang="en-US" dirty="0" smtClean="0"/>
              <a:t>Bad</a:t>
            </a:r>
          </a:p>
          <a:p>
            <a:pPr marL="815328" lvl="1" indent="-571500"/>
            <a:r>
              <a:rPr lang="en-US" dirty="0" smtClean="0"/>
              <a:t>Developer Productivity</a:t>
            </a:r>
          </a:p>
          <a:p>
            <a:pPr marL="983747" lvl="2" indent="-571500"/>
            <a:r>
              <a:rPr lang="en-US" dirty="0" smtClean="0"/>
              <a:t>Compile Time Checking</a:t>
            </a:r>
          </a:p>
          <a:p>
            <a:pPr marL="983747" lvl="2" indent="-571500"/>
            <a:r>
              <a:rPr lang="en-US" dirty="0" err="1" smtClean="0"/>
              <a:t>Intellisense</a:t>
            </a:r>
            <a:endParaRPr lang="en-US" dirty="0" smtClean="0"/>
          </a:p>
          <a:p>
            <a:pPr marL="815328" lvl="1" indent="-571500"/>
            <a:r>
              <a:rPr lang="en-US" dirty="0" smtClean="0"/>
              <a:t>Implementation differences</a:t>
            </a:r>
          </a:p>
          <a:p>
            <a:pPr marL="815328" lvl="1" indent="-571500"/>
            <a:r>
              <a:rPr lang="en-US" dirty="0" smtClean="0"/>
              <a:t>Debugging</a:t>
            </a:r>
          </a:p>
          <a:p>
            <a:pPr marL="983747" lvl="2" indent="-571500"/>
            <a:r>
              <a:rPr lang="en-US" dirty="0" smtClean="0"/>
              <a:t>Disconnected environment</a:t>
            </a:r>
          </a:p>
          <a:p>
            <a:pPr marL="815328" lvl="1" indent="-571500"/>
            <a:r>
              <a:rPr lang="en-US" dirty="0" smtClean="0"/>
              <a:t>Clear text code</a:t>
            </a:r>
          </a:p>
        </p:txBody>
      </p:sp>
    </p:spTree>
    <p:extLst>
      <p:ext uri="{BB962C8B-B14F-4D97-AF65-F5344CB8AC3E}">
        <p14:creationId xmlns:p14="http://schemas.microsoft.com/office/powerpoint/2010/main" val="695893770"/>
      </p:ext>
    </p:extLst>
  </p:cSld>
  <p:clrMapOvr>
    <a:masterClrMapping/>
  </p:clrMapOvr>
  <p:transition>
    <p:fade/>
  </p:transition>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Why </a:t>
            </a:r>
            <a:r>
              <a:rPr lang="en-US" dirty="0" err="1" smtClean="0"/>
              <a:t>TypeScript</a:t>
            </a:r>
            <a:r>
              <a:rPr lang="en-US" dirty="0" smtClean="0"/>
              <a:t>?</a:t>
            </a:r>
            <a:endParaRPr lang="en-US" dirty="0"/>
          </a:p>
        </p:txBody>
      </p:sp>
      <p:sp>
        <p:nvSpPr>
          <p:cNvPr id="3" name="Text Placeholder 2"/>
          <p:cNvSpPr>
            <a:spLocks noGrp="1"/>
          </p:cNvSpPr>
          <p:nvPr>
            <p:ph type="body" sz="quarter" idx="10"/>
          </p:nvPr>
        </p:nvSpPr>
        <p:spPr>
          <a:xfrm>
            <a:off x="274639" y="1212849"/>
            <a:ext cx="5486399" cy="5066002"/>
          </a:xfrm>
        </p:spPr>
        <p:txBody>
          <a:bodyPr/>
          <a:lstStyle/>
          <a:p>
            <a:r>
              <a:rPr lang="en-US" dirty="0" smtClean="0"/>
              <a:t>Application-Scale Development</a:t>
            </a:r>
          </a:p>
          <a:p>
            <a:pPr lvl="1"/>
            <a:r>
              <a:rPr lang="en-US" dirty="0" smtClean="0"/>
              <a:t>Hundreds of thousands of lines of code, not hundreds of lines of code</a:t>
            </a:r>
          </a:p>
          <a:p>
            <a:pPr lvl="1"/>
            <a:r>
              <a:rPr lang="en-US" dirty="0" smtClean="0"/>
              <a:t>Code structure</a:t>
            </a:r>
          </a:p>
          <a:p>
            <a:pPr lvl="2"/>
            <a:r>
              <a:rPr lang="en-US" dirty="0" smtClean="0"/>
              <a:t>Modules</a:t>
            </a:r>
          </a:p>
          <a:p>
            <a:pPr lvl="2"/>
            <a:r>
              <a:rPr lang="en-US" dirty="0" smtClean="0"/>
              <a:t>Classes</a:t>
            </a:r>
          </a:p>
          <a:p>
            <a:pPr lvl="2"/>
            <a:r>
              <a:rPr lang="en-US" dirty="0" smtClean="0"/>
              <a:t>Types</a:t>
            </a:r>
          </a:p>
          <a:p>
            <a:r>
              <a:rPr lang="en-US" dirty="0" smtClean="0"/>
              <a:t>Compiles into JavaScript</a:t>
            </a:r>
          </a:p>
          <a:p>
            <a:pPr lvl="1"/>
            <a:r>
              <a:rPr lang="en-US" dirty="0" smtClean="0"/>
              <a:t>Can leverage existing JavaScript Libraries</a:t>
            </a:r>
            <a:endParaRPr lang="en-US" dirty="0"/>
          </a:p>
        </p:txBody>
      </p:sp>
      <p:pic>
        <p:nvPicPr>
          <p:cNvPr id="5" name="Pictur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604594" y="1212849"/>
            <a:ext cx="3048000" cy="4572000"/>
          </a:xfrm>
          <a:prstGeom prst="rect">
            <a:avLst/>
          </a:prstGeom>
        </p:spPr>
      </p:pic>
    </p:spTree>
    <p:extLst>
      <p:ext uri="{BB962C8B-B14F-4D97-AF65-F5344CB8AC3E}">
        <p14:creationId xmlns:p14="http://schemas.microsoft.com/office/powerpoint/2010/main" val="2021254414"/>
      </p:ext>
    </p:extLst>
  </p:cSld>
  <p:clrMapOvr>
    <a:masterClrMapping/>
  </p:clrMapOvr>
  <p:transition>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Compare the Output</a:t>
            </a:r>
            <a:endParaRPr lang="en-US" dirty="0"/>
          </a:p>
        </p:txBody>
      </p:sp>
      <p:pic>
        <p:nvPicPr>
          <p:cNvPr id="6" name="Picture 5"/>
          <p:cNvPicPr>
            <a:picLocks noChangeAspect="1"/>
          </p:cNvPicPr>
          <p:nvPr/>
        </p:nvPicPr>
        <p:blipFill>
          <a:blip r:embed="rId4"/>
          <a:stretch>
            <a:fillRect/>
          </a:stretch>
        </p:blipFill>
        <p:spPr>
          <a:xfrm>
            <a:off x="884238" y="1363662"/>
            <a:ext cx="10670366" cy="5489453"/>
          </a:xfrm>
          <a:prstGeom prst="rect">
            <a:avLst/>
          </a:prstGeom>
        </p:spPr>
      </p:pic>
    </p:spTree>
    <p:extLst>
      <p:ext uri="{BB962C8B-B14F-4D97-AF65-F5344CB8AC3E}">
        <p14:creationId xmlns:p14="http://schemas.microsoft.com/office/powerpoint/2010/main" val="1845161321"/>
      </p:ext>
    </p:extLst>
  </p:cSld>
  <p:clrMapOvr>
    <a:masterClrMapping/>
  </p:clrMapOvr>
  <p:transition>
    <p:fad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err="1" smtClean="0"/>
              <a:t>TypeScript</a:t>
            </a:r>
            <a:r>
              <a:rPr lang="en-US" dirty="0" smtClean="0"/>
              <a:t> Safety</a:t>
            </a:r>
            <a:endParaRPr lang="en-US" dirty="0"/>
          </a:p>
        </p:txBody>
      </p:sp>
      <p:sp>
        <p:nvSpPr>
          <p:cNvPr id="5" name="Text Placeholder 4"/>
          <p:cNvSpPr>
            <a:spLocks noGrp="1"/>
          </p:cNvSpPr>
          <p:nvPr>
            <p:ph type="body" sz="quarter" idx="12"/>
          </p:nvPr>
        </p:nvSpPr>
        <p:spPr/>
        <p:txBody>
          <a:bodyPr/>
          <a:lstStyle/>
          <a:p>
            <a:r>
              <a:rPr lang="en-US" dirty="0" smtClean="0"/>
              <a:t>Keenan Newton</a:t>
            </a:r>
            <a:endParaRPr lang="en-US" dirty="0"/>
          </a:p>
        </p:txBody>
      </p:sp>
    </p:spTree>
    <p:extLst>
      <p:ext uri="{BB962C8B-B14F-4D97-AF65-F5344CB8AC3E}">
        <p14:creationId xmlns:p14="http://schemas.microsoft.com/office/powerpoint/2010/main" val="10196125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Video Commenter</a:t>
            </a:r>
            <a:endParaRPr lang="en-US" dirty="0"/>
          </a:p>
        </p:txBody>
      </p:sp>
      <p:sp>
        <p:nvSpPr>
          <p:cNvPr id="5" name="Text Placeholder 4"/>
          <p:cNvSpPr>
            <a:spLocks noGrp="1"/>
          </p:cNvSpPr>
          <p:nvPr>
            <p:ph type="body" sz="quarter" idx="12"/>
          </p:nvPr>
        </p:nvSpPr>
        <p:spPr/>
        <p:txBody>
          <a:bodyPr/>
          <a:lstStyle/>
          <a:p>
            <a:r>
              <a:rPr lang="en-US" dirty="0" smtClean="0"/>
              <a:t>Rob Bogue</a:t>
            </a:r>
            <a:endParaRPr lang="en-US" dirty="0"/>
          </a:p>
        </p:txBody>
      </p:sp>
    </p:spTree>
    <p:extLst>
      <p:ext uri="{BB962C8B-B14F-4D97-AF65-F5344CB8AC3E}">
        <p14:creationId xmlns:p14="http://schemas.microsoft.com/office/powerpoint/2010/main" val="38256684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theme/theme1.xml><?xml version="1.0" encoding="utf-8"?>
<a:theme xmlns:a="http://schemas.openxmlformats.org/drawingml/2006/main" name="5-30072_SPC2012_Developer_Template_16x9">
  <a:themeElements>
    <a:clrScheme name="SPC2012 - Developer">
      <a:dk1>
        <a:srgbClr val="505050"/>
      </a:dk1>
      <a:lt1>
        <a:srgbClr val="FFFFFF"/>
      </a:lt1>
      <a:dk2>
        <a:srgbClr val="012654"/>
      </a:dk2>
      <a:lt2>
        <a:srgbClr val="00AEEF"/>
      </a:lt2>
      <a:accent1>
        <a:srgbClr val="00A651"/>
      </a:accent1>
      <a:accent2>
        <a:srgbClr val="F26522"/>
      </a:accent2>
      <a:accent3>
        <a:srgbClr val="BA141A"/>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2.xml><?xml version="1.0" encoding="utf-8"?>
<a:theme xmlns:a="http://schemas.openxmlformats.org/drawingml/2006/main" name="5-30072_SPC2012_Developer_Template_16x9_Light">
  <a:themeElements>
    <a:clrScheme name="SPC2012 - Developer">
      <a:dk1>
        <a:srgbClr val="505050"/>
      </a:dk1>
      <a:lt1>
        <a:srgbClr val="FFFFFF"/>
      </a:lt1>
      <a:dk2>
        <a:srgbClr val="012654"/>
      </a:dk2>
      <a:lt2>
        <a:srgbClr val="00AEEF"/>
      </a:lt2>
      <a:accent1>
        <a:srgbClr val="00A651"/>
      </a:accent1>
      <a:accent2>
        <a:srgbClr val="F26522"/>
      </a:accent2>
      <a:accent3>
        <a:srgbClr val="BA141A"/>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3.xml><?xml version="1.0" encoding="utf-8"?>
<a:theme xmlns:a="http://schemas.openxmlformats.org/drawingml/2006/main" name="5-30072_SPC2012_Business_Template_16x9_Light">
  <a:themeElements>
    <a:clrScheme name="SPC2012 - Business">
      <a:dk1>
        <a:srgbClr val="505050"/>
      </a:dk1>
      <a:lt1>
        <a:srgbClr val="FFFFFF"/>
      </a:lt1>
      <a:dk2>
        <a:srgbClr val="012654"/>
      </a:dk2>
      <a:lt2>
        <a:srgbClr val="00AEEF"/>
      </a:lt2>
      <a:accent1>
        <a:srgbClr val="BA141A"/>
      </a:accent1>
      <a:accent2>
        <a:srgbClr val="00A651"/>
      </a:accent2>
      <a:accent3>
        <a:srgbClr val="F26522"/>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4.xml><?xml version="1.0" encoding="utf-8"?>
<a:theme xmlns:a="http://schemas.openxmlformats.org/drawingml/2006/main" name="1_5-30072_SPC2012_Developer_Template_16x9">
  <a:themeElements>
    <a:clrScheme name="SPC2012 - Developer">
      <a:dk1>
        <a:srgbClr val="505050"/>
      </a:dk1>
      <a:lt1>
        <a:srgbClr val="FFFFFF"/>
      </a:lt1>
      <a:dk2>
        <a:srgbClr val="012654"/>
      </a:dk2>
      <a:lt2>
        <a:srgbClr val="00AEEF"/>
      </a:lt2>
      <a:accent1>
        <a:srgbClr val="00A651"/>
      </a:accent1>
      <a:accent2>
        <a:srgbClr val="F26522"/>
      </a:accent2>
      <a:accent3>
        <a:srgbClr val="BA141A"/>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PresentationsDoc" ma:contentTypeID="0x010100B88FC3ECA26D1C46B3C4C83281D2EB9C00F943C65EE9652644877590F39FC422DC" ma:contentTypeVersion="73" ma:contentTypeDescription="" ma:contentTypeScope="" ma:versionID="94f318fc1d6dfb4c762b81d0eea8859a">
  <xsd:schema xmlns:xsd="http://www.w3.org/2001/XMLSchema" xmlns:xs="http://www.w3.org/2001/XMLSchema" xmlns:p="http://schemas.microsoft.com/office/2006/metadata/properties" xmlns:ns1="http://schemas.microsoft.com/sharepoint/v3" xmlns:ns2="2295e2e7-0eeb-498e-8716-217bb2ee6ee3" xmlns:ns3="032d541b-1b4e-4d91-93c7-b10533c52f73" xmlns:ns4="230e9df3-be65-4c73-a93b-d1236ebd677e" targetNamespace="http://schemas.microsoft.com/office/2006/metadata/properties" ma:root="true" ma:fieldsID="75074476dc966ccddfb3f34adbaed049" ns1:_="" ns2:_="" ns3:_="" ns4:_="">
    <xsd:import namespace="http://schemas.microsoft.com/sharepoint/v3"/>
    <xsd:import namespace="2295e2e7-0eeb-498e-8716-217bb2ee6ee3"/>
    <xsd:import namespace="032d541b-1b4e-4d91-93c7-b10533c52f73"/>
    <xsd:import namespace="230e9df3-be65-4c73-a93b-d1236ebd677e"/>
    <xsd:element name="properties">
      <xsd:complexType>
        <xsd:sequence>
          <xsd:element name="documentManagement">
            <xsd:complexType>
              <xsd:all>
                <xsd:element ref="ns2:Event_x0020_Start_x0020_Date" minOccurs="0"/>
                <xsd:element ref="ns2:Event_x0020_End_x0020_Date" minOccurs="0"/>
                <xsd:element ref="ns2:Presentation_x0020_Date" minOccurs="0"/>
                <xsd:element ref="ns3:Speaker" minOccurs="0"/>
                <xsd:element ref="ns2:Session_x0020_Code" minOccurs="0"/>
                <xsd:element ref="ns2:MS_x0020_Content_x0020_Owner" minOccurs="0"/>
                <xsd:element ref="ns1:AverageRating" minOccurs="0"/>
                <xsd:element ref="ns1:RatingCount" minOccurs="0"/>
                <xsd:element ref="ns4:TaxCatchAll" minOccurs="0"/>
                <xsd:element ref="ns2:ProductTaxHTField0" minOccurs="0"/>
                <xsd:element ref="ns4:TaxCatchAllLabel" minOccurs="0"/>
                <xsd:element ref="ns2:CampaignTaxHTField0" minOccurs="0"/>
                <xsd:element ref="ns2:TrackTaxHTField0" minOccurs="0"/>
                <xsd:element ref="ns2:Event_x0020_VenueTaxHTField0" minOccurs="0"/>
                <xsd:element ref="ns2:AudienceTaxHTField0" minOccurs="0"/>
                <xsd:element ref="ns2:Event_x0020_LocationTaxHTField0" minOccurs="0"/>
                <xsd:element ref="ns2:Event1TaxHTField0" minOccurs="0"/>
                <xsd:element ref="ns2:MS_x0020_Speaker" minOccurs="0"/>
                <xsd:element ref="ns2:External_x0020_Speake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AverageRating" ma:index="15" nillable="true" ma:displayName="Rating (0-5)" ma:decimals="2" ma:description="Average value of all the ratings that have been submitted" ma:internalName="AverageRating" ma:readOnly="true">
      <xsd:simpleType>
        <xsd:restriction base="dms:Number"/>
      </xsd:simpleType>
    </xsd:element>
    <xsd:element name="RatingCount" ma:index="16" nillable="true" ma:displayName="Number of Ratings" ma:decimals="0" ma:description="Number of ratings submitted" ma:internalName="RatingCount" ma:readOnly="true">
      <xsd:simpleType>
        <xsd:restriction base="dms:Number"/>
      </xsd:simpleType>
    </xsd:element>
  </xsd:schema>
  <xsd:schema xmlns:xsd="http://www.w3.org/2001/XMLSchema" xmlns:xs="http://www.w3.org/2001/XMLSchema" xmlns:dms="http://schemas.microsoft.com/office/2006/documentManagement/types" xmlns:pc="http://schemas.microsoft.com/office/infopath/2007/PartnerControls" targetNamespace="2295e2e7-0eeb-498e-8716-217bb2ee6ee3" elementFormDefault="qualified">
    <xsd:import namespace="http://schemas.microsoft.com/office/2006/documentManagement/types"/>
    <xsd:import namespace="http://schemas.microsoft.com/office/infopath/2007/PartnerControls"/>
    <xsd:element name="Event_x0020_Start_x0020_Date" ma:index="5" nillable="true" ma:displayName="Event Start Date" ma:format="DateOnly" ma:internalName="Event_x0020_Start_x0020_Date">
      <xsd:simpleType>
        <xsd:restriction base="dms:DateTime"/>
      </xsd:simpleType>
    </xsd:element>
    <xsd:element name="Event_x0020_End_x0020_Date" ma:index="6" nillable="true" ma:displayName="Event End Date" ma:format="DateOnly" ma:internalName="Event_x0020_End_x0020_Date">
      <xsd:simpleType>
        <xsd:restriction base="dms:DateTime"/>
      </xsd:simpleType>
    </xsd:element>
    <xsd:element name="Presentation_x0020_Date" ma:index="7" nillable="true" ma:displayName="Presentation Date" ma:format="DateOnly" ma:internalName="Presentation_x0020_Date" ma:readOnly="false">
      <xsd:simpleType>
        <xsd:restriction base="dms:DateTime"/>
      </xsd:simpleType>
    </xsd:element>
    <xsd:element name="Session_x0020_Code" ma:index="12" nillable="true" ma:displayName="Session Code" ma:internalName="Session_x0020_Code" ma:readOnly="false">
      <xsd:simpleType>
        <xsd:restriction base="dms:Text">
          <xsd:maxLength value="255"/>
        </xsd:restriction>
      </xsd:simpleType>
    </xsd:element>
    <xsd:element name="MS_x0020_Content_x0020_Owner" ma:index="14" nillable="true" ma:displayName="MS Content Owner" ma:list="UserInfo" ma:SharePointGroup="0" ma:internalName="MS_x0020_Content_x0020_Owner"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ProductTaxHTField0" ma:index="19" nillable="true" ma:taxonomy="true" ma:internalName="ProductTaxHTField0" ma:taxonomyFieldName="Product" ma:displayName="Product" ma:default="" ma:fieldId="{59a4a0b0-ed64-4542-a55e-4a6c70bd0ce0}" ma:taxonomyMulti="true" ma:sspId="e385fb40-52d4-4fae-9c5b-3e8ff8a5878e" ma:termSetId="3005e9c6-5dbe-483c-971d-51ba052e9268" ma:anchorId="00000000-0000-0000-0000-000000000000" ma:open="false" ma:isKeyword="false">
      <xsd:complexType>
        <xsd:sequence>
          <xsd:element ref="pc:Terms" minOccurs="0" maxOccurs="1"/>
        </xsd:sequence>
      </xsd:complexType>
    </xsd:element>
    <xsd:element name="CampaignTaxHTField0" ma:index="22" nillable="true" ma:taxonomy="true" ma:internalName="CampaignTaxHTField0" ma:taxonomyFieldName="Campaign" ma:displayName="Campaign" ma:default="" ma:fieldId="{bcb0c99d-b00c-42c6-a16b-e1e19731231d}" ma:sspId="e385fb40-52d4-4fae-9c5b-3e8ff8a5878e" ma:termSetId="769410c5-f612-414c-bc8d-14eb300b4117" ma:anchorId="00000000-0000-0000-0000-000000000000" ma:open="false" ma:isKeyword="false">
      <xsd:complexType>
        <xsd:sequence>
          <xsd:element ref="pc:Terms" minOccurs="0" maxOccurs="1"/>
        </xsd:sequence>
      </xsd:complexType>
    </xsd:element>
    <xsd:element name="TrackTaxHTField0" ma:index="23" nillable="true" ma:taxonomy="true" ma:internalName="TrackTaxHTField0" ma:taxonomyFieldName="Track" ma:displayName="Track" ma:default="" ma:fieldId="{95cacdfb-fc4c-4855-b7e7-906e6cf614c7}" ma:sspId="e385fb40-52d4-4fae-9c5b-3e8ff8a5878e" ma:termSetId="0e8a185d-72dd-4c1d-8327-06082ee7fbb4" ma:anchorId="00000000-0000-0000-0000-000000000000" ma:open="false" ma:isKeyword="false">
      <xsd:complexType>
        <xsd:sequence>
          <xsd:element ref="pc:Terms" minOccurs="0" maxOccurs="1"/>
        </xsd:sequence>
      </xsd:complexType>
    </xsd:element>
    <xsd:element name="Event_x0020_VenueTaxHTField0" ma:index="25" nillable="true" ma:taxonomy="true" ma:internalName="Event_x0020_VenueTaxHTField0" ma:taxonomyFieldName="Event_x0020_Venue" ma:displayName="Event Venue" ma:default="" ma:fieldId="{72225233-bea3-47c9-bcc0-70aff672e91a}" ma:sspId="e385fb40-52d4-4fae-9c5b-3e8ff8a5878e" ma:termSetId="8280d8e6-c94b-487a-bd8b-a7d74984b60f" ma:anchorId="00000000-0000-0000-0000-000000000000" ma:open="false" ma:isKeyword="false">
      <xsd:complexType>
        <xsd:sequence>
          <xsd:element ref="pc:Terms" minOccurs="0" maxOccurs="1"/>
        </xsd:sequence>
      </xsd:complexType>
    </xsd:element>
    <xsd:element name="AudienceTaxHTField0" ma:index="26" nillable="true" ma:taxonomy="true" ma:internalName="AudienceTaxHTField0" ma:taxonomyFieldName="Audience" ma:displayName="Audience" ma:default="" ma:fieldId="{6a4ad93e-f836-4089-85dd-0b5a8d4c5063}" ma:taxonomyMulti="true" ma:sspId="e385fb40-52d4-4fae-9c5b-3e8ff8a5878e" ma:termSetId="147febbf-7221-47e1-ac97-bfa1a8e909cb" ma:anchorId="00000000-0000-0000-0000-000000000000" ma:open="false" ma:isKeyword="false">
      <xsd:complexType>
        <xsd:sequence>
          <xsd:element ref="pc:Terms" minOccurs="0" maxOccurs="1"/>
        </xsd:sequence>
      </xsd:complexType>
    </xsd:element>
    <xsd:element name="Event_x0020_LocationTaxHTField0" ma:index="27" nillable="true" ma:taxonomy="true" ma:internalName="Event_x0020_LocationTaxHTField0" ma:taxonomyFieldName="Event_x0020_Location" ma:displayName="Event Location" ma:default="" ma:fieldId="{721246b6-18f0-4d78-9fb7-960f4884f52f}" ma:sspId="e385fb40-52d4-4fae-9c5b-3e8ff8a5878e" ma:termSetId="9f38d074-2cf4-4ed1-a6e5-5a4bce426041" ma:anchorId="00000000-0000-0000-0000-000000000000" ma:open="false" ma:isKeyword="false">
      <xsd:complexType>
        <xsd:sequence>
          <xsd:element ref="pc:Terms" minOccurs="0" maxOccurs="1"/>
        </xsd:sequence>
      </xsd:complexType>
    </xsd:element>
    <xsd:element name="Event1TaxHTField0" ma:index="30" ma:taxonomy="true" ma:internalName="Event1TaxHTField0" ma:taxonomyFieldName="Event1" ma:displayName="Event Name" ma:default="" ma:fieldId="{173efa96-a0c5-4b7e-a5c5-ebf0027a79b9}" ma:sspId="e385fb40-52d4-4fae-9c5b-3e8ff8a5878e" ma:termSetId="a93ddb37-2243-4aad-9cf2-0d00c5bfa8eb" ma:anchorId="00000000-0000-0000-0000-000000000000" ma:open="false" ma:isKeyword="false">
      <xsd:complexType>
        <xsd:sequence>
          <xsd:element ref="pc:Terms" minOccurs="0" maxOccurs="1"/>
        </xsd:sequence>
      </xsd:complexType>
    </xsd:element>
    <xsd:element name="MS_x0020_Speaker" ma:index="31" nillable="true" ma:displayName="MS Speaker" ma:hidden="true" ma:list="UserInfo" ma:SharePointGroup="0" ma:internalName="MS_x0020_Speaker" ma:readOnly="false"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External_x0020_Speaker" ma:index="32" nillable="true" ma:displayName="External Speaker" ma:hidden="true" ma:internalName="External_x0020_Speaker" ma:readOnly="false">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032d541b-1b4e-4d91-93c7-b10533c52f73" elementFormDefault="qualified">
    <xsd:import namespace="http://schemas.microsoft.com/office/2006/documentManagement/types"/>
    <xsd:import namespace="http://schemas.microsoft.com/office/infopath/2007/PartnerControls"/>
    <xsd:element name="Speaker" ma:index="8" nillable="true" ma:displayName="Speaker" ma:internalName="Speaker">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30e9df3-be65-4c73-a93b-d1236ebd677e"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09db2fa7-4ee4-4bb3-80e9-fade681f539b}" ma:internalName="TaxCatchAll" ma:showField="CatchAllData" ma:web="2295e2e7-0eeb-498e-8716-217bb2ee6ee3">
      <xsd:complexType>
        <xsd:complexContent>
          <xsd:extension base="dms:MultiChoiceLookup">
            <xsd:sequence>
              <xsd:element name="Value" type="dms:Lookup" maxOccurs="unbounded" minOccurs="0" nillable="true"/>
            </xsd:sequence>
          </xsd:extension>
        </xsd:complexContent>
      </xsd:complexType>
    </xsd:element>
    <xsd:element name="TaxCatchAllLabel" ma:index="20" nillable="true" ma:displayName="Taxonomy Catch All Column1" ma:hidden="true" ma:list="{09db2fa7-4ee4-4bb3-80e9-fade681f539b}" ma:internalName="TaxCatchAllLabel" ma:readOnly="true" ma:showField="CatchAllDataLabel" ma:web="2295e2e7-0eeb-498e-8716-217bb2ee6ee3">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28" ma:displayName="Content Typ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TrackTaxHTField0 xmlns="2295e2e7-0eeb-498e-8716-217bb2ee6ee3">
      <Terms xmlns="http://schemas.microsoft.com/office/infopath/2007/PartnerControls"/>
    </TrackTaxHTField0>
    <CampaignTaxHTField0 xmlns="2295e2e7-0eeb-498e-8716-217bb2ee6ee3">
      <Terms xmlns="http://schemas.microsoft.com/office/infopath/2007/PartnerControls"/>
    </CampaignTaxHTField0>
    <Event_x0020_End_x0020_Date xmlns="2295e2e7-0eeb-498e-8716-217bb2ee6ee3">2012-11-15T08:00:00+00:00</Event_x0020_End_x0020_Date>
    <Event_x0020_Start_x0020_Date xmlns="2295e2e7-0eeb-498e-8716-217bb2ee6ee3">2012-11-12T08:00:00+00:00</Event_x0020_Start_x0020_Date>
    <MS_x0020_Speaker xmlns="2295e2e7-0eeb-498e-8716-217bb2ee6ee3">
      <UserInfo>
        <DisplayName/>
        <AccountId xsi:nil="true"/>
        <AccountType/>
      </UserInfo>
    </MS_x0020_Speaker>
    <External_x0020_Speaker xmlns="2295e2e7-0eeb-498e-8716-217bb2ee6ee3">Robert Bogue; Keenan Newton</External_x0020_Speaker>
    <Session_x0020_Code xmlns="2295e2e7-0eeb-498e-8716-217bb2ee6ee3">SPC176</Session_x0020_Code>
    <ProductTaxHTField0 xmlns="2295e2e7-0eeb-498e-8716-217bb2ee6ee3">
      <Terms xmlns="http://schemas.microsoft.com/office/infopath/2007/PartnerControls"/>
    </ProductTaxHTField0>
    <Presentation_x0020_Date xmlns="2295e2e7-0eeb-498e-8716-217bb2ee6ee3">2012-11-14T08:00:00+00:00</Presentation_x0020_Date>
    <Event_x0020_LocationTaxHTField0 xmlns="2295e2e7-0eeb-498e-8716-217bb2ee6ee3">
      <Terms xmlns="http://schemas.microsoft.com/office/infopath/2007/PartnerControls">
        <TermInfo xmlns="http://schemas.microsoft.com/office/infopath/2007/PartnerControls">
          <TermName xmlns="http://schemas.microsoft.com/office/infopath/2007/PartnerControls">Las Vegas</TermName>
          <TermId xmlns="http://schemas.microsoft.com/office/infopath/2007/PartnerControls">e731b1e0-234c-4781-a780-e65aa36c0b98</TermId>
        </TermInfo>
      </Terms>
    </Event_x0020_LocationTaxHTField0>
    <Event1TaxHTField0 xmlns="2295e2e7-0eeb-498e-8716-217bb2ee6ee3">
      <Terms xmlns="http://schemas.microsoft.com/office/infopath/2007/PartnerControls">
        <TermInfo xmlns="http://schemas.microsoft.com/office/infopath/2007/PartnerControls">
          <TermName xmlns="http://schemas.microsoft.com/office/infopath/2007/PartnerControls">Microsoft SharePoint Conference</TermName>
          <TermId xmlns="http://schemas.microsoft.com/office/infopath/2007/PartnerControls">a629e079-6b4e-41d1-9641-98de5e4410b7</TermId>
        </TermInfo>
      </Terms>
    </Event1TaxHTField0>
    <MS_x0020_Content_x0020_Owner xmlns="2295e2e7-0eeb-498e-8716-217bb2ee6ee3">
      <UserInfo>
        <DisplayName/>
        <AccountId xsi:nil="true"/>
        <AccountType/>
      </UserInfo>
    </MS_x0020_Content_x0020_Owner>
    <Event_x0020_VenueTaxHTField0 xmlns="2295e2e7-0eeb-498e-8716-217bb2ee6ee3">
      <Terms xmlns="http://schemas.microsoft.com/office/infopath/2007/PartnerControls">
        <TermInfo xmlns="http://schemas.microsoft.com/office/infopath/2007/PartnerControls">
          <TermName xmlns="http://schemas.microsoft.com/office/infopath/2007/PartnerControls">Mandalay Bay Resort and Casino</TermName>
          <TermId xmlns="http://schemas.microsoft.com/office/infopath/2007/PartnerControls">fc459485-1b13-4ce3-bfeb-ea2ace2bf8f6</TermId>
        </TermInfo>
      </Terms>
    </Event_x0020_VenueTaxHTField0>
    <TaxCatchAll xmlns="230e9df3-be65-4c73-a93b-d1236ebd677e">
      <Value>316</Value>
      <Value>282</Value>
      <Value>355</Value>
    </TaxCatchAll>
    <AudienceTaxHTField0 xmlns="2295e2e7-0eeb-498e-8716-217bb2ee6ee3">
      <Terms xmlns="http://schemas.microsoft.com/office/infopath/2007/PartnerControls"/>
    </AudienceTaxHTField0>
    <Speaker xmlns="032d541b-1b4e-4d91-93c7-b10533c52f73">Keenan Newton, Robert Bogue </Speaker>
    <AverageRating xmlns="http://schemas.microsoft.com/sharepoint/v3"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5BF2F59E-FC04-4329-9F0E-63C7E80E5F9A}">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2295e2e7-0eeb-498e-8716-217bb2ee6ee3"/>
    <ds:schemaRef ds:uri="032d541b-1b4e-4d91-93c7-b10533c52f73"/>
    <ds:schemaRef ds:uri="230e9df3-be65-4c73-a93b-d1236ebd677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F990F116-B58F-4255-B05B-DA3808E0E5C6}">
  <ds:schemaRefs>
    <ds:schemaRef ds:uri="http://purl.org/dc/dcmitype/"/>
    <ds:schemaRef ds:uri="http://purl.org/dc/terms/"/>
    <ds:schemaRef ds:uri="http://purl.org/dc/elements/1.1/"/>
    <ds:schemaRef ds:uri="http://schemas.microsoft.com/sharepoint/v3"/>
    <ds:schemaRef ds:uri="http://www.w3.org/XML/1998/namespace"/>
    <ds:schemaRef ds:uri="http://schemas.microsoft.com/office/2006/documentManagement/types"/>
    <ds:schemaRef ds:uri="032d541b-1b4e-4d91-93c7-b10533c52f73"/>
    <ds:schemaRef ds:uri="2295e2e7-0eeb-498e-8716-217bb2ee6ee3"/>
    <ds:schemaRef ds:uri="230e9df3-be65-4c73-a93b-d1236ebd677e"/>
    <ds:schemaRef ds:uri="http://schemas.microsoft.com/office/2006/metadata/properties"/>
    <ds:schemaRef ds:uri="http://schemas.microsoft.com/office/infopath/2007/PartnerControls"/>
    <ds:schemaRef ds:uri="http://schemas.openxmlformats.org/package/2006/metadata/core-properties"/>
  </ds:schemaRefs>
</ds:datastoreItem>
</file>

<file path=customXml/itemProps3.xml><?xml version="1.0" encoding="utf-8"?>
<ds:datastoreItem xmlns:ds="http://schemas.openxmlformats.org/officeDocument/2006/customXml" ds:itemID="{758FDAC0-319D-4A54-8D8E-1D42CB1F8004}">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SPC2012_Developer_Template_16x9</Template>
  <TotalTime>637</TotalTime>
  <Words>3226</Words>
  <Application>Microsoft Office PowerPoint</Application>
  <PresentationFormat>Custom</PresentationFormat>
  <Paragraphs>233</Paragraphs>
  <Slides>24</Slides>
  <Notes>23</Notes>
  <HiddenSlides>0</HiddenSlides>
  <MMClips>0</MMClips>
  <ScaleCrop>false</ScaleCrop>
  <HeadingPairs>
    <vt:vector size="4" baseType="variant">
      <vt:variant>
        <vt:lpstr>Theme</vt:lpstr>
      </vt:variant>
      <vt:variant>
        <vt:i4>4</vt:i4>
      </vt:variant>
      <vt:variant>
        <vt:lpstr>Slide Titles</vt:lpstr>
      </vt:variant>
      <vt:variant>
        <vt:i4>24</vt:i4>
      </vt:variant>
    </vt:vector>
  </HeadingPairs>
  <TitlesOfParts>
    <vt:vector size="28" baseType="lpstr">
      <vt:lpstr>5-30072_SPC2012_Developer_Template_16x9</vt:lpstr>
      <vt:lpstr>5-30072_SPC2012_Developer_Template_16x9_Light</vt:lpstr>
      <vt:lpstr>5-30072_SPC2012_Business_Template_16x9_Light</vt:lpstr>
      <vt:lpstr>1_5-30072_SPC2012_Developer_Template_16x9</vt:lpstr>
      <vt:lpstr>PowerPoint Presentation</vt:lpstr>
      <vt:lpstr>Using TypeScript to Build Apps for Office and SharePoint </vt:lpstr>
      <vt:lpstr>Agenda</vt:lpstr>
      <vt:lpstr>Introduction to TypeScript</vt:lpstr>
      <vt:lpstr>JavaScript Good and Bad</vt:lpstr>
      <vt:lpstr>Why TypeScript?</vt:lpstr>
      <vt:lpstr>Compare the Output</vt:lpstr>
      <vt:lpstr>TypeScript Safety</vt:lpstr>
      <vt:lpstr>Video Commenter</vt:lpstr>
      <vt:lpstr>Developing Apps for SharePoint</vt:lpstr>
      <vt:lpstr>Development Options</vt:lpstr>
      <vt:lpstr>SharePoint 2013 App Options</vt:lpstr>
      <vt:lpstr>Cross Site Scripting</vt:lpstr>
      <vt:lpstr>Wildcard DNS</vt:lpstr>
      <vt:lpstr>AppWeb Isolation</vt:lpstr>
      <vt:lpstr>TypeScript SPREST Library</vt:lpstr>
      <vt:lpstr>SharePoint Video Commenter </vt:lpstr>
      <vt:lpstr>TypeScript in your Existing Project</vt:lpstr>
      <vt:lpstr>Developing Apps for Office</vt:lpstr>
      <vt:lpstr>App for Office Anatomy</vt:lpstr>
      <vt:lpstr>Common App Architecture</vt:lpstr>
      <vt:lpstr>Extracting Video Comments to Excel</vt:lpstr>
      <vt:lpstr>PowerPoint Presentation</vt:lpstr>
      <vt:lpstr>PowerPoint Presentation</vt:lpstr>
    </vt:vector>
  </TitlesOfParts>
  <Manager>Ron Sasaki</Manager>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Using TypeScript to Build Apps for Office and SharePoint</dc:title>
  <dc:subject>SharePoint Conference 2012</dc:subject>
  <dc:creator>Robert Bogue</dc:creator>
  <cp:keywords>SharePoint Conference 2012</cp:keywords>
  <dc:description>Template: Mitchell Derrey, Silver Fox Productions
Formatting:  
Show Dates: November 12th-15th, 2012
Location: Mandalay Bay, Las Vegas, Nevada
Audience Type: Internal/External</dc:description>
  <cp:lastModifiedBy>Erin Sanborn</cp:lastModifiedBy>
  <cp:revision>38</cp:revision>
  <dcterms:created xsi:type="dcterms:W3CDTF">2012-11-01T14:41:55Z</dcterms:created>
  <dcterms:modified xsi:type="dcterms:W3CDTF">2012-12-05T23:36:15Z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0x010100B88FC3ECA26D1C46B3C4C83281D2EB9C00F943C65EE9652644877590F39FC422DC</vt:lpwstr>
  </property>
  <property fmtid="{D5CDD505-2E9C-101B-9397-08002B2CF9AE}" pid="3" name="Product">
    <vt:lpwstr/>
  </property>
  <property fmtid="{D5CDD505-2E9C-101B-9397-08002B2CF9AE}" pid="4" name="Event1">
    <vt:lpwstr>282;#Microsoft SharePoint Conference|a629e079-6b4e-41d1-9641-98de5e4410b7</vt:lpwstr>
  </property>
  <property fmtid="{D5CDD505-2E9C-101B-9397-08002B2CF9AE}" pid="5" name="Audience">
    <vt:lpwstr/>
  </property>
  <property fmtid="{D5CDD505-2E9C-101B-9397-08002B2CF9AE}" pid="6" name="Event Location">
    <vt:lpwstr>316;#Las Vegas|e731b1e0-234c-4781-a780-e65aa36c0b98</vt:lpwstr>
  </property>
  <property fmtid="{D5CDD505-2E9C-101B-9397-08002B2CF9AE}" pid="7" name="Campaign">
    <vt:lpwstr/>
  </property>
  <property fmtid="{D5CDD505-2E9C-101B-9397-08002B2CF9AE}" pid="8" name="Event Venue">
    <vt:lpwstr>355;#Mandalay Bay Resort and Casino|fc459485-1b13-4ce3-bfeb-ea2ace2bf8f6</vt:lpwstr>
  </property>
  <property fmtid="{D5CDD505-2E9C-101B-9397-08002B2CF9AE}" pid="9" name="Track">
    <vt:lpwstr/>
  </property>
</Properties>
</file>