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4.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2" r:id="rId8"/>
  </p:sldMasterIdLst>
  <p:notesMasterIdLst>
    <p:notesMasterId r:id="rId181"/>
  </p:notesMasterIdLst>
  <p:handoutMasterIdLst>
    <p:handoutMasterId r:id="rId182"/>
  </p:handoutMasterIdLst>
  <p:sldIdLst>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4" r:id="rId23"/>
    <p:sldId id="1105" r:id="rId24"/>
    <p:sldId id="1106" r:id="rId25"/>
    <p:sldId id="1107" r:id="rId26"/>
    <p:sldId id="1108" r:id="rId27"/>
    <p:sldId id="1109" r:id="rId28"/>
    <p:sldId id="1110" r:id="rId29"/>
    <p:sldId id="1111" r:id="rId30"/>
    <p:sldId id="1112" r:id="rId31"/>
    <p:sldId id="1113" r:id="rId32"/>
    <p:sldId id="1114" r:id="rId33"/>
    <p:sldId id="1115" r:id="rId34"/>
    <p:sldId id="1116" r:id="rId35"/>
    <p:sldId id="1117" r:id="rId36"/>
    <p:sldId id="1118" r:id="rId37"/>
    <p:sldId id="1119" r:id="rId38"/>
    <p:sldId id="1120" r:id="rId39"/>
    <p:sldId id="1121" r:id="rId40"/>
    <p:sldId id="1122" r:id="rId41"/>
    <p:sldId id="1123" r:id="rId42"/>
    <p:sldId id="1124" r:id="rId43"/>
    <p:sldId id="1125" r:id="rId44"/>
    <p:sldId id="1126" r:id="rId45"/>
    <p:sldId id="1127" r:id="rId46"/>
    <p:sldId id="1128" r:id="rId47"/>
    <p:sldId id="1129" r:id="rId48"/>
    <p:sldId id="1130" r:id="rId49"/>
    <p:sldId id="1131" r:id="rId50"/>
    <p:sldId id="1132" r:id="rId51"/>
    <p:sldId id="1133" r:id="rId52"/>
    <p:sldId id="1134" r:id="rId53"/>
    <p:sldId id="1135" r:id="rId54"/>
    <p:sldId id="1136" r:id="rId55"/>
    <p:sldId id="1137" r:id="rId56"/>
    <p:sldId id="1138" r:id="rId57"/>
    <p:sldId id="1139" r:id="rId58"/>
    <p:sldId id="1140" r:id="rId59"/>
    <p:sldId id="1141" r:id="rId60"/>
    <p:sldId id="1142" r:id="rId61"/>
    <p:sldId id="1143" r:id="rId62"/>
    <p:sldId id="1144" r:id="rId63"/>
    <p:sldId id="1145" r:id="rId64"/>
    <p:sldId id="1146" r:id="rId65"/>
    <p:sldId id="1147" r:id="rId66"/>
    <p:sldId id="1148" r:id="rId67"/>
    <p:sldId id="1149" r:id="rId68"/>
    <p:sldId id="1150" r:id="rId69"/>
    <p:sldId id="1151" r:id="rId70"/>
    <p:sldId id="1152" r:id="rId71"/>
    <p:sldId id="1153" r:id="rId72"/>
    <p:sldId id="1154" r:id="rId73"/>
    <p:sldId id="1155" r:id="rId74"/>
    <p:sldId id="1156" r:id="rId75"/>
    <p:sldId id="1157" r:id="rId76"/>
    <p:sldId id="1158" r:id="rId77"/>
    <p:sldId id="1159" r:id="rId78"/>
    <p:sldId id="1160" r:id="rId79"/>
    <p:sldId id="1161" r:id="rId80"/>
    <p:sldId id="1162" r:id="rId81"/>
    <p:sldId id="1163" r:id="rId82"/>
    <p:sldId id="1164" r:id="rId83"/>
    <p:sldId id="1165" r:id="rId84"/>
    <p:sldId id="1166" r:id="rId85"/>
    <p:sldId id="1167" r:id="rId86"/>
    <p:sldId id="1168" r:id="rId87"/>
    <p:sldId id="1169" r:id="rId88"/>
    <p:sldId id="1170" r:id="rId89"/>
    <p:sldId id="1171" r:id="rId90"/>
    <p:sldId id="1172" r:id="rId91"/>
    <p:sldId id="1173" r:id="rId92"/>
    <p:sldId id="1174" r:id="rId93"/>
    <p:sldId id="1175" r:id="rId94"/>
    <p:sldId id="1176" r:id="rId95"/>
    <p:sldId id="1177" r:id="rId96"/>
    <p:sldId id="1178" r:id="rId97"/>
    <p:sldId id="1179" r:id="rId98"/>
    <p:sldId id="1180" r:id="rId99"/>
    <p:sldId id="1181" r:id="rId100"/>
    <p:sldId id="1182" r:id="rId101"/>
    <p:sldId id="1183" r:id="rId102"/>
    <p:sldId id="1184" r:id="rId103"/>
    <p:sldId id="1185" r:id="rId104"/>
    <p:sldId id="1186" r:id="rId105"/>
    <p:sldId id="1187" r:id="rId106"/>
    <p:sldId id="1188" r:id="rId107"/>
    <p:sldId id="1189" r:id="rId108"/>
    <p:sldId id="1190" r:id="rId109"/>
    <p:sldId id="1191" r:id="rId110"/>
    <p:sldId id="1192" r:id="rId111"/>
    <p:sldId id="1193" r:id="rId112"/>
    <p:sldId id="1194" r:id="rId113"/>
    <p:sldId id="1195" r:id="rId114"/>
    <p:sldId id="1196" r:id="rId115"/>
    <p:sldId id="1197" r:id="rId116"/>
    <p:sldId id="1198" r:id="rId117"/>
    <p:sldId id="1199" r:id="rId118"/>
    <p:sldId id="1200" r:id="rId119"/>
    <p:sldId id="1201" r:id="rId120"/>
    <p:sldId id="1202" r:id="rId121"/>
    <p:sldId id="1203" r:id="rId122"/>
    <p:sldId id="1204" r:id="rId123"/>
    <p:sldId id="1205" r:id="rId124"/>
    <p:sldId id="1206" r:id="rId125"/>
    <p:sldId id="1207" r:id="rId126"/>
    <p:sldId id="1208" r:id="rId127"/>
    <p:sldId id="1209" r:id="rId128"/>
    <p:sldId id="1210" r:id="rId129"/>
    <p:sldId id="1211" r:id="rId130"/>
    <p:sldId id="1212" r:id="rId131"/>
    <p:sldId id="1213" r:id="rId132"/>
    <p:sldId id="1214" r:id="rId133"/>
    <p:sldId id="1215" r:id="rId134"/>
    <p:sldId id="1216" r:id="rId135"/>
    <p:sldId id="1217" r:id="rId136"/>
    <p:sldId id="1218" r:id="rId137"/>
    <p:sldId id="1219" r:id="rId138"/>
    <p:sldId id="1220" r:id="rId139"/>
    <p:sldId id="1221" r:id="rId140"/>
    <p:sldId id="1222" r:id="rId141"/>
    <p:sldId id="1223" r:id="rId142"/>
    <p:sldId id="1224" r:id="rId143"/>
    <p:sldId id="1225" r:id="rId144"/>
    <p:sldId id="1226" r:id="rId145"/>
    <p:sldId id="1227" r:id="rId146"/>
    <p:sldId id="1228" r:id="rId147"/>
    <p:sldId id="1229" r:id="rId148"/>
    <p:sldId id="1230" r:id="rId149"/>
    <p:sldId id="1231" r:id="rId150"/>
    <p:sldId id="1232" r:id="rId151"/>
    <p:sldId id="1233" r:id="rId152"/>
    <p:sldId id="1234" r:id="rId153"/>
    <p:sldId id="1235" r:id="rId154"/>
    <p:sldId id="1236" r:id="rId155"/>
    <p:sldId id="1237" r:id="rId156"/>
    <p:sldId id="1238" r:id="rId157"/>
    <p:sldId id="1239" r:id="rId158"/>
    <p:sldId id="1240" r:id="rId159"/>
    <p:sldId id="1241" r:id="rId160"/>
    <p:sldId id="1242" r:id="rId161"/>
    <p:sldId id="1243" r:id="rId162"/>
    <p:sldId id="1244" r:id="rId163"/>
    <p:sldId id="1245" r:id="rId164"/>
    <p:sldId id="1246" r:id="rId165"/>
    <p:sldId id="1247" r:id="rId166"/>
    <p:sldId id="1248" r:id="rId167"/>
    <p:sldId id="1249" r:id="rId168"/>
    <p:sldId id="1250" r:id="rId169"/>
    <p:sldId id="1251" r:id="rId170"/>
    <p:sldId id="1252" r:id="rId171"/>
    <p:sldId id="1253" r:id="rId172"/>
    <p:sldId id="1254" r:id="rId173"/>
    <p:sldId id="1255" r:id="rId174"/>
    <p:sldId id="1256" r:id="rId175"/>
    <p:sldId id="1257" r:id="rId176"/>
    <p:sldId id="1258" r:id="rId177"/>
    <p:sldId id="1259" r:id="rId178"/>
    <p:sldId id="1260" r:id="rId179"/>
    <p:sldId id="1261" r:id="rId180"/>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29"/>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49"/>
            <p14:sldId id="1150"/>
            <p14:sldId id="1151"/>
            <p14:sldId id="1152"/>
            <p14:sldId id="1153"/>
            <p14:sldId id="1154"/>
            <p14:sldId id="1155"/>
            <p14:sldId id="1156"/>
            <p14:sldId id="1157"/>
            <p14:sldId id="1158"/>
            <p14:sldId id="1159"/>
            <p14:sldId id="1160"/>
            <p14:sldId id="1161"/>
            <p14:sldId id="1162"/>
            <p14:sldId id="1163"/>
            <p14:sldId id="1164"/>
            <p14:sldId id="1165"/>
            <p14:sldId id="1166"/>
            <p14:sldId id="1167"/>
            <p14:sldId id="1168"/>
            <p14:sldId id="1169"/>
            <p14:sldId id="1170"/>
            <p14:sldId id="1171"/>
            <p14:sldId id="1172"/>
            <p14:sldId id="1173"/>
            <p14:sldId id="1174"/>
            <p14:sldId id="1175"/>
            <p14:sldId id="1176"/>
            <p14:sldId id="1177"/>
            <p14:sldId id="1178"/>
            <p14:sldId id="1179"/>
            <p14:sldId id="1180"/>
            <p14:sldId id="1181"/>
            <p14:sldId id="1182"/>
            <p14:sldId id="1183"/>
            <p14:sldId id="1184"/>
            <p14:sldId id="1185"/>
            <p14:sldId id="1186"/>
            <p14:sldId id="1187"/>
            <p14:sldId id="1188"/>
            <p14:sldId id="1189"/>
            <p14:sldId id="1190"/>
            <p14:sldId id="1191"/>
            <p14:sldId id="1192"/>
            <p14:sldId id="1193"/>
            <p14:sldId id="1194"/>
            <p14:sldId id="1195"/>
            <p14:sldId id="1196"/>
            <p14:sldId id="1197"/>
            <p14:sldId id="1198"/>
            <p14:sldId id="1199"/>
            <p14:sldId id="1200"/>
            <p14:sldId id="1201"/>
            <p14:sldId id="1202"/>
            <p14:sldId id="1203"/>
            <p14:sldId id="1204"/>
            <p14:sldId id="1205"/>
            <p14:sldId id="1206"/>
            <p14:sldId id="1207"/>
            <p14:sldId id="1208"/>
            <p14:sldId id="1209"/>
            <p14:sldId id="1210"/>
            <p14:sldId id="1211"/>
            <p14:sldId id="1212"/>
            <p14:sldId id="1213"/>
            <p14:sldId id="1214"/>
            <p14:sldId id="1215"/>
            <p14:sldId id="1216"/>
            <p14:sldId id="1217"/>
            <p14:sldId id="1218"/>
            <p14:sldId id="1219"/>
            <p14:sldId id="1220"/>
            <p14:sldId id="1221"/>
            <p14:sldId id="1222"/>
            <p14:sldId id="1223"/>
            <p14:sldId id="1224"/>
            <p14:sldId id="1225"/>
            <p14:sldId id="1226"/>
            <p14:sldId id="1227"/>
            <p14:sldId id="1228"/>
            <p14:sldId id="1229"/>
            <p14:sldId id="1230"/>
            <p14:sldId id="1231"/>
            <p14:sldId id="1232"/>
            <p14:sldId id="1233"/>
            <p14:sldId id="1234"/>
            <p14:sldId id="1235"/>
            <p14:sldId id="1236"/>
            <p14:sldId id="1237"/>
            <p14:sldId id="1238"/>
            <p14:sldId id="1239"/>
            <p14:sldId id="1240"/>
            <p14:sldId id="1241"/>
            <p14:sldId id="1242"/>
            <p14:sldId id="1243"/>
            <p14:sldId id="1244"/>
            <p14:sldId id="1245"/>
            <p14:sldId id="1246"/>
            <p14:sldId id="1247"/>
            <p14:sldId id="1248"/>
            <p14:sldId id="1249"/>
            <p14:sldId id="1250"/>
            <p14:sldId id="1251"/>
            <p14:sldId id="1252"/>
            <p14:sldId id="1253"/>
            <p14:sldId id="1254"/>
            <p14:sldId id="1255"/>
            <p14:sldId id="1256"/>
            <p14:sldId id="1257"/>
            <p14:sldId id="1258"/>
            <p14:sldId id="1259"/>
            <p14:sldId id="1260"/>
            <p14:sldId id="126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88" autoAdjust="0"/>
    <p:restoredTop sz="95238" autoAdjust="0"/>
  </p:normalViewPr>
  <p:slideViewPr>
    <p:cSldViewPr>
      <p:cViewPr>
        <p:scale>
          <a:sx n="118" d="100"/>
          <a:sy n="118" d="100"/>
        </p:scale>
        <p:origin x="-72" y="59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8.xml"/><Relationship Id="rId117" Type="http://schemas.openxmlformats.org/officeDocument/2006/relationships/slide" Target="slides/slide109.xml"/><Relationship Id="rId21" Type="http://schemas.openxmlformats.org/officeDocument/2006/relationships/slide" Target="slides/slide13.xml"/><Relationship Id="rId42" Type="http://schemas.openxmlformats.org/officeDocument/2006/relationships/slide" Target="slides/slide34.xml"/><Relationship Id="rId47" Type="http://schemas.openxmlformats.org/officeDocument/2006/relationships/slide" Target="slides/slide39.xml"/><Relationship Id="rId63" Type="http://schemas.openxmlformats.org/officeDocument/2006/relationships/slide" Target="slides/slide55.xml"/><Relationship Id="rId68" Type="http://schemas.openxmlformats.org/officeDocument/2006/relationships/slide" Target="slides/slide60.xml"/><Relationship Id="rId84" Type="http://schemas.openxmlformats.org/officeDocument/2006/relationships/slide" Target="slides/slide76.xml"/><Relationship Id="rId89" Type="http://schemas.openxmlformats.org/officeDocument/2006/relationships/slide" Target="slides/slide81.xml"/><Relationship Id="rId112" Type="http://schemas.openxmlformats.org/officeDocument/2006/relationships/slide" Target="slides/slide104.xml"/><Relationship Id="rId133" Type="http://schemas.openxmlformats.org/officeDocument/2006/relationships/slide" Target="slides/slide125.xml"/><Relationship Id="rId138" Type="http://schemas.openxmlformats.org/officeDocument/2006/relationships/slide" Target="slides/slide130.xml"/><Relationship Id="rId154" Type="http://schemas.openxmlformats.org/officeDocument/2006/relationships/slide" Target="slides/slide146.xml"/><Relationship Id="rId159" Type="http://schemas.openxmlformats.org/officeDocument/2006/relationships/slide" Target="slides/slide151.xml"/><Relationship Id="rId175" Type="http://schemas.openxmlformats.org/officeDocument/2006/relationships/slide" Target="slides/slide167.xml"/><Relationship Id="rId170" Type="http://schemas.openxmlformats.org/officeDocument/2006/relationships/slide" Target="slides/slide162.xml"/><Relationship Id="rId16" Type="http://schemas.openxmlformats.org/officeDocument/2006/relationships/slide" Target="slides/slide8.xml"/><Relationship Id="rId107" Type="http://schemas.openxmlformats.org/officeDocument/2006/relationships/slide" Target="slides/slide99.xml"/><Relationship Id="rId11" Type="http://schemas.openxmlformats.org/officeDocument/2006/relationships/slide" Target="slides/slide3.xml"/><Relationship Id="rId32" Type="http://schemas.openxmlformats.org/officeDocument/2006/relationships/slide" Target="slides/slide24.xml"/><Relationship Id="rId37" Type="http://schemas.openxmlformats.org/officeDocument/2006/relationships/slide" Target="slides/slide29.xml"/><Relationship Id="rId53" Type="http://schemas.openxmlformats.org/officeDocument/2006/relationships/slide" Target="slides/slide45.xml"/><Relationship Id="rId58" Type="http://schemas.openxmlformats.org/officeDocument/2006/relationships/slide" Target="slides/slide50.xml"/><Relationship Id="rId74" Type="http://schemas.openxmlformats.org/officeDocument/2006/relationships/slide" Target="slides/slide66.xml"/><Relationship Id="rId79" Type="http://schemas.openxmlformats.org/officeDocument/2006/relationships/slide" Target="slides/slide71.xml"/><Relationship Id="rId102" Type="http://schemas.openxmlformats.org/officeDocument/2006/relationships/slide" Target="slides/slide94.xml"/><Relationship Id="rId123" Type="http://schemas.openxmlformats.org/officeDocument/2006/relationships/slide" Target="slides/slide115.xml"/><Relationship Id="rId128" Type="http://schemas.openxmlformats.org/officeDocument/2006/relationships/slide" Target="slides/slide120.xml"/><Relationship Id="rId144" Type="http://schemas.openxmlformats.org/officeDocument/2006/relationships/slide" Target="slides/slide136.xml"/><Relationship Id="rId149" Type="http://schemas.openxmlformats.org/officeDocument/2006/relationships/slide" Target="slides/slide141.xml"/><Relationship Id="rId5" Type="http://schemas.openxmlformats.org/officeDocument/2006/relationships/slideMaster" Target="slideMasters/slideMaster2.xml"/><Relationship Id="rId90" Type="http://schemas.openxmlformats.org/officeDocument/2006/relationships/slide" Target="slides/slide82.xml"/><Relationship Id="rId95" Type="http://schemas.openxmlformats.org/officeDocument/2006/relationships/slide" Target="slides/slide87.xml"/><Relationship Id="rId160" Type="http://schemas.openxmlformats.org/officeDocument/2006/relationships/slide" Target="slides/slide152.xml"/><Relationship Id="rId165" Type="http://schemas.openxmlformats.org/officeDocument/2006/relationships/slide" Target="slides/slide157.xml"/><Relationship Id="rId181" Type="http://schemas.openxmlformats.org/officeDocument/2006/relationships/notesMaster" Target="notesMasters/notesMaster1.xml"/><Relationship Id="rId186" Type="http://schemas.openxmlformats.org/officeDocument/2006/relationships/theme" Target="theme/theme1.xml"/><Relationship Id="rId22" Type="http://schemas.openxmlformats.org/officeDocument/2006/relationships/slide" Target="slides/slide14.xml"/><Relationship Id="rId27" Type="http://schemas.openxmlformats.org/officeDocument/2006/relationships/slide" Target="slides/slide19.xml"/><Relationship Id="rId43" Type="http://schemas.openxmlformats.org/officeDocument/2006/relationships/slide" Target="slides/slide35.xml"/><Relationship Id="rId48" Type="http://schemas.openxmlformats.org/officeDocument/2006/relationships/slide" Target="slides/slide40.xml"/><Relationship Id="rId64" Type="http://schemas.openxmlformats.org/officeDocument/2006/relationships/slide" Target="slides/slide56.xml"/><Relationship Id="rId69" Type="http://schemas.openxmlformats.org/officeDocument/2006/relationships/slide" Target="slides/slide61.xml"/><Relationship Id="rId113" Type="http://schemas.openxmlformats.org/officeDocument/2006/relationships/slide" Target="slides/slide105.xml"/><Relationship Id="rId118" Type="http://schemas.openxmlformats.org/officeDocument/2006/relationships/slide" Target="slides/slide110.xml"/><Relationship Id="rId134" Type="http://schemas.openxmlformats.org/officeDocument/2006/relationships/slide" Target="slides/slide126.xml"/><Relationship Id="rId139" Type="http://schemas.openxmlformats.org/officeDocument/2006/relationships/slide" Target="slides/slide131.xml"/><Relationship Id="rId80" Type="http://schemas.openxmlformats.org/officeDocument/2006/relationships/slide" Target="slides/slide72.xml"/><Relationship Id="rId85" Type="http://schemas.openxmlformats.org/officeDocument/2006/relationships/slide" Target="slides/slide77.xml"/><Relationship Id="rId150" Type="http://schemas.openxmlformats.org/officeDocument/2006/relationships/slide" Target="slides/slide142.xml"/><Relationship Id="rId155" Type="http://schemas.openxmlformats.org/officeDocument/2006/relationships/slide" Target="slides/slide147.xml"/><Relationship Id="rId171" Type="http://schemas.openxmlformats.org/officeDocument/2006/relationships/slide" Target="slides/slide163.xml"/><Relationship Id="rId176" Type="http://schemas.openxmlformats.org/officeDocument/2006/relationships/slide" Target="slides/slide168.xml"/><Relationship Id="rId12" Type="http://schemas.openxmlformats.org/officeDocument/2006/relationships/slide" Target="slides/slide4.xml"/><Relationship Id="rId17" Type="http://schemas.openxmlformats.org/officeDocument/2006/relationships/slide" Target="slides/slide9.xml"/><Relationship Id="rId33" Type="http://schemas.openxmlformats.org/officeDocument/2006/relationships/slide" Target="slides/slide25.xml"/><Relationship Id="rId38" Type="http://schemas.openxmlformats.org/officeDocument/2006/relationships/slide" Target="slides/slide30.xml"/><Relationship Id="rId59" Type="http://schemas.openxmlformats.org/officeDocument/2006/relationships/slide" Target="slides/slide51.xml"/><Relationship Id="rId103" Type="http://schemas.openxmlformats.org/officeDocument/2006/relationships/slide" Target="slides/slide95.xml"/><Relationship Id="rId108" Type="http://schemas.openxmlformats.org/officeDocument/2006/relationships/slide" Target="slides/slide100.xml"/><Relationship Id="rId124" Type="http://schemas.openxmlformats.org/officeDocument/2006/relationships/slide" Target="slides/slide116.xml"/><Relationship Id="rId129" Type="http://schemas.openxmlformats.org/officeDocument/2006/relationships/slide" Target="slides/slide121.xml"/><Relationship Id="rId54" Type="http://schemas.openxmlformats.org/officeDocument/2006/relationships/slide" Target="slides/slide46.xml"/><Relationship Id="rId70" Type="http://schemas.openxmlformats.org/officeDocument/2006/relationships/slide" Target="slides/slide62.xml"/><Relationship Id="rId75" Type="http://schemas.openxmlformats.org/officeDocument/2006/relationships/slide" Target="slides/slide67.xml"/><Relationship Id="rId91" Type="http://schemas.openxmlformats.org/officeDocument/2006/relationships/slide" Target="slides/slide83.xml"/><Relationship Id="rId96" Type="http://schemas.openxmlformats.org/officeDocument/2006/relationships/slide" Target="slides/slide88.xml"/><Relationship Id="rId140" Type="http://schemas.openxmlformats.org/officeDocument/2006/relationships/slide" Target="slides/slide132.xml"/><Relationship Id="rId145" Type="http://schemas.openxmlformats.org/officeDocument/2006/relationships/slide" Target="slides/slide137.xml"/><Relationship Id="rId161" Type="http://schemas.openxmlformats.org/officeDocument/2006/relationships/slide" Target="slides/slide153.xml"/><Relationship Id="rId166" Type="http://schemas.openxmlformats.org/officeDocument/2006/relationships/slide" Target="slides/slide158.xml"/><Relationship Id="rId182" Type="http://schemas.openxmlformats.org/officeDocument/2006/relationships/handoutMaster" Target="handoutMasters/handoutMaster1.xml"/><Relationship Id="rId187"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23" Type="http://schemas.openxmlformats.org/officeDocument/2006/relationships/slide" Target="slides/slide15.xml"/><Relationship Id="rId28" Type="http://schemas.openxmlformats.org/officeDocument/2006/relationships/slide" Target="slides/slide20.xml"/><Relationship Id="rId49" Type="http://schemas.openxmlformats.org/officeDocument/2006/relationships/slide" Target="slides/slide41.xml"/><Relationship Id="rId114" Type="http://schemas.openxmlformats.org/officeDocument/2006/relationships/slide" Target="slides/slide106.xml"/><Relationship Id="rId119" Type="http://schemas.openxmlformats.org/officeDocument/2006/relationships/slide" Target="slides/slide111.xml"/><Relationship Id="rId44" Type="http://schemas.openxmlformats.org/officeDocument/2006/relationships/slide" Target="slides/slide36.xml"/><Relationship Id="rId60" Type="http://schemas.openxmlformats.org/officeDocument/2006/relationships/slide" Target="slides/slide52.xml"/><Relationship Id="rId65" Type="http://schemas.openxmlformats.org/officeDocument/2006/relationships/slide" Target="slides/slide57.xml"/><Relationship Id="rId81" Type="http://schemas.openxmlformats.org/officeDocument/2006/relationships/slide" Target="slides/slide73.xml"/><Relationship Id="rId86" Type="http://schemas.openxmlformats.org/officeDocument/2006/relationships/slide" Target="slides/slide78.xml"/><Relationship Id="rId130" Type="http://schemas.openxmlformats.org/officeDocument/2006/relationships/slide" Target="slides/slide122.xml"/><Relationship Id="rId135" Type="http://schemas.openxmlformats.org/officeDocument/2006/relationships/slide" Target="slides/slide127.xml"/><Relationship Id="rId151" Type="http://schemas.openxmlformats.org/officeDocument/2006/relationships/slide" Target="slides/slide143.xml"/><Relationship Id="rId156" Type="http://schemas.openxmlformats.org/officeDocument/2006/relationships/slide" Target="slides/slide148.xml"/><Relationship Id="rId177" Type="http://schemas.openxmlformats.org/officeDocument/2006/relationships/slide" Target="slides/slide169.xml"/><Relationship Id="rId172" Type="http://schemas.openxmlformats.org/officeDocument/2006/relationships/slide" Target="slides/slide164.xml"/><Relationship Id="rId13" Type="http://schemas.openxmlformats.org/officeDocument/2006/relationships/slide" Target="slides/slide5.xml"/><Relationship Id="rId18" Type="http://schemas.openxmlformats.org/officeDocument/2006/relationships/slide" Target="slides/slide10.xml"/><Relationship Id="rId39" Type="http://schemas.openxmlformats.org/officeDocument/2006/relationships/slide" Target="slides/slide31.xml"/><Relationship Id="rId109" Type="http://schemas.openxmlformats.org/officeDocument/2006/relationships/slide" Target="slides/slide101.xml"/><Relationship Id="rId34" Type="http://schemas.openxmlformats.org/officeDocument/2006/relationships/slide" Target="slides/slide26.xml"/><Relationship Id="rId50" Type="http://schemas.openxmlformats.org/officeDocument/2006/relationships/slide" Target="slides/slide42.xml"/><Relationship Id="rId55" Type="http://schemas.openxmlformats.org/officeDocument/2006/relationships/slide" Target="slides/slide47.xml"/><Relationship Id="rId76" Type="http://schemas.openxmlformats.org/officeDocument/2006/relationships/slide" Target="slides/slide68.xml"/><Relationship Id="rId97" Type="http://schemas.openxmlformats.org/officeDocument/2006/relationships/slide" Target="slides/slide89.xml"/><Relationship Id="rId104" Type="http://schemas.openxmlformats.org/officeDocument/2006/relationships/slide" Target="slides/slide96.xml"/><Relationship Id="rId120" Type="http://schemas.openxmlformats.org/officeDocument/2006/relationships/slide" Target="slides/slide112.xml"/><Relationship Id="rId125" Type="http://schemas.openxmlformats.org/officeDocument/2006/relationships/slide" Target="slides/slide117.xml"/><Relationship Id="rId141" Type="http://schemas.openxmlformats.org/officeDocument/2006/relationships/slide" Target="slides/slide133.xml"/><Relationship Id="rId146" Type="http://schemas.openxmlformats.org/officeDocument/2006/relationships/slide" Target="slides/slide138.xml"/><Relationship Id="rId167" Type="http://schemas.openxmlformats.org/officeDocument/2006/relationships/slide" Target="slides/slide159.xml"/><Relationship Id="rId7" Type="http://schemas.openxmlformats.org/officeDocument/2006/relationships/slideMaster" Target="slideMasters/slideMaster4.xml"/><Relationship Id="rId71" Type="http://schemas.openxmlformats.org/officeDocument/2006/relationships/slide" Target="slides/slide63.xml"/><Relationship Id="rId92" Type="http://schemas.openxmlformats.org/officeDocument/2006/relationships/slide" Target="slides/slide84.xml"/><Relationship Id="rId162" Type="http://schemas.openxmlformats.org/officeDocument/2006/relationships/slide" Target="slides/slide154.xml"/><Relationship Id="rId183" Type="http://schemas.openxmlformats.org/officeDocument/2006/relationships/commentAuthors" Target="commentAuthors.xml"/><Relationship Id="rId2" Type="http://schemas.openxmlformats.org/officeDocument/2006/relationships/customXml" Target="../customXml/item2.xml"/><Relationship Id="rId29" Type="http://schemas.openxmlformats.org/officeDocument/2006/relationships/slide" Target="slides/slide21.xml"/><Relationship Id="rId24" Type="http://schemas.openxmlformats.org/officeDocument/2006/relationships/slide" Target="slides/slide16.xml"/><Relationship Id="rId40" Type="http://schemas.openxmlformats.org/officeDocument/2006/relationships/slide" Target="slides/slide32.xml"/><Relationship Id="rId45" Type="http://schemas.openxmlformats.org/officeDocument/2006/relationships/slide" Target="slides/slide37.xml"/><Relationship Id="rId66" Type="http://schemas.openxmlformats.org/officeDocument/2006/relationships/slide" Target="slides/slide58.xml"/><Relationship Id="rId87" Type="http://schemas.openxmlformats.org/officeDocument/2006/relationships/slide" Target="slides/slide79.xml"/><Relationship Id="rId110" Type="http://schemas.openxmlformats.org/officeDocument/2006/relationships/slide" Target="slides/slide102.xml"/><Relationship Id="rId115" Type="http://schemas.openxmlformats.org/officeDocument/2006/relationships/slide" Target="slides/slide107.xml"/><Relationship Id="rId131" Type="http://schemas.openxmlformats.org/officeDocument/2006/relationships/slide" Target="slides/slide123.xml"/><Relationship Id="rId136" Type="http://schemas.openxmlformats.org/officeDocument/2006/relationships/slide" Target="slides/slide128.xml"/><Relationship Id="rId157" Type="http://schemas.openxmlformats.org/officeDocument/2006/relationships/slide" Target="slides/slide149.xml"/><Relationship Id="rId178" Type="http://schemas.openxmlformats.org/officeDocument/2006/relationships/slide" Target="slides/slide170.xml"/><Relationship Id="rId61" Type="http://schemas.openxmlformats.org/officeDocument/2006/relationships/slide" Target="slides/slide53.xml"/><Relationship Id="rId82" Type="http://schemas.openxmlformats.org/officeDocument/2006/relationships/slide" Target="slides/slide74.xml"/><Relationship Id="rId152" Type="http://schemas.openxmlformats.org/officeDocument/2006/relationships/slide" Target="slides/slide144.xml"/><Relationship Id="rId173" Type="http://schemas.openxmlformats.org/officeDocument/2006/relationships/slide" Target="slides/slide165.xml"/><Relationship Id="rId19" Type="http://schemas.openxmlformats.org/officeDocument/2006/relationships/slide" Target="slides/slide11.xml"/><Relationship Id="rId14" Type="http://schemas.openxmlformats.org/officeDocument/2006/relationships/slide" Target="slides/slide6.xml"/><Relationship Id="rId30" Type="http://schemas.openxmlformats.org/officeDocument/2006/relationships/slide" Target="slides/slide22.xml"/><Relationship Id="rId35" Type="http://schemas.openxmlformats.org/officeDocument/2006/relationships/slide" Target="slides/slide27.xml"/><Relationship Id="rId56" Type="http://schemas.openxmlformats.org/officeDocument/2006/relationships/slide" Target="slides/slide48.xml"/><Relationship Id="rId77" Type="http://schemas.openxmlformats.org/officeDocument/2006/relationships/slide" Target="slides/slide69.xml"/><Relationship Id="rId100" Type="http://schemas.openxmlformats.org/officeDocument/2006/relationships/slide" Target="slides/slide92.xml"/><Relationship Id="rId105" Type="http://schemas.openxmlformats.org/officeDocument/2006/relationships/slide" Target="slides/slide97.xml"/><Relationship Id="rId126" Type="http://schemas.openxmlformats.org/officeDocument/2006/relationships/slide" Target="slides/slide118.xml"/><Relationship Id="rId147" Type="http://schemas.openxmlformats.org/officeDocument/2006/relationships/slide" Target="slides/slide139.xml"/><Relationship Id="rId168" Type="http://schemas.openxmlformats.org/officeDocument/2006/relationships/slide" Target="slides/slide160.xml"/><Relationship Id="rId8" Type="http://schemas.openxmlformats.org/officeDocument/2006/relationships/slideMaster" Target="slideMasters/slideMaster5.xml"/><Relationship Id="rId51" Type="http://schemas.openxmlformats.org/officeDocument/2006/relationships/slide" Target="slides/slide43.xml"/><Relationship Id="rId72" Type="http://schemas.openxmlformats.org/officeDocument/2006/relationships/slide" Target="slides/slide64.xml"/><Relationship Id="rId93" Type="http://schemas.openxmlformats.org/officeDocument/2006/relationships/slide" Target="slides/slide85.xml"/><Relationship Id="rId98" Type="http://schemas.openxmlformats.org/officeDocument/2006/relationships/slide" Target="slides/slide90.xml"/><Relationship Id="rId121" Type="http://schemas.openxmlformats.org/officeDocument/2006/relationships/slide" Target="slides/slide113.xml"/><Relationship Id="rId142" Type="http://schemas.openxmlformats.org/officeDocument/2006/relationships/slide" Target="slides/slide134.xml"/><Relationship Id="rId163" Type="http://schemas.openxmlformats.org/officeDocument/2006/relationships/slide" Target="slides/slide155.xml"/><Relationship Id="rId184" Type="http://schemas.openxmlformats.org/officeDocument/2006/relationships/presProps" Target="presProps.xml"/><Relationship Id="rId3" Type="http://schemas.openxmlformats.org/officeDocument/2006/relationships/customXml" Target="../customXml/item3.xml"/><Relationship Id="rId25" Type="http://schemas.openxmlformats.org/officeDocument/2006/relationships/slide" Target="slides/slide17.xml"/><Relationship Id="rId46" Type="http://schemas.openxmlformats.org/officeDocument/2006/relationships/slide" Target="slides/slide38.xml"/><Relationship Id="rId67" Type="http://schemas.openxmlformats.org/officeDocument/2006/relationships/slide" Target="slides/slide59.xml"/><Relationship Id="rId116" Type="http://schemas.openxmlformats.org/officeDocument/2006/relationships/slide" Target="slides/slide108.xml"/><Relationship Id="rId137" Type="http://schemas.openxmlformats.org/officeDocument/2006/relationships/slide" Target="slides/slide129.xml"/><Relationship Id="rId158" Type="http://schemas.openxmlformats.org/officeDocument/2006/relationships/slide" Target="slides/slide150.xml"/><Relationship Id="rId20" Type="http://schemas.openxmlformats.org/officeDocument/2006/relationships/slide" Target="slides/slide12.xml"/><Relationship Id="rId41" Type="http://schemas.openxmlformats.org/officeDocument/2006/relationships/slide" Target="slides/slide33.xml"/><Relationship Id="rId62" Type="http://schemas.openxmlformats.org/officeDocument/2006/relationships/slide" Target="slides/slide54.xml"/><Relationship Id="rId83" Type="http://schemas.openxmlformats.org/officeDocument/2006/relationships/slide" Target="slides/slide75.xml"/><Relationship Id="rId88" Type="http://schemas.openxmlformats.org/officeDocument/2006/relationships/slide" Target="slides/slide80.xml"/><Relationship Id="rId111" Type="http://schemas.openxmlformats.org/officeDocument/2006/relationships/slide" Target="slides/slide103.xml"/><Relationship Id="rId132" Type="http://schemas.openxmlformats.org/officeDocument/2006/relationships/slide" Target="slides/slide124.xml"/><Relationship Id="rId153" Type="http://schemas.openxmlformats.org/officeDocument/2006/relationships/slide" Target="slides/slide145.xml"/><Relationship Id="rId174" Type="http://schemas.openxmlformats.org/officeDocument/2006/relationships/slide" Target="slides/slide166.xml"/><Relationship Id="rId179" Type="http://schemas.openxmlformats.org/officeDocument/2006/relationships/slide" Target="slides/slide171.xml"/><Relationship Id="rId15" Type="http://schemas.openxmlformats.org/officeDocument/2006/relationships/slide" Target="slides/slide7.xml"/><Relationship Id="rId36" Type="http://schemas.openxmlformats.org/officeDocument/2006/relationships/slide" Target="slides/slide28.xml"/><Relationship Id="rId57" Type="http://schemas.openxmlformats.org/officeDocument/2006/relationships/slide" Target="slides/slide49.xml"/><Relationship Id="rId106" Type="http://schemas.openxmlformats.org/officeDocument/2006/relationships/slide" Target="slides/slide98.xml"/><Relationship Id="rId127" Type="http://schemas.openxmlformats.org/officeDocument/2006/relationships/slide" Target="slides/slide119.xml"/><Relationship Id="rId10" Type="http://schemas.openxmlformats.org/officeDocument/2006/relationships/slide" Target="slides/slide2.xml"/><Relationship Id="rId31" Type="http://schemas.openxmlformats.org/officeDocument/2006/relationships/slide" Target="slides/slide23.xml"/><Relationship Id="rId52" Type="http://schemas.openxmlformats.org/officeDocument/2006/relationships/slide" Target="slides/slide44.xml"/><Relationship Id="rId73" Type="http://schemas.openxmlformats.org/officeDocument/2006/relationships/slide" Target="slides/slide65.xml"/><Relationship Id="rId78" Type="http://schemas.openxmlformats.org/officeDocument/2006/relationships/slide" Target="slides/slide70.xml"/><Relationship Id="rId94" Type="http://schemas.openxmlformats.org/officeDocument/2006/relationships/slide" Target="slides/slide86.xml"/><Relationship Id="rId99" Type="http://schemas.openxmlformats.org/officeDocument/2006/relationships/slide" Target="slides/slide91.xml"/><Relationship Id="rId101" Type="http://schemas.openxmlformats.org/officeDocument/2006/relationships/slide" Target="slides/slide93.xml"/><Relationship Id="rId122" Type="http://schemas.openxmlformats.org/officeDocument/2006/relationships/slide" Target="slides/slide114.xml"/><Relationship Id="rId143" Type="http://schemas.openxmlformats.org/officeDocument/2006/relationships/slide" Target="slides/slide135.xml"/><Relationship Id="rId148" Type="http://schemas.openxmlformats.org/officeDocument/2006/relationships/slide" Target="slides/slide140.xml"/><Relationship Id="rId164" Type="http://schemas.openxmlformats.org/officeDocument/2006/relationships/slide" Target="slides/slide156.xml"/><Relationship Id="rId169" Type="http://schemas.openxmlformats.org/officeDocument/2006/relationships/slide" Target="slides/slide161.xml"/><Relationship Id="rId185"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1.xml"/><Relationship Id="rId180" Type="http://schemas.openxmlformats.org/officeDocument/2006/relationships/slide" Target="slides/slide172.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E71B6C2-476F-490F-8BA7-DCF7A0311F3E}" type="doc">
      <dgm:prSet loTypeId="urn:microsoft.com/office/officeart/2005/8/layout/architecture+Icon" loCatId="officeonline" qsTypeId="urn:microsoft.com/office/officeart/2005/8/quickstyle/simple1" qsCatId="simple" csTypeId="urn:microsoft.com/office/officeart/2005/8/colors/accent1_2" csCatId="accent1" phldr="1"/>
      <dgm:spPr/>
      <dgm:t>
        <a:bodyPr/>
        <a:lstStyle/>
        <a:p>
          <a:endParaRPr lang="en-US"/>
        </a:p>
      </dgm:t>
    </dgm:pt>
    <dgm:pt modelId="{D7026BDD-C911-456E-8735-1BB39AF56AF2}">
      <dgm:prSet phldrT="[Text]"/>
      <dgm:spPr>
        <a:solidFill>
          <a:schemeClr val="accent5"/>
        </a:solidFill>
      </dgm:spPr>
      <dgm:t>
        <a:bodyPr/>
        <a:lstStyle/>
        <a:p>
          <a:r>
            <a:rPr lang="en-US" dirty="0" smtClean="0"/>
            <a:t>Fundamentals</a:t>
          </a:r>
          <a:br>
            <a:rPr lang="en-US" dirty="0" smtClean="0"/>
          </a:br>
          <a:r>
            <a:rPr lang="en-US" dirty="0" smtClean="0"/>
            <a:t/>
          </a:r>
          <a:br>
            <a:rPr lang="en-US" dirty="0" smtClean="0"/>
          </a:br>
          <a:r>
            <a:rPr lang="en-US" dirty="0" smtClean="0"/>
            <a:t>identity, privacy, managing connections</a:t>
          </a:r>
        </a:p>
        <a:p>
          <a:r>
            <a:rPr lang="en-US" dirty="0" smtClean="0"/>
            <a:t>seamless, delightful, complete experiences</a:t>
          </a:r>
          <a:endParaRPr lang="en-US" dirty="0"/>
        </a:p>
      </dgm:t>
    </dgm:pt>
    <dgm:pt modelId="{C489803C-4B26-4658-88C1-86BAD9A6E36B}" type="parTrans" cxnId="{1C0E97A2-E3BB-48BA-9FC4-7DA7C78DDC5A}">
      <dgm:prSet/>
      <dgm:spPr/>
      <dgm:t>
        <a:bodyPr/>
        <a:lstStyle/>
        <a:p>
          <a:endParaRPr lang="en-US"/>
        </a:p>
      </dgm:t>
    </dgm:pt>
    <dgm:pt modelId="{8F0CA17B-163B-4BF0-A5D6-9BB456B55CF9}" type="sibTrans" cxnId="{1C0E97A2-E3BB-48BA-9FC4-7DA7C78DDC5A}">
      <dgm:prSet/>
      <dgm:spPr/>
      <dgm:t>
        <a:bodyPr/>
        <a:lstStyle/>
        <a:p>
          <a:endParaRPr lang="en-US"/>
        </a:p>
      </dgm:t>
    </dgm:pt>
    <dgm:pt modelId="{71D560CE-1093-4B19-91CA-A08F84414867}">
      <dgm:prSet phldrT="[Text]"/>
      <dgm:spPr>
        <a:solidFill>
          <a:schemeClr val="tx2"/>
        </a:solidFill>
      </dgm:spPr>
      <dgm:t>
        <a:bodyPr/>
        <a:lstStyle/>
        <a:p>
          <a:r>
            <a:rPr lang="en-US" dirty="0" smtClean="0"/>
            <a:t>Conversations make connections</a:t>
          </a:r>
          <a:endParaRPr lang="en-US" dirty="0"/>
        </a:p>
      </dgm:t>
    </dgm:pt>
    <dgm:pt modelId="{7F9752E7-6782-456B-9B61-02AC3550B0F3}" type="parTrans" cxnId="{EC6C0FB0-E67A-4991-AF3E-0C985050E76C}">
      <dgm:prSet/>
      <dgm:spPr/>
      <dgm:t>
        <a:bodyPr/>
        <a:lstStyle/>
        <a:p>
          <a:endParaRPr lang="en-US"/>
        </a:p>
      </dgm:t>
    </dgm:pt>
    <dgm:pt modelId="{8F1E7C88-0BE5-446A-BEA3-EF1D0123E904}" type="sibTrans" cxnId="{EC6C0FB0-E67A-4991-AF3E-0C985050E76C}">
      <dgm:prSet/>
      <dgm:spPr/>
      <dgm:t>
        <a:bodyPr/>
        <a:lstStyle/>
        <a:p>
          <a:endParaRPr lang="en-US"/>
        </a:p>
      </dgm:t>
    </dgm:pt>
    <dgm:pt modelId="{212C6673-51C8-4387-BA1A-E5DEC613AE31}">
      <dgm:prSet phldrT="[Text]"/>
      <dgm:spPr>
        <a:solidFill>
          <a:schemeClr val="accent6"/>
        </a:solidFill>
      </dgm:spPr>
      <dgm:t>
        <a:bodyPr/>
        <a:lstStyle/>
        <a:p>
          <a:r>
            <a:rPr lang="en-US" dirty="0" smtClean="0"/>
            <a:t>You always know what’s happening</a:t>
          </a:r>
          <a:br>
            <a:rPr lang="en-US" dirty="0" smtClean="0"/>
          </a:br>
          <a:endParaRPr lang="en-US" dirty="0"/>
        </a:p>
      </dgm:t>
    </dgm:pt>
    <dgm:pt modelId="{3C31F4F0-E58B-4E2C-8879-EF7F1EC86A52}" type="parTrans" cxnId="{022154DA-3096-4433-B0B5-B12C1BBF6249}">
      <dgm:prSet/>
      <dgm:spPr/>
      <dgm:t>
        <a:bodyPr/>
        <a:lstStyle/>
        <a:p>
          <a:endParaRPr lang="en-US"/>
        </a:p>
      </dgm:t>
    </dgm:pt>
    <dgm:pt modelId="{1D0B6690-52D6-41B3-81FC-8477C97B2BEE}" type="sibTrans" cxnId="{022154DA-3096-4433-B0B5-B12C1BBF6249}">
      <dgm:prSet/>
      <dgm:spPr/>
      <dgm:t>
        <a:bodyPr/>
        <a:lstStyle/>
        <a:p>
          <a:endParaRPr lang="en-US"/>
        </a:p>
      </dgm:t>
    </dgm:pt>
    <dgm:pt modelId="{BB1A711B-712B-43BD-9590-4F524F32C720}">
      <dgm:prSet phldrT="[Text]"/>
      <dgm:spPr>
        <a:solidFill>
          <a:schemeClr val="accent1">
            <a:lumMod val="75000"/>
          </a:schemeClr>
        </a:solidFill>
      </dgm:spPr>
      <dgm:t>
        <a:bodyPr/>
        <a:lstStyle/>
        <a:p>
          <a:r>
            <a:rPr lang="en-US" dirty="0" smtClean="0"/>
            <a:t>People are always available</a:t>
          </a:r>
          <a:endParaRPr lang="en-US" dirty="0"/>
        </a:p>
      </dgm:t>
    </dgm:pt>
    <dgm:pt modelId="{8F95678D-19B7-405D-B60F-47D9520133F6}" type="parTrans" cxnId="{A301991E-9274-420F-9858-281E44A0835B}">
      <dgm:prSet/>
      <dgm:spPr/>
      <dgm:t>
        <a:bodyPr/>
        <a:lstStyle/>
        <a:p>
          <a:endParaRPr lang="en-US"/>
        </a:p>
      </dgm:t>
    </dgm:pt>
    <dgm:pt modelId="{4B8EFE80-DEE9-46EA-95A1-0C426DC3B7E8}" type="sibTrans" cxnId="{A301991E-9274-420F-9858-281E44A0835B}">
      <dgm:prSet/>
      <dgm:spPr/>
      <dgm:t>
        <a:bodyPr/>
        <a:lstStyle/>
        <a:p>
          <a:endParaRPr lang="en-US"/>
        </a:p>
      </dgm:t>
    </dgm:pt>
    <dgm:pt modelId="{043BAF8D-877F-4565-A055-25A83B20EFFC}">
      <dgm:prSet phldrT="[Text]"/>
      <dgm:spPr>
        <a:solidFill>
          <a:schemeClr val="accent4"/>
        </a:solidFill>
      </dgm:spPr>
      <dgm:t>
        <a:bodyPr/>
        <a:lstStyle/>
        <a:p>
          <a:r>
            <a:rPr lang="en-US" smtClean="0"/>
            <a:t>Context </a:t>
          </a:r>
          <a:r>
            <a:rPr lang="en-US" dirty="0" smtClean="0"/>
            <a:t>enriches interactions</a:t>
          </a:r>
          <a:endParaRPr lang="en-US" dirty="0"/>
        </a:p>
      </dgm:t>
    </dgm:pt>
    <dgm:pt modelId="{4F89B0E9-6057-4494-832F-9F2CFE2F7938}" type="parTrans" cxnId="{82FE5A2A-471B-469D-803D-7F148B53DED7}">
      <dgm:prSet/>
      <dgm:spPr/>
      <dgm:t>
        <a:bodyPr/>
        <a:lstStyle/>
        <a:p>
          <a:endParaRPr lang="en-US"/>
        </a:p>
      </dgm:t>
    </dgm:pt>
    <dgm:pt modelId="{331598FF-DE3E-4A1E-8C95-E42369F2CF6F}" type="sibTrans" cxnId="{82FE5A2A-471B-469D-803D-7F148B53DED7}">
      <dgm:prSet/>
      <dgm:spPr/>
      <dgm:t>
        <a:bodyPr/>
        <a:lstStyle/>
        <a:p>
          <a:endParaRPr lang="en-US"/>
        </a:p>
      </dgm:t>
    </dgm:pt>
    <dgm:pt modelId="{C38B2EF9-6013-4FE9-AD1D-6E190D807EBA}" type="pres">
      <dgm:prSet presAssocID="{7E71B6C2-476F-490F-8BA7-DCF7A0311F3E}" presName="Name0" presStyleCnt="0">
        <dgm:presLayoutVars>
          <dgm:chPref val="1"/>
          <dgm:dir/>
          <dgm:animOne val="branch"/>
          <dgm:animLvl val="lvl"/>
          <dgm:resizeHandles/>
        </dgm:presLayoutVars>
      </dgm:prSet>
      <dgm:spPr/>
      <dgm:t>
        <a:bodyPr/>
        <a:lstStyle/>
        <a:p>
          <a:endParaRPr lang="en-US"/>
        </a:p>
      </dgm:t>
    </dgm:pt>
    <dgm:pt modelId="{D9C4AD07-4F21-4C38-8FB8-613B51BBF309}" type="pres">
      <dgm:prSet presAssocID="{D7026BDD-C911-456E-8735-1BB39AF56AF2}" presName="vertOne" presStyleCnt="0"/>
      <dgm:spPr/>
      <dgm:t>
        <a:bodyPr/>
        <a:lstStyle/>
        <a:p>
          <a:endParaRPr lang="en-US"/>
        </a:p>
      </dgm:t>
    </dgm:pt>
    <dgm:pt modelId="{2E1190E8-EB57-472D-B708-F1B3C54FCA5F}" type="pres">
      <dgm:prSet presAssocID="{D7026BDD-C911-456E-8735-1BB39AF56AF2}" presName="txOne" presStyleLbl="node0" presStyleIdx="0" presStyleCnt="1" custScaleY="35258">
        <dgm:presLayoutVars>
          <dgm:chPref val="3"/>
        </dgm:presLayoutVars>
      </dgm:prSet>
      <dgm:spPr/>
      <dgm:t>
        <a:bodyPr/>
        <a:lstStyle/>
        <a:p>
          <a:endParaRPr lang="en-US"/>
        </a:p>
      </dgm:t>
    </dgm:pt>
    <dgm:pt modelId="{3801D8BD-8BC0-4A2E-B157-98EC4FECF2A8}" type="pres">
      <dgm:prSet presAssocID="{D7026BDD-C911-456E-8735-1BB39AF56AF2}" presName="parTransOne" presStyleCnt="0"/>
      <dgm:spPr/>
      <dgm:t>
        <a:bodyPr/>
        <a:lstStyle/>
        <a:p>
          <a:endParaRPr lang="en-US"/>
        </a:p>
      </dgm:t>
    </dgm:pt>
    <dgm:pt modelId="{B62D8930-5036-4E12-A19E-D476057D25B9}" type="pres">
      <dgm:prSet presAssocID="{D7026BDD-C911-456E-8735-1BB39AF56AF2}" presName="horzOne" presStyleCnt="0"/>
      <dgm:spPr/>
      <dgm:t>
        <a:bodyPr/>
        <a:lstStyle/>
        <a:p>
          <a:endParaRPr lang="en-US"/>
        </a:p>
      </dgm:t>
    </dgm:pt>
    <dgm:pt modelId="{0768E203-BD39-466B-AA43-DEEDD815B5E2}" type="pres">
      <dgm:prSet presAssocID="{71D560CE-1093-4B19-91CA-A08F84414867}" presName="vertTwo" presStyleCnt="0"/>
      <dgm:spPr/>
      <dgm:t>
        <a:bodyPr/>
        <a:lstStyle/>
        <a:p>
          <a:endParaRPr lang="en-US"/>
        </a:p>
      </dgm:t>
    </dgm:pt>
    <dgm:pt modelId="{3A2CC2F4-72B0-4CDD-BB49-1120BDF2F946}" type="pres">
      <dgm:prSet presAssocID="{71D560CE-1093-4B19-91CA-A08F84414867}" presName="txTwo" presStyleLbl="node2" presStyleIdx="0" presStyleCnt="4">
        <dgm:presLayoutVars>
          <dgm:chPref val="3"/>
        </dgm:presLayoutVars>
      </dgm:prSet>
      <dgm:spPr/>
      <dgm:t>
        <a:bodyPr/>
        <a:lstStyle/>
        <a:p>
          <a:endParaRPr lang="en-US"/>
        </a:p>
      </dgm:t>
    </dgm:pt>
    <dgm:pt modelId="{3D0B8A76-AF31-4B76-A091-1223CC551A3C}" type="pres">
      <dgm:prSet presAssocID="{71D560CE-1093-4B19-91CA-A08F84414867}" presName="horzTwo" presStyleCnt="0"/>
      <dgm:spPr/>
      <dgm:t>
        <a:bodyPr/>
        <a:lstStyle/>
        <a:p>
          <a:endParaRPr lang="en-US"/>
        </a:p>
      </dgm:t>
    </dgm:pt>
    <dgm:pt modelId="{6A0C88AA-98CF-412D-ADEF-4D80B371FEEF}" type="pres">
      <dgm:prSet presAssocID="{8F1E7C88-0BE5-446A-BEA3-EF1D0123E904}" presName="sibSpaceTwo" presStyleCnt="0"/>
      <dgm:spPr/>
      <dgm:t>
        <a:bodyPr/>
        <a:lstStyle/>
        <a:p>
          <a:endParaRPr lang="en-US"/>
        </a:p>
      </dgm:t>
    </dgm:pt>
    <dgm:pt modelId="{73E848A2-8CB2-4674-B9FB-AD490143C4A5}" type="pres">
      <dgm:prSet presAssocID="{BB1A711B-712B-43BD-9590-4F524F32C720}" presName="vertTwo" presStyleCnt="0"/>
      <dgm:spPr/>
    </dgm:pt>
    <dgm:pt modelId="{D352E384-4E71-4186-8AA5-36944B0187DF}" type="pres">
      <dgm:prSet presAssocID="{BB1A711B-712B-43BD-9590-4F524F32C720}" presName="txTwo" presStyleLbl="node2" presStyleIdx="1" presStyleCnt="4">
        <dgm:presLayoutVars>
          <dgm:chPref val="3"/>
        </dgm:presLayoutVars>
      </dgm:prSet>
      <dgm:spPr/>
      <dgm:t>
        <a:bodyPr/>
        <a:lstStyle/>
        <a:p>
          <a:endParaRPr lang="en-US"/>
        </a:p>
      </dgm:t>
    </dgm:pt>
    <dgm:pt modelId="{9589F3FA-4DD5-4E5F-8151-F4CC4691A6C0}" type="pres">
      <dgm:prSet presAssocID="{BB1A711B-712B-43BD-9590-4F524F32C720}" presName="horzTwo" presStyleCnt="0"/>
      <dgm:spPr/>
    </dgm:pt>
    <dgm:pt modelId="{FD1058AA-56D5-462F-9D4B-C42C4E250272}" type="pres">
      <dgm:prSet presAssocID="{4B8EFE80-DEE9-46EA-95A1-0C426DC3B7E8}" presName="sibSpaceTwo" presStyleCnt="0"/>
      <dgm:spPr/>
    </dgm:pt>
    <dgm:pt modelId="{91EA2AA2-9A0B-44FF-8893-D75A3952F330}" type="pres">
      <dgm:prSet presAssocID="{043BAF8D-877F-4565-A055-25A83B20EFFC}" presName="vertTwo" presStyleCnt="0"/>
      <dgm:spPr/>
    </dgm:pt>
    <dgm:pt modelId="{9F75EF3E-474B-42F3-A46A-C9EB3D8ED596}" type="pres">
      <dgm:prSet presAssocID="{043BAF8D-877F-4565-A055-25A83B20EFFC}" presName="txTwo" presStyleLbl="node2" presStyleIdx="2" presStyleCnt="4">
        <dgm:presLayoutVars>
          <dgm:chPref val="3"/>
        </dgm:presLayoutVars>
      </dgm:prSet>
      <dgm:spPr/>
      <dgm:t>
        <a:bodyPr/>
        <a:lstStyle/>
        <a:p>
          <a:endParaRPr lang="en-US"/>
        </a:p>
      </dgm:t>
    </dgm:pt>
    <dgm:pt modelId="{FF626CE6-10B5-40E8-B155-38947A055E0C}" type="pres">
      <dgm:prSet presAssocID="{043BAF8D-877F-4565-A055-25A83B20EFFC}" presName="horzTwo" presStyleCnt="0"/>
      <dgm:spPr/>
    </dgm:pt>
    <dgm:pt modelId="{937EC770-0DBD-4CC0-9733-5703507312F8}" type="pres">
      <dgm:prSet presAssocID="{331598FF-DE3E-4A1E-8C95-E42369F2CF6F}" presName="sibSpaceTwo" presStyleCnt="0"/>
      <dgm:spPr/>
    </dgm:pt>
    <dgm:pt modelId="{BB66C165-2032-4B23-B9B1-B3AB7D5A2A55}" type="pres">
      <dgm:prSet presAssocID="{212C6673-51C8-4387-BA1A-E5DEC613AE31}" presName="vertTwo" presStyleCnt="0"/>
      <dgm:spPr/>
    </dgm:pt>
    <dgm:pt modelId="{EA7D0364-5556-48F0-A33D-2A11013D9874}" type="pres">
      <dgm:prSet presAssocID="{212C6673-51C8-4387-BA1A-E5DEC613AE31}" presName="txTwo" presStyleLbl="node2" presStyleIdx="3" presStyleCnt="4">
        <dgm:presLayoutVars>
          <dgm:chPref val="3"/>
        </dgm:presLayoutVars>
      </dgm:prSet>
      <dgm:spPr/>
      <dgm:t>
        <a:bodyPr/>
        <a:lstStyle/>
        <a:p>
          <a:endParaRPr lang="en-US"/>
        </a:p>
      </dgm:t>
    </dgm:pt>
    <dgm:pt modelId="{73845CCD-8C14-40D9-8DC1-9C618895B968}" type="pres">
      <dgm:prSet presAssocID="{212C6673-51C8-4387-BA1A-E5DEC613AE31}" presName="horzTwo" presStyleCnt="0"/>
      <dgm:spPr/>
    </dgm:pt>
  </dgm:ptLst>
  <dgm:cxnLst>
    <dgm:cxn modelId="{DD82CBBF-4271-4812-972B-39656989BAA1}" type="presOf" srcId="{043BAF8D-877F-4565-A055-25A83B20EFFC}" destId="{9F75EF3E-474B-42F3-A46A-C9EB3D8ED596}" srcOrd="0" destOrd="0" presId="urn:microsoft.com/office/officeart/2005/8/layout/architecture+Icon"/>
    <dgm:cxn modelId="{A301991E-9274-420F-9858-281E44A0835B}" srcId="{D7026BDD-C911-456E-8735-1BB39AF56AF2}" destId="{BB1A711B-712B-43BD-9590-4F524F32C720}" srcOrd="1" destOrd="0" parTransId="{8F95678D-19B7-405D-B60F-47D9520133F6}" sibTransId="{4B8EFE80-DEE9-46EA-95A1-0C426DC3B7E8}"/>
    <dgm:cxn modelId="{7AB4AE60-EEB8-49F3-9F3A-962F908F9008}" type="presOf" srcId="{D7026BDD-C911-456E-8735-1BB39AF56AF2}" destId="{2E1190E8-EB57-472D-B708-F1B3C54FCA5F}" srcOrd="0" destOrd="0" presId="urn:microsoft.com/office/officeart/2005/8/layout/architecture+Icon"/>
    <dgm:cxn modelId="{624C9D2F-8D7A-4D7F-ADA6-1B4A780F78FB}" type="presOf" srcId="{212C6673-51C8-4387-BA1A-E5DEC613AE31}" destId="{EA7D0364-5556-48F0-A33D-2A11013D9874}" srcOrd="0" destOrd="0" presId="urn:microsoft.com/office/officeart/2005/8/layout/architecture+Icon"/>
    <dgm:cxn modelId="{C310DA73-7DF5-4974-BD72-36A9B73A4B40}" type="presOf" srcId="{BB1A711B-712B-43BD-9590-4F524F32C720}" destId="{D352E384-4E71-4186-8AA5-36944B0187DF}" srcOrd="0" destOrd="0" presId="urn:microsoft.com/office/officeart/2005/8/layout/architecture+Icon"/>
    <dgm:cxn modelId="{82FE5A2A-471B-469D-803D-7F148B53DED7}" srcId="{D7026BDD-C911-456E-8735-1BB39AF56AF2}" destId="{043BAF8D-877F-4565-A055-25A83B20EFFC}" srcOrd="2" destOrd="0" parTransId="{4F89B0E9-6057-4494-832F-9F2CFE2F7938}" sibTransId="{331598FF-DE3E-4A1E-8C95-E42369F2CF6F}"/>
    <dgm:cxn modelId="{6870BBFA-DF30-4AD2-A6D7-142180C43F53}" type="presOf" srcId="{7E71B6C2-476F-490F-8BA7-DCF7A0311F3E}" destId="{C38B2EF9-6013-4FE9-AD1D-6E190D807EBA}" srcOrd="0" destOrd="0" presId="urn:microsoft.com/office/officeart/2005/8/layout/architecture+Icon"/>
    <dgm:cxn modelId="{1C0E97A2-E3BB-48BA-9FC4-7DA7C78DDC5A}" srcId="{7E71B6C2-476F-490F-8BA7-DCF7A0311F3E}" destId="{D7026BDD-C911-456E-8735-1BB39AF56AF2}" srcOrd="0" destOrd="0" parTransId="{C489803C-4B26-4658-88C1-86BAD9A6E36B}" sibTransId="{8F0CA17B-163B-4BF0-A5D6-9BB456B55CF9}"/>
    <dgm:cxn modelId="{EC6C0FB0-E67A-4991-AF3E-0C985050E76C}" srcId="{D7026BDD-C911-456E-8735-1BB39AF56AF2}" destId="{71D560CE-1093-4B19-91CA-A08F84414867}" srcOrd="0" destOrd="0" parTransId="{7F9752E7-6782-456B-9B61-02AC3550B0F3}" sibTransId="{8F1E7C88-0BE5-446A-BEA3-EF1D0123E904}"/>
    <dgm:cxn modelId="{A5A8CA96-EB7C-4C6E-8B13-0DA419E4978E}" type="presOf" srcId="{71D560CE-1093-4B19-91CA-A08F84414867}" destId="{3A2CC2F4-72B0-4CDD-BB49-1120BDF2F946}" srcOrd="0" destOrd="0" presId="urn:microsoft.com/office/officeart/2005/8/layout/architecture+Icon"/>
    <dgm:cxn modelId="{022154DA-3096-4433-B0B5-B12C1BBF6249}" srcId="{D7026BDD-C911-456E-8735-1BB39AF56AF2}" destId="{212C6673-51C8-4387-BA1A-E5DEC613AE31}" srcOrd="3" destOrd="0" parTransId="{3C31F4F0-E58B-4E2C-8879-EF7F1EC86A52}" sibTransId="{1D0B6690-52D6-41B3-81FC-8477C97B2BEE}"/>
    <dgm:cxn modelId="{F2C15060-52DC-4883-90F8-4B07806B14C5}" type="presParOf" srcId="{C38B2EF9-6013-4FE9-AD1D-6E190D807EBA}" destId="{D9C4AD07-4F21-4C38-8FB8-613B51BBF309}" srcOrd="0" destOrd="0" presId="urn:microsoft.com/office/officeart/2005/8/layout/architecture+Icon"/>
    <dgm:cxn modelId="{A92F5A79-FD51-480B-8583-CFB1A68C7B96}" type="presParOf" srcId="{D9C4AD07-4F21-4C38-8FB8-613B51BBF309}" destId="{2E1190E8-EB57-472D-B708-F1B3C54FCA5F}" srcOrd="0" destOrd="0" presId="urn:microsoft.com/office/officeart/2005/8/layout/architecture+Icon"/>
    <dgm:cxn modelId="{91431F75-8C22-4FF3-8916-A8B38D91AB05}" type="presParOf" srcId="{D9C4AD07-4F21-4C38-8FB8-613B51BBF309}" destId="{3801D8BD-8BC0-4A2E-B157-98EC4FECF2A8}" srcOrd="1" destOrd="0" presId="urn:microsoft.com/office/officeart/2005/8/layout/architecture+Icon"/>
    <dgm:cxn modelId="{460E90A0-8687-4B2F-B137-38CEE6D0E7AD}" type="presParOf" srcId="{D9C4AD07-4F21-4C38-8FB8-613B51BBF309}" destId="{B62D8930-5036-4E12-A19E-D476057D25B9}" srcOrd="2" destOrd="0" presId="urn:microsoft.com/office/officeart/2005/8/layout/architecture+Icon"/>
    <dgm:cxn modelId="{DEA18124-8117-4B2F-B6B5-E0B8581187C0}" type="presParOf" srcId="{B62D8930-5036-4E12-A19E-D476057D25B9}" destId="{0768E203-BD39-466B-AA43-DEEDD815B5E2}" srcOrd="0" destOrd="0" presId="urn:microsoft.com/office/officeart/2005/8/layout/architecture+Icon"/>
    <dgm:cxn modelId="{31B8F65D-11A2-4F3A-874A-9FC4A39B46F6}" type="presParOf" srcId="{0768E203-BD39-466B-AA43-DEEDD815B5E2}" destId="{3A2CC2F4-72B0-4CDD-BB49-1120BDF2F946}" srcOrd="0" destOrd="0" presId="urn:microsoft.com/office/officeart/2005/8/layout/architecture+Icon"/>
    <dgm:cxn modelId="{69D7C384-61DC-4B7F-835A-B9AC94A65192}" type="presParOf" srcId="{0768E203-BD39-466B-AA43-DEEDD815B5E2}" destId="{3D0B8A76-AF31-4B76-A091-1223CC551A3C}" srcOrd="1" destOrd="0" presId="urn:microsoft.com/office/officeart/2005/8/layout/architecture+Icon"/>
    <dgm:cxn modelId="{7E13F296-098A-4893-84F0-88778E428568}" type="presParOf" srcId="{B62D8930-5036-4E12-A19E-D476057D25B9}" destId="{6A0C88AA-98CF-412D-ADEF-4D80B371FEEF}" srcOrd="1" destOrd="0" presId="urn:microsoft.com/office/officeart/2005/8/layout/architecture+Icon"/>
    <dgm:cxn modelId="{EA070864-0103-484D-824E-20162799E867}" type="presParOf" srcId="{B62D8930-5036-4E12-A19E-D476057D25B9}" destId="{73E848A2-8CB2-4674-B9FB-AD490143C4A5}" srcOrd="2" destOrd="0" presId="urn:microsoft.com/office/officeart/2005/8/layout/architecture+Icon"/>
    <dgm:cxn modelId="{7C7F9147-EAAC-447D-A3AB-CB507D8FDFCF}" type="presParOf" srcId="{73E848A2-8CB2-4674-B9FB-AD490143C4A5}" destId="{D352E384-4E71-4186-8AA5-36944B0187DF}" srcOrd="0" destOrd="0" presId="urn:microsoft.com/office/officeart/2005/8/layout/architecture+Icon"/>
    <dgm:cxn modelId="{1F873E19-2FFE-4151-B902-F5EE87DC3BDF}" type="presParOf" srcId="{73E848A2-8CB2-4674-B9FB-AD490143C4A5}" destId="{9589F3FA-4DD5-4E5F-8151-F4CC4691A6C0}" srcOrd="1" destOrd="0" presId="urn:microsoft.com/office/officeart/2005/8/layout/architecture+Icon"/>
    <dgm:cxn modelId="{AE07DDC4-EE50-4480-9BC6-A80D73942100}" type="presParOf" srcId="{B62D8930-5036-4E12-A19E-D476057D25B9}" destId="{FD1058AA-56D5-462F-9D4B-C42C4E250272}" srcOrd="3" destOrd="0" presId="urn:microsoft.com/office/officeart/2005/8/layout/architecture+Icon"/>
    <dgm:cxn modelId="{282C7FC6-AAFC-4D06-970F-66071E0072BA}" type="presParOf" srcId="{B62D8930-5036-4E12-A19E-D476057D25B9}" destId="{91EA2AA2-9A0B-44FF-8893-D75A3952F330}" srcOrd="4" destOrd="0" presId="urn:microsoft.com/office/officeart/2005/8/layout/architecture+Icon"/>
    <dgm:cxn modelId="{067957FA-E9D7-4570-BCA7-09A4603E5767}" type="presParOf" srcId="{91EA2AA2-9A0B-44FF-8893-D75A3952F330}" destId="{9F75EF3E-474B-42F3-A46A-C9EB3D8ED596}" srcOrd="0" destOrd="0" presId="urn:microsoft.com/office/officeart/2005/8/layout/architecture+Icon"/>
    <dgm:cxn modelId="{F9B12EAD-1664-4CFA-9F8E-0E6B3F3ECAD6}" type="presParOf" srcId="{91EA2AA2-9A0B-44FF-8893-D75A3952F330}" destId="{FF626CE6-10B5-40E8-B155-38947A055E0C}" srcOrd="1" destOrd="0" presId="urn:microsoft.com/office/officeart/2005/8/layout/architecture+Icon"/>
    <dgm:cxn modelId="{2549BD0A-3F2F-417B-BDE2-5EC02D637893}" type="presParOf" srcId="{B62D8930-5036-4E12-A19E-D476057D25B9}" destId="{937EC770-0DBD-4CC0-9733-5703507312F8}" srcOrd="5" destOrd="0" presId="urn:microsoft.com/office/officeart/2005/8/layout/architecture+Icon"/>
    <dgm:cxn modelId="{48887321-19F8-4CB8-84D7-654C594B9032}" type="presParOf" srcId="{B62D8930-5036-4E12-A19E-D476057D25B9}" destId="{BB66C165-2032-4B23-B9B1-B3AB7D5A2A55}" srcOrd="6" destOrd="0" presId="urn:microsoft.com/office/officeart/2005/8/layout/architecture+Icon"/>
    <dgm:cxn modelId="{01D687BC-9A5F-45BA-AD11-8C117F94BA48}" type="presParOf" srcId="{BB66C165-2032-4B23-B9B1-B3AB7D5A2A55}" destId="{EA7D0364-5556-48F0-A33D-2A11013D9874}" srcOrd="0" destOrd="0" presId="urn:microsoft.com/office/officeart/2005/8/layout/architecture+Icon"/>
    <dgm:cxn modelId="{02421BA0-2D4D-4972-83C2-70E19B2236BA}" type="presParOf" srcId="{BB66C165-2032-4B23-B9B1-B3AB7D5A2A55}" destId="{73845CCD-8C14-40D9-8DC1-9C618895B968}" srcOrd="1" destOrd="0" presId="urn:microsoft.com/office/officeart/2005/8/layout/architecture+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chitecture+Icon">
  <dgm:title val="Architecture Layout"/>
  <dgm:desc val="Use to show hierarchical relationships that build from the bottom up. This layout works well for showing architectural components or objects that build on other objects."/>
  <dgm:catLst>
    <dgm:cat type="hierarchy" pri="4500"/>
    <dgm:cat type="list" pri="24500"/>
    <dgm:cat type="relationship" pri="10500"/>
    <dgm:cat type="officeonline" pri="7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b"/>
        </dgm:alg>
      </dgm:if>
      <dgm:else name="Name3">
        <dgm:alg type="lin">
          <dgm:param type="linDir" val="fromR"/>
          <dgm:param type="nodeVertAlign" val="b"/>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B"/>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b"/>
              </dgm:alg>
            </dgm:if>
            <dgm:else name="Name1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B"/>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b"/>
                    </dgm:alg>
                  </dgm:if>
                  <dgm:else name="Name17">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B"/>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b"/>
                          </dgm:alg>
                        </dgm:if>
                        <dgm:else name="Name24">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B"/>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b"/>
                                </dgm:alg>
                              </dgm:if>
                              <dgm:else name="Name30">
                                <dgm:alg type="lin">
                                  <dgm:param type="linDir" val="fromR"/>
                                  <dgm:param type="nodeVertAlign" val="b"/>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76944235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C359E1-801C-4AE1-9DEB-CC7D9D9359F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2959192252"/>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4C2CDB5-BA5B-494D-95C8-48E50892C56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112</a:t>
            </a:fld>
            <a:endParaRPr lang="en-US" dirty="0">
              <a:solidFill>
                <a:prstClr val="black"/>
              </a:solidFill>
            </a:endParaRPr>
          </a:p>
        </p:txBody>
      </p:sp>
    </p:spTree>
    <p:extLst>
      <p:ext uri="{BB962C8B-B14F-4D97-AF65-F5344CB8AC3E}">
        <p14:creationId xmlns:p14="http://schemas.microsoft.com/office/powerpoint/2010/main" val="3993106079"/>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94D0A3-9706-488E-AE5F-50F28C95ABF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113</a:t>
            </a:fld>
            <a:endParaRPr lang="en-US" dirty="0">
              <a:solidFill>
                <a:prstClr val="black"/>
              </a:solidFill>
            </a:endParaRPr>
          </a:p>
        </p:txBody>
      </p:sp>
    </p:spTree>
    <p:extLst>
      <p:ext uri="{BB962C8B-B14F-4D97-AF65-F5344CB8AC3E}">
        <p14:creationId xmlns:p14="http://schemas.microsoft.com/office/powerpoint/2010/main" val="67209846"/>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281113-B4E9-4B82-AF92-CB6279C4FB2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114</a:t>
            </a:fld>
            <a:endParaRPr lang="en-US" dirty="0">
              <a:solidFill>
                <a:prstClr val="black"/>
              </a:solidFill>
            </a:endParaRPr>
          </a:p>
        </p:txBody>
      </p:sp>
    </p:spTree>
    <p:extLst>
      <p:ext uri="{BB962C8B-B14F-4D97-AF65-F5344CB8AC3E}">
        <p14:creationId xmlns:p14="http://schemas.microsoft.com/office/powerpoint/2010/main" val="359243737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2C9B53-CB2D-4999-A846-0D162DFBFEE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115</a:t>
            </a:fld>
            <a:endParaRPr lang="en-US" dirty="0">
              <a:solidFill>
                <a:prstClr val="black"/>
              </a:solidFill>
            </a:endParaRPr>
          </a:p>
        </p:txBody>
      </p:sp>
    </p:spTree>
    <p:extLst>
      <p:ext uri="{BB962C8B-B14F-4D97-AF65-F5344CB8AC3E}">
        <p14:creationId xmlns:p14="http://schemas.microsoft.com/office/powerpoint/2010/main" val="3670963320"/>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845B81D-2C97-4C1A-890A-48379041022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116</a:t>
            </a:fld>
            <a:endParaRPr lang="en-US" dirty="0">
              <a:solidFill>
                <a:prstClr val="black"/>
              </a:solidFill>
            </a:endParaRPr>
          </a:p>
        </p:txBody>
      </p:sp>
    </p:spTree>
    <p:extLst>
      <p:ext uri="{BB962C8B-B14F-4D97-AF65-F5344CB8AC3E}">
        <p14:creationId xmlns:p14="http://schemas.microsoft.com/office/powerpoint/2010/main" val="4257946984"/>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B280FE6-EABA-4D28-B33D-356541EFF89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117</a:t>
            </a:fld>
            <a:endParaRPr lang="en-US" dirty="0">
              <a:solidFill>
                <a:prstClr val="black"/>
              </a:solidFill>
            </a:endParaRPr>
          </a:p>
        </p:txBody>
      </p:sp>
    </p:spTree>
    <p:extLst>
      <p:ext uri="{BB962C8B-B14F-4D97-AF65-F5344CB8AC3E}">
        <p14:creationId xmlns:p14="http://schemas.microsoft.com/office/powerpoint/2010/main" val="3989135379"/>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C114D05-794C-4A31-A4FC-88429D9CAAE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118</a:t>
            </a:fld>
            <a:endParaRPr lang="en-US" dirty="0">
              <a:solidFill>
                <a:prstClr val="black"/>
              </a:solidFill>
            </a:endParaRPr>
          </a:p>
        </p:txBody>
      </p:sp>
    </p:spTree>
    <p:extLst>
      <p:ext uri="{BB962C8B-B14F-4D97-AF65-F5344CB8AC3E}">
        <p14:creationId xmlns:p14="http://schemas.microsoft.com/office/powerpoint/2010/main" val="3508775300"/>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2699E8-D1BC-4CF2-BC07-2EDB021C02D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119</a:t>
            </a:fld>
            <a:endParaRPr lang="en-US" dirty="0">
              <a:solidFill>
                <a:prstClr val="black"/>
              </a:solidFill>
            </a:endParaRPr>
          </a:p>
        </p:txBody>
      </p:sp>
    </p:spTree>
    <p:extLst>
      <p:ext uri="{BB962C8B-B14F-4D97-AF65-F5344CB8AC3E}">
        <p14:creationId xmlns:p14="http://schemas.microsoft.com/office/powerpoint/2010/main" val="2337874301"/>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0A74A2-C3CB-41C8-91CF-7EC8D146284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120</a:t>
            </a:fld>
            <a:endParaRPr lang="en-US" dirty="0">
              <a:solidFill>
                <a:prstClr val="black"/>
              </a:solidFill>
            </a:endParaRPr>
          </a:p>
        </p:txBody>
      </p:sp>
    </p:spTree>
    <p:extLst>
      <p:ext uri="{BB962C8B-B14F-4D97-AF65-F5344CB8AC3E}">
        <p14:creationId xmlns:p14="http://schemas.microsoft.com/office/powerpoint/2010/main" val="957231978"/>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60E7A9-26C7-4F5B-A91A-F743C3E6181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121</a:t>
            </a:fld>
            <a:endParaRPr lang="en-US" dirty="0">
              <a:solidFill>
                <a:prstClr val="black"/>
              </a:solidFill>
            </a:endParaRPr>
          </a:p>
        </p:txBody>
      </p:sp>
    </p:spTree>
    <p:extLst>
      <p:ext uri="{BB962C8B-B14F-4D97-AF65-F5344CB8AC3E}">
        <p14:creationId xmlns:p14="http://schemas.microsoft.com/office/powerpoint/2010/main" val="2468811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BEB397-D9B3-4BA1-BAC5-36F4C6D542FF}"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3272283018"/>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AC2F613-057B-44A9-A952-F9F9E237676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122</a:t>
            </a:fld>
            <a:endParaRPr lang="en-US" dirty="0">
              <a:solidFill>
                <a:prstClr val="black"/>
              </a:solidFill>
            </a:endParaRPr>
          </a:p>
        </p:txBody>
      </p:sp>
    </p:spTree>
    <p:extLst>
      <p:ext uri="{BB962C8B-B14F-4D97-AF65-F5344CB8AC3E}">
        <p14:creationId xmlns:p14="http://schemas.microsoft.com/office/powerpoint/2010/main" val="2383183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2F1D4C-92ED-4AC0-A781-4363B185734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123</a:t>
            </a:fld>
            <a:endParaRPr lang="en-US" dirty="0">
              <a:solidFill>
                <a:prstClr val="black"/>
              </a:solidFill>
            </a:endParaRPr>
          </a:p>
        </p:txBody>
      </p:sp>
    </p:spTree>
    <p:extLst>
      <p:ext uri="{BB962C8B-B14F-4D97-AF65-F5344CB8AC3E}">
        <p14:creationId xmlns:p14="http://schemas.microsoft.com/office/powerpoint/2010/main" val="3712809318"/>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DE2BE7F-8F8F-48D5-A8EB-32ED3408101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124</a:t>
            </a:fld>
            <a:endParaRPr lang="en-US" dirty="0">
              <a:solidFill>
                <a:prstClr val="black"/>
              </a:solidFill>
            </a:endParaRPr>
          </a:p>
        </p:txBody>
      </p:sp>
    </p:spTree>
    <p:extLst>
      <p:ext uri="{BB962C8B-B14F-4D97-AF65-F5344CB8AC3E}">
        <p14:creationId xmlns:p14="http://schemas.microsoft.com/office/powerpoint/2010/main" val="2233068568"/>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DB8DC1F-5C1A-4A51-8E23-E7507A2F62C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125</a:t>
            </a:fld>
            <a:endParaRPr lang="en-US" dirty="0">
              <a:solidFill>
                <a:prstClr val="black"/>
              </a:solidFill>
            </a:endParaRPr>
          </a:p>
        </p:txBody>
      </p:sp>
    </p:spTree>
    <p:extLst>
      <p:ext uri="{BB962C8B-B14F-4D97-AF65-F5344CB8AC3E}">
        <p14:creationId xmlns:p14="http://schemas.microsoft.com/office/powerpoint/2010/main" val="604193958"/>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D231FA-3223-45D7-A3F2-1CE873A3E61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126</a:t>
            </a:fld>
            <a:endParaRPr lang="en-US" dirty="0">
              <a:solidFill>
                <a:prstClr val="black"/>
              </a:solidFill>
            </a:endParaRPr>
          </a:p>
        </p:txBody>
      </p:sp>
    </p:spTree>
    <p:extLst>
      <p:ext uri="{BB962C8B-B14F-4D97-AF65-F5344CB8AC3E}">
        <p14:creationId xmlns:p14="http://schemas.microsoft.com/office/powerpoint/2010/main" val="4052438645"/>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959A781-046D-4DCD-9B40-A92E5B60EE0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127</a:t>
            </a:fld>
            <a:endParaRPr lang="en-US" dirty="0">
              <a:solidFill>
                <a:prstClr val="black"/>
              </a:solidFill>
            </a:endParaRPr>
          </a:p>
        </p:txBody>
      </p:sp>
    </p:spTree>
    <p:extLst>
      <p:ext uri="{BB962C8B-B14F-4D97-AF65-F5344CB8AC3E}">
        <p14:creationId xmlns:p14="http://schemas.microsoft.com/office/powerpoint/2010/main" val="163324628"/>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lvl="3"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extLst>
      <p:ext uri="{BB962C8B-B14F-4D97-AF65-F5344CB8AC3E}">
        <p14:creationId xmlns:p14="http://schemas.microsoft.com/office/powerpoint/2010/main" val="3984741910"/>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55446381"/>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99B16B-0947-4AEC-92A8-15E424DEEB1D}"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130</a:t>
            </a:fld>
            <a:endParaRPr lang="en-US" dirty="0">
              <a:solidFill>
                <a:prstClr val="black"/>
              </a:solidFill>
            </a:endParaRPr>
          </a:p>
        </p:txBody>
      </p:sp>
    </p:spTree>
    <p:extLst>
      <p:ext uri="{BB962C8B-B14F-4D97-AF65-F5344CB8AC3E}">
        <p14:creationId xmlns:p14="http://schemas.microsoft.com/office/powerpoint/2010/main" val="3793713915"/>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Font typeface="Arial" panose="020B0604020202020204" pitchFamily="34" charset="0"/>
              <a:buNone/>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B13BFE-0983-46F3-999C-A3DC49EEC349}"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132</a:t>
            </a:fld>
            <a:endParaRPr lang="en-US" dirty="0">
              <a:solidFill>
                <a:prstClr val="black"/>
              </a:solidFill>
            </a:endParaRPr>
          </a:p>
        </p:txBody>
      </p:sp>
    </p:spTree>
    <p:extLst>
      <p:ext uri="{BB962C8B-B14F-4D97-AF65-F5344CB8AC3E}">
        <p14:creationId xmlns:p14="http://schemas.microsoft.com/office/powerpoint/2010/main" val="30823177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2247091023"/>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A2068E-7920-4F0B-86D8-F7A9E566735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135</a:t>
            </a:fld>
            <a:endParaRPr lang="en-US" dirty="0">
              <a:solidFill>
                <a:prstClr val="black"/>
              </a:solidFill>
            </a:endParaRPr>
          </a:p>
        </p:txBody>
      </p:sp>
    </p:spTree>
    <p:extLst>
      <p:ext uri="{BB962C8B-B14F-4D97-AF65-F5344CB8AC3E}">
        <p14:creationId xmlns:p14="http://schemas.microsoft.com/office/powerpoint/2010/main" val="411127355"/>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B2C207-CC72-4789-8030-5D83D9C321A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136</a:t>
            </a:fld>
            <a:endParaRPr lang="en-US" dirty="0">
              <a:solidFill>
                <a:prstClr val="black"/>
              </a:solidFill>
            </a:endParaRPr>
          </a:p>
        </p:txBody>
      </p:sp>
    </p:spTree>
    <p:extLst>
      <p:ext uri="{BB962C8B-B14F-4D97-AF65-F5344CB8AC3E}">
        <p14:creationId xmlns:p14="http://schemas.microsoft.com/office/powerpoint/2010/main" val="116571524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26B7D96-9457-45DB-B346-C9E4D04070C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137</a:t>
            </a:fld>
            <a:endParaRPr lang="en-US" dirty="0">
              <a:solidFill>
                <a:prstClr val="black"/>
              </a:solidFill>
            </a:endParaRPr>
          </a:p>
        </p:txBody>
      </p:sp>
    </p:spTree>
    <p:extLst>
      <p:ext uri="{BB962C8B-B14F-4D97-AF65-F5344CB8AC3E}">
        <p14:creationId xmlns:p14="http://schemas.microsoft.com/office/powerpoint/2010/main" val="1155400519"/>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262260E-CE8A-4AA7-B8C8-AC68BC249EA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138</a:t>
            </a:fld>
            <a:endParaRPr lang="en-US" dirty="0">
              <a:solidFill>
                <a:prstClr val="black"/>
              </a:solidFill>
            </a:endParaRPr>
          </a:p>
        </p:txBody>
      </p:sp>
    </p:spTree>
    <p:extLst>
      <p:ext uri="{BB962C8B-B14F-4D97-AF65-F5344CB8AC3E}">
        <p14:creationId xmlns:p14="http://schemas.microsoft.com/office/powerpoint/2010/main" val="230630960"/>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5148399-A719-4028-860E-3E65D520E81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139</a:t>
            </a:fld>
            <a:endParaRPr lang="en-US" dirty="0">
              <a:solidFill>
                <a:prstClr val="black"/>
              </a:solidFill>
            </a:endParaRPr>
          </a:p>
        </p:txBody>
      </p:sp>
    </p:spTree>
    <p:extLst>
      <p:ext uri="{BB962C8B-B14F-4D97-AF65-F5344CB8AC3E}">
        <p14:creationId xmlns:p14="http://schemas.microsoft.com/office/powerpoint/2010/main" val="227438975"/>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5DCE30-09FF-4785-B383-51A5C1CDE9D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140</a:t>
            </a:fld>
            <a:endParaRPr lang="en-US" dirty="0">
              <a:solidFill>
                <a:prstClr val="black"/>
              </a:solidFill>
            </a:endParaRPr>
          </a:p>
        </p:txBody>
      </p:sp>
    </p:spTree>
    <p:extLst>
      <p:ext uri="{BB962C8B-B14F-4D97-AF65-F5344CB8AC3E}">
        <p14:creationId xmlns:p14="http://schemas.microsoft.com/office/powerpoint/2010/main" val="1002777320"/>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710556E-E0D0-4125-AEC8-0BF98CA9BAD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141</a:t>
            </a:fld>
            <a:endParaRPr lang="en-US" dirty="0">
              <a:solidFill>
                <a:prstClr val="black"/>
              </a:solidFill>
            </a:endParaRPr>
          </a:p>
        </p:txBody>
      </p:sp>
    </p:spTree>
    <p:extLst>
      <p:ext uri="{BB962C8B-B14F-4D97-AF65-F5344CB8AC3E}">
        <p14:creationId xmlns:p14="http://schemas.microsoft.com/office/powerpoint/2010/main" val="601358491"/>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9AFCA04-B820-4193-B07E-F7B74204AB6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142</a:t>
            </a:fld>
            <a:endParaRPr lang="en-US" dirty="0">
              <a:solidFill>
                <a:prstClr val="black"/>
              </a:solidFill>
            </a:endParaRPr>
          </a:p>
        </p:txBody>
      </p:sp>
    </p:spTree>
    <p:extLst>
      <p:ext uri="{BB962C8B-B14F-4D97-AF65-F5344CB8AC3E}">
        <p14:creationId xmlns:p14="http://schemas.microsoft.com/office/powerpoint/2010/main" val="169376884"/>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6DD0BCE-8D4D-4AA7-9A7E-9038B025D3B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143</a:t>
            </a:fld>
            <a:endParaRPr lang="en-US" dirty="0">
              <a:solidFill>
                <a:prstClr val="black"/>
              </a:solidFill>
            </a:endParaRPr>
          </a:p>
        </p:txBody>
      </p:sp>
    </p:spTree>
    <p:extLst>
      <p:ext uri="{BB962C8B-B14F-4D97-AF65-F5344CB8AC3E}">
        <p14:creationId xmlns:p14="http://schemas.microsoft.com/office/powerpoint/2010/main" val="341838253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1ACA2E-F8B0-468D-BE36-3C50717B8CA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144</a:t>
            </a:fld>
            <a:endParaRPr lang="en-US" dirty="0">
              <a:solidFill>
                <a:prstClr val="black"/>
              </a:solidFill>
            </a:endParaRPr>
          </a:p>
        </p:txBody>
      </p:sp>
    </p:spTree>
    <p:extLst>
      <p:ext uri="{BB962C8B-B14F-4D97-AF65-F5344CB8AC3E}">
        <p14:creationId xmlns:p14="http://schemas.microsoft.com/office/powerpoint/2010/main" val="39097487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FE56E0-B248-465D-A6D8-B9D97EA0637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105886183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766F5D9-CC5A-42DB-9AD1-7E0248BD217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145</a:t>
            </a:fld>
            <a:endParaRPr lang="en-US" dirty="0">
              <a:solidFill>
                <a:prstClr val="black"/>
              </a:solidFill>
            </a:endParaRPr>
          </a:p>
        </p:txBody>
      </p:sp>
    </p:spTree>
    <p:extLst>
      <p:ext uri="{BB962C8B-B14F-4D97-AF65-F5344CB8AC3E}">
        <p14:creationId xmlns:p14="http://schemas.microsoft.com/office/powerpoint/2010/main" val="3350790926"/>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9AA9BA1-E165-417B-8455-4063666ACFF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147</a:t>
            </a:fld>
            <a:endParaRPr lang="en-US" dirty="0">
              <a:solidFill>
                <a:prstClr val="black"/>
              </a:solidFill>
            </a:endParaRPr>
          </a:p>
        </p:txBody>
      </p:sp>
    </p:spTree>
    <p:extLst>
      <p:ext uri="{BB962C8B-B14F-4D97-AF65-F5344CB8AC3E}">
        <p14:creationId xmlns:p14="http://schemas.microsoft.com/office/powerpoint/2010/main" val="508933777"/>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64797469"/>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8905455-C402-4541-BB03-F49ED3B5EDAC}"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149</a:t>
            </a:fld>
            <a:endParaRPr lang="en-US" dirty="0">
              <a:solidFill>
                <a:prstClr val="black"/>
              </a:solidFill>
            </a:endParaRPr>
          </a:p>
        </p:txBody>
      </p:sp>
    </p:spTree>
    <p:extLst>
      <p:ext uri="{BB962C8B-B14F-4D97-AF65-F5344CB8AC3E}">
        <p14:creationId xmlns:p14="http://schemas.microsoft.com/office/powerpoint/2010/main" val="1702676866"/>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B6D260-2838-4C10-80F1-609B361B8E2D}" type="slidenum">
              <a:rPr lang="en-US" smtClean="0">
                <a:solidFill>
                  <a:prstClr val="black"/>
                </a:solidFill>
              </a:rPr>
              <a:pPr/>
              <a:t>152</a:t>
            </a:fld>
            <a:endParaRPr lang="en-US" dirty="0">
              <a:solidFill>
                <a:prstClr val="black"/>
              </a:solidFill>
            </a:endParaRPr>
          </a:p>
        </p:txBody>
      </p:sp>
    </p:spTree>
    <p:extLst>
      <p:ext uri="{BB962C8B-B14F-4D97-AF65-F5344CB8AC3E}">
        <p14:creationId xmlns:p14="http://schemas.microsoft.com/office/powerpoint/2010/main" val="4146237909"/>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156</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71378216"/>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14300" indent="-114300" eaLnBrk="1" hangingPunct="1">
              <a:spcBef>
                <a:spcPct val="0"/>
              </a:spcBef>
              <a:buFont typeface="Wingdings" pitchFamily="2" charset="2"/>
              <a:buNone/>
            </a:pPr>
            <a:endParaRPr lang="en-US" dirty="0" smtClean="0">
              <a:latin typeface="Segoe"/>
            </a:endParaRPr>
          </a:p>
        </p:txBody>
      </p:sp>
      <p:sp>
        <p:nvSpPr>
          <p:cNvPr id="8" name="Date Placeholder 7"/>
          <p:cNvSpPr>
            <a:spLocks noGrp="1"/>
          </p:cNvSpPr>
          <p:nvPr>
            <p:ph type="dt" idx="10"/>
          </p:nvPr>
        </p:nvSpPr>
        <p:spPr/>
        <p:txBody>
          <a:bodyPr/>
          <a:lstStyle/>
          <a:p>
            <a:fld id="{4E52F265-F367-4F41-8133-621F21EFA5ED}" type="datetime1">
              <a:rPr lang="en-US" smtClean="0">
                <a:solidFill>
                  <a:prstClr val="black"/>
                </a:solidFill>
              </a:rPr>
              <a:pPr/>
              <a:t>12/5/2012</a:t>
            </a:fld>
            <a:endParaRPr lang="en-US" dirty="0">
              <a:solidFill>
                <a:prstClr val="black"/>
              </a:solidFill>
            </a:endParaRPr>
          </a:p>
        </p:txBody>
      </p:sp>
      <p:sp>
        <p:nvSpPr>
          <p:cNvPr id="9" name="Footer Placeholder 8"/>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10" name="Slide Number Placeholder 9"/>
          <p:cNvSpPr>
            <a:spLocks noGrp="1"/>
          </p:cNvSpPr>
          <p:nvPr>
            <p:ph type="sldNum" sz="quarter" idx="12"/>
          </p:nvPr>
        </p:nvSpPr>
        <p:spPr/>
        <p:txBody>
          <a:bodyPr/>
          <a:lstStyle/>
          <a:p>
            <a:fld id="{8B263312-38AA-4E1E-B2B5-0F8F122B24FE}" type="slidenum">
              <a:rPr lang="en-US" smtClean="0">
                <a:solidFill>
                  <a:prstClr val="black"/>
                </a:solidFill>
              </a:rPr>
              <a:pPr/>
              <a:t>160</a:t>
            </a:fld>
            <a:endParaRPr lang="en-US" dirty="0">
              <a:solidFill>
                <a:prstClr val="black"/>
              </a:solidFill>
            </a:endParaRPr>
          </a:p>
        </p:txBody>
      </p:sp>
      <p:sp>
        <p:nvSpPr>
          <p:cNvPr id="11" name="Header Placeholder 10"/>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249167739"/>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1:49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162</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97789633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0B546042-0A00-453B-BDBA-BB57AA912BF1}" type="slidenum">
              <a:rPr lang="en-US" smtClean="0">
                <a:solidFill>
                  <a:prstClr val="black"/>
                </a:solidFill>
              </a:rPr>
              <a:pPr/>
              <a:t>164</a:t>
            </a:fld>
            <a:endParaRPr lang="en-US">
              <a:solidFill>
                <a:prstClr val="black"/>
              </a:solidFill>
            </a:endParaRPr>
          </a:p>
        </p:txBody>
      </p:sp>
    </p:spTree>
    <p:extLst>
      <p:ext uri="{BB962C8B-B14F-4D97-AF65-F5344CB8AC3E}">
        <p14:creationId xmlns:p14="http://schemas.microsoft.com/office/powerpoint/2010/main" val="4152365295"/>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endParaRPr lang="en-US" dirty="0"/>
          </a:p>
        </p:txBody>
      </p:sp>
    </p:spTree>
    <p:extLst>
      <p:ext uri="{BB962C8B-B14F-4D97-AF65-F5344CB8AC3E}">
        <p14:creationId xmlns:p14="http://schemas.microsoft.com/office/powerpoint/2010/main" val="13075874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0160CC2-7DBF-43BF-B18B-66EE42CAD73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989772073"/>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6B6D260-2838-4C10-80F1-609B361B8E2D}" type="slidenum">
              <a:rPr lang="en-US" smtClean="0">
                <a:solidFill>
                  <a:prstClr val="black"/>
                </a:solidFill>
              </a:rPr>
              <a:pPr/>
              <a:t>166</a:t>
            </a:fld>
            <a:endParaRPr lang="en-US" dirty="0">
              <a:solidFill>
                <a:prstClr val="black"/>
              </a:solidFill>
            </a:endParaRPr>
          </a:p>
        </p:txBody>
      </p:sp>
    </p:spTree>
    <p:extLst>
      <p:ext uri="{BB962C8B-B14F-4D97-AF65-F5344CB8AC3E}">
        <p14:creationId xmlns:p14="http://schemas.microsoft.com/office/powerpoint/2010/main" val="3894536394"/>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B6D260-2838-4C10-80F1-609B361B8E2D}" type="slidenum">
              <a:rPr lang="en-US" smtClean="0">
                <a:solidFill>
                  <a:prstClr val="black"/>
                </a:solidFill>
              </a:rPr>
              <a:pPr/>
              <a:t>167</a:t>
            </a:fld>
            <a:endParaRPr lang="en-US" dirty="0">
              <a:solidFill>
                <a:prstClr val="black"/>
              </a:solidFill>
            </a:endParaRPr>
          </a:p>
        </p:txBody>
      </p:sp>
    </p:spTree>
    <p:extLst>
      <p:ext uri="{BB962C8B-B14F-4D97-AF65-F5344CB8AC3E}">
        <p14:creationId xmlns:p14="http://schemas.microsoft.com/office/powerpoint/2010/main" val="3388546645"/>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C98C34-C995-4245-804C-4F7AF0EEF97D}"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171</a:t>
            </a:fld>
            <a:endParaRPr lang="en-US" dirty="0">
              <a:solidFill>
                <a:prstClr val="black"/>
              </a:solidFill>
            </a:endParaRPr>
          </a:p>
        </p:txBody>
      </p:sp>
    </p:spTree>
    <p:extLst>
      <p:ext uri="{BB962C8B-B14F-4D97-AF65-F5344CB8AC3E}">
        <p14:creationId xmlns:p14="http://schemas.microsoft.com/office/powerpoint/2010/main" val="767654657"/>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438463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7BE1A0C-6BC5-498E-B899-65791018652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666307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9FC2F4-BD29-4B8A-8A74-EE6BB0B002D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663343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8A3C5B-0618-4D6E-B800-038A6F9D657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810645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2BC60B6-5816-4377-9C08-1751F8412F1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5537520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4BE19F-91F1-4C98-9782-31AFB104F7E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6814855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7250159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2A8D0D1-1DB9-42B2-A0BE-5F36B7C7C73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6312322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123B1EB-89D5-406E-81AD-1075B86B6DE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1607900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FEB55F-C580-453A-A039-6F765C93AEB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5491975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3837D1E-0C08-4B65-B5B1-E652C871F5E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251783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B01F76-6990-4751-922C-7515256CE75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1725620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58D1D94-7554-46E9-AFB5-668D9A81739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8892987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835DA5C-F59B-495B-A119-73DA39C91F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3116244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B71F19-9ADF-4229-B759-D57B668BC08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555942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413D92-0BB6-4E89-A789-276914B3ED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199058810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F356F6-90A5-4183-8DB5-E947A97F3F3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9186481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lvl="0"/>
            <a:endParaRPr lang="en-US" sz="900" kern="1200" dirty="0" smtClean="0">
              <a:solidFill>
                <a:schemeClr val="tx1"/>
              </a:solidFill>
              <a:latin typeface="Segoe UI" pitchFamily="34" charset="0"/>
              <a:ea typeface="+mn-ea"/>
              <a:cs typeface="+mn-cs"/>
            </a:endParaRPr>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12/5/2012</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4</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33491719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AB5BD1-0525-4D74-B5FE-1209AFD675B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22283291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5BEB397-D9B3-4BA1-BAC5-36F4C6D542FF}" type="datetime1">
              <a:rPr lang="en-US" smtClean="0">
                <a:solidFill>
                  <a:prstClr val="black"/>
                </a:solidFill>
              </a:rPr>
              <a:pPr/>
              <a:t>12/5/2012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42203221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819230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extLst>
      <p:ext uri="{BB962C8B-B14F-4D97-AF65-F5344CB8AC3E}">
        <p14:creationId xmlns:p14="http://schemas.microsoft.com/office/powerpoint/2010/main" val="417292277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33541706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C153F4-85BC-4242-AC11-91C5F212B21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10809401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ACE4554-D777-41B6-8A83-D5F6CFFC136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3428159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5D93CD-073B-400E-996D-CB2BE409F1C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232933032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6E455C4-2915-40DF-8C62-91A28D7FE20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33938486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470A3C5-B41D-4CFF-A207-410707B44D4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47</a:t>
            </a:fld>
            <a:endParaRPr lang="en-US" dirty="0">
              <a:solidFill>
                <a:prstClr val="black"/>
              </a:solidFill>
            </a:endParaRPr>
          </a:p>
        </p:txBody>
      </p:sp>
    </p:spTree>
    <p:extLst>
      <p:ext uri="{BB962C8B-B14F-4D97-AF65-F5344CB8AC3E}">
        <p14:creationId xmlns:p14="http://schemas.microsoft.com/office/powerpoint/2010/main" val="2694498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Tree>
    <p:extLst>
      <p:ext uri="{BB962C8B-B14F-4D97-AF65-F5344CB8AC3E}">
        <p14:creationId xmlns:p14="http://schemas.microsoft.com/office/powerpoint/2010/main" val="707255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1596C7-9E22-4098-88AF-12E5D1A3AFE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48</a:t>
            </a:fld>
            <a:endParaRPr lang="en-US" dirty="0">
              <a:solidFill>
                <a:prstClr val="black"/>
              </a:solidFill>
            </a:endParaRPr>
          </a:p>
        </p:txBody>
      </p:sp>
    </p:spTree>
    <p:extLst>
      <p:ext uri="{BB962C8B-B14F-4D97-AF65-F5344CB8AC3E}">
        <p14:creationId xmlns:p14="http://schemas.microsoft.com/office/powerpoint/2010/main" val="64714028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06F51A-0D84-4D6C-A615-3636194DF94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49</a:t>
            </a:fld>
            <a:endParaRPr lang="en-US" dirty="0">
              <a:solidFill>
                <a:prstClr val="black"/>
              </a:solidFill>
            </a:endParaRPr>
          </a:p>
        </p:txBody>
      </p:sp>
    </p:spTree>
    <p:extLst>
      <p:ext uri="{BB962C8B-B14F-4D97-AF65-F5344CB8AC3E}">
        <p14:creationId xmlns:p14="http://schemas.microsoft.com/office/powerpoint/2010/main" val="274634750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C98A45A-67E3-420C-B9A2-9623F14F7BC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24049431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D4DE381-639A-482A-BDF0-229D4C2C276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177795948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C88468-C913-4338-B417-AAD673383AB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52</a:t>
            </a:fld>
            <a:endParaRPr lang="en-US" dirty="0">
              <a:solidFill>
                <a:prstClr val="black"/>
              </a:solidFill>
            </a:endParaRPr>
          </a:p>
        </p:txBody>
      </p:sp>
    </p:spTree>
    <p:extLst>
      <p:ext uri="{BB962C8B-B14F-4D97-AF65-F5344CB8AC3E}">
        <p14:creationId xmlns:p14="http://schemas.microsoft.com/office/powerpoint/2010/main" val="31990470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0C0E0F-9F9F-4912-952D-A7D9D47BBC4D}"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53</a:t>
            </a:fld>
            <a:endParaRPr lang="en-US" dirty="0">
              <a:solidFill>
                <a:prstClr val="black"/>
              </a:solidFill>
            </a:endParaRPr>
          </a:p>
        </p:txBody>
      </p:sp>
    </p:spTree>
    <p:extLst>
      <p:ext uri="{BB962C8B-B14F-4D97-AF65-F5344CB8AC3E}">
        <p14:creationId xmlns:p14="http://schemas.microsoft.com/office/powerpoint/2010/main" val="386707506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6D7F08C-F4C6-4B53-9079-C1C304695CA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54</a:t>
            </a:fld>
            <a:endParaRPr lang="en-US" dirty="0">
              <a:solidFill>
                <a:prstClr val="black"/>
              </a:solidFill>
            </a:endParaRPr>
          </a:p>
        </p:txBody>
      </p:sp>
    </p:spTree>
    <p:extLst>
      <p:ext uri="{BB962C8B-B14F-4D97-AF65-F5344CB8AC3E}">
        <p14:creationId xmlns:p14="http://schemas.microsoft.com/office/powerpoint/2010/main" val="35403693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A0CB0E3-34D5-42D2-8959-C6203940352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55</a:t>
            </a:fld>
            <a:endParaRPr lang="en-US" dirty="0">
              <a:solidFill>
                <a:prstClr val="black"/>
              </a:solidFill>
            </a:endParaRPr>
          </a:p>
        </p:txBody>
      </p:sp>
    </p:spTree>
    <p:extLst>
      <p:ext uri="{BB962C8B-B14F-4D97-AF65-F5344CB8AC3E}">
        <p14:creationId xmlns:p14="http://schemas.microsoft.com/office/powerpoint/2010/main" val="10694260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35DAC5C-BC35-42B0-9CC3-DB607B03EBF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56</a:t>
            </a:fld>
            <a:endParaRPr lang="en-US" dirty="0">
              <a:solidFill>
                <a:prstClr val="black"/>
              </a:solidFill>
            </a:endParaRPr>
          </a:p>
        </p:txBody>
      </p:sp>
    </p:spTree>
    <p:extLst>
      <p:ext uri="{BB962C8B-B14F-4D97-AF65-F5344CB8AC3E}">
        <p14:creationId xmlns:p14="http://schemas.microsoft.com/office/powerpoint/2010/main" val="422568232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ADC1DC-9CA7-4ACE-9875-54AA3584B3E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57</a:t>
            </a:fld>
            <a:endParaRPr lang="en-US" dirty="0">
              <a:solidFill>
                <a:prstClr val="black"/>
              </a:solidFill>
            </a:endParaRPr>
          </a:p>
        </p:txBody>
      </p:sp>
    </p:spTree>
    <p:extLst>
      <p:ext uri="{BB962C8B-B14F-4D97-AF65-F5344CB8AC3E}">
        <p14:creationId xmlns:p14="http://schemas.microsoft.com/office/powerpoint/2010/main" val="3664590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0B546042-0A00-453B-BDBA-BB57AA912BF1}"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355040507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7B09CC-C878-4E48-83B3-1126BFD5399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58</a:t>
            </a:fld>
            <a:endParaRPr lang="en-US" dirty="0">
              <a:solidFill>
                <a:prstClr val="black"/>
              </a:solidFill>
            </a:endParaRPr>
          </a:p>
        </p:txBody>
      </p:sp>
    </p:spTree>
    <p:extLst>
      <p:ext uri="{BB962C8B-B14F-4D97-AF65-F5344CB8AC3E}">
        <p14:creationId xmlns:p14="http://schemas.microsoft.com/office/powerpoint/2010/main" val="130409432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32BD4C-1D57-4A65-9E01-300894D578D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59</a:t>
            </a:fld>
            <a:endParaRPr lang="en-US" dirty="0">
              <a:solidFill>
                <a:prstClr val="black"/>
              </a:solidFill>
            </a:endParaRPr>
          </a:p>
        </p:txBody>
      </p:sp>
    </p:spTree>
    <p:extLst>
      <p:ext uri="{BB962C8B-B14F-4D97-AF65-F5344CB8AC3E}">
        <p14:creationId xmlns:p14="http://schemas.microsoft.com/office/powerpoint/2010/main" val="29835537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F5A288-663A-4F39-8E52-0F929C65DC2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354640946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FCF31A5-CE18-405E-8077-E6D589F6871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405098598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6AF9DC1-064A-461D-B997-A7EBA905D26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62</a:t>
            </a:fld>
            <a:endParaRPr lang="en-US" dirty="0">
              <a:solidFill>
                <a:prstClr val="black"/>
              </a:solidFill>
            </a:endParaRPr>
          </a:p>
        </p:txBody>
      </p:sp>
    </p:spTree>
    <p:extLst>
      <p:ext uri="{BB962C8B-B14F-4D97-AF65-F5344CB8AC3E}">
        <p14:creationId xmlns:p14="http://schemas.microsoft.com/office/powerpoint/2010/main" val="10747725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FB6AAB3-0A1C-42DC-8EED-A3D001528AF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63</a:t>
            </a:fld>
            <a:endParaRPr lang="en-US" dirty="0">
              <a:solidFill>
                <a:prstClr val="black"/>
              </a:solidFill>
            </a:endParaRPr>
          </a:p>
        </p:txBody>
      </p:sp>
    </p:spTree>
    <p:extLst>
      <p:ext uri="{BB962C8B-B14F-4D97-AF65-F5344CB8AC3E}">
        <p14:creationId xmlns:p14="http://schemas.microsoft.com/office/powerpoint/2010/main" val="199102764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D2858DC-EC78-47B1-98BA-355BF860BD7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64</a:t>
            </a:fld>
            <a:endParaRPr lang="en-US" dirty="0">
              <a:solidFill>
                <a:prstClr val="black"/>
              </a:solidFill>
            </a:endParaRPr>
          </a:p>
        </p:txBody>
      </p:sp>
    </p:spTree>
    <p:extLst>
      <p:ext uri="{BB962C8B-B14F-4D97-AF65-F5344CB8AC3E}">
        <p14:creationId xmlns:p14="http://schemas.microsoft.com/office/powerpoint/2010/main" val="3748249440"/>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71B96AF-6739-482A-8852-B36FE78D37D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65</a:t>
            </a:fld>
            <a:endParaRPr lang="en-US" dirty="0">
              <a:solidFill>
                <a:prstClr val="black"/>
              </a:solidFill>
            </a:endParaRPr>
          </a:p>
        </p:txBody>
      </p:sp>
    </p:spTree>
    <p:extLst>
      <p:ext uri="{BB962C8B-B14F-4D97-AF65-F5344CB8AC3E}">
        <p14:creationId xmlns:p14="http://schemas.microsoft.com/office/powerpoint/2010/main" val="25239841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FCE55C3-586E-4051-BAFD-8B0C0B71594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66</a:t>
            </a:fld>
            <a:endParaRPr lang="en-US" dirty="0">
              <a:solidFill>
                <a:prstClr val="black"/>
              </a:solidFill>
            </a:endParaRPr>
          </a:p>
        </p:txBody>
      </p:sp>
    </p:spTree>
    <p:extLst>
      <p:ext uri="{BB962C8B-B14F-4D97-AF65-F5344CB8AC3E}">
        <p14:creationId xmlns:p14="http://schemas.microsoft.com/office/powerpoint/2010/main" val="332767889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4FC5F1-27DE-42C4-A3C7-EEB1FFB3D4D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67</a:t>
            </a:fld>
            <a:endParaRPr lang="en-US" dirty="0">
              <a:solidFill>
                <a:prstClr val="black"/>
              </a:solidFill>
            </a:endParaRPr>
          </a:p>
        </p:txBody>
      </p:sp>
    </p:spTree>
    <p:extLst>
      <p:ext uri="{BB962C8B-B14F-4D97-AF65-F5344CB8AC3E}">
        <p14:creationId xmlns:p14="http://schemas.microsoft.com/office/powerpoint/2010/main" val="4087917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B6D260-2838-4C10-80F1-609B361B8E2D}"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4846150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12CA74B-E697-4E32-A221-0DBCACBE9C02}"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68</a:t>
            </a:fld>
            <a:endParaRPr lang="en-US" dirty="0">
              <a:solidFill>
                <a:prstClr val="black"/>
              </a:solidFill>
            </a:endParaRPr>
          </a:p>
        </p:txBody>
      </p:sp>
    </p:spTree>
    <p:extLst>
      <p:ext uri="{BB962C8B-B14F-4D97-AF65-F5344CB8AC3E}">
        <p14:creationId xmlns:p14="http://schemas.microsoft.com/office/powerpoint/2010/main" val="34262063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A19A4F-D6F4-4FE8-83D7-D08431AE0F9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69</a:t>
            </a:fld>
            <a:endParaRPr lang="en-US" dirty="0">
              <a:solidFill>
                <a:prstClr val="black"/>
              </a:solidFill>
            </a:endParaRPr>
          </a:p>
        </p:txBody>
      </p:sp>
    </p:spTree>
    <p:extLst>
      <p:ext uri="{BB962C8B-B14F-4D97-AF65-F5344CB8AC3E}">
        <p14:creationId xmlns:p14="http://schemas.microsoft.com/office/powerpoint/2010/main" val="169156732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BD875F-9B38-4C30-8538-0F8447DBB2C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70</a:t>
            </a:fld>
            <a:endParaRPr lang="en-US" dirty="0">
              <a:solidFill>
                <a:prstClr val="black"/>
              </a:solidFill>
            </a:endParaRPr>
          </a:p>
        </p:txBody>
      </p:sp>
    </p:spTree>
    <p:extLst>
      <p:ext uri="{BB962C8B-B14F-4D97-AF65-F5344CB8AC3E}">
        <p14:creationId xmlns:p14="http://schemas.microsoft.com/office/powerpoint/2010/main" val="3880194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D9D8A5B-C352-4C28-9439-4659E95F47D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71</a:t>
            </a:fld>
            <a:endParaRPr lang="en-US" dirty="0">
              <a:solidFill>
                <a:prstClr val="black"/>
              </a:solidFill>
            </a:endParaRPr>
          </a:p>
        </p:txBody>
      </p:sp>
    </p:spTree>
    <p:extLst>
      <p:ext uri="{BB962C8B-B14F-4D97-AF65-F5344CB8AC3E}">
        <p14:creationId xmlns:p14="http://schemas.microsoft.com/office/powerpoint/2010/main" val="4145320803"/>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9B4324-EFAA-4091-8779-7FA0748DF55E}"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72</a:t>
            </a:fld>
            <a:endParaRPr lang="en-US" dirty="0">
              <a:solidFill>
                <a:prstClr val="black"/>
              </a:solidFill>
            </a:endParaRPr>
          </a:p>
        </p:txBody>
      </p:sp>
    </p:spTree>
    <p:extLst>
      <p:ext uri="{BB962C8B-B14F-4D97-AF65-F5344CB8AC3E}">
        <p14:creationId xmlns:p14="http://schemas.microsoft.com/office/powerpoint/2010/main" val="263823440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5A6A4E7-7978-4F0F-A910-D35EABDCB47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73</a:t>
            </a:fld>
            <a:endParaRPr lang="en-US" dirty="0">
              <a:solidFill>
                <a:prstClr val="black"/>
              </a:solidFill>
            </a:endParaRPr>
          </a:p>
        </p:txBody>
      </p:sp>
    </p:spTree>
    <p:extLst>
      <p:ext uri="{BB962C8B-B14F-4D97-AF65-F5344CB8AC3E}">
        <p14:creationId xmlns:p14="http://schemas.microsoft.com/office/powerpoint/2010/main" val="277505290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2A2DF55-584D-4C5E-B26D-F10651A2818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74</a:t>
            </a:fld>
            <a:endParaRPr lang="en-US" dirty="0">
              <a:solidFill>
                <a:prstClr val="black"/>
              </a:solidFill>
            </a:endParaRPr>
          </a:p>
        </p:txBody>
      </p:sp>
    </p:spTree>
    <p:extLst>
      <p:ext uri="{BB962C8B-B14F-4D97-AF65-F5344CB8AC3E}">
        <p14:creationId xmlns:p14="http://schemas.microsoft.com/office/powerpoint/2010/main" val="74882444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C1F1-DB6B-4481-8940-D0E09525B8E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75</a:t>
            </a:fld>
            <a:endParaRPr lang="en-US" dirty="0">
              <a:solidFill>
                <a:prstClr val="black"/>
              </a:solidFill>
            </a:endParaRPr>
          </a:p>
        </p:txBody>
      </p:sp>
    </p:spTree>
    <p:extLst>
      <p:ext uri="{BB962C8B-B14F-4D97-AF65-F5344CB8AC3E}">
        <p14:creationId xmlns:p14="http://schemas.microsoft.com/office/powerpoint/2010/main" val="17455493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53D0695-3384-46CC-A01B-958C0281326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76</a:t>
            </a:fld>
            <a:endParaRPr lang="en-US" dirty="0">
              <a:solidFill>
                <a:prstClr val="black"/>
              </a:solidFill>
            </a:endParaRPr>
          </a:p>
        </p:txBody>
      </p:sp>
    </p:spTree>
    <p:extLst>
      <p:ext uri="{BB962C8B-B14F-4D97-AF65-F5344CB8AC3E}">
        <p14:creationId xmlns:p14="http://schemas.microsoft.com/office/powerpoint/2010/main" val="3878024177"/>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78396AA-9736-49BE-8236-807ACE8F45D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77</a:t>
            </a:fld>
            <a:endParaRPr lang="en-US" dirty="0">
              <a:solidFill>
                <a:prstClr val="black"/>
              </a:solidFill>
            </a:endParaRPr>
          </a:p>
        </p:txBody>
      </p:sp>
    </p:spTree>
    <p:extLst>
      <p:ext uri="{BB962C8B-B14F-4D97-AF65-F5344CB8AC3E}">
        <p14:creationId xmlns:p14="http://schemas.microsoft.com/office/powerpoint/2010/main" val="13443472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6B6D260-2838-4C10-80F1-609B361B8E2D}"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89081775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A94C468-18CA-46D4-82A2-EB1CBC862C8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78</a:t>
            </a:fld>
            <a:endParaRPr lang="en-US" dirty="0">
              <a:solidFill>
                <a:prstClr val="black"/>
              </a:solidFill>
            </a:endParaRPr>
          </a:p>
        </p:txBody>
      </p:sp>
    </p:spTree>
    <p:extLst>
      <p:ext uri="{BB962C8B-B14F-4D97-AF65-F5344CB8AC3E}">
        <p14:creationId xmlns:p14="http://schemas.microsoft.com/office/powerpoint/2010/main" val="386199366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422153F-1F3C-4668-8D56-35E8AC36E75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79</a:t>
            </a:fld>
            <a:endParaRPr lang="en-US" dirty="0">
              <a:solidFill>
                <a:prstClr val="black"/>
              </a:solidFill>
            </a:endParaRPr>
          </a:p>
        </p:txBody>
      </p:sp>
    </p:spTree>
    <p:extLst>
      <p:ext uri="{BB962C8B-B14F-4D97-AF65-F5344CB8AC3E}">
        <p14:creationId xmlns:p14="http://schemas.microsoft.com/office/powerpoint/2010/main" val="283682555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4505DF8-B891-4547-99F8-D809FE718DF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80</a:t>
            </a:fld>
            <a:endParaRPr lang="en-US" dirty="0">
              <a:solidFill>
                <a:prstClr val="black"/>
              </a:solidFill>
            </a:endParaRPr>
          </a:p>
        </p:txBody>
      </p:sp>
    </p:spTree>
    <p:extLst>
      <p:ext uri="{BB962C8B-B14F-4D97-AF65-F5344CB8AC3E}">
        <p14:creationId xmlns:p14="http://schemas.microsoft.com/office/powerpoint/2010/main" val="170649758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0BF80A-5572-427F-981D-1250431DD53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81</a:t>
            </a:fld>
            <a:endParaRPr lang="en-US" dirty="0">
              <a:solidFill>
                <a:prstClr val="black"/>
              </a:solidFill>
            </a:endParaRPr>
          </a:p>
        </p:txBody>
      </p:sp>
    </p:spTree>
    <p:extLst>
      <p:ext uri="{BB962C8B-B14F-4D97-AF65-F5344CB8AC3E}">
        <p14:creationId xmlns:p14="http://schemas.microsoft.com/office/powerpoint/2010/main" val="151547604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0D2E51-3C0C-44D7-9278-85843E7B728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82</a:t>
            </a:fld>
            <a:endParaRPr lang="en-US" dirty="0">
              <a:solidFill>
                <a:prstClr val="black"/>
              </a:solidFill>
            </a:endParaRPr>
          </a:p>
        </p:txBody>
      </p:sp>
    </p:spTree>
    <p:extLst>
      <p:ext uri="{BB962C8B-B14F-4D97-AF65-F5344CB8AC3E}">
        <p14:creationId xmlns:p14="http://schemas.microsoft.com/office/powerpoint/2010/main" val="222543251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33C728-6EE3-476F-8D4A-4DEBFFC7FABB}"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83</a:t>
            </a:fld>
            <a:endParaRPr lang="en-US" dirty="0">
              <a:solidFill>
                <a:prstClr val="black"/>
              </a:solidFill>
            </a:endParaRPr>
          </a:p>
        </p:txBody>
      </p:sp>
    </p:spTree>
    <p:extLst>
      <p:ext uri="{BB962C8B-B14F-4D97-AF65-F5344CB8AC3E}">
        <p14:creationId xmlns:p14="http://schemas.microsoft.com/office/powerpoint/2010/main" val="15332906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38948B-9A6D-4AF8-850F-A4E49316640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84</a:t>
            </a:fld>
            <a:endParaRPr lang="en-US" dirty="0">
              <a:solidFill>
                <a:prstClr val="black"/>
              </a:solidFill>
            </a:endParaRPr>
          </a:p>
        </p:txBody>
      </p:sp>
    </p:spTree>
    <p:extLst>
      <p:ext uri="{BB962C8B-B14F-4D97-AF65-F5344CB8AC3E}">
        <p14:creationId xmlns:p14="http://schemas.microsoft.com/office/powerpoint/2010/main" val="1537703451"/>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F52804D-0CB7-4C11-B026-DE88371281A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85</a:t>
            </a:fld>
            <a:endParaRPr lang="en-US" dirty="0">
              <a:solidFill>
                <a:prstClr val="black"/>
              </a:solidFill>
            </a:endParaRPr>
          </a:p>
        </p:txBody>
      </p:sp>
    </p:spTree>
    <p:extLst>
      <p:ext uri="{BB962C8B-B14F-4D97-AF65-F5344CB8AC3E}">
        <p14:creationId xmlns:p14="http://schemas.microsoft.com/office/powerpoint/2010/main" val="226637157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612233C-0DA7-4019-AA0A-5AAF3087B647}"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86</a:t>
            </a:fld>
            <a:endParaRPr lang="en-US" dirty="0">
              <a:solidFill>
                <a:prstClr val="black"/>
              </a:solidFill>
            </a:endParaRPr>
          </a:p>
        </p:txBody>
      </p:sp>
    </p:spTree>
    <p:extLst>
      <p:ext uri="{BB962C8B-B14F-4D97-AF65-F5344CB8AC3E}">
        <p14:creationId xmlns:p14="http://schemas.microsoft.com/office/powerpoint/2010/main" val="1950611954"/>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7DC4FD1-6F06-4945-98F4-96538690EDE4}"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87</a:t>
            </a:fld>
            <a:endParaRPr lang="en-US" dirty="0">
              <a:solidFill>
                <a:prstClr val="black"/>
              </a:solidFill>
            </a:endParaRPr>
          </a:p>
        </p:txBody>
      </p:sp>
    </p:spTree>
    <p:extLst>
      <p:ext uri="{BB962C8B-B14F-4D97-AF65-F5344CB8AC3E}">
        <p14:creationId xmlns:p14="http://schemas.microsoft.com/office/powerpoint/2010/main" val="38680528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DE11DB3-98F5-4141-8C46-6EA9C203519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71734395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C67BD7E-8477-41D6-BAA9-BCD7D1B0270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88</a:t>
            </a:fld>
            <a:endParaRPr lang="en-US" dirty="0">
              <a:solidFill>
                <a:prstClr val="black"/>
              </a:solidFill>
            </a:endParaRPr>
          </a:p>
        </p:txBody>
      </p:sp>
    </p:spTree>
    <p:extLst>
      <p:ext uri="{BB962C8B-B14F-4D97-AF65-F5344CB8AC3E}">
        <p14:creationId xmlns:p14="http://schemas.microsoft.com/office/powerpoint/2010/main" val="2163468104"/>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E584C5A-1201-4E86-AA65-B6A0A423657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89</a:t>
            </a:fld>
            <a:endParaRPr lang="en-US" dirty="0">
              <a:solidFill>
                <a:prstClr val="black"/>
              </a:solidFill>
            </a:endParaRPr>
          </a:p>
        </p:txBody>
      </p:sp>
    </p:spTree>
    <p:extLst>
      <p:ext uri="{BB962C8B-B14F-4D97-AF65-F5344CB8AC3E}">
        <p14:creationId xmlns:p14="http://schemas.microsoft.com/office/powerpoint/2010/main" val="101412459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49898506"/>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379AC20-0852-473F-A308-8CBDCA1CD821}"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91</a:t>
            </a:fld>
            <a:endParaRPr lang="en-US" dirty="0">
              <a:solidFill>
                <a:prstClr val="black"/>
              </a:solidFill>
            </a:endParaRPr>
          </a:p>
        </p:txBody>
      </p:sp>
    </p:spTree>
    <p:extLst>
      <p:ext uri="{BB962C8B-B14F-4D97-AF65-F5344CB8AC3E}">
        <p14:creationId xmlns:p14="http://schemas.microsoft.com/office/powerpoint/2010/main" val="109909758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666508"/>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B800C5C1-2195-4017-9D3C-66A59874159C}" type="slidenum">
              <a:rPr lang="en-US" smtClean="0">
                <a:solidFill>
                  <a:prstClr val="black"/>
                </a:solidFill>
              </a:rPr>
              <a:pPr/>
              <a:t>94</a:t>
            </a:fld>
            <a:endParaRPr lang="en-US">
              <a:solidFill>
                <a:prstClr val="black"/>
              </a:solidFill>
            </a:endParaRPr>
          </a:p>
        </p:txBody>
      </p:sp>
    </p:spTree>
    <p:extLst>
      <p:ext uri="{BB962C8B-B14F-4D97-AF65-F5344CB8AC3E}">
        <p14:creationId xmlns:p14="http://schemas.microsoft.com/office/powerpoint/2010/main" val="271530437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B800C5C1-2195-4017-9D3C-66A59874159C}" type="slidenum">
              <a:rPr lang="en-US" smtClean="0">
                <a:solidFill>
                  <a:prstClr val="black"/>
                </a:solidFill>
              </a:rPr>
              <a:pPr/>
              <a:t>96</a:t>
            </a:fld>
            <a:endParaRPr lang="en-US">
              <a:solidFill>
                <a:prstClr val="black"/>
              </a:solidFill>
            </a:endParaRPr>
          </a:p>
        </p:txBody>
      </p:sp>
    </p:spTree>
    <p:extLst>
      <p:ext uri="{BB962C8B-B14F-4D97-AF65-F5344CB8AC3E}">
        <p14:creationId xmlns:p14="http://schemas.microsoft.com/office/powerpoint/2010/main" val="3380253022"/>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lvl="3" indent="0" algn="l" defTabSz="914363" rtl="0" eaLnBrk="1" fontAlgn="auto" latinLnBrk="0" hangingPunct="1">
              <a:lnSpc>
                <a:spcPct val="90000"/>
              </a:lnSpc>
              <a:spcBef>
                <a:spcPts val="0"/>
              </a:spcBef>
              <a:spcAft>
                <a:spcPts val="333"/>
              </a:spcAft>
              <a:buClrTx/>
              <a:buSzTx/>
              <a:buFontTx/>
              <a:buNone/>
              <a:tabLst/>
              <a:defRPr/>
            </a:pPr>
            <a:endParaRPr lang="en-US" sz="2400" kern="1200" spc="-70" dirty="0" smtClean="0">
              <a:gradFill>
                <a:gsLst>
                  <a:gs pos="1250">
                    <a:schemeClr val="tx1"/>
                  </a:gs>
                  <a:gs pos="100000">
                    <a:schemeClr val="tx1"/>
                  </a:gs>
                </a:gsLst>
                <a:lin ang="5400000" scaled="0"/>
              </a:gradFill>
              <a:latin typeface="Segoe UI Light" pitchFamily="34" charset="0"/>
              <a:ea typeface="+mn-ea"/>
              <a:cs typeface="+mn-cs"/>
            </a:endParaRPr>
          </a:p>
        </p:txBody>
      </p:sp>
    </p:spTree>
    <p:extLst>
      <p:ext uri="{BB962C8B-B14F-4D97-AF65-F5344CB8AC3E}">
        <p14:creationId xmlns:p14="http://schemas.microsoft.com/office/powerpoint/2010/main" val="2150886450"/>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pPr marL="0" marR="0" lvl="3" indent="0" algn="l" defTabSz="914363" rtl="0" eaLnBrk="1" fontAlgn="auto" latinLnBrk="0" hangingPunct="1">
              <a:lnSpc>
                <a:spcPct val="90000"/>
              </a:lnSpc>
              <a:spcBef>
                <a:spcPts val="0"/>
              </a:spcBef>
              <a:spcAft>
                <a:spcPts val="333"/>
              </a:spcAft>
              <a:buClrTx/>
              <a:buSzTx/>
              <a:buFontTx/>
              <a:buNone/>
              <a:tabLst/>
              <a:defRPr/>
            </a:pPr>
            <a:endParaRPr lang="en-US" dirty="0"/>
          </a:p>
        </p:txBody>
      </p:sp>
    </p:spTree>
    <p:extLst>
      <p:ext uri="{BB962C8B-B14F-4D97-AF65-F5344CB8AC3E}">
        <p14:creationId xmlns:p14="http://schemas.microsoft.com/office/powerpoint/2010/main" val="1370397032"/>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FDDFE8B-EE90-4ACB-B836-9890989A8F0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100</a:t>
            </a:fld>
            <a:endParaRPr lang="en-US" dirty="0">
              <a:solidFill>
                <a:prstClr val="black"/>
              </a:solidFill>
            </a:endParaRPr>
          </a:p>
        </p:txBody>
      </p:sp>
    </p:spTree>
    <p:extLst>
      <p:ext uri="{BB962C8B-B14F-4D97-AF65-F5344CB8AC3E}">
        <p14:creationId xmlns:p14="http://schemas.microsoft.com/office/powerpoint/2010/main" val="18507809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41546D6-F2A7-4DE8-8D0B-70797D7023D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4178094232"/>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76BD9F3-F5F3-4B70-9364-867B739AFCB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101</a:t>
            </a:fld>
            <a:endParaRPr lang="en-US" dirty="0">
              <a:solidFill>
                <a:prstClr val="black"/>
              </a:solidFill>
            </a:endParaRPr>
          </a:p>
        </p:txBody>
      </p:sp>
    </p:spTree>
    <p:extLst>
      <p:ext uri="{BB962C8B-B14F-4D97-AF65-F5344CB8AC3E}">
        <p14:creationId xmlns:p14="http://schemas.microsoft.com/office/powerpoint/2010/main" val="222784252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D25CCC-E3F6-41CD-813D-E8E20312C00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102</a:t>
            </a:fld>
            <a:endParaRPr lang="en-US" dirty="0">
              <a:solidFill>
                <a:prstClr val="black"/>
              </a:solidFill>
            </a:endParaRPr>
          </a:p>
        </p:txBody>
      </p:sp>
    </p:spTree>
    <p:extLst>
      <p:ext uri="{BB962C8B-B14F-4D97-AF65-F5344CB8AC3E}">
        <p14:creationId xmlns:p14="http://schemas.microsoft.com/office/powerpoint/2010/main" val="1037131795"/>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6DBA83-EBF3-4B01-8262-6380AA3C7B0C}"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103</a:t>
            </a:fld>
            <a:endParaRPr lang="en-US" dirty="0">
              <a:solidFill>
                <a:prstClr val="black"/>
              </a:solidFill>
            </a:endParaRPr>
          </a:p>
        </p:txBody>
      </p:sp>
    </p:spTree>
    <p:extLst>
      <p:ext uri="{BB962C8B-B14F-4D97-AF65-F5344CB8AC3E}">
        <p14:creationId xmlns:p14="http://schemas.microsoft.com/office/powerpoint/2010/main" val="14848207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2C0F47D-722A-40DB-8829-5B5E63F014B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104</a:t>
            </a:fld>
            <a:endParaRPr lang="en-US" dirty="0">
              <a:solidFill>
                <a:prstClr val="black"/>
              </a:solidFill>
            </a:endParaRPr>
          </a:p>
        </p:txBody>
      </p:sp>
    </p:spTree>
    <p:extLst>
      <p:ext uri="{BB962C8B-B14F-4D97-AF65-F5344CB8AC3E}">
        <p14:creationId xmlns:p14="http://schemas.microsoft.com/office/powerpoint/2010/main" val="96744391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800FE75-F5DF-4CF7-AF8A-93F3D2F6E92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105</a:t>
            </a:fld>
            <a:endParaRPr lang="en-US" dirty="0">
              <a:solidFill>
                <a:prstClr val="black"/>
              </a:solidFill>
            </a:endParaRPr>
          </a:p>
        </p:txBody>
      </p:sp>
    </p:spTree>
    <p:extLst>
      <p:ext uri="{BB962C8B-B14F-4D97-AF65-F5344CB8AC3E}">
        <p14:creationId xmlns:p14="http://schemas.microsoft.com/office/powerpoint/2010/main" val="3691247474"/>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468CC86-DD2F-4768-802B-EFB6696A9FA5}"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106</a:t>
            </a:fld>
            <a:endParaRPr lang="en-US" dirty="0">
              <a:solidFill>
                <a:prstClr val="black"/>
              </a:solidFill>
            </a:endParaRPr>
          </a:p>
        </p:txBody>
      </p:sp>
    </p:spTree>
    <p:extLst>
      <p:ext uri="{BB962C8B-B14F-4D97-AF65-F5344CB8AC3E}">
        <p14:creationId xmlns:p14="http://schemas.microsoft.com/office/powerpoint/2010/main" val="236007629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82F0D08-3610-4325-94E9-D5304B74E4A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107</a:t>
            </a:fld>
            <a:endParaRPr lang="en-US" dirty="0">
              <a:solidFill>
                <a:prstClr val="black"/>
              </a:solidFill>
            </a:endParaRPr>
          </a:p>
        </p:txBody>
      </p:sp>
    </p:spTree>
    <p:extLst>
      <p:ext uri="{BB962C8B-B14F-4D97-AF65-F5344CB8AC3E}">
        <p14:creationId xmlns:p14="http://schemas.microsoft.com/office/powerpoint/2010/main" val="1020019653"/>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EDBCE9-663A-4184-AFF5-5F45C2FCE94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108</a:t>
            </a:fld>
            <a:endParaRPr lang="en-US" dirty="0">
              <a:solidFill>
                <a:prstClr val="black"/>
              </a:solidFill>
            </a:endParaRPr>
          </a:p>
        </p:txBody>
      </p:sp>
    </p:spTree>
    <p:extLst>
      <p:ext uri="{BB962C8B-B14F-4D97-AF65-F5344CB8AC3E}">
        <p14:creationId xmlns:p14="http://schemas.microsoft.com/office/powerpoint/2010/main" val="3771544883"/>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A6CB622-F9E1-4812-B010-004F32B75A1F}"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109</a:t>
            </a:fld>
            <a:endParaRPr lang="en-US" dirty="0">
              <a:solidFill>
                <a:prstClr val="black"/>
              </a:solidFill>
            </a:endParaRPr>
          </a:p>
        </p:txBody>
      </p:sp>
    </p:spTree>
    <p:extLst>
      <p:ext uri="{BB962C8B-B14F-4D97-AF65-F5344CB8AC3E}">
        <p14:creationId xmlns:p14="http://schemas.microsoft.com/office/powerpoint/2010/main" val="1578471625"/>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43E302A-6AAC-4CC8-A79E-34579E8A43B0}"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110</a:t>
            </a:fld>
            <a:endParaRPr lang="en-US" dirty="0">
              <a:solidFill>
                <a:prstClr val="black"/>
              </a:solidFill>
            </a:endParaRPr>
          </a:p>
        </p:txBody>
      </p:sp>
    </p:spTree>
    <p:extLst>
      <p:ext uri="{BB962C8B-B14F-4D97-AF65-F5344CB8AC3E}">
        <p14:creationId xmlns:p14="http://schemas.microsoft.com/office/powerpoint/2010/main" val="185407414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4358" y="1028409"/>
            <a:ext cx="2377480" cy="461665"/>
          </a:xfrm>
        </p:spPr>
        <p:txBody>
          <a:bodyPr/>
          <a:lstStyle>
            <a:lvl1pPr marL="0" indent="0" algn="r">
              <a:buNone/>
              <a:defRPr sz="2000" baseline="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0" y="3954462"/>
            <a:ext cx="7315200" cy="1371580"/>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837061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560"/>
              <a:endParaRPr lang="en-US">
                <a:solidFill>
                  <a:srgbClr val="505050"/>
                </a:solidFill>
              </a:endParaRPr>
            </a:p>
          </p:txBody>
        </p:sp>
      </p:grpSp>
    </p:spTree>
    <p:extLst>
      <p:ext uri="{BB962C8B-B14F-4D97-AF65-F5344CB8AC3E}">
        <p14:creationId xmlns:p14="http://schemas.microsoft.com/office/powerpoint/2010/main" val="20996913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4" tIns="146274" rIns="182844" bIns="14627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646434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740576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1954055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6411210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1711116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36809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50456374"/>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262606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48638235"/>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8917128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88155448"/>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34291159"/>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76309430"/>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7625823"/>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855927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187489"/>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49990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0975673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50434776"/>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5753546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5755117"/>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5350214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7736988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4904904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33833854"/>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14532228"/>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08994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74552202"/>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854886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9868860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7401096"/>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8" y="162641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0" y="5326043"/>
            <a:ext cx="8230899" cy="1372414"/>
          </a:xfrm>
          <a:noFill/>
        </p:spPr>
        <p:txBody>
          <a:bodyPr lIns="182844" tIns="146274" rIns="182844" bIns="14627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91872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4435270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68300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1685573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02426606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2270464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3570294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09343162"/>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86681130"/>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86043629"/>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1131668"/>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9906803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44474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7408241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3700972"/>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01141378"/>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75592038"/>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0083198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43922"/>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29265111"/>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7322630"/>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50547065"/>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1177639"/>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99933604"/>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5" Type="http://schemas.openxmlformats.org/officeDocument/2006/relationships/image" Target="../media/image7.png"/><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slideLayout" Target="../slideLayouts/slideLayout86.xml"/><Relationship Id="rId3" Type="http://schemas.openxmlformats.org/officeDocument/2006/relationships/slideLayout" Target="../slideLayouts/slideLayout71.xml"/><Relationship Id="rId21" Type="http://schemas.openxmlformats.org/officeDocument/2006/relationships/slideLayout" Target="../slideLayouts/slideLayout89.xml"/><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slideLayout" Target="../slideLayouts/slideLayout85.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slideLayout" Target="../slideLayouts/slideLayout88.xml"/><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23" Type="http://schemas.openxmlformats.org/officeDocument/2006/relationships/theme" Target="../theme/theme5.xml"/><Relationship Id="rId10" Type="http://schemas.openxmlformats.org/officeDocument/2006/relationships/slideLayout" Target="../slideLayouts/slideLayout78.xml"/><Relationship Id="rId19" Type="http://schemas.openxmlformats.org/officeDocument/2006/relationships/slideLayout" Target="../slideLayouts/slideLayout87.xml"/><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 Id="rId22" Type="http://schemas.openxmlformats.org/officeDocument/2006/relationships/slideLayout" Target="../slideLayouts/slideLayout9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00205155"/>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5">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0428398"/>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59531818"/>
      </p:ext>
    </p:extLst>
  </p:cSld>
  <p:clrMap bg1="dk1" tx1="lt1" bg2="dk2" tx2="lt2" accent1="accent1" accent2="accent2" accent3="accent3" accent4="accent4" accent5="accent5" accent6="accent6" hlink="hlink" folHlink="folHlink"/>
  <p:sldLayoutIdLst>
    <p:sldLayoutId id="2147484243" r:id="rId1"/>
    <p:sldLayoutId id="2147484244" r:id="rId2"/>
    <p:sldLayoutId id="2147484245" r:id="rId3"/>
    <p:sldLayoutId id="2147484246" r:id="rId4"/>
    <p:sldLayoutId id="2147484247" r:id="rId5"/>
    <p:sldLayoutId id="2147484248" r:id="rId6"/>
    <p:sldLayoutId id="2147484249" r:id="rId7"/>
    <p:sldLayoutId id="2147484250" r:id="rId8"/>
    <p:sldLayoutId id="2147484251" r:id="rId9"/>
    <p:sldLayoutId id="2147484252" r:id="rId10"/>
    <p:sldLayoutId id="2147484253" r:id="rId11"/>
    <p:sldLayoutId id="2147484254" r:id="rId12"/>
    <p:sldLayoutId id="2147484255" r:id="rId13"/>
    <p:sldLayoutId id="2147484256" r:id="rId14"/>
    <p:sldLayoutId id="2147484257" r:id="rId15"/>
    <p:sldLayoutId id="2147484258" r:id="rId16"/>
    <p:sldLayoutId id="2147484259" r:id="rId17"/>
    <p:sldLayoutId id="2147484260" r:id="rId18"/>
    <p:sldLayoutId id="2147484261" r:id="rId19"/>
    <p:sldLayoutId id="2147484262" r:id="rId20"/>
    <p:sldLayoutId id="2147484263" r:id="rId21"/>
    <p:sldLayoutId id="2147484264" r:id="rId22"/>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6.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7.xml"/></Relationships>
</file>

<file path=ppt/slides/_rels/slide10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notesSlide" Target="../notesSlides/notesSlide90.xml"/><Relationship Id="rId1" Type="http://schemas.openxmlformats.org/officeDocument/2006/relationships/slideLayout" Target="../slideLayouts/slideLayout65.xml"/></Relationships>
</file>

<file path=ppt/slides/_rels/slide102.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91.xml"/><Relationship Id="rId1" Type="http://schemas.openxmlformats.org/officeDocument/2006/relationships/slideLayout" Target="../slideLayouts/slideLayout65.xml"/></Relationships>
</file>

<file path=ppt/slides/_rels/slide103.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92.xml"/><Relationship Id="rId1" Type="http://schemas.openxmlformats.org/officeDocument/2006/relationships/slideLayout" Target="../slideLayouts/slideLayout65.xml"/></Relationships>
</file>

<file path=ppt/slides/_rels/slide104.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93.xml"/><Relationship Id="rId1" Type="http://schemas.openxmlformats.org/officeDocument/2006/relationships/slideLayout" Target="../slideLayouts/slideLayout65.xml"/></Relationships>
</file>

<file path=ppt/slides/_rels/slide10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94.xml"/><Relationship Id="rId1" Type="http://schemas.openxmlformats.org/officeDocument/2006/relationships/slideLayout" Target="../slideLayouts/slideLayout65.xml"/></Relationships>
</file>

<file path=ppt/slides/_rels/slide106.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95.xml"/><Relationship Id="rId1" Type="http://schemas.openxmlformats.org/officeDocument/2006/relationships/slideLayout" Target="../slideLayouts/slideLayout65.xml"/></Relationships>
</file>

<file path=ppt/slides/_rels/slide107.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96.xml"/><Relationship Id="rId1" Type="http://schemas.openxmlformats.org/officeDocument/2006/relationships/slideLayout" Target="../slideLayouts/slideLayout65.xml"/></Relationships>
</file>

<file path=ppt/slides/_rels/slide108.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notesSlide" Target="../notesSlides/notesSlide97.xml"/><Relationship Id="rId1" Type="http://schemas.openxmlformats.org/officeDocument/2006/relationships/slideLayout" Target="../slideLayouts/slideLayout65.xml"/></Relationships>
</file>

<file path=ppt/slides/_rels/slide109.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notesSlide" Target="../notesSlides/notesSlide98.xml"/><Relationship Id="rId1" Type="http://schemas.openxmlformats.org/officeDocument/2006/relationships/slideLayout" Target="../slideLayouts/slideLayout65.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64.xml"/><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notesSlide" Target="../notesSlides/notesSlide99.xml"/><Relationship Id="rId1" Type="http://schemas.openxmlformats.org/officeDocument/2006/relationships/slideLayout" Target="../slideLayouts/slideLayout65.xml"/></Relationships>
</file>

<file path=ppt/slides/_rels/slide111.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65.xml"/></Relationships>
</file>

<file path=ppt/slides/_rels/slide112.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notesSlide" Target="../notesSlides/notesSlide100.xml"/><Relationship Id="rId1" Type="http://schemas.openxmlformats.org/officeDocument/2006/relationships/slideLayout" Target="../slideLayouts/slideLayout65.xml"/></Relationships>
</file>

<file path=ppt/slides/_rels/slide11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notesSlide" Target="../notesSlides/notesSlide101.xml"/><Relationship Id="rId1" Type="http://schemas.openxmlformats.org/officeDocument/2006/relationships/slideLayout" Target="../slideLayouts/slideLayout65.xml"/></Relationships>
</file>

<file path=ppt/slides/_rels/slide114.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notesSlide" Target="../notesSlides/notesSlide102.xml"/><Relationship Id="rId1" Type="http://schemas.openxmlformats.org/officeDocument/2006/relationships/slideLayout" Target="../slideLayouts/slideLayout65.xml"/></Relationships>
</file>

<file path=ppt/slides/_rels/slide11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03.xml"/><Relationship Id="rId1" Type="http://schemas.openxmlformats.org/officeDocument/2006/relationships/slideLayout" Target="../slideLayouts/slideLayout65.xml"/></Relationships>
</file>

<file path=ppt/slides/_rels/slide116.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104.xml"/><Relationship Id="rId1" Type="http://schemas.openxmlformats.org/officeDocument/2006/relationships/slideLayout" Target="../slideLayouts/slideLayout65.xml"/></Relationships>
</file>

<file path=ppt/slides/_rels/slide117.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105.xml"/><Relationship Id="rId1" Type="http://schemas.openxmlformats.org/officeDocument/2006/relationships/slideLayout" Target="../slideLayouts/slideLayout65.xml"/></Relationships>
</file>

<file path=ppt/slides/_rels/slide118.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notesSlide" Target="../notesSlides/notesSlide106.xml"/><Relationship Id="rId1" Type="http://schemas.openxmlformats.org/officeDocument/2006/relationships/slideLayout" Target="../slideLayouts/slideLayout65.xml"/></Relationships>
</file>

<file path=ppt/slides/_rels/slide119.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107.xml"/><Relationship Id="rId1" Type="http://schemas.openxmlformats.org/officeDocument/2006/relationships/slideLayout" Target="../slideLayouts/slideLayout6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4.xml"/></Relationships>
</file>

<file path=ppt/slides/_rels/slide120.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notesSlide" Target="../notesSlides/notesSlide108.xml"/><Relationship Id="rId1" Type="http://schemas.openxmlformats.org/officeDocument/2006/relationships/slideLayout" Target="../slideLayouts/slideLayout65.xml"/></Relationships>
</file>

<file path=ppt/slides/_rels/slide121.xml.rels><?xml version="1.0" encoding="UTF-8" standalone="yes"?>
<Relationships xmlns="http://schemas.openxmlformats.org/package/2006/relationships"><Relationship Id="rId3" Type="http://schemas.openxmlformats.org/officeDocument/2006/relationships/image" Target="../media/image107.png"/><Relationship Id="rId2" Type="http://schemas.openxmlformats.org/officeDocument/2006/relationships/notesSlide" Target="../notesSlides/notesSlide109.xml"/><Relationship Id="rId1" Type="http://schemas.openxmlformats.org/officeDocument/2006/relationships/slideLayout" Target="../slideLayouts/slideLayout65.xml"/></Relationships>
</file>

<file path=ppt/slides/_rels/slide122.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10.xml"/><Relationship Id="rId1" Type="http://schemas.openxmlformats.org/officeDocument/2006/relationships/slideLayout" Target="../slideLayouts/slideLayout65.xml"/></Relationships>
</file>

<file path=ppt/slides/_rels/slide12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111.xml"/><Relationship Id="rId1" Type="http://schemas.openxmlformats.org/officeDocument/2006/relationships/slideLayout" Target="../slideLayouts/slideLayout65.xml"/></Relationships>
</file>

<file path=ppt/slides/_rels/slide124.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notesSlide" Target="../notesSlides/notesSlide112.xml"/><Relationship Id="rId1" Type="http://schemas.openxmlformats.org/officeDocument/2006/relationships/slideLayout" Target="../slideLayouts/slideLayout65.xml"/></Relationships>
</file>

<file path=ppt/slides/_rels/slide12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13.xml"/><Relationship Id="rId1" Type="http://schemas.openxmlformats.org/officeDocument/2006/relationships/slideLayout" Target="../slideLayouts/slideLayout65.xml"/></Relationships>
</file>

<file path=ppt/slides/_rels/slide12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14.xml"/><Relationship Id="rId1" Type="http://schemas.openxmlformats.org/officeDocument/2006/relationships/slideLayout" Target="../slideLayouts/slideLayout65.xml"/></Relationships>
</file>

<file path=ppt/slides/_rels/slide127.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115.xml"/><Relationship Id="rId1" Type="http://schemas.openxmlformats.org/officeDocument/2006/relationships/slideLayout" Target="../slideLayouts/slideLayout65.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56.xml"/></Relationships>
</file>

<file path=ppt/slides/_rels/slide129.xml.rels><?xml version="1.0" encoding="UTF-8" standalone="yes"?>
<Relationships xmlns="http://schemas.openxmlformats.org/package/2006/relationships"><Relationship Id="rId3" Type="http://schemas.openxmlformats.org/officeDocument/2006/relationships/image" Target="../media/image114.png"/><Relationship Id="rId2" Type="http://schemas.openxmlformats.org/officeDocument/2006/relationships/notesSlide" Target="../notesSlides/notesSlide117.xml"/><Relationship Id="rId1" Type="http://schemas.openxmlformats.org/officeDocument/2006/relationships/slideLayout" Target="../slideLayouts/slideLayout58.xml"/><Relationship Id="rId4" Type="http://schemas.openxmlformats.org/officeDocument/2006/relationships/image" Target="../media/image1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64.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85.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58.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67.xml"/></Relationships>
</file>

<file path=ppt/slides/_rels/slide136.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121.xml"/><Relationship Id="rId1" Type="http://schemas.openxmlformats.org/officeDocument/2006/relationships/slideLayout" Target="../slideLayouts/slideLayout65.xml"/></Relationships>
</file>

<file path=ppt/slides/_rels/slide137.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122.xml"/><Relationship Id="rId1" Type="http://schemas.openxmlformats.org/officeDocument/2006/relationships/slideLayout" Target="../slideLayouts/slideLayout65.xml"/></Relationships>
</file>

<file path=ppt/slides/_rels/slide138.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notesSlide" Target="../notesSlides/notesSlide123.xml"/><Relationship Id="rId1" Type="http://schemas.openxmlformats.org/officeDocument/2006/relationships/slideLayout" Target="../slideLayouts/slideLayout65.xml"/></Relationships>
</file>

<file path=ppt/slides/_rels/slide13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124.xml"/><Relationship Id="rId1" Type="http://schemas.openxmlformats.org/officeDocument/2006/relationships/slideLayout" Target="../slideLayouts/slideLayout6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40.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25.xml"/><Relationship Id="rId1" Type="http://schemas.openxmlformats.org/officeDocument/2006/relationships/slideLayout" Target="../slideLayouts/slideLayout65.xml"/></Relationships>
</file>

<file path=ppt/slides/_rels/slide141.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26.xml"/><Relationship Id="rId1" Type="http://schemas.openxmlformats.org/officeDocument/2006/relationships/slideLayout" Target="../slideLayouts/slideLayout65.xml"/></Relationships>
</file>

<file path=ppt/slides/_rels/slide142.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27.xml"/><Relationship Id="rId1" Type="http://schemas.openxmlformats.org/officeDocument/2006/relationships/slideLayout" Target="../slideLayouts/slideLayout65.xml"/></Relationships>
</file>

<file path=ppt/slides/_rels/slide143.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notesSlide" Target="../notesSlides/notesSlide128.xml"/><Relationship Id="rId1" Type="http://schemas.openxmlformats.org/officeDocument/2006/relationships/slideLayout" Target="../slideLayouts/slideLayout65.xml"/></Relationships>
</file>

<file path=ppt/slides/_rels/slide144.xml.rels><?xml version="1.0" encoding="UTF-8" standalone="yes"?>
<Relationships xmlns="http://schemas.openxmlformats.org/package/2006/relationships"><Relationship Id="rId3" Type="http://schemas.openxmlformats.org/officeDocument/2006/relationships/image" Target="../media/image124.png"/><Relationship Id="rId2" Type="http://schemas.openxmlformats.org/officeDocument/2006/relationships/notesSlide" Target="../notesSlides/notesSlide129.xml"/><Relationship Id="rId1" Type="http://schemas.openxmlformats.org/officeDocument/2006/relationships/slideLayout" Target="../slideLayouts/slideLayout65.xml"/></Relationships>
</file>

<file path=ppt/slides/_rels/slide14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130.xml"/><Relationship Id="rId1" Type="http://schemas.openxmlformats.org/officeDocument/2006/relationships/slideLayout" Target="../slideLayouts/slideLayout65.xml"/></Relationships>
</file>

<file path=ppt/slides/_rels/slide146.xml.rels><?xml version="1.0" encoding="UTF-8" standalone="yes"?>
<Relationships xmlns="http://schemas.openxmlformats.org/package/2006/relationships"><Relationship Id="rId2" Type="http://schemas.openxmlformats.org/officeDocument/2006/relationships/image" Target="../media/image126.png"/><Relationship Id="rId1" Type="http://schemas.openxmlformats.org/officeDocument/2006/relationships/slideLayout" Target="../slideLayouts/slideLayout5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56.xml"/></Relationships>
</file>

<file path=ppt/slides/_rels/slide148.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notesSlide" Target="../notesSlides/notesSlide132.xml"/><Relationship Id="rId1" Type="http://schemas.openxmlformats.org/officeDocument/2006/relationships/slideLayout" Target="../slideLayouts/slideLayout56.xml"/></Relationships>
</file>

<file path=ppt/slides/_rels/slide149.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notesSlide" Target="../notesSlides/notesSlide133.xml"/><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6.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56.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56.xml"/></Relationships>
</file>

<file path=ppt/slides/_rels/slide157.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129.jpeg"/><Relationship Id="rId1" Type="http://schemas.openxmlformats.org/officeDocument/2006/relationships/slideLayout" Target="../slideLayouts/slideLayout58.xml"/><Relationship Id="rId4" Type="http://schemas.openxmlformats.org/officeDocument/2006/relationships/image" Target="../media/image131.jpg"/></Relationships>
</file>

<file path=ppt/slides/_rels/slide158.xml.rels><?xml version="1.0" encoding="UTF-8" standalone="yes"?>
<Relationships xmlns="http://schemas.openxmlformats.org/package/2006/relationships"><Relationship Id="rId3" Type="http://schemas.openxmlformats.org/officeDocument/2006/relationships/hyperlink" Target="http://technet.microsoft.com/en-us/library/jj219489(v=office.15)" TargetMode="External"/><Relationship Id="rId2" Type="http://schemas.openxmlformats.org/officeDocument/2006/relationships/hyperlink" Target="http://technet.microsoft.com/en-us/library/jj219805(v=office.15)" TargetMode="External"/><Relationship Id="rId1" Type="http://schemas.openxmlformats.org/officeDocument/2006/relationships/slideLayout" Target="../slideLayouts/slideLayout58.xml"/><Relationship Id="rId6" Type="http://schemas.openxmlformats.org/officeDocument/2006/relationships/hyperlink" Target="http://technet.microsoft.com/en-us/library/jj219804.aspx" TargetMode="External"/><Relationship Id="rId5" Type="http://schemas.openxmlformats.org/officeDocument/2006/relationships/hyperlink" Target="http://technet.microsoft.com/en-us/library/jj219766(v=office.15)" TargetMode="External"/><Relationship Id="rId4" Type="http://schemas.openxmlformats.org/officeDocument/2006/relationships/hyperlink" Target="http://technet.microsoft.com/en-us/library/jj219543(v=office.15)" TargetMode="External"/></Relationships>
</file>

<file path=ppt/slides/_rels/slide159.xml.rels><?xml version="1.0" encoding="UTF-8" standalone="yes"?>
<Relationships xmlns="http://schemas.openxmlformats.org/package/2006/relationships"><Relationship Id="rId3" Type="http://schemas.openxmlformats.org/officeDocument/2006/relationships/hyperlink" Target="http://sharepoint.microsoft.com/blog/Pages/BlogPost.aspx?pID=1024" TargetMode="External"/><Relationship Id="rId2" Type="http://schemas.openxmlformats.org/officeDocument/2006/relationships/hyperlink" Target="http://sharepoint.microsoft.com/blog/Pages/BlogPost.aspx?pID=1023" TargetMode="External"/><Relationship Id="rId1"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8.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56.xml"/></Relationships>
</file>

<file path=ppt/slides/_rels/slide161.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135.png"/><Relationship Id="rId5" Type="http://schemas.openxmlformats.org/officeDocument/2006/relationships/image" Target="../media/image134.png"/><Relationship Id="rId4" Type="http://schemas.openxmlformats.org/officeDocument/2006/relationships/image" Target="../media/image133.png"/></Relationships>
</file>

<file path=ppt/slides/_rels/slide162.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137.xml"/><Relationship Id="rId1" Type="http://schemas.openxmlformats.org/officeDocument/2006/relationships/slideLayout" Target="../slideLayouts/slideLayout85.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58.xml"/></Relationships>
</file>

<file path=ppt/slides/_rels/slide16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39.xml"/><Relationship Id="rId1" Type="http://schemas.openxmlformats.org/officeDocument/2006/relationships/slideLayout" Target="../slideLayouts/slideLayout5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6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64.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71.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42.xml"/><Relationship Id="rId1" Type="http://schemas.openxmlformats.org/officeDocument/2006/relationships/slideLayout" Target="../slideLayouts/slideLayout56.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5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65.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65.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5.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8.xml"/><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9.xml"/><Relationship Id="rId1" Type="http://schemas.openxmlformats.org/officeDocument/2006/relationships/slideLayout" Target="../slideLayouts/slideLayout65.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0.xml"/><Relationship Id="rId1" Type="http://schemas.openxmlformats.org/officeDocument/2006/relationships/slideLayout" Target="../slideLayouts/slideLayout65.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65.xml"/></Relationships>
</file>

<file path=ppt/slides/_rels/slide2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65.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3.xml"/><Relationship Id="rId1" Type="http://schemas.openxmlformats.org/officeDocument/2006/relationships/slideLayout" Target="../slideLayouts/slideLayout6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65.xml"/></Relationships>
</file>

<file path=ppt/slides/_rels/slide31.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65.xml"/></Relationships>
</file>

<file path=ppt/slides/_rels/slide3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6.xml"/><Relationship Id="rId1" Type="http://schemas.openxmlformats.org/officeDocument/2006/relationships/slideLayout" Target="../slideLayouts/slideLayout65.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65.xml"/></Relationships>
</file>

<file path=ppt/slides/_rels/slide3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65.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65.xml"/></Relationships>
</file>

<file path=ppt/slides/_rels/slide3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65.xml"/></Relationships>
</file>

<file path=ppt/slides/_rels/slide3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1.xml"/><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7.xml"/></Relationships>
</file>

<file path=ppt/slides/_rels/slide4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65.xml"/></Relationships>
</file>

<file path=ppt/slides/_rels/slide4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65.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65.xml"/></Relationships>
</file>

<file path=ppt/slides/_rels/slide4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9.xml"/><Relationship Id="rId1" Type="http://schemas.openxmlformats.org/officeDocument/2006/relationships/slideLayout" Target="../slideLayouts/slideLayout65.xml"/></Relationships>
</file>

<file path=ppt/slides/_rels/slide4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0.xml"/><Relationship Id="rId1" Type="http://schemas.openxmlformats.org/officeDocument/2006/relationships/slideLayout" Target="../slideLayouts/slideLayout65.xml"/></Relationships>
</file>

<file path=ppt/slides/_rels/slide4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1.xml"/><Relationship Id="rId1" Type="http://schemas.openxmlformats.org/officeDocument/2006/relationships/slideLayout" Target="../slideLayouts/slideLayout6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6.xml"/></Relationships>
</file>

<file path=ppt/slides/_rels/slide5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2.xml"/><Relationship Id="rId1" Type="http://schemas.openxmlformats.org/officeDocument/2006/relationships/slideLayout" Target="../slideLayouts/slideLayout65.xml"/></Relationships>
</file>

<file path=ppt/slides/_rels/slide5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3.xml"/><Relationship Id="rId1" Type="http://schemas.openxmlformats.org/officeDocument/2006/relationships/slideLayout" Target="../slideLayouts/slideLayout65.xml"/></Relationships>
</file>

<file path=ppt/slides/_rels/slide5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4.xml"/><Relationship Id="rId1" Type="http://schemas.openxmlformats.org/officeDocument/2006/relationships/slideLayout" Target="../slideLayouts/slideLayout65.xml"/></Relationships>
</file>

<file path=ppt/slides/_rels/slide5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5.xml"/><Relationship Id="rId1" Type="http://schemas.openxmlformats.org/officeDocument/2006/relationships/slideLayout" Target="../slideLayouts/slideLayout65.xml"/></Relationships>
</file>

<file path=ppt/slides/_rels/slide5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6.xml"/><Relationship Id="rId1" Type="http://schemas.openxmlformats.org/officeDocument/2006/relationships/slideLayout" Target="../slideLayouts/slideLayout65.xml"/></Relationships>
</file>

<file path=ppt/slides/_rels/slide5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65.xml"/></Relationships>
</file>

<file path=ppt/slides/_rels/slide5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8.xml"/><Relationship Id="rId1" Type="http://schemas.openxmlformats.org/officeDocument/2006/relationships/slideLayout" Target="../slideLayouts/slideLayout65.xml"/></Relationships>
</file>

<file path=ppt/slides/_rels/slide5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9.xml"/><Relationship Id="rId1" Type="http://schemas.openxmlformats.org/officeDocument/2006/relationships/slideLayout" Target="../slideLayouts/slideLayout65.xml"/></Relationships>
</file>

<file path=ppt/slides/_rels/slide5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65.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6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2.xml"/><Relationship Id="rId1" Type="http://schemas.openxmlformats.org/officeDocument/2006/relationships/slideLayout" Target="../slideLayouts/slideLayout65.xml"/></Relationships>
</file>

<file path=ppt/slides/_rels/slide6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3.xml"/><Relationship Id="rId1" Type="http://schemas.openxmlformats.org/officeDocument/2006/relationships/slideLayout" Target="../slideLayouts/slideLayout65.xml"/></Relationships>
</file>

<file path=ppt/slides/_rels/slide6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4.xml"/><Relationship Id="rId1" Type="http://schemas.openxmlformats.org/officeDocument/2006/relationships/slideLayout" Target="../slideLayouts/slideLayout65.xml"/></Relationships>
</file>

<file path=ppt/slides/_rels/slide63.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5.xml"/><Relationship Id="rId1" Type="http://schemas.openxmlformats.org/officeDocument/2006/relationships/slideLayout" Target="../slideLayouts/slideLayout65.xml"/></Relationships>
</file>

<file path=ppt/slides/_rels/slide6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6.xml"/><Relationship Id="rId1" Type="http://schemas.openxmlformats.org/officeDocument/2006/relationships/slideLayout" Target="../slideLayouts/slideLayout65.xml"/></Relationships>
</file>

<file path=ppt/slides/_rels/slide6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57.xml"/><Relationship Id="rId1" Type="http://schemas.openxmlformats.org/officeDocument/2006/relationships/slideLayout" Target="../slideLayouts/slideLayout65.xml"/></Relationships>
</file>

<file path=ppt/slides/_rels/slide6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58.xml"/><Relationship Id="rId1" Type="http://schemas.openxmlformats.org/officeDocument/2006/relationships/slideLayout" Target="../slideLayouts/slideLayout65.xml"/></Relationships>
</file>

<file path=ppt/slides/_rels/slide6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59.xml"/><Relationship Id="rId1" Type="http://schemas.openxmlformats.org/officeDocument/2006/relationships/slideLayout" Target="../slideLayouts/slideLayout65.xml"/></Relationships>
</file>

<file path=ppt/slides/_rels/slide68.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0.xml"/><Relationship Id="rId1" Type="http://schemas.openxmlformats.org/officeDocument/2006/relationships/slideLayout" Target="../slideLayouts/slideLayout65.xml"/></Relationships>
</file>

<file path=ppt/slides/_rels/slide6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61.xml"/><Relationship Id="rId1" Type="http://schemas.openxmlformats.org/officeDocument/2006/relationships/slideLayout" Target="../slideLayouts/slideLayout6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7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2.xml"/><Relationship Id="rId1" Type="http://schemas.openxmlformats.org/officeDocument/2006/relationships/slideLayout" Target="../slideLayouts/slideLayout65.xml"/></Relationships>
</file>

<file path=ppt/slides/_rels/slide71.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3.xml"/><Relationship Id="rId1" Type="http://schemas.openxmlformats.org/officeDocument/2006/relationships/slideLayout" Target="../slideLayouts/slideLayout65.xml"/></Relationships>
</file>

<file path=ppt/slides/_rels/slide72.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4.xml"/><Relationship Id="rId1" Type="http://schemas.openxmlformats.org/officeDocument/2006/relationships/slideLayout" Target="../slideLayouts/slideLayout65.xml"/></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65.xml"/><Relationship Id="rId1" Type="http://schemas.openxmlformats.org/officeDocument/2006/relationships/slideLayout" Target="../slideLayouts/slideLayout65.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6.xml"/><Relationship Id="rId1" Type="http://schemas.openxmlformats.org/officeDocument/2006/relationships/slideLayout" Target="../slideLayouts/slideLayout65.xml"/></Relationships>
</file>

<file path=ppt/slides/_rels/slide7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7.xml"/><Relationship Id="rId1" Type="http://schemas.openxmlformats.org/officeDocument/2006/relationships/slideLayout" Target="../slideLayouts/slideLayout65.xml"/></Relationships>
</file>

<file path=ppt/slides/_rels/slide7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68.xml"/><Relationship Id="rId1" Type="http://schemas.openxmlformats.org/officeDocument/2006/relationships/slideLayout" Target="../slideLayouts/slideLayout65.xml"/></Relationships>
</file>

<file path=ppt/slides/_rels/slide7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69.xml"/><Relationship Id="rId1" Type="http://schemas.openxmlformats.org/officeDocument/2006/relationships/slideLayout" Target="../slideLayouts/slideLayout65.xml"/></Relationships>
</file>

<file path=ppt/slides/_rels/slide7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0.xml"/><Relationship Id="rId1" Type="http://schemas.openxmlformats.org/officeDocument/2006/relationships/slideLayout" Target="../slideLayouts/slideLayout65.xml"/></Relationships>
</file>

<file path=ppt/slides/_rels/slide79.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1.xml"/><Relationship Id="rId1" Type="http://schemas.openxmlformats.org/officeDocument/2006/relationships/slideLayout" Target="../slideLayouts/slideLayout6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7.xml"/></Relationships>
</file>

<file path=ppt/slides/_rels/slide8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72.xml"/><Relationship Id="rId1" Type="http://schemas.openxmlformats.org/officeDocument/2006/relationships/slideLayout" Target="../slideLayouts/slideLayout65.xml"/></Relationships>
</file>

<file path=ppt/slides/_rels/slide81.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3.xml"/><Relationship Id="rId1" Type="http://schemas.openxmlformats.org/officeDocument/2006/relationships/slideLayout" Target="../slideLayouts/slideLayout65.xml"/></Relationships>
</file>

<file path=ppt/slides/_rels/slide8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4.xml"/><Relationship Id="rId1" Type="http://schemas.openxmlformats.org/officeDocument/2006/relationships/slideLayout" Target="../slideLayouts/slideLayout65.xml"/></Relationships>
</file>

<file path=ppt/slides/_rels/slide8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5.xml"/><Relationship Id="rId1" Type="http://schemas.openxmlformats.org/officeDocument/2006/relationships/slideLayout" Target="../slideLayouts/slideLayout65.xml"/></Relationships>
</file>

<file path=ppt/slides/_rels/slide84.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6.xml"/><Relationship Id="rId1" Type="http://schemas.openxmlformats.org/officeDocument/2006/relationships/slideLayout" Target="../slideLayouts/slideLayout65.xml"/></Relationships>
</file>

<file path=ppt/slides/_rels/slide85.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77.xml"/><Relationship Id="rId1" Type="http://schemas.openxmlformats.org/officeDocument/2006/relationships/slideLayout" Target="../slideLayouts/slideLayout65.xml"/></Relationships>
</file>

<file path=ppt/slides/_rels/slide8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8.xml"/><Relationship Id="rId1" Type="http://schemas.openxmlformats.org/officeDocument/2006/relationships/slideLayout" Target="../slideLayouts/slideLayout65.xml"/></Relationships>
</file>

<file path=ppt/slides/_rels/slide87.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9.xml"/><Relationship Id="rId1" Type="http://schemas.openxmlformats.org/officeDocument/2006/relationships/slideLayout" Target="../slideLayouts/slideLayout65.xml"/></Relationships>
</file>

<file path=ppt/slides/_rels/slide88.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0.xml"/><Relationship Id="rId1" Type="http://schemas.openxmlformats.org/officeDocument/2006/relationships/slideLayout" Target="../slideLayouts/slideLayout65.xml"/></Relationships>
</file>

<file path=ppt/slides/_rels/slide89.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1.xml"/><Relationship Id="rId1" Type="http://schemas.openxmlformats.org/officeDocument/2006/relationships/slideLayout" Target="../slideLayouts/slideLayout6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5.xml"/></Relationships>
</file>

<file path=ppt/slides/_rels/slide90.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2.xml"/><Relationship Id="rId1" Type="http://schemas.openxmlformats.org/officeDocument/2006/relationships/slideLayout" Target="../slideLayouts/slideLayout56.xml"/><Relationship Id="rId4" Type="http://schemas.openxmlformats.org/officeDocument/2006/relationships/image" Target="../media/image78.png"/></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4.xml"/></Relationships>
</file>

<file path=ppt/slides/_rels/slide9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4.xml"/><Relationship Id="rId1" Type="http://schemas.openxmlformats.org/officeDocument/2006/relationships/slideLayout" Target="../slideLayouts/slideLayout56.xml"/></Relationships>
</file>

<file path=ppt/slides/_rels/slide93.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56.xml"/></Relationships>
</file>

<file path=ppt/slides/_rels/slide9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85.xml"/><Relationship Id="rId1" Type="http://schemas.openxmlformats.org/officeDocument/2006/relationships/slideLayout" Target="../slideLayouts/slideLayout56.xml"/><Relationship Id="rId5" Type="http://schemas.openxmlformats.org/officeDocument/2006/relationships/image" Target="../media/image83.png"/><Relationship Id="rId4" Type="http://schemas.openxmlformats.org/officeDocument/2006/relationships/image" Target="../media/image82.png"/></Relationships>
</file>

<file path=ppt/slides/_rels/slide95.xml.rels><?xml version="1.0" encoding="UTF-8" standalone="yes"?>
<Relationships xmlns="http://schemas.openxmlformats.org/package/2006/relationships"><Relationship Id="rId3" Type="http://schemas.openxmlformats.org/officeDocument/2006/relationships/image" Target="../media/image85.png"/><Relationship Id="rId2" Type="http://schemas.openxmlformats.org/officeDocument/2006/relationships/image" Target="../media/image84.png"/><Relationship Id="rId1" Type="http://schemas.openxmlformats.org/officeDocument/2006/relationships/slideLayout" Target="../slideLayouts/slideLayout56.xml"/></Relationships>
</file>

<file path=ppt/slides/_rels/slide96.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86.xml"/><Relationship Id="rId1" Type="http://schemas.openxmlformats.org/officeDocument/2006/relationships/slideLayout" Target="../slideLayouts/slideLayout56.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6.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5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632062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lstStyle/>
          <a:p>
            <a:r>
              <a:rPr lang="en-US" dirty="0" smtClean="0"/>
              <a:t>Categories of communities</a:t>
            </a:r>
            <a:endParaRPr lang="en-US" dirty="0"/>
          </a:p>
        </p:txBody>
      </p:sp>
      <p:sp>
        <p:nvSpPr>
          <p:cNvPr id="2" name="Text Placeholder 1"/>
          <p:cNvSpPr>
            <a:spLocks noGrp="1"/>
          </p:cNvSpPr>
          <p:nvPr>
            <p:ph type="body" sz="quarter" idx="10"/>
          </p:nvPr>
        </p:nvSpPr>
        <p:spPr>
          <a:xfrm>
            <a:off x="274638" y="1212852"/>
            <a:ext cx="11887200" cy="4401168"/>
          </a:xfrm>
        </p:spPr>
        <p:txBody>
          <a:bodyPr/>
          <a:lstStyle/>
          <a:p>
            <a:r>
              <a:rPr lang="en-US" dirty="0"/>
              <a:t>Communities of p</a:t>
            </a:r>
            <a:r>
              <a:rPr lang="en-US" dirty="0" smtClean="0"/>
              <a:t>ractice </a:t>
            </a:r>
            <a:endParaRPr lang="en-US" dirty="0"/>
          </a:p>
          <a:p>
            <a:pPr lvl="1"/>
            <a:r>
              <a:rPr lang="en-US" dirty="0"/>
              <a:t>a group of people who share a craft, role or profession to share </a:t>
            </a:r>
            <a:r>
              <a:rPr lang="en-US" dirty="0" smtClean="0"/>
              <a:t>experiences</a:t>
            </a:r>
            <a:r>
              <a:rPr lang="en-US" dirty="0"/>
              <a:t>, best practices, and advice</a:t>
            </a:r>
          </a:p>
          <a:p>
            <a:r>
              <a:rPr lang="en-US" dirty="0"/>
              <a:t>Communities of purpose</a:t>
            </a:r>
          </a:p>
          <a:p>
            <a:pPr lvl="1"/>
            <a:r>
              <a:rPr lang="en-US" dirty="0"/>
              <a:t>a community that exists to accomplish a specific goal, need, or mission</a:t>
            </a:r>
          </a:p>
          <a:p>
            <a:r>
              <a:rPr lang="en-US" dirty="0" smtClean="0"/>
              <a:t>Communities </a:t>
            </a:r>
            <a:r>
              <a:rPr lang="en-US" dirty="0"/>
              <a:t>of i</a:t>
            </a:r>
            <a:r>
              <a:rPr lang="en-US" dirty="0" smtClean="0"/>
              <a:t>nterest</a:t>
            </a:r>
            <a:endParaRPr lang="en-US" dirty="0"/>
          </a:p>
          <a:p>
            <a:pPr lvl="1"/>
            <a:r>
              <a:rPr lang="en-US" dirty="0"/>
              <a:t>a group of people who share a common interest or passion for a topic or domain</a:t>
            </a:r>
          </a:p>
          <a:p>
            <a:r>
              <a:rPr lang="en-US" dirty="0" smtClean="0"/>
              <a:t>Communities for social interaction</a:t>
            </a:r>
            <a:endParaRPr lang="en-US" dirty="0"/>
          </a:p>
          <a:p>
            <a:pPr lvl="1"/>
            <a:r>
              <a:rPr lang="en-US" dirty="0"/>
              <a:t>a group of people who primarily interact for the sake of interaction – to form relationships, garner </a:t>
            </a:r>
            <a:r>
              <a:rPr lang="en-US" dirty="0" smtClean="0"/>
              <a:t>camaraderie</a:t>
            </a:r>
            <a:r>
              <a:rPr lang="en-US" dirty="0"/>
              <a:t>, and socialize. They may share a common characteristic, culture or </a:t>
            </a:r>
            <a:r>
              <a:rPr lang="en-US" dirty="0" smtClean="0"/>
              <a:t>geography.</a:t>
            </a:r>
          </a:p>
        </p:txBody>
      </p:sp>
    </p:spTree>
    <p:extLst>
      <p:ext uri="{BB962C8B-B14F-4D97-AF65-F5344CB8AC3E}">
        <p14:creationId xmlns:p14="http://schemas.microsoft.com/office/powerpoint/2010/main" val="2617288055"/>
      </p:ext>
    </p:extLst>
  </p:cSld>
  <p:clrMapOvr>
    <a:masterClrMapping/>
  </p:clrMapOvr>
  <p:transition>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Community Moderation</a:t>
            </a:r>
          </a:p>
        </p:txBody>
      </p:sp>
    </p:spTree>
    <p:extLst>
      <p:ext uri="{BB962C8B-B14F-4D97-AF65-F5344CB8AC3E}">
        <p14:creationId xmlns:p14="http://schemas.microsoft.com/office/powerpoint/2010/main" val="370191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522288" y="249239"/>
            <a:ext cx="11391900" cy="6496050"/>
          </a:xfrm>
          <a:prstGeom prst="rect">
            <a:avLst/>
          </a:prstGeom>
        </p:spPr>
      </p:pic>
      <p:sp>
        <p:nvSpPr>
          <p:cNvPr id="6" name="Line Callout 2 (Border and Accent Bar) 5"/>
          <p:cNvSpPr/>
          <p:nvPr/>
        </p:nvSpPr>
        <p:spPr bwMode="auto">
          <a:xfrm>
            <a:off x="10637839" y="1287462"/>
            <a:ext cx="1628247" cy="1066800"/>
          </a:xfrm>
          <a:prstGeom prst="accentBorderCallout2">
            <a:avLst>
              <a:gd name="adj1" fmla="val 18750"/>
              <a:gd name="adj2" fmla="val -8333"/>
              <a:gd name="adj3" fmla="val 20098"/>
              <a:gd name="adj4" fmla="val -29493"/>
              <a:gd name="adj5" fmla="val 69512"/>
              <a:gd name="adj6" fmla="val -56195"/>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Tools for owners and moderators</a:t>
            </a:r>
          </a:p>
        </p:txBody>
      </p:sp>
    </p:spTree>
    <p:extLst>
      <p:ext uri="{BB962C8B-B14F-4D97-AF65-F5344CB8AC3E}">
        <p14:creationId xmlns:p14="http://schemas.microsoft.com/office/powerpoint/2010/main" val="3031029405"/>
      </p:ext>
    </p:extLst>
  </p:cSld>
  <p:clrMapOvr>
    <a:masterClrMapping/>
  </p:clrMapOvr>
  <p:transition>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603249" y="1001713"/>
            <a:ext cx="11229975" cy="4991100"/>
          </a:xfrm>
          <a:prstGeom prst="rect">
            <a:avLst/>
          </a:prstGeom>
        </p:spPr>
      </p:pic>
    </p:spTree>
    <p:extLst>
      <p:ext uri="{BB962C8B-B14F-4D97-AF65-F5344CB8AC3E}">
        <p14:creationId xmlns:p14="http://schemas.microsoft.com/office/powerpoint/2010/main" val="1699741930"/>
      </p:ext>
    </p:extLst>
  </p:cSld>
  <p:clrMapOvr>
    <a:masterClrMapping/>
  </p:clrMapOvr>
  <p:transition>
    <p:fade/>
  </p:transition>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12774" y="787400"/>
            <a:ext cx="11210925" cy="5419725"/>
          </a:xfrm>
          <a:prstGeom prst="rect">
            <a:avLst/>
          </a:prstGeom>
        </p:spPr>
      </p:pic>
    </p:spTree>
    <p:extLst>
      <p:ext uri="{BB962C8B-B14F-4D97-AF65-F5344CB8AC3E}">
        <p14:creationId xmlns:p14="http://schemas.microsoft.com/office/powerpoint/2010/main" val="367903784"/>
      </p:ext>
    </p:extLst>
  </p:cSld>
  <p:clrMapOvr>
    <a:masterClrMapping/>
  </p:clrMapOvr>
  <p:transition>
    <p:fade/>
  </p:transition>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12774" y="835026"/>
            <a:ext cx="11210925" cy="5324475"/>
          </a:xfrm>
          <a:prstGeom prst="rect">
            <a:avLst/>
          </a:prstGeom>
        </p:spPr>
      </p:pic>
    </p:spTree>
    <p:extLst>
      <p:ext uri="{BB962C8B-B14F-4D97-AF65-F5344CB8AC3E}">
        <p14:creationId xmlns:p14="http://schemas.microsoft.com/office/powerpoint/2010/main" val="1539177071"/>
      </p:ext>
    </p:extLst>
  </p:cSld>
  <p:clrMapOvr>
    <a:masterClrMapping/>
  </p:clrMapOvr>
  <p:transition>
    <p:fade/>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608013" y="944564"/>
            <a:ext cx="11220450" cy="5105400"/>
          </a:xfrm>
          <a:prstGeom prst="rect">
            <a:avLst/>
          </a:prstGeom>
        </p:spPr>
      </p:pic>
    </p:spTree>
    <p:extLst>
      <p:ext uri="{BB962C8B-B14F-4D97-AF65-F5344CB8AC3E}">
        <p14:creationId xmlns:p14="http://schemas.microsoft.com/office/powerpoint/2010/main" val="1983304590"/>
      </p:ext>
    </p:extLst>
  </p:cSld>
  <p:clrMapOvr>
    <a:masterClrMapping/>
  </p:clrMapOvr>
  <p:transition>
    <p:fade/>
  </p:transition>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1812" y="244475"/>
            <a:ext cx="11372850" cy="6505575"/>
          </a:xfrm>
          <a:prstGeom prst="rect">
            <a:avLst/>
          </a:prstGeom>
        </p:spPr>
      </p:pic>
    </p:spTree>
    <p:extLst>
      <p:ext uri="{BB962C8B-B14F-4D97-AF65-F5344CB8AC3E}">
        <p14:creationId xmlns:p14="http://schemas.microsoft.com/office/powerpoint/2010/main" val="1837539012"/>
      </p:ext>
    </p:extLst>
  </p:cSld>
  <p:clrMapOvr>
    <a:masterClrMapping/>
  </p:clrMapOvr>
  <p:transition>
    <p:fade/>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4950"/>
            <a:ext cx="11363325" cy="6524625"/>
          </a:xfrm>
          <a:prstGeom prst="rect">
            <a:avLst/>
          </a:prstGeom>
        </p:spPr>
      </p:pic>
    </p:spTree>
    <p:extLst>
      <p:ext uri="{BB962C8B-B14F-4D97-AF65-F5344CB8AC3E}">
        <p14:creationId xmlns:p14="http://schemas.microsoft.com/office/powerpoint/2010/main" val="621261519"/>
      </p:ext>
    </p:extLst>
  </p:cSld>
  <p:clrMapOvr>
    <a:masterClrMapping/>
  </p:clrMapOvr>
  <p:transition>
    <p:fade/>
  </p:transition>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4950"/>
            <a:ext cx="11363325" cy="6524625"/>
          </a:xfrm>
          <a:prstGeom prst="rect">
            <a:avLst/>
          </a:prstGeom>
        </p:spPr>
      </p:pic>
    </p:spTree>
    <p:extLst>
      <p:ext uri="{BB962C8B-B14F-4D97-AF65-F5344CB8AC3E}">
        <p14:creationId xmlns:p14="http://schemas.microsoft.com/office/powerpoint/2010/main" val="2984404244"/>
      </p:ext>
    </p:extLst>
  </p:cSld>
  <p:clrMapOvr>
    <a:masterClrMapping/>
  </p:clrMapOvr>
  <p:transition>
    <p:fade/>
  </p:transition>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44475"/>
            <a:ext cx="11363325" cy="6505575"/>
          </a:xfrm>
          <a:prstGeom prst="rect">
            <a:avLst/>
          </a:prstGeom>
        </p:spPr>
      </p:pic>
    </p:spTree>
    <p:extLst>
      <p:ext uri="{BB962C8B-B14F-4D97-AF65-F5344CB8AC3E}">
        <p14:creationId xmlns:p14="http://schemas.microsoft.com/office/powerpoint/2010/main" val="343289386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4"/>
          <p:cNvGrpSpPr/>
          <p:nvPr/>
        </p:nvGrpSpPr>
        <p:grpSpPr>
          <a:xfrm>
            <a:off x="5518573" y="3033215"/>
            <a:ext cx="4890666" cy="1696621"/>
            <a:chOff x="3657600" y="3060895"/>
            <a:chExt cx="5486400" cy="1663505"/>
          </a:xfrm>
        </p:grpSpPr>
        <p:sp>
          <p:nvSpPr>
            <p:cNvPr id="33" name="Rectangle 32"/>
            <p:cNvSpPr/>
            <p:nvPr/>
          </p:nvSpPr>
          <p:spPr bwMode="auto">
            <a:xfrm>
              <a:off x="3657600" y="3060895"/>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a:gradFill flip="none" rotWithShape="1">
                <a:gsLst>
                  <a:gs pos="0">
                    <a:srgbClr val="1C86F0"/>
                  </a:gs>
                  <a:gs pos="50000">
                    <a:srgbClr val="1C86F0">
                      <a:alpha val="59000"/>
                    </a:srgbClr>
                  </a:gs>
                  <a:gs pos="100000">
                    <a:schemeClr val="accent1">
                      <a:tint val="23500"/>
                      <a:satMod val="160000"/>
                      <a:alpha val="0"/>
                    </a:schemeClr>
                  </a:gs>
                </a:gsLst>
                <a:path path="circle">
                  <a:fillToRect l="50000" t="50000" r="50000" b="50000"/>
                </a:path>
                <a:tileRect/>
              </a:gradFill>
              <a:headEnd type="none" w="med" len="med"/>
              <a:tailEnd type="none" w="med" len="med"/>
            </a:ln>
            <a:effectLst/>
            <a:scene3d>
              <a:camera prst="perspectiveRight" fov="0">
                <a:rot lat="0" lon="21000000" rev="0"/>
              </a:camera>
              <a:lightRig rig="chilly" dir="t"/>
            </a:scene3d>
          </p:spPr>
          <p:style>
            <a:lnRef idx="2">
              <a:schemeClr val="accent5">
                <a:shade val="50000"/>
              </a:schemeClr>
            </a:lnRef>
            <a:fillRef idx="1">
              <a:schemeClr val="accent5"/>
            </a:fillRef>
            <a:effectRef idx="0">
              <a:schemeClr val="accent5"/>
            </a:effectRef>
            <a:fontRef idx="minor">
              <a:schemeClr val="lt1"/>
            </a:fontRef>
          </p:style>
          <p:txBody>
            <a:bodyPr vert="horz" wrap="square" lIns="373041" tIns="18652" rIns="0" bIns="0" numCol="1" rtlCol="0" anchor="ctr" anchorCtr="0" compatLnSpc="1">
              <a:prstTxWarp prst="textNoShape">
                <a:avLst/>
              </a:prstTxWarp>
              <a:noAutofit/>
            </a:bodyPr>
            <a:lstStyle/>
            <a:p>
              <a:pPr defTabSz="932560" fontAlgn="base">
                <a:lnSpc>
                  <a:spcPct val="90000"/>
                </a:lnSpc>
                <a:spcBef>
                  <a:spcPct val="0"/>
                </a:spcBef>
                <a:spcAft>
                  <a:spcPts val="1487"/>
                </a:spcAft>
                <a:defRPr/>
              </a:pPr>
              <a:r>
                <a:rPr lang="en-US" sz="2000" i="1" spc="-51" dirty="0">
                  <a:ln w="3175">
                    <a:noFill/>
                  </a:ln>
                  <a:solidFill>
                    <a:srgbClr val="012654">
                      <a:lumMod val="90000"/>
                      <a:lumOff val="10000"/>
                    </a:srgbClr>
                  </a:solidFill>
                  <a:cs typeface="Arial" charset="0"/>
                </a:rPr>
                <a:t>Deliver the Best Productivity Experience</a:t>
              </a:r>
              <a:endParaRPr lang="en-US" altLang="zh-CN" sz="2000" i="1" spc="-51" dirty="0">
                <a:solidFill>
                  <a:srgbClr val="012654">
                    <a:lumMod val="90000"/>
                    <a:lumOff val="10000"/>
                  </a:srgbClr>
                </a:solidFill>
                <a:latin typeface="Segoe Semibold" pitchFamily="34" charset="0"/>
              </a:endParaRPr>
            </a:p>
          </p:txBody>
        </p:sp>
        <p:sp>
          <p:nvSpPr>
            <p:cNvPr id="36" name="Rectangle 35"/>
            <p:cNvSpPr/>
            <p:nvPr/>
          </p:nvSpPr>
          <p:spPr bwMode="auto">
            <a:xfrm>
              <a:off x="3657600" y="3686907"/>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a:gradFill flip="none" rotWithShape="1">
                <a:gsLst>
                  <a:gs pos="0">
                    <a:srgbClr val="1C86F0"/>
                  </a:gs>
                  <a:gs pos="50000">
                    <a:srgbClr val="1C86F0">
                      <a:alpha val="59000"/>
                    </a:srgbClr>
                  </a:gs>
                  <a:gs pos="100000">
                    <a:schemeClr val="accent1">
                      <a:tint val="23500"/>
                      <a:satMod val="160000"/>
                      <a:alpha val="0"/>
                    </a:schemeClr>
                  </a:gs>
                </a:gsLst>
                <a:path path="circle">
                  <a:fillToRect l="50000" t="50000" r="50000" b="50000"/>
                </a:path>
                <a:tileRect/>
              </a:gradFill>
              <a:headEnd type="none" w="med" len="med"/>
              <a:tailEnd type="none" w="med" len="med"/>
            </a:ln>
            <a:effectLst/>
            <a:scene3d>
              <a:camera prst="perspectiveRight" fov="0">
                <a:rot lat="0" lon="21000000" rev="0"/>
              </a:camera>
              <a:lightRig rig="chilly" dir="t"/>
            </a:scene3d>
          </p:spPr>
          <p:style>
            <a:lnRef idx="2">
              <a:schemeClr val="accent5">
                <a:shade val="50000"/>
              </a:schemeClr>
            </a:lnRef>
            <a:fillRef idx="1">
              <a:schemeClr val="accent5"/>
            </a:fillRef>
            <a:effectRef idx="0">
              <a:schemeClr val="accent5"/>
            </a:effectRef>
            <a:fontRef idx="minor">
              <a:schemeClr val="lt1"/>
            </a:fontRef>
          </p:style>
          <p:txBody>
            <a:bodyPr vert="horz" wrap="square" lIns="373041" tIns="18652" rIns="0" bIns="0" numCol="1" rtlCol="0" anchor="ctr" anchorCtr="0" compatLnSpc="1">
              <a:prstTxWarp prst="textNoShape">
                <a:avLst/>
              </a:prstTxWarp>
              <a:noAutofit/>
            </a:bodyPr>
            <a:lstStyle/>
            <a:p>
              <a:pPr defTabSz="932560" fontAlgn="base">
                <a:lnSpc>
                  <a:spcPct val="90000"/>
                </a:lnSpc>
                <a:spcBef>
                  <a:spcPct val="0"/>
                </a:spcBef>
                <a:spcAft>
                  <a:spcPts val="1487"/>
                </a:spcAft>
                <a:defRPr/>
              </a:pPr>
              <a:r>
                <a:rPr lang="en-US" sz="2000" i="1" spc="-51" dirty="0">
                  <a:ln w="3175">
                    <a:noFill/>
                  </a:ln>
                  <a:solidFill>
                    <a:srgbClr val="012654">
                      <a:lumMod val="90000"/>
                      <a:lumOff val="10000"/>
                    </a:srgbClr>
                  </a:solidFill>
                  <a:cs typeface="Arial" charset="0"/>
                </a:rPr>
                <a:t>Cut Costs with a Unified Infrastructure</a:t>
              </a:r>
            </a:p>
          </p:txBody>
        </p:sp>
        <p:sp>
          <p:nvSpPr>
            <p:cNvPr id="37" name="Rectangle 36"/>
            <p:cNvSpPr/>
            <p:nvPr/>
          </p:nvSpPr>
          <p:spPr bwMode="auto">
            <a:xfrm>
              <a:off x="3657600" y="4312920"/>
              <a:ext cx="5486400" cy="411480"/>
            </a:xfrm>
            <a:prstGeom prst="rect">
              <a:avLst/>
            </a:prstGeom>
            <a:gradFill>
              <a:gsLst>
                <a:gs pos="0">
                  <a:srgbClr val="000000">
                    <a:alpha val="40000"/>
                  </a:srgbClr>
                </a:gs>
                <a:gs pos="50000">
                  <a:srgbClr val="000000">
                    <a:alpha val="30000"/>
                  </a:srgbClr>
                </a:gs>
                <a:gs pos="100000">
                  <a:srgbClr val="000000">
                    <a:alpha val="0"/>
                  </a:srgbClr>
                </a:gs>
              </a:gsLst>
              <a:path path="circle">
                <a:fillToRect l="50000" t="50000" r="50000" b="50000"/>
              </a:path>
            </a:gradFill>
            <a:ln w="12700">
              <a:gradFill flip="none" rotWithShape="1">
                <a:gsLst>
                  <a:gs pos="0">
                    <a:srgbClr val="1C86F0"/>
                  </a:gs>
                  <a:gs pos="50000">
                    <a:srgbClr val="1C86F0">
                      <a:alpha val="59000"/>
                    </a:srgbClr>
                  </a:gs>
                  <a:gs pos="100000">
                    <a:schemeClr val="accent1">
                      <a:tint val="23500"/>
                      <a:satMod val="160000"/>
                      <a:alpha val="0"/>
                    </a:schemeClr>
                  </a:gs>
                </a:gsLst>
                <a:path path="circle">
                  <a:fillToRect l="50000" t="50000" r="50000" b="50000"/>
                </a:path>
                <a:tileRect/>
              </a:gradFill>
              <a:headEnd type="none" w="med" len="med"/>
              <a:tailEnd type="none" w="med" len="med"/>
            </a:ln>
            <a:effectLst/>
            <a:scene3d>
              <a:camera prst="perspectiveRight" fov="0">
                <a:rot lat="0" lon="21000000" rev="0"/>
              </a:camera>
              <a:lightRig rig="chilly" dir="t"/>
            </a:scene3d>
          </p:spPr>
          <p:style>
            <a:lnRef idx="2">
              <a:schemeClr val="accent5">
                <a:shade val="50000"/>
              </a:schemeClr>
            </a:lnRef>
            <a:fillRef idx="1">
              <a:schemeClr val="accent5"/>
            </a:fillRef>
            <a:effectRef idx="0">
              <a:schemeClr val="accent5"/>
            </a:effectRef>
            <a:fontRef idx="minor">
              <a:schemeClr val="lt1"/>
            </a:fontRef>
          </p:style>
          <p:txBody>
            <a:bodyPr vert="horz" wrap="square" lIns="373041" tIns="18652" rIns="0" bIns="0" numCol="1" rtlCol="0" anchor="ctr" anchorCtr="0" compatLnSpc="1">
              <a:prstTxWarp prst="textNoShape">
                <a:avLst/>
              </a:prstTxWarp>
              <a:noAutofit/>
            </a:bodyPr>
            <a:lstStyle/>
            <a:p>
              <a:pPr defTabSz="932560" fontAlgn="base">
                <a:lnSpc>
                  <a:spcPct val="90000"/>
                </a:lnSpc>
                <a:spcBef>
                  <a:spcPct val="0"/>
                </a:spcBef>
                <a:spcAft>
                  <a:spcPts val="1487"/>
                </a:spcAft>
                <a:defRPr/>
              </a:pPr>
              <a:r>
                <a:rPr lang="en-US" sz="2000" i="1" spc="-51" dirty="0">
                  <a:ln w="3175">
                    <a:noFill/>
                  </a:ln>
                  <a:solidFill>
                    <a:srgbClr val="012654">
                      <a:lumMod val="90000"/>
                      <a:lumOff val="10000"/>
                    </a:srgbClr>
                  </a:solidFill>
                  <a:cs typeface="Arial" charset="0"/>
                </a:rPr>
                <a:t>Rapidly Respond to Business Needs</a:t>
              </a:r>
            </a:p>
          </p:txBody>
        </p:sp>
      </p:grpSp>
      <p:grpSp>
        <p:nvGrpSpPr>
          <p:cNvPr id="3" name="Group 83"/>
          <p:cNvGrpSpPr/>
          <p:nvPr/>
        </p:nvGrpSpPr>
        <p:grpSpPr>
          <a:xfrm>
            <a:off x="1244354" y="1865207"/>
            <a:ext cx="4663017" cy="4041281"/>
            <a:chOff x="-4185" y="2085973"/>
            <a:chExt cx="4122018" cy="3605979"/>
          </a:xfrm>
        </p:grpSpPr>
        <p:grpSp>
          <p:nvGrpSpPr>
            <p:cNvPr id="4" name="Group 50"/>
            <p:cNvGrpSpPr/>
            <p:nvPr/>
          </p:nvGrpSpPr>
          <p:grpSpPr>
            <a:xfrm>
              <a:off x="-4185" y="2085973"/>
              <a:ext cx="4122018" cy="3605979"/>
              <a:chOff x="-4186" y="2145978"/>
              <a:chExt cx="4001959" cy="3500950"/>
            </a:xfrm>
          </p:grpSpPr>
          <p:sp>
            <p:nvSpPr>
              <p:cNvPr id="47" name="Oval 46"/>
              <p:cNvSpPr/>
              <p:nvPr/>
            </p:nvSpPr>
            <p:spPr>
              <a:xfrm>
                <a:off x="339667" y="2235584"/>
                <a:ext cx="3314251" cy="3314251"/>
              </a:xfrm>
              <a:prstGeom prst="ellipse">
                <a:avLst/>
              </a:prstGeom>
              <a:gradFill flip="none" rotWithShape="1">
                <a:gsLst>
                  <a:gs pos="0">
                    <a:srgbClr val="071B3B"/>
                  </a:gs>
                  <a:gs pos="60000">
                    <a:srgbClr val="0F3B83"/>
                  </a:gs>
                  <a:gs pos="100000">
                    <a:srgbClr val="2268E6"/>
                  </a:gs>
                </a:gsLst>
                <a:path path="circle">
                  <a:fillToRect l="50000" t="50000" r="50000" b="50000"/>
                </a:path>
                <a:tileRect/>
              </a:gradFill>
              <a:ln/>
              <a:scene3d>
                <a:camera prst="orthographicFront">
                  <a:rot lat="0" lon="0" rev="0"/>
                </a:camera>
                <a:lightRig rig="threePt" dir="t">
                  <a:rot lat="0" lon="0" rev="1200000"/>
                </a:lightRig>
              </a:scene3d>
              <a:sp3d>
                <a:bevelT w="228600" h="25400"/>
              </a:sp3d>
            </p:spPr>
            <p:style>
              <a:lnRef idx="0">
                <a:schemeClr val="accent6"/>
              </a:lnRef>
              <a:fillRef idx="3">
                <a:schemeClr val="accent6"/>
              </a:fillRef>
              <a:effectRef idx="3">
                <a:schemeClr val="accent6"/>
              </a:effectRef>
              <a:fontRef idx="minor">
                <a:schemeClr val="lt1"/>
              </a:fontRef>
            </p:style>
            <p:txBody>
              <a:bodyPr rtlCol="0" anchor="ctr"/>
              <a:lstStyle/>
              <a:p>
                <a:pPr algn="ctr" defTabSz="932560" fontAlgn="base">
                  <a:spcBef>
                    <a:spcPct val="0"/>
                  </a:spcBef>
                  <a:spcAft>
                    <a:spcPct val="0"/>
                  </a:spcAft>
                </a:pPr>
                <a:endParaRPr lang="en-US" sz="2000">
                  <a:solidFill>
                    <a:srgbClr val="FFFFFF"/>
                  </a:solidFill>
                </a:endParaRPr>
              </a:p>
            </p:txBody>
          </p:sp>
          <p:pic>
            <p:nvPicPr>
              <p:cNvPr id="49" name="Picture 2" descr="\\SERVER3\Restrict\FTP_Root\Clients\White_Whale\2-20070_TAP_Airlift\Art\6-star pie cuts.png"/>
              <p:cNvPicPr>
                <a:picLocks noChangeAspect="1" noChangeArrowheads="1"/>
              </p:cNvPicPr>
              <p:nvPr/>
            </p:nvPicPr>
            <p:blipFill>
              <a:blip r:embed="rId3" cstate="print"/>
              <a:stretch>
                <a:fillRect/>
              </a:stretch>
            </p:blipFill>
            <p:spPr bwMode="auto">
              <a:xfrm rot="5400000">
                <a:off x="246319" y="1895473"/>
                <a:ext cx="3500950" cy="4001959"/>
              </a:xfrm>
              <a:prstGeom prst="rect">
                <a:avLst/>
              </a:prstGeom>
              <a:noFill/>
            </p:spPr>
          </p:pic>
        </p:grpSp>
        <p:grpSp>
          <p:nvGrpSpPr>
            <p:cNvPr id="5" name="Group 82"/>
            <p:cNvGrpSpPr/>
            <p:nvPr/>
          </p:nvGrpSpPr>
          <p:grpSpPr>
            <a:xfrm>
              <a:off x="1197089" y="3056816"/>
              <a:ext cx="1774433" cy="1838194"/>
              <a:chOff x="1197089" y="3056816"/>
              <a:chExt cx="1774433" cy="1838194"/>
            </a:xfrm>
          </p:grpSpPr>
          <p:sp>
            <p:nvSpPr>
              <p:cNvPr id="80" name="Oval 79"/>
              <p:cNvSpPr/>
              <p:nvPr/>
            </p:nvSpPr>
            <p:spPr bwMode="auto">
              <a:xfrm>
                <a:off x="1197089" y="3056816"/>
                <a:ext cx="1774433" cy="1838194"/>
              </a:xfrm>
              <a:prstGeom prst="ellipse">
                <a:avLst/>
              </a:prstGeom>
              <a:solidFill>
                <a:srgbClr val="FFFFFF"/>
              </a:solidFill>
              <a:ln>
                <a:noFill/>
                <a:headEnd type="none" w="med" len="med"/>
                <a:tailEnd type="none" w="med" len="med"/>
              </a:ln>
              <a:effectLst>
                <a:softEdge rad="317500"/>
              </a:effectLst>
            </p:spPr>
            <p:style>
              <a:lnRef idx="1">
                <a:schemeClr val="dk1"/>
              </a:lnRef>
              <a:fillRef idx="2">
                <a:schemeClr val="dk1"/>
              </a:fillRef>
              <a:effectRef idx="1">
                <a:schemeClr val="dk1"/>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107" fontAlgn="base">
                  <a:spcBef>
                    <a:spcPct val="0"/>
                  </a:spcBef>
                  <a:spcAft>
                    <a:spcPct val="0"/>
                  </a:spcAft>
                </a:pPr>
                <a:endParaRPr lang="en-US" sz="2900" dirty="0" err="1">
                  <a:solidFill>
                    <a:srgbClr val="FFFFFF"/>
                  </a:solidFill>
                  <a:latin typeface="Segoe" pitchFamily="34" charset="0"/>
                </a:endParaRPr>
              </a:p>
            </p:txBody>
          </p:sp>
          <p:pic>
            <p:nvPicPr>
              <p:cNvPr id="81" name="Content Placeholder 4" descr="ShrPt_h_rgb.png"/>
              <p:cNvPicPr>
                <a:picLocks noChangeAspect="1"/>
              </p:cNvPicPr>
              <p:nvPr/>
            </p:nvPicPr>
            <p:blipFill>
              <a:blip r:embed="rId4" cstate="print"/>
              <a:srcRect r="83105" b="-8078"/>
              <a:stretch>
                <a:fillRect/>
              </a:stretch>
            </p:blipFill>
            <p:spPr>
              <a:xfrm>
                <a:off x="1882721" y="3482810"/>
                <a:ext cx="453526" cy="539301"/>
              </a:xfrm>
              <a:prstGeom prst="rect">
                <a:avLst/>
              </a:prstGeom>
            </p:spPr>
          </p:pic>
          <p:pic>
            <p:nvPicPr>
              <p:cNvPr id="82" name="Content Placeholder 4" descr="ShrPt_h_rgb.png"/>
              <p:cNvPicPr>
                <a:picLocks noChangeAspect="1"/>
              </p:cNvPicPr>
              <p:nvPr/>
            </p:nvPicPr>
            <p:blipFill>
              <a:blip r:embed="rId4" cstate="print">
                <a:duotone>
                  <a:prstClr val="black"/>
                  <a:srgbClr val="D9C3A5">
                    <a:tint val="50000"/>
                    <a:satMod val="180000"/>
                  </a:srgbClr>
                </a:duotone>
              </a:blip>
              <a:srcRect l="16257" r="30219"/>
              <a:stretch>
                <a:fillRect/>
              </a:stretch>
            </p:blipFill>
            <p:spPr>
              <a:xfrm>
                <a:off x="1600928" y="3978738"/>
                <a:ext cx="915809" cy="318071"/>
              </a:xfrm>
              <a:prstGeom prst="rect">
                <a:avLst/>
              </a:prstGeom>
            </p:spPr>
          </p:pic>
        </p:grpSp>
      </p:grpSp>
      <p:sp>
        <p:nvSpPr>
          <p:cNvPr id="62" name="Rectangle 61"/>
          <p:cNvSpPr/>
          <p:nvPr/>
        </p:nvSpPr>
        <p:spPr>
          <a:xfrm>
            <a:off x="3995492" y="3186396"/>
            <a:ext cx="1445576" cy="200898"/>
          </a:xfrm>
          <a:prstGeom prst="rect">
            <a:avLst/>
          </a:prstGeom>
        </p:spPr>
        <p:txBody>
          <a:bodyPr wrap="square" lIns="0" tIns="0" rIns="0" bIns="0">
            <a:spAutoFit/>
          </a:bodyPr>
          <a:lstStyle/>
          <a:p>
            <a:pPr algn="ctr" defTabSz="932560" fontAlgn="base">
              <a:lnSpc>
                <a:spcPct val="80000"/>
              </a:lnSpc>
              <a:spcBef>
                <a:spcPct val="0"/>
              </a:spcBef>
              <a:spcAft>
                <a:spcPct val="0"/>
              </a:spcAft>
            </a:pPr>
            <a:r>
              <a:rPr lang="en-US" sz="1600" b="1" spc="-82" dirty="0">
                <a:ln w="3175">
                  <a:noFill/>
                </a:ln>
                <a:gradFill>
                  <a:gsLst>
                    <a:gs pos="50000">
                      <a:srgbClr val="FFFFFF"/>
                    </a:gs>
                    <a:gs pos="100000">
                      <a:srgbClr val="FFFFFF"/>
                    </a:gs>
                  </a:gsLst>
                  <a:lin ang="5400000" scaled="0"/>
                </a:gradFill>
                <a:cs typeface="Segoe UI" pitchFamily="34" charset="0"/>
              </a:rPr>
              <a:t>Communities</a:t>
            </a:r>
          </a:p>
        </p:txBody>
      </p:sp>
      <p:sp>
        <p:nvSpPr>
          <p:cNvPr id="68" name="Rectangle 67"/>
          <p:cNvSpPr/>
          <p:nvPr/>
        </p:nvSpPr>
        <p:spPr>
          <a:xfrm>
            <a:off x="2876407" y="5156339"/>
            <a:ext cx="1445576" cy="200898"/>
          </a:xfrm>
          <a:prstGeom prst="rect">
            <a:avLst/>
          </a:prstGeom>
        </p:spPr>
        <p:txBody>
          <a:bodyPr wrap="square" lIns="0" tIns="0" rIns="0" bIns="0">
            <a:spAutoFit/>
          </a:bodyPr>
          <a:lstStyle/>
          <a:p>
            <a:pPr algn="ctr" defTabSz="932560" fontAlgn="base">
              <a:lnSpc>
                <a:spcPct val="80000"/>
              </a:lnSpc>
              <a:spcBef>
                <a:spcPct val="0"/>
              </a:spcBef>
              <a:spcAft>
                <a:spcPct val="0"/>
              </a:spcAft>
            </a:pPr>
            <a:r>
              <a:rPr lang="en-US" sz="1600" b="1" spc="-82" dirty="0">
                <a:ln w="3175">
                  <a:noFill/>
                </a:ln>
                <a:gradFill>
                  <a:gsLst>
                    <a:gs pos="50000">
                      <a:srgbClr val="FFFFFF"/>
                    </a:gs>
                    <a:gs pos="100000">
                      <a:srgbClr val="FFFFFF"/>
                    </a:gs>
                  </a:gsLst>
                  <a:lin ang="5400000" scaled="0"/>
                </a:gradFill>
                <a:cs typeface="Segoe UI" pitchFamily="34" charset="0"/>
              </a:rPr>
              <a:t>Search</a:t>
            </a:r>
          </a:p>
        </p:txBody>
      </p:sp>
      <p:sp>
        <p:nvSpPr>
          <p:cNvPr id="66" name="Rectangle 65"/>
          <p:cNvSpPr/>
          <p:nvPr/>
        </p:nvSpPr>
        <p:spPr>
          <a:xfrm>
            <a:off x="2876413" y="2564660"/>
            <a:ext cx="1445575" cy="200898"/>
          </a:xfrm>
          <a:prstGeom prst="rect">
            <a:avLst/>
          </a:prstGeom>
        </p:spPr>
        <p:txBody>
          <a:bodyPr wrap="square" lIns="0" tIns="0" rIns="0" bIns="0">
            <a:spAutoFit/>
          </a:bodyPr>
          <a:lstStyle/>
          <a:p>
            <a:pPr algn="ctr" defTabSz="932560" fontAlgn="base">
              <a:lnSpc>
                <a:spcPct val="80000"/>
              </a:lnSpc>
              <a:spcBef>
                <a:spcPct val="0"/>
              </a:spcBef>
              <a:spcAft>
                <a:spcPct val="0"/>
              </a:spcAft>
            </a:pPr>
            <a:r>
              <a:rPr lang="en-US" sz="1600" b="1" spc="-82" dirty="0">
                <a:ln w="3175">
                  <a:noFill/>
                </a:ln>
                <a:gradFill>
                  <a:gsLst>
                    <a:gs pos="50000">
                      <a:srgbClr val="FFFFFF"/>
                    </a:gs>
                    <a:gs pos="100000">
                      <a:srgbClr val="FFFFFF"/>
                    </a:gs>
                  </a:gsLst>
                  <a:lin ang="5400000" scaled="0"/>
                </a:gradFill>
                <a:cs typeface="Segoe UI" pitchFamily="34" charset="0"/>
              </a:rPr>
              <a:t>Sites</a:t>
            </a:r>
          </a:p>
        </p:txBody>
      </p:sp>
      <p:sp>
        <p:nvSpPr>
          <p:cNvPr id="67" name="Rectangle 66"/>
          <p:cNvSpPr/>
          <p:nvPr/>
        </p:nvSpPr>
        <p:spPr>
          <a:xfrm>
            <a:off x="1606007" y="3186396"/>
            <a:ext cx="1581271" cy="200898"/>
          </a:xfrm>
          <a:prstGeom prst="rect">
            <a:avLst/>
          </a:prstGeom>
        </p:spPr>
        <p:txBody>
          <a:bodyPr wrap="square" lIns="0" tIns="0" rIns="0" bIns="0">
            <a:spAutoFit/>
          </a:bodyPr>
          <a:lstStyle/>
          <a:p>
            <a:pPr algn="ctr" defTabSz="932560" fontAlgn="base">
              <a:lnSpc>
                <a:spcPct val="80000"/>
              </a:lnSpc>
              <a:spcBef>
                <a:spcPct val="0"/>
              </a:spcBef>
              <a:spcAft>
                <a:spcPct val="0"/>
              </a:spcAft>
            </a:pPr>
            <a:r>
              <a:rPr lang="en-US" sz="1600" b="1" spc="-82" dirty="0">
                <a:ln w="3175">
                  <a:noFill/>
                </a:ln>
                <a:gradFill>
                  <a:gsLst>
                    <a:gs pos="50000">
                      <a:srgbClr val="FFFFFF"/>
                    </a:gs>
                    <a:gs pos="100000">
                      <a:srgbClr val="FFFFFF"/>
                    </a:gs>
                  </a:gsLst>
                  <a:lin ang="5400000" scaled="0"/>
                </a:gradFill>
                <a:cs typeface="Segoe UI" pitchFamily="34" charset="0"/>
              </a:rPr>
              <a:t>Composites</a:t>
            </a:r>
          </a:p>
        </p:txBody>
      </p:sp>
      <p:sp>
        <p:nvSpPr>
          <p:cNvPr id="69" name="Rectangle 68"/>
          <p:cNvSpPr/>
          <p:nvPr/>
        </p:nvSpPr>
        <p:spPr>
          <a:xfrm>
            <a:off x="4275313" y="4378376"/>
            <a:ext cx="1045334" cy="200898"/>
          </a:xfrm>
          <a:prstGeom prst="rect">
            <a:avLst/>
          </a:prstGeom>
        </p:spPr>
        <p:txBody>
          <a:bodyPr wrap="square" lIns="0" tIns="0" rIns="0" bIns="0">
            <a:spAutoFit/>
          </a:bodyPr>
          <a:lstStyle/>
          <a:p>
            <a:pPr algn="ctr" defTabSz="932560" fontAlgn="base">
              <a:lnSpc>
                <a:spcPct val="80000"/>
              </a:lnSpc>
              <a:spcBef>
                <a:spcPct val="0"/>
              </a:spcBef>
              <a:spcAft>
                <a:spcPct val="0"/>
              </a:spcAft>
            </a:pPr>
            <a:r>
              <a:rPr lang="en-US" sz="1600" b="1" spc="-82" dirty="0">
                <a:ln w="3175">
                  <a:noFill/>
                </a:ln>
                <a:gradFill>
                  <a:gsLst>
                    <a:gs pos="50000">
                      <a:srgbClr val="FFFFFF"/>
                    </a:gs>
                    <a:gs pos="100000">
                      <a:srgbClr val="FFFFFF"/>
                    </a:gs>
                  </a:gsLst>
                  <a:lin ang="5400000" scaled="0"/>
                </a:gradFill>
                <a:cs typeface="Segoe UI" pitchFamily="34" charset="0"/>
              </a:rPr>
              <a:t>Content</a:t>
            </a:r>
          </a:p>
        </p:txBody>
      </p:sp>
      <p:sp>
        <p:nvSpPr>
          <p:cNvPr id="65" name="Rectangle 64"/>
          <p:cNvSpPr/>
          <p:nvPr/>
        </p:nvSpPr>
        <p:spPr>
          <a:xfrm>
            <a:off x="1866090" y="4378376"/>
            <a:ext cx="1020930" cy="200898"/>
          </a:xfrm>
          <a:prstGeom prst="rect">
            <a:avLst/>
          </a:prstGeom>
        </p:spPr>
        <p:txBody>
          <a:bodyPr wrap="square" lIns="0" tIns="0" rIns="0" bIns="0">
            <a:spAutoFit/>
          </a:bodyPr>
          <a:lstStyle/>
          <a:p>
            <a:pPr algn="ctr" defTabSz="932560" fontAlgn="base">
              <a:lnSpc>
                <a:spcPct val="80000"/>
              </a:lnSpc>
              <a:spcBef>
                <a:spcPct val="0"/>
              </a:spcBef>
              <a:spcAft>
                <a:spcPct val="0"/>
              </a:spcAft>
            </a:pPr>
            <a:r>
              <a:rPr lang="en-US" sz="1600" b="1" spc="-82" dirty="0">
                <a:ln w="3175">
                  <a:noFill/>
                </a:ln>
                <a:gradFill>
                  <a:gsLst>
                    <a:gs pos="50000">
                      <a:srgbClr val="FFFFFF"/>
                    </a:gs>
                    <a:gs pos="100000">
                      <a:srgbClr val="FFFFFF"/>
                    </a:gs>
                  </a:gsLst>
                  <a:lin ang="5400000" scaled="0"/>
                </a:gradFill>
                <a:cs typeface="Segoe UI" pitchFamily="34" charset="0"/>
              </a:rPr>
              <a:t>Insights</a:t>
            </a:r>
          </a:p>
        </p:txBody>
      </p:sp>
      <p:sp>
        <p:nvSpPr>
          <p:cNvPr id="22" name="Title 22"/>
          <p:cNvSpPr>
            <a:spLocks noGrp="1"/>
          </p:cNvSpPr>
          <p:nvPr>
            <p:ph type="title"/>
          </p:nvPr>
        </p:nvSpPr>
        <p:spPr/>
        <p:txBody>
          <a:bodyPr/>
          <a:lstStyle/>
          <a:p>
            <a:r>
              <a:rPr lang="en-US" dirty="0" smtClean="0"/>
              <a:t>Microsoft SharePoint 2010</a:t>
            </a:r>
            <a:br>
              <a:rPr lang="en-US" dirty="0" smtClean="0"/>
            </a:br>
            <a:r>
              <a:rPr lang="en-US" sz="3300" spc="-71" dirty="0">
                <a:gradFill>
                  <a:gsLst>
                    <a:gs pos="100000">
                      <a:schemeClr val="tx2"/>
                    </a:gs>
                    <a:gs pos="0">
                      <a:schemeClr val="tx2"/>
                    </a:gs>
                  </a:gsLst>
                  <a:lin ang="5400000" scaled="0"/>
                </a:gradFill>
                <a:cs typeface="+mn-cs"/>
              </a:rPr>
              <a:t>The Business Collaboration Platform for the Enterprise and the Internet</a:t>
            </a:r>
          </a:p>
        </p:txBody>
      </p:sp>
    </p:spTree>
    <p:extLst>
      <p:ext uri="{BB962C8B-B14F-4D97-AF65-F5344CB8AC3E}">
        <p14:creationId xmlns:p14="http://schemas.microsoft.com/office/powerpoint/2010/main" val="3896894436"/>
      </p:ext>
    </p:extLst>
  </p:cSld>
  <p:clrMapOvr>
    <a:masterClrMapping/>
  </p:clrMapOvr>
  <p:transition>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1192213"/>
            <a:ext cx="11353800" cy="4610100"/>
          </a:xfrm>
          <a:prstGeom prst="rect">
            <a:avLst/>
          </a:prstGeom>
        </p:spPr>
      </p:pic>
    </p:spTree>
    <p:extLst>
      <p:ext uri="{BB962C8B-B14F-4D97-AF65-F5344CB8AC3E}">
        <p14:creationId xmlns:p14="http://schemas.microsoft.com/office/powerpoint/2010/main" val="23277717"/>
      </p:ext>
    </p:extLst>
  </p:cSld>
  <p:clrMapOvr>
    <a:masterClrMapping/>
  </p:clrMapOvr>
  <p:transition>
    <p:fade/>
  </p:transition>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41337" y="963613"/>
            <a:ext cx="11353800" cy="5067300"/>
          </a:xfrm>
          <a:prstGeom prst="rect">
            <a:avLst/>
          </a:prstGeom>
        </p:spPr>
      </p:pic>
    </p:spTree>
    <p:extLst>
      <p:ext uri="{BB962C8B-B14F-4D97-AF65-F5344CB8AC3E}">
        <p14:creationId xmlns:p14="http://schemas.microsoft.com/office/powerpoint/2010/main" val="3126559041"/>
      </p:ext>
    </p:extLst>
  </p:cSld>
  <p:clrMapOvr>
    <a:masterClrMapping/>
  </p:clrMapOvr>
  <p:transition>
    <p:fade/>
  </p:transition>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6099" y="920750"/>
            <a:ext cx="11344275" cy="5153025"/>
          </a:xfrm>
          <a:prstGeom prst="rect">
            <a:avLst/>
          </a:prstGeom>
        </p:spPr>
      </p:pic>
    </p:spTree>
    <p:extLst>
      <p:ext uri="{BB962C8B-B14F-4D97-AF65-F5344CB8AC3E}">
        <p14:creationId xmlns:p14="http://schemas.microsoft.com/office/powerpoint/2010/main" val="3595312756"/>
      </p:ext>
    </p:extLst>
  </p:cSld>
  <p:clrMapOvr>
    <a:masterClrMapping/>
  </p:clrMapOvr>
  <p:transition>
    <p:fade/>
  </p:transition>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
        <p:nvSpPr>
          <p:cNvPr id="3" name="Line Callout 2 (Border and Accent Bar) 2"/>
          <p:cNvSpPr/>
          <p:nvPr/>
        </p:nvSpPr>
        <p:spPr bwMode="auto">
          <a:xfrm>
            <a:off x="7513639" y="1135064"/>
            <a:ext cx="1951037" cy="876301"/>
          </a:xfrm>
          <a:prstGeom prst="accentBorderCallout2">
            <a:avLst>
              <a:gd name="adj1" fmla="val 27046"/>
              <a:gd name="adj2" fmla="val 108165"/>
              <a:gd name="adj3" fmla="val 26849"/>
              <a:gd name="adj4" fmla="val 131482"/>
              <a:gd name="adj5" fmla="val 124707"/>
              <a:gd name="adj6" fmla="val 160723"/>
            </a:avLst>
          </a:prstGeom>
          <a:solidFill>
            <a:schemeClr val="accent1"/>
          </a:solidFill>
          <a:ln>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Badge given to the member</a:t>
            </a:r>
          </a:p>
        </p:txBody>
      </p:sp>
    </p:spTree>
    <p:extLst>
      <p:ext uri="{BB962C8B-B14F-4D97-AF65-F5344CB8AC3E}">
        <p14:creationId xmlns:p14="http://schemas.microsoft.com/office/powerpoint/2010/main" val="2737142393"/>
      </p:ext>
    </p:extLst>
  </p:cSld>
  <p:clrMapOvr>
    <a:masterClrMapping/>
  </p:clrMapOvr>
  <p:transition>
    <p:fade/>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3950318456"/>
      </p:ext>
    </p:extLst>
  </p:cSld>
  <p:clrMapOvr>
    <a:masterClrMapping/>
  </p:clrMapOvr>
  <p:transition>
    <p:fade/>
  </p:transition>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2794261371"/>
      </p:ext>
    </p:extLst>
  </p:cSld>
  <p:clrMapOvr>
    <a:masterClrMapping/>
  </p:clrMapOvr>
  <p:transition>
    <p:fade/>
  </p:transition>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1812" y="234950"/>
            <a:ext cx="11372850" cy="6524625"/>
          </a:xfrm>
          <a:prstGeom prst="rect">
            <a:avLst/>
          </a:prstGeom>
        </p:spPr>
      </p:pic>
    </p:spTree>
    <p:extLst>
      <p:ext uri="{BB962C8B-B14F-4D97-AF65-F5344CB8AC3E}">
        <p14:creationId xmlns:p14="http://schemas.microsoft.com/office/powerpoint/2010/main" val="705610651"/>
      </p:ext>
    </p:extLst>
  </p:cSld>
  <p:clrMapOvr>
    <a:masterClrMapping/>
  </p:clrMapOvr>
  <p:transition>
    <p:fade/>
  </p:transition>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44475"/>
            <a:ext cx="11363325" cy="6505575"/>
          </a:xfrm>
          <a:prstGeom prst="rect">
            <a:avLst/>
          </a:prstGeom>
        </p:spPr>
      </p:pic>
    </p:spTree>
    <p:extLst>
      <p:ext uri="{BB962C8B-B14F-4D97-AF65-F5344CB8AC3E}">
        <p14:creationId xmlns:p14="http://schemas.microsoft.com/office/powerpoint/2010/main" val="4013036637"/>
      </p:ext>
    </p:extLst>
  </p:cSld>
  <p:clrMapOvr>
    <a:masterClrMapping/>
  </p:clrMapOvr>
  <p:transition>
    <p:fade/>
  </p:transition>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1661959162"/>
      </p:ext>
    </p:extLst>
  </p:cSld>
  <p:clrMapOvr>
    <a:masterClrMapping/>
  </p:clrMapOvr>
  <p:transition>
    <p:fade/>
  </p:transition>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249239"/>
            <a:ext cx="11353800" cy="6496050"/>
          </a:xfrm>
          <a:prstGeom prst="rect">
            <a:avLst/>
          </a:prstGeom>
        </p:spPr>
      </p:pic>
    </p:spTree>
    <p:extLst>
      <p:ext uri="{BB962C8B-B14F-4D97-AF65-F5344CB8AC3E}">
        <p14:creationId xmlns:p14="http://schemas.microsoft.com/office/powerpoint/2010/main" val="40479500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built the basic components for communities in previous versions, but…</a:t>
            </a:r>
            <a:endParaRPr lang="en-US" dirty="0"/>
          </a:p>
        </p:txBody>
      </p:sp>
      <p:sp>
        <p:nvSpPr>
          <p:cNvPr id="7" name="TextBox 6"/>
          <p:cNvSpPr txBox="1"/>
          <p:nvPr/>
        </p:nvSpPr>
        <p:spPr>
          <a:xfrm>
            <a:off x="3787644" y="2645943"/>
            <a:ext cx="4868993" cy="584767"/>
          </a:xfrm>
          <a:prstGeom prst="rect">
            <a:avLst/>
          </a:prstGeom>
          <a:noFill/>
        </p:spPr>
        <p:txBody>
          <a:bodyPr wrap="square" lIns="91422" tIns="45712" rIns="91422" bIns="45712" rtlCol="0">
            <a:spAutoFit/>
          </a:bodyPr>
          <a:lstStyle/>
          <a:p>
            <a:pPr defTabSz="932560"/>
            <a:r>
              <a:rPr lang="en-US" sz="3200" dirty="0">
                <a:solidFill>
                  <a:srgbClr val="BA141A"/>
                </a:solidFill>
              </a:rPr>
              <a:t>Discussions forums</a:t>
            </a:r>
          </a:p>
        </p:txBody>
      </p:sp>
      <p:sp>
        <p:nvSpPr>
          <p:cNvPr id="8" name="TextBox 7"/>
          <p:cNvSpPr txBox="1"/>
          <p:nvPr/>
        </p:nvSpPr>
        <p:spPr>
          <a:xfrm>
            <a:off x="4735428" y="3421064"/>
            <a:ext cx="4454611" cy="734534"/>
          </a:xfrm>
          <a:prstGeom prst="rect">
            <a:avLst/>
          </a:prstGeom>
          <a:noFill/>
        </p:spPr>
        <p:txBody>
          <a:bodyPr wrap="square" lIns="91422" tIns="45712" rIns="91422" bIns="45712" rtlCol="0">
            <a:spAutoFit/>
          </a:bodyPr>
          <a:lstStyle/>
          <a:p>
            <a:pPr defTabSz="932560"/>
            <a:r>
              <a:rPr lang="en-US" sz="4100" dirty="0">
                <a:solidFill>
                  <a:srgbClr val="00A651"/>
                </a:solidFill>
              </a:rPr>
              <a:t>User Profiles</a:t>
            </a:r>
          </a:p>
        </p:txBody>
      </p:sp>
      <p:sp>
        <p:nvSpPr>
          <p:cNvPr id="9" name="TextBox 8"/>
          <p:cNvSpPr txBox="1"/>
          <p:nvPr/>
        </p:nvSpPr>
        <p:spPr>
          <a:xfrm>
            <a:off x="1800629" y="3884969"/>
            <a:ext cx="4972589" cy="542399"/>
          </a:xfrm>
          <a:prstGeom prst="rect">
            <a:avLst/>
          </a:prstGeom>
          <a:noFill/>
        </p:spPr>
        <p:txBody>
          <a:bodyPr wrap="square" lIns="91422" tIns="45712" rIns="91422" bIns="45712" rtlCol="0">
            <a:spAutoFit/>
          </a:bodyPr>
          <a:lstStyle/>
          <a:p>
            <a:pPr defTabSz="932560"/>
            <a:r>
              <a:rPr lang="en-US" sz="2900" dirty="0">
                <a:solidFill>
                  <a:srgbClr val="68217A"/>
                </a:solidFill>
              </a:rPr>
              <a:t>Activity Streams</a:t>
            </a:r>
          </a:p>
        </p:txBody>
      </p:sp>
      <p:sp>
        <p:nvSpPr>
          <p:cNvPr id="10" name="TextBox 9"/>
          <p:cNvSpPr txBox="1"/>
          <p:nvPr/>
        </p:nvSpPr>
        <p:spPr>
          <a:xfrm>
            <a:off x="5389474" y="4507584"/>
            <a:ext cx="2848879" cy="542399"/>
          </a:xfrm>
          <a:prstGeom prst="rect">
            <a:avLst/>
          </a:prstGeom>
          <a:noFill/>
        </p:spPr>
        <p:txBody>
          <a:bodyPr wrap="square" lIns="91422" tIns="45712" rIns="91422" bIns="45712" rtlCol="0">
            <a:spAutoFit/>
          </a:bodyPr>
          <a:lstStyle/>
          <a:p>
            <a:pPr defTabSz="932560"/>
            <a:r>
              <a:rPr lang="en-US" sz="2900" dirty="0">
                <a:solidFill>
                  <a:srgbClr val="F26522"/>
                </a:solidFill>
              </a:rPr>
              <a:t>Calendars</a:t>
            </a:r>
          </a:p>
        </p:txBody>
      </p:sp>
      <p:sp>
        <p:nvSpPr>
          <p:cNvPr id="11" name="TextBox 10"/>
          <p:cNvSpPr txBox="1"/>
          <p:nvPr/>
        </p:nvSpPr>
        <p:spPr>
          <a:xfrm>
            <a:off x="9740489" y="5694347"/>
            <a:ext cx="1603066" cy="478376"/>
          </a:xfrm>
          <a:prstGeom prst="rect">
            <a:avLst/>
          </a:prstGeom>
          <a:noFill/>
        </p:spPr>
        <p:txBody>
          <a:bodyPr wrap="square" lIns="91422" tIns="45712" rIns="91422" bIns="45712" rtlCol="0">
            <a:spAutoFit/>
          </a:bodyPr>
          <a:lstStyle/>
          <a:p>
            <a:pPr defTabSz="932560"/>
            <a:r>
              <a:rPr lang="en-US" sz="2400" dirty="0">
                <a:solidFill>
                  <a:srgbClr val="B4009E"/>
                </a:solidFill>
              </a:rPr>
              <a:t>Tagging</a:t>
            </a:r>
          </a:p>
        </p:txBody>
      </p:sp>
      <p:sp>
        <p:nvSpPr>
          <p:cNvPr id="12" name="TextBox 11"/>
          <p:cNvSpPr txBox="1"/>
          <p:nvPr/>
        </p:nvSpPr>
        <p:spPr>
          <a:xfrm>
            <a:off x="8497343" y="4179116"/>
            <a:ext cx="2486295" cy="478376"/>
          </a:xfrm>
          <a:prstGeom prst="rect">
            <a:avLst/>
          </a:prstGeom>
          <a:noFill/>
        </p:spPr>
        <p:txBody>
          <a:bodyPr wrap="square" lIns="91422" tIns="45712" rIns="91422" bIns="45712" rtlCol="0">
            <a:spAutoFit/>
          </a:bodyPr>
          <a:lstStyle/>
          <a:p>
            <a:pPr defTabSz="932560"/>
            <a:r>
              <a:rPr lang="en-US" sz="2400" dirty="0">
                <a:solidFill>
                  <a:srgbClr val="68217A"/>
                </a:solidFill>
              </a:rPr>
              <a:t>Ratings</a:t>
            </a:r>
          </a:p>
        </p:txBody>
      </p:sp>
      <p:sp>
        <p:nvSpPr>
          <p:cNvPr id="13" name="TextBox 12"/>
          <p:cNvSpPr txBox="1"/>
          <p:nvPr/>
        </p:nvSpPr>
        <p:spPr>
          <a:xfrm>
            <a:off x="2419758" y="4872917"/>
            <a:ext cx="1622163" cy="478376"/>
          </a:xfrm>
          <a:prstGeom prst="rect">
            <a:avLst/>
          </a:prstGeom>
          <a:noFill/>
        </p:spPr>
        <p:txBody>
          <a:bodyPr wrap="none" lIns="91422" tIns="45712" rIns="91422" bIns="45712" rtlCol="0">
            <a:spAutoFit/>
          </a:bodyPr>
          <a:lstStyle/>
          <a:p>
            <a:pPr defTabSz="932560"/>
            <a:r>
              <a:rPr lang="en-US" sz="2400" dirty="0">
                <a:solidFill>
                  <a:srgbClr val="BA141A"/>
                </a:solidFill>
              </a:rPr>
              <a:t>RSS Feeds</a:t>
            </a:r>
          </a:p>
        </p:txBody>
      </p:sp>
      <p:sp>
        <p:nvSpPr>
          <p:cNvPr id="14" name="TextBox 13"/>
          <p:cNvSpPr txBox="1"/>
          <p:nvPr/>
        </p:nvSpPr>
        <p:spPr>
          <a:xfrm>
            <a:off x="8082960" y="5129319"/>
            <a:ext cx="1001942" cy="478376"/>
          </a:xfrm>
          <a:prstGeom prst="rect">
            <a:avLst/>
          </a:prstGeom>
          <a:noFill/>
        </p:spPr>
        <p:txBody>
          <a:bodyPr wrap="none" lIns="91422" tIns="45712" rIns="91422" bIns="45712" rtlCol="0">
            <a:spAutoFit/>
          </a:bodyPr>
          <a:lstStyle/>
          <a:p>
            <a:pPr defTabSz="932560"/>
            <a:r>
              <a:rPr lang="en-US" sz="2400" dirty="0">
                <a:solidFill>
                  <a:srgbClr val="00A651"/>
                </a:solidFill>
              </a:rPr>
              <a:t>Alerts</a:t>
            </a:r>
          </a:p>
        </p:txBody>
      </p:sp>
      <p:sp>
        <p:nvSpPr>
          <p:cNvPr id="15" name="TextBox 14"/>
          <p:cNvSpPr txBox="1"/>
          <p:nvPr/>
        </p:nvSpPr>
        <p:spPr>
          <a:xfrm>
            <a:off x="6632619" y="1977063"/>
            <a:ext cx="1605732" cy="542399"/>
          </a:xfrm>
          <a:prstGeom prst="rect">
            <a:avLst/>
          </a:prstGeom>
          <a:noFill/>
        </p:spPr>
        <p:txBody>
          <a:bodyPr wrap="square" lIns="91422" tIns="45712" rIns="91422" bIns="45712" rtlCol="0">
            <a:spAutoFit/>
          </a:bodyPr>
          <a:lstStyle/>
          <a:p>
            <a:pPr defTabSz="932560"/>
            <a:r>
              <a:rPr lang="en-US" sz="2900" dirty="0">
                <a:solidFill>
                  <a:srgbClr val="7030A0"/>
                </a:solidFill>
              </a:rPr>
              <a:t>Blogs</a:t>
            </a:r>
          </a:p>
        </p:txBody>
      </p:sp>
      <p:sp>
        <p:nvSpPr>
          <p:cNvPr id="16" name="TextBox 15"/>
          <p:cNvSpPr txBox="1"/>
          <p:nvPr/>
        </p:nvSpPr>
        <p:spPr>
          <a:xfrm>
            <a:off x="4041921" y="1942925"/>
            <a:ext cx="1061387" cy="542399"/>
          </a:xfrm>
          <a:prstGeom prst="rect">
            <a:avLst/>
          </a:prstGeom>
          <a:noFill/>
        </p:spPr>
        <p:txBody>
          <a:bodyPr wrap="none" lIns="91422" tIns="45712" rIns="91422" bIns="45712" rtlCol="0">
            <a:spAutoFit/>
          </a:bodyPr>
          <a:lstStyle/>
          <a:p>
            <a:pPr defTabSz="932560"/>
            <a:r>
              <a:rPr lang="en-US" sz="2900" dirty="0">
                <a:solidFill>
                  <a:srgbClr val="B4009E"/>
                </a:solidFill>
              </a:rPr>
              <a:t>Wikis</a:t>
            </a:r>
          </a:p>
        </p:txBody>
      </p:sp>
      <p:sp>
        <p:nvSpPr>
          <p:cNvPr id="17" name="TextBox 16"/>
          <p:cNvSpPr txBox="1"/>
          <p:nvPr/>
        </p:nvSpPr>
        <p:spPr>
          <a:xfrm>
            <a:off x="9118915" y="3293891"/>
            <a:ext cx="1818810" cy="478376"/>
          </a:xfrm>
          <a:prstGeom prst="rect">
            <a:avLst/>
          </a:prstGeom>
          <a:noFill/>
        </p:spPr>
        <p:txBody>
          <a:bodyPr wrap="none" lIns="91422" tIns="45712" rIns="91422" bIns="45712" rtlCol="0">
            <a:spAutoFit/>
          </a:bodyPr>
          <a:lstStyle/>
          <a:p>
            <a:pPr defTabSz="932560"/>
            <a:r>
              <a:rPr lang="en-US" sz="2400" dirty="0">
                <a:solidFill>
                  <a:srgbClr val="00B0F0"/>
                </a:solidFill>
              </a:rPr>
              <a:t>Lists - FAQs</a:t>
            </a:r>
          </a:p>
        </p:txBody>
      </p:sp>
      <p:sp>
        <p:nvSpPr>
          <p:cNvPr id="3" name="TextBox 2"/>
          <p:cNvSpPr txBox="1"/>
          <p:nvPr/>
        </p:nvSpPr>
        <p:spPr>
          <a:xfrm>
            <a:off x="4888679" y="5492185"/>
            <a:ext cx="2143972" cy="478376"/>
          </a:xfrm>
          <a:prstGeom prst="rect">
            <a:avLst/>
          </a:prstGeom>
          <a:noFill/>
        </p:spPr>
        <p:txBody>
          <a:bodyPr wrap="square" lIns="91422" tIns="45712" rIns="91422" bIns="45712" rtlCol="0">
            <a:spAutoFit/>
          </a:bodyPr>
          <a:lstStyle/>
          <a:p>
            <a:pPr defTabSz="932560"/>
            <a:r>
              <a:rPr lang="en-US" sz="2400" dirty="0">
                <a:solidFill>
                  <a:srgbClr val="00B0F0"/>
                </a:solidFill>
              </a:rPr>
              <a:t>Web parts</a:t>
            </a:r>
          </a:p>
        </p:txBody>
      </p:sp>
      <p:sp>
        <p:nvSpPr>
          <p:cNvPr id="5" name="TextBox 4"/>
          <p:cNvSpPr txBox="1"/>
          <p:nvPr/>
        </p:nvSpPr>
        <p:spPr>
          <a:xfrm>
            <a:off x="1467585" y="2927855"/>
            <a:ext cx="2589891" cy="542399"/>
          </a:xfrm>
          <a:prstGeom prst="rect">
            <a:avLst/>
          </a:prstGeom>
          <a:noFill/>
        </p:spPr>
        <p:txBody>
          <a:bodyPr wrap="square" lIns="91422" tIns="45712" rIns="91422" bIns="45712" rtlCol="0">
            <a:spAutoFit/>
          </a:bodyPr>
          <a:lstStyle/>
          <a:p>
            <a:pPr defTabSz="932560"/>
            <a:r>
              <a:rPr lang="en-US" sz="2900" dirty="0">
                <a:solidFill>
                  <a:srgbClr val="00A651"/>
                </a:solidFill>
              </a:rPr>
              <a:t>Rich Media</a:t>
            </a:r>
          </a:p>
        </p:txBody>
      </p:sp>
      <p:sp>
        <p:nvSpPr>
          <p:cNvPr id="6" name="TextBox 5"/>
          <p:cNvSpPr txBox="1"/>
          <p:nvPr/>
        </p:nvSpPr>
        <p:spPr>
          <a:xfrm>
            <a:off x="1142055" y="5896087"/>
            <a:ext cx="3004273" cy="478376"/>
          </a:xfrm>
          <a:prstGeom prst="rect">
            <a:avLst/>
          </a:prstGeom>
          <a:noFill/>
        </p:spPr>
        <p:txBody>
          <a:bodyPr wrap="square" lIns="91422" tIns="45712" rIns="91422" bIns="45712" rtlCol="0">
            <a:spAutoFit/>
          </a:bodyPr>
          <a:lstStyle/>
          <a:p>
            <a:pPr defTabSz="932560"/>
            <a:r>
              <a:rPr lang="en-US" sz="2400" dirty="0">
                <a:solidFill>
                  <a:srgbClr val="68217A"/>
                </a:solidFill>
              </a:rPr>
              <a:t>Private Messaging</a:t>
            </a:r>
          </a:p>
        </p:txBody>
      </p:sp>
      <p:sp>
        <p:nvSpPr>
          <p:cNvPr id="19" name="TextBox 18"/>
          <p:cNvSpPr txBox="1"/>
          <p:nvPr/>
        </p:nvSpPr>
        <p:spPr>
          <a:xfrm>
            <a:off x="5458687" y="6114796"/>
            <a:ext cx="4437657" cy="478376"/>
          </a:xfrm>
          <a:prstGeom prst="rect">
            <a:avLst/>
          </a:prstGeom>
          <a:noFill/>
        </p:spPr>
        <p:txBody>
          <a:bodyPr wrap="square" lIns="91422" tIns="45712" rIns="91422" bIns="45712" rtlCol="0">
            <a:spAutoFit/>
          </a:bodyPr>
          <a:lstStyle/>
          <a:p>
            <a:pPr defTabSz="932560"/>
            <a:r>
              <a:rPr lang="en-US" sz="2400" dirty="0">
                <a:solidFill>
                  <a:srgbClr val="BA141A"/>
                </a:solidFill>
              </a:rPr>
              <a:t>Group Memberships</a:t>
            </a:r>
          </a:p>
        </p:txBody>
      </p:sp>
      <p:sp>
        <p:nvSpPr>
          <p:cNvPr id="4" name="TextBox 3"/>
          <p:cNvSpPr txBox="1"/>
          <p:nvPr/>
        </p:nvSpPr>
        <p:spPr>
          <a:xfrm>
            <a:off x="8659197" y="2326049"/>
            <a:ext cx="1858899" cy="478376"/>
          </a:xfrm>
          <a:prstGeom prst="rect">
            <a:avLst/>
          </a:prstGeom>
          <a:noFill/>
        </p:spPr>
        <p:txBody>
          <a:bodyPr wrap="none" lIns="91422" tIns="45712" rIns="91422" bIns="45712" rtlCol="0">
            <a:spAutoFit/>
          </a:bodyPr>
          <a:lstStyle/>
          <a:p>
            <a:pPr defTabSz="932560"/>
            <a:r>
              <a:rPr lang="en-US" sz="2400" dirty="0">
                <a:solidFill>
                  <a:srgbClr val="7030A0"/>
                </a:solidFill>
              </a:rPr>
              <a:t>Dashboards</a:t>
            </a:r>
          </a:p>
        </p:txBody>
      </p:sp>
      <p:sp>
        <p:nvSpPr>
          <p:cNvPr id="20" name="TextBox 19"/>
          <p:cNvSpPr txBox="1"/>
          <p:nvPr/>
        </p:nvSpPr>
        <p:spPr>
          <a:xfrm>
            <a:off x="1055145" y="2000307"/>
            <a:ext cx="2848879" cy="542399"/>
          </a:xfrm>
          <a:prstGeom prst="rect">
            <a:avLst/>
          </a:prstGeom>
          <a:noFill/>
        </p:spPr>
        <p:txBody>
          <a:bodyPr wrap="square" lIns="91422" tIns="45712" rIns="91422" bIns="45712" rtlCol="0">
            <a:spAutoFit/>
          </a:bodyPr>
          <a:lstStyle/>
          <a:p>
            <a:pPr defTabSz="932560"/>
            <a:r>
              <a:rPr lang="en-US" sz="2900" dirty="0">
                <a:solidFill>
                  <a:srgbClr val="F26522"/>
                </a:solidFill>
              </a:rPr>
              <a:t>Team sites</a:t>
            </a:r>
          </a:p>
        </p:txBody>
      </p:sp>
    </p:spTree>
    <p:extLst>
      <p:ext uri="{BB962C8B-B14F-4D97-AF65-F5344CB8AC3E}">
        <p14:creationId xmlns:p14="http://schemas.microsoft.com/office/powerpoint/2010/main" val="1870473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1812" y="244475"/>
            <a:ext cx="11372850" cy="6505575"/>
          </a:xfrm>
          <a:prstGeom prst="rect">
            <a:avLst/>
          </a:prstGeom>
        </p:spPr>
      </p:pic>
    </p:spTree>
    <p:extLst>
      <p:ext uri="{BB962C8B-B14F-4D97-AF65-F5344CB8AC3E}">
        <p14:creationId xmlns:p14="http://schemas.microsoft.com/office/powerpoint/2010/main" val="648318950"/>
      </p:ext>
    </p:extLst>
  </p:cSld>
  <p:clrMapOvr>
    <a:masterClrMapping/>
  </p:clrMapOvr>
  <p:transition>
    <p:fade/>
  </p:transition>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41337" y="239714"/>
            <a:ext cx="11353800" cy="6515100"/>
          </a:xfrm>
          <a:prstGeom prst="rect">
            <a:avLst/>
          </a:prstGeom>
        </p:spPr>
      </p:pic>
    </p:spTree>
    <p:extLst>
      <p:ext uri="{BB962C8B-B14F-4D97-AF65-F5344CB8AC3E}">
        <p14:creationId xmlns:p14="http://schemas.microsoft.com/office/powerpoint/2010/main" val="2256722554"/>
      </p:ext>
    </p:extLst>
  </p:cSld>
  <p:clrMapOvr>
    <a:masterClrMapping/>
  </p:clrMapOvr>
  <p:transition>
    <p:fade/>
  </p:transition>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234950"/>
            <a:ext cx="11353800" cy="6524625"/>
          </a:xfrm>
          <a:prstGeom prst="rect">
            <a:avLst/>
          </a:prstGeom>
        </p:spPr>
      </p:pic>
    </p:spTree>
    <p:extLst>
      <p:ext uri="{BB962C8B-B14F-4D97-AF65-F5344CB8AC3E}">
        <p14:creationId xmlns:p14="http://schemas.microsoft.com/office/powerpoint/2010/main" val="1073682192"/>
      </p:ext>
    </p:extLst>
  </p:cSld>
  <p:clrMapOvr>
    <a:masterClrMapping/>
  </p:clrMapOvr>
  <p:transition>
    <p:fade/>
  </p:transition>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27049" y="239714"/>
            <a:ext cx="11382376" cy="6515100"/>
          </a:xfrm>
          <a:prstGeom prst="rect">
            <a:avLst/>
          </a:prstGeom>
        </p:spPr>
      </p:pic>
    </p:spTree>
    <p:extLst>
      <p:ext uri="{BB962C8B-B14F-4D97-AF65-F5344CB8AC3E}">
        <p14:creationId xmlns:p14="http://schemas.microsoft.com/office/powerpoint/2010/main" val="3134265174"/>
      </p:ext>
    </p:extLst>
  </p:cSld>
  <p:clrMapOvr>
    <a:masterClrMapping/>
  </p:clrMapOvr>
  <p:transition>
    <p:fade/>
  </p:transition>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1035050"/>
            <a:ext cx="11353800" cy="4924425"/>
          </a:xfrm>
          <a:prstGeom prst="rect">
            <a:avLst/>
          </a:prstGeom>
        </p:spPr>
      </p:pic>
    </p:spTree>
    <p:extLst>
      <p:ext uri="{BB962C8B-B14F-4D97-AF65-F5344CB8AC3E}">
        <p14:creationId xmlns:p14="http://schemas.microsoft.com/office/powerpoint/2010/main" val="933320740"/>
      </p:ext>
    </p:extLst>
  </p:cSld>
  <p:clrMapOvr>
    <a:masterClrMapping/>
  </p:clrMapOvr>
  <p:transition>
    <p:fade/>
  </p:transition>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939800"/>
            <a:ext cx="11353800" cy="5114925"/>
          </a:xfrm>
          <a:prstGeom prst="rect">
            <a:avLst/>
          </a:prstGeom>
        </p:spPr>
      </p:pic>
    </p:spTree>
    <p:extLst>
      <p:ext uri="{BB962C8B-B14F-4D97-AF65-F5344CB8AC3E}">
        <p14:creationId xmlns:p14="http://schemas.microsoft.com/office/powerpoint/2010/main" val="2082532284"/>
      </p:ext>
    </p:extLst>
  </p:cSld>
  <p:clrMapOvr>
    <a:masterClrMapping/>
  </p:clrMapOvr>
  <p:transition>
    <p:fade/>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915989"/>
            <a:ext cx="11363325" cy="5162550"/>
          </a:xfrm>
          <a:prstGeom prst="rect">
            <a:avLst/>
          </a:prstGeom>
        </p:spPr>
      </p:pic>
    </p:spTree>
    <p:extLst>
      <p:ext uri="{BB962C8B-B14F-4D97-AF65-F5344CB8AC3E}">
        <p14:creationId xmlns:p14="http://schemas.microsoft.com/office/powerpoint/2010/main" val="951286265"/>
      </p:ext>
    </p:extLst>
  </p:cSld>
  <p:clrMapOvr>
    <a:masterClrMapping/>
  </p:clrMapOvr>
  <p:transition>
    <p:fade/>
  </p:transition>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1096963"/>
            <a:ext cx="11363325" cy="4800600"/>
          </a:xfrm>
          <a:prstGeom prst="rect">
            <a:avLst/>
          </a:prstGeom>
        </p:spPr>
      </p:pic>
    </p:spTree>
    <p:extLst>
      <p:ext uri="{BB962C8B-B14F-4D97-AF65-F5344CB8AC3E}">
        <p14:creationId xmlns:p14="http://schemas.microsoft.com/office/powerpoint/2010/main" val="1992098842"/>
      </p:ext>
    </p:extLst>
  </p:cSld>
  <p:clrMapOvr>
    <a:masterClrMapping/>
  </p:clrMapOvr>
  <p:transition>
    <p:fade/>
  </p:transition>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Promoting </a:t>
            </a:r>
            <a:r>
              <a:rPr lang="en-US" dirty="0" smtClean="0"/>
              <a:t>content </a:t>
            </a:r>
            <a:r>
              <a:rPr lang="en-US" dirty="0"/>
              <a:t>and </a:t>
            </a:r>
            <a:r>
              <a:rPr lang="en-US" dirty="0" smtClean="0"/>
              <a:t>people</a:t>
            </a:r>
            <a:endParaRPr lang="en-US" dirty="0"/>
          </a:p>
        </p:txBody>
      </p:sp>
      <p:sp>
        <p:nvSpPr>
          <p:cNvPr id="3" name="Text Placeholder 2"/>
          <p:cNvSpPr>
            <a:spLocks noGrp="1"/>
          </p:cNvSpPr>
          <p:nvPr>
            <p:ph type="body" sz="quarter" idx="10"/>
          </p:nvPr>
        </p:nvSpPr>
        <p:spPr>
          <a:xfrm>
            <a:off x="274638" y="1212852"/>
            <a:ext cx="11887200" cy="5872377"/>
          </a:xfrm>
        </p:spPr>
        <p:txBody>
          <a:bodyPr/>
          <a:lstStyle/>
          <a:p>
            <a:r>
              <a:rPr lang="en-US" spc="-71" dirty="0">
                <a:gradFill>
                  <a:gsLst>
                    <a:gs pos="100000">
                      <a:schemeClr val="tx2"/>
                    </a:gs>
                    <a:gs pos="0">
                      <a:schemeClr val="tx2"/>
                    </a:gs>
                  </a:gsLst>
                  <a:lin ang="5400000" scaled="0"/>
                </a:gradFill>
              </a:rPr>
              <a:t>“Featuring” content</a:t>
            </a:r>
          </a:p>
          <a:p>
            <a:pPr marL="7786" lvl="1">
              <a:spcBef>
                <a:spcPts val="0"/>
              </a:spcBef>
            </a:pPr>
            <a:r>
              <a:rPr lang="en-US" dirty="0"/>
              <a:t>For important discussions and frequently asked </a:t>
            </a:r>
            <a:r>
              <a:rPr lang="en-US" dirty="0" smtClean="0"/>
              <a:t>questions</a:t>
            </a:r>
          </a:p>
          <a:p>
            <a:pPr marL="7786" lvl="1">
              <a:spcBef>
                <a:spcPts val="0"/>
              </a:spcBef>
            </a:pPr>
            <a:r>
              <a:rPr lang="en-US" dirty="0"/>
              <a:t>Only Moderators can mark a post as “Featured”</a:t>
            </a:r>
          </a:p>
          <a:p>
            <a:r>
              <a:rPr lang="en-US" spc="-71" dirty="0">
                <a:gradFill>
                  <a:gsLst>
                    <a:gs pos="100000">
                      <a:schemeClr val="tx2"/>
                    </a:gs>
                    <a:gs pos="0">
                      <a:schemeClr val="tx2"/>
                    </a:gs>
                  </a:gsLst>
                  <a:lin ang="5400000" scaled="0"/>
                </a:gradFill>
              </a:rPr>
              <a:t>Marking replies as “Best Reply”</a:t>
            </a:r>
          </a:p>
          <a:p>
            <a:pPr marL="7786" lvl="1">
              <a:spcBef>
                <a:spcPts val="0"/>
              </a:spcBef>
            </a:pPr>
            <a:r>
              <a:rPr lang="en-US" dirty="0" smtClean="0"/>
              <a:t>Helps </a:t>
            </a:r>
            <a:r>
              <a:rPr lang="en-US" dirty="0"/>
              <a:t>a </a:t>
            </a:r>
            <a:r>
              <a:rPr lang="en-US" dirty="0" smtClean="0"/>
              <a:t>specific discussion </a:t>
            </a:r>
            <a:r>
              <a:rPr lang="en-US" dirty="0"/>
              <a:t>stand out </a:t>
            </a:r>
            <a:endParaRPr lang="en-US" dirty="0" smtClean="0"/>
          </a:p>
          <a:p>
            <a:pPr marL="7786" lvl="1">
              <a:spcBef>
                <a:spcPts val="0"/>
              </a:spcBef>
            </a:pPr>
            <a:r>
              <a:rPr lang="en-US" dirty="0" smtClean="0"/>
              <a:t>Results in higher </a:t>
            </a:r>
            <a:r>
              <a:rPr lang="en-US" dirty="0"/>
              <a:t>popularity </a:t>
            </a:r>
            <a:r>
              <a:rPr lang="en-US" dirty="0" smtClean="0"/>
              <a:t>score</a:t>
            </a:r>
          </a:p>
          <a:p>
            <a:pPr marL="7786" lvl="1">
              <a:spcBef>
                <a:spcPts val="0"/>
              </a:spcBef>
            </a:pPr>
            <a:r>
              <a:rPr lang="en-US" dirty="0" smtClean="0"/>
              <a:t>Marks </a:t>
            </a:r>
            <a:r>
              <a:rPr lang="en-US" dirty="0"/>
              <a:t>question as “</a:t>
            </a:r>
            <a:r>
              <a:rPr lang="en-US" dirty="0" smtClean="0"/>
              <a:t>answered”</a:t>
            </a:r>
          </a:p>
          <a:p>
            <a:pPr marL="7786" lvl="1">
              <a:spcBef>
                <a:spcPts val="0"/>
              </a:spcBef>
            </a:pPr>
            <a:r>
              <a:rPr lang="en-US" dirty="0" smtClean="0"/>
              <a:t>Boosts </a:t>
            </a:r>
            <a:r>
              <a:rPr lang="en-US" dirty="0"/>
              <a:t>the reputation of the person who </a:t>
            </a:r>
            <a:r>
              <a:rPr lang="en-US" dirty="0" smtClean="0"/>
              <a:t>wrote the reply</a:t>
            </a:r>
            <a:endParaRPr lang="en-US" sz="2900" dirty="0"/>
          </a:p>
          <a:p>
            <a:pPr lvl="1"/>
            <a:r>
              <a:rPr lang="en-US" sz="4000" spc="-71" dirty="0">
                <a:gradFill>
                  <a:gsLst>
                    <a:gs pos="100000">
                      <a:schemeClr val="tx2"/>
                    </a:gs>
                    <a:gs pos="0">
                      <a:schemeClr val="tx2"/>
                    </a:gs>
                  </a:gsLst>
                  <a:lin ang="5400000" scaled="0"/>
                </a:gradFill>
                <a:latin typeface="+mj-lt"/>
              </a:rPr>
              <a:t>Assigning “Badges”</a:t>
            </a:r>
          </a:p>
          <a:p>
            <a:pPr marL="7786" lvl="1">
              <a:spcBef>
                <a:spcPts val="0"/>
              </a:spcBef>
            </a:pPr>
            <a:r>
              <a:rPr lang="en-US" dirty="0" smtClean="0"/>
              <a:t>Badges are custom textual titles</a:t>
            </a:r>
          </a:p>
          <a:p>
            <a:pPr marL="7786" lvl="1">
              <a:spcBef>
                <a:spcPts val="0"/>
              </a:spcBef>
            </a:pPr>
            <a:r>
              <a:rPr lang="en-US" dirty="0" smtClean="0"/>
              <a:t>Used for rewarding unique </a:t>
            </a:r>
            <a:r>
              <a:rPr lang="en-US" dirty="0"/>
              <a:t>contributions, heroic actions, outstanding </a:t>
            </a:r>
            <a:r>
              <a:rPr lang="en-US" dirty="0" smtClean="0"/>
              <a:t>participation</a:t>
            </a:r>
          </a:p>
          <a:p>
            <a:pPr marL="7786" lvl="1">
              <a:spcBef>
                <a:spcPts val="0"/>
              </a:spcBef>
            </a:pPr>
            <a:r>
              <a:rPr lang="en-US" dirty="0" smtClean="0"/>
              <a:t>Best practice:  Use badges to identify community moderators</a:t>
            </a:r>
          </a:p>
          <a:p>
            <a:pPr lvl="1"/>
            <a:r>
              <a:rPr lang="en-US" sz="4000" spc="-71" dirty="0">
                <a:gradFill>
                  <a:gsLst>
                    <a:gs pos="100000">
                      <a:schemeClr val="tx2"/>
                    </a:gs>
                    <a:gs pos="0">
                      <a:schemeClr val="tx2"/>
                    </a:gs>
                  </a:gsLst>
                  <a:lin ang="5400000" scaled="0"/>
                </a:gradFill>
                <a:latin typeface="+mj-lt"/>
              </a:rPr>
              <a:t>Managing content</a:t>
            </a:r>
          </a:p>
          <a:p>
            <a:pPr marL="7786" lvl="1">
              <a:spcBef>
                <a:spcPts val="0"/>
              </a:spcBef>
            </a:pPr>
            <a:r>
              <a:rPr lang="en-US" dirty="0" smtClean="0"/>
              <a:t>Review </a:t>
            </a:r>
            <a:r>
              <a:rPr lang="en-US" dirty="0"/>
              <a:t>best replies for completeness</a:t>
            </a:r>
          </a:p>
          <a:p>
            <a:pPr marL="7786" lvl="1">
              <a:spcBef>
                <a:spcPts val="0"/>
              </a:spcBef>
            </a:pPr>
            <a:r>
              <a:rPr lang="en-US" dirty="0"/>
              <a:t>Best practice:  Use Workflows or email Alerts to manage the inflow of discussion content </a:t>
            </a:r>
          </a:p>
        </p:txBody>
      </p:sp>
    </p:spTree>
    <p:extLst>
      <p:ext uri="{BB962C8B-B14F-4D97-AF65-F5344CB8AC3E}">
        <p14:creationId xmlns:p14="http://schemas.microsoft.com/office/powerpoint/2010/main" val="3470087442"/>
      </p:ext>
    </p:extLst>
  </p:cSld>
  <p:clrMapOvr>
    <a:masterClrMapping/>
  </p:clrMapOvr>
  <p:transition>
    <p:fade/>
  </p:transition>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1"/>
            <a:ext cx="11370961" cy="762786"/>
          </a:xfrm>
        </p:spPr>
        <p:txBody>
          <a:bodyPr/>
          <a:lstStyle/>
          <a:p>
            <a:r>
              <a:rPr lang="en-US" dirty="0" smtClean="0"/>
              <a:t>Report to Moderator </a:t>
            </a:r>
            <a:endParaRPr lang="en-US" dirty="0"/>
          </a:p>
        </p:txBody>
      </p:sp>
      <p:sp>
        <p:nvSpPr>
          <p:cNvPr id="3" name="Content Placeholder 2"/>
          <p:cNvSpPr>
            <a:spLocks noGrp="1"/>
          </p:cNvSpPr>
          <p:nvPr>
            <p:ph idx="4294967295"/>
          </p:nvPr>
        </p:nvSpPr>
        <p:spPr>
          <a:xfrm>
            <a:off x="3697944" y="1363664"/>
            <a:ext cx="8200531" cy="5392245"/>
          </a:xfrm>
          <a:prstGeom prst="rect">
            <a:avLst/>
          </a:prstGeom>
        </p:spPr>
        <p:txBody>
          <a:bodyPr/>
          <a:lstStyle/>
          <a:p>
            <a:r>
              <a:rPr lang="en-US" dirty="0" smtClean="0"/>
              <a:t>Any member </a:t>
            </a:r>
            <a:r>
              <a:rPr lang="en-US" dirty="0"/>
              <a:t>of the community can report a </a:t>
            </a:r>
            <a:r>
              <a:rPr lang="en-US" dirty="0" smtClean="0"/>
              <a:t>post</a:t>
            </a:r>
            <a:endParaRPr lang="en-US" dirty="0"/>
          </a:p>
          <a:p>
            <a:r>
              <a:rPr lang="en-US" dirty="0" smtClean="0"/>
              <a:t>Reported content is stored in a hidden list</a:t>
            </a:r>
          </a:p>
          <a:p>
            <a:r>
              <a:rPr lang="en-US" dirty="0" smtClean="0"/>
              <a:t>Members are notified real time for their reporting activity</a:t>
            </a:r>
          </a:p>
          <a:p>
            <a:pPr lvl="1"/>
            <a:endParaRPr lang="en-US" dirty="0" smtClean="0"/>
          </a:p>
          <a:p>
            <a:r>
              <a:rPr lang="en-US" dirty="0" smtClean="0"/>
              <a:t>The author of the reported content is NOT notified of the action</a:t>
            </a:r>
          </a:p>
        </p:txBody>
      </p:sp>
      <p:pic>
        <p:nvPicPr>
          <p:cNvPr id="4" name="Picture 5"/>
          <p:cNvPicPr>
            <a:picLocks noChangeAspect="1"/>
          </p:cNvPicPr>
          <p:nvPr/>
        </p:nvPicPr>
        <p:blipFill>
          <a:blip r:embed="rId3"/>
          <a:stretch>
            <a:fillRect/>
          </a:stretch>
        </p:blipFill>
        <p:spPr>
          <a:xfrm>
            <a:off x="4694239" y="5021262"/>
            <a:ext cx="5218386" cy="457200"/>
          </a:xfrm>
          <a:prstGeom prst="rect">
            <a:avLst/>
          </a:prstGeom>
        </p:spPr>
      </p:pic>
      <p:pic>
        <p:nvPicPr>
          <p:cNvPr id="5" name="Picture 6"/>
          <p:cNvPicPr>
            <a:picLocks noChangeAspect="1"/>
          </p:cNvPicPr>
          <p:nvPr/>
        </p:nvPicPr>
        <p:blipFill>
          <a:blip r:embed="rId4"/>
          <a:stretch>
            <a:fillRect/>
          </a:stretch>
        </p:blipFill>
        <p:spPr>
          <a:xfrm>
            <a:off x="655637" y="1516062"/>
            <a:ext cx="2590800" cy="1813560"/>
          </a:xfrm>
          <a:prstGeom prst="rect">
            <a:avLst/>
          </a:prstGeom>
          <a:ln>
            <a:solidFill>
              <a:schemeClr val="tx1"/>
            </a:solidFill>
          </a:ln>
        </p:spPr>
      </p:pic>
    </p:spTree>
    <p:extLst>
      <p:ext uri="{BB962C8B-B14F-4D97-AF65-F5344CB8AC3E}">
        <p14:creationId xmlns:p14="http://schemas.microsoft.com/office/powerpoint/2010/main" val="75931691"/>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type="body" sz="quarter" idx="10"/>
          </p:nvPr>
        </p:nvSpPr>
        <p:spPr>
          <a:xfrm>
            <a:off x="274638" y="1516062"/>
            <a:ext cx="11887200" cy="2025170"/>
          </a:xfrm>
          <a:prstGeom prst="rect">
            <a:avLst/>
          </a:prstGeom>
        </p:spPr>
        <p:txBody>
          <a:bodyPr>
            <a:noAutofit/>
          </a:bodyPr>
          <a:lstStyle/>
          <a:p>
            <a:pPr marL="0" indent="0">
              <a:buNone/>
            </a:pPr>
            <a:r>
              <a:rPr lang="en-US" spc="-71" dirty="0">
                <a:gradFill>
                  <a:gsLst>
                    <a:gs pos="100000">
                      <a:schemeClr val="tx2"/>
                    </a:gs>
                    <a:gs pos="0">
                      <a:schemeClr val="tx2"/>
                    </a:gs>
                  </a:gsLst>
                  <a:lin ang="5400000" scaled="0"/>
                </a:gradFill>
              </a:rPr>
              <a:t>Get the most out of the PEOPLE you work with! </a:t>
            </a:r>
            <a:endParaRPr lang="en-US" sz="2900" b="1" dirty="0"/>
          </a:p>
          <a:p>
            <a:pPr marL="0" indent="0">
              <a:buNone/>
            </a:pPr>
            <a:r>
              <a:rPr lang="en-US" sz="3200" b="1" dirty="0"/>
              <a:t>Communities</a:t>
            </a:r>
            <a:r>
              <a:rPr lang="en-US" sz="3200" dirty="0"/>
              <a:t> are gathering places where information is </a:t>
            </a:r>
            <a:r>
              <a:rPr lang="en-US" sz="3200" b="1" dirty="0"/>
              <a:t>shared</a:t>
            </a:r>
            <a:r>
              <a:rPr lang="en-US" sz="3200" dirty="0"/>
              <a:t>, questions get </a:t>
            </a:r>
            <a:r>
              <a:rPr lang="en-US" sz="3200" b="1" dirty="0"/>
              <a:t>answered</a:t>
            </a:r>
            <a:r>
              <a:rPr lang="en-US" sz="3200" dirty="0"/>
              <a:t>, and like-minded people </a:t>
            </a:r>
            <a:r>
              <a:rPr lang="en-US" sz="3200" b="1" dirty="0"/>
              <a:t>connect</a:t>
            </a:r>
            <a:r>
              <a:rPr lang="en-US" sz="3200" dirty="0"/>
              <a:t>. SharePoint communities feel </a:t>
            </a:r>
            <a:r>
              <a:rPr lang="en-US" sz="3200" b="1" dirty="0"/>
              <a:t>alive</a:t>
            </a:r>
            <a:r>
              <a:rPr lang="en-US" sz="3200" dirty="0"/>
              <a:t> and </a:t>
            </a:r>
            <a:r>
              <a:rPr lang="en-US" sz="3200" b="1" dirty="0"/>
              <a:t>productive</a:t>
            </a:r>
            <a:r>
              <a:rPr lang="en-US" sz="3200" dirty="0"/>
              <a:t> – participation is simple and </a:t>
            </a:r>
            <a:r>
              <a:rPr lang="en-US" sz="3200" b="1" dirty="0"/>
              <a:t>inviting</a:t>
            </a:r>
            <a:r>
              <a:rPr lang="en-US" sz="3200" dirty="0"/>
              <a:t>, member </a:t>
            </a:r>
            <a:r>
              <a:rPr lang="en-US" sz="3200" b="1" dirty="0"/>
              <a:t>activities</a:t>
            </a:r>
            <a:r>
              <a:rPr lang="en-US" sz="3200" dirty="0"/>
              <a:t> are prominent, </a:t>
            </a:r>
            <a:r>
              <a:rPr lang="en-US" sz="3200" b="1" dirty="0"/>
              <a:t>expertise</a:t>
            </a:r>
            <a:r>
              <a:rPr lang="en-US" sz="3200" dirty="0"/>
              <a:t> is recognized and </a:t>
            </a:r>
            <a:r>
              <a:rPr lang="en-US" sz="3200" b="1" dirty="0"/>
              <a:t>rewarded</a:t>
            </a:r>
            <a:r>
              <a:rPr lang="en-US" sz="3200" dirty="0"/>
              <a:t>, and most importantly, </a:t>
            </a:r>
            <a:r>
              <a:rPr lang="en-US" sz="3200" b="1" dirty="0"/>
              <a:t>useful content </a:t>
            </a:r>
            <a:r>
              <a:rPr lang="en-US" sz="3200" dirty="0"/>
              <a:t>rises to the top. Organizations become </a:t>
            </a:r>
            <a:r>
              <a:rPr lang="en-US" sz="3200" b="1" dirty="0"/>
              <a:t>personal</a:t>
            </a:r>
            <a:r>
              <a:rPr lang="en-US" sz="3200" dirty="0"/>
              <a:t>, navigable groups where individuals share a sense of </a:t>
            </a:r>
            <a:r>
              <a:rPr lang="en-US" sz="3200" b="1" dirty="0"/>
              <a:t>belonging</a:t>
            </a:r>
            <a:r>
              <a:rPr lang="en-US" sz="3200" dirty="0"/>
              <a:t> and </a:t>
            </a:r>
            <a:r>
              <a:rPr lang="en-US" sz="3200" b="1" dirty="0"/>
              <a:t>purpose</a:t>
            </a:r>
            <a:r>
              <a:rPr lang="en-US" sz="3200" dirty="0"/>
              <a:t>.   </a:t>
            </a:r>
          </a:p>
          <a:p>
            <a:pPr marL="0" indent="0">
              <a:buNone/>
            </a:pPr>
            <a:endParaRPr lang="en-US" sz="2900" dirty="0"/>
          </a:p>
        </p:txBody>
      </p:sp>
      <p:sp>
        <p:nvSpPr>
          <p:cNvPr id="2" name="Title 1"/>
          <p:cNvSpPr>
            <a:spLocks noGrp="1"/>
          </p:cNvSpPr>
          <p:nvPr>
            <p:ph type="title"/>
          </p:nvPr>
        </p:nvSpPr>
        <p:spPr/>
        <p:txBody>
          <a:bodyPr/>
          <a:lstStyle/>
          <a:p>
            <a:r>
              <a:rPr lang="en-US" spc="-71" dirty="0">
                <a:gradFill>
                  <a:gsLst>
                    <a:gs pos="100000">
                      <a:schemeClr val="tx2"/>
                    </a:gs>
                    <a:gs pos="0">
                      <a:schemeClr val="tx2"/>
                    </a:gs>
                  </a:gsLst>
                  <a:lin ang="5400000" scaled="0"/>
                </a:gradFill>
                <a:cs typeface="+mn-cs"/>
              </a:rPr>
              <a:t>Vibrant community sites in SharePoint</a:t>
            </a:r>
          </a:p>
        </p:txBody>
      </p:sp>
    </p:spTree>
    <p:extLst>
      <p:ext uri="{BB962C8B-B14F-4D97-AF65-F5344CB8AC3E}">
        <p14:creationId xmlns:p14="http://schemas.microsoft.com/office/powerpoint/2010/main" val="418750607"/>
      </p:ext>
    </p:extLst>
  </p:cSld>
  <p:clrMapOvr>
    <a:masterClrMapping/>
  </p:clrMapOvr>
  <p:transition>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0904" y="233150"/>
            <a:ext cx="12168557" cy="621530"/>
          </a:xfrm>
        </p:spPr>
        <p:txBody>
          <a:bodyPr/>
          <a:lstStyle/>
          <a:p>
            <a:r>
              <a:rPr lang="en-US" sz="4500" dirty="0"/>
              <a:t>Members, Moderators, Admins:  Who can do what…</a:t>
            </a:r>
          </a:p>
        </p:txBody>
      </p:sp>
      <p:graphicFrame>
        <p:nvGraphicFramePr>
          <p:cNvPr id="3" name="Table 2"/>
          <p:cNvGraphicFramePr>
            <a:graphicFrameLocks noGrp="1"/>
          </p:cNvGraphicFramePr>
          <p:nvPr>
            <p:extLst>
              <p:ext uri="{D42A27DB-BD31-4B8C-83A1-F6EECF244321}">
                <p14:modId xmlns:p14="http://schemas.microsoft.com/office/powerpoint/2010/main" val="3804281409"/>
              </p:ext>
            </p:extLst>
          </p:nvPr>
        </p:nvGraphicFramePr>
        <p:xfrm>
          <a:off x="355762" y="1074387"/>
          <a:ext cx="11620909" cy="5573243"/>
        </p:xfrm>
        <a:graphic>
          <a:graphicData uri="http://schemas.openxmlformats.org/drawingml/2006/table">
            <a:tbl>
              <a:tblPr firstRow="1" bandRow="1">
                <a:tableStyleId>{5C22544A-7EE6-4342-B048-85BDC9FD1C3A}</a:tableStyleId>
              </a:tblPr>
              <a:tblGrid>
                <a:gridCol w="6103963"/>
                <a:gridCol w="1838982"/>
                <a:gridCol w="1838982"/>
                <a:gridCol w="1838982"/>
              </a:tblGrid>
              <a:tr h="443921">
                <a:tc>
                  <a:txBody>
                    <a:bodyPr/>
                    <a:lstStyle/>
                    <a:p>
                      <a:r>
                        <a:rPr lang="en-US" sz="1800" dirty="0" smtClean="0"/>
                        <a:t>Action</a:t>
                      </a:r>
                      <a:endParaRPr lang="en-US" sz="1800" dirty="0"/>
                    </a:p>
                  </a:txBody>
                  <a:tcPr marL="93260" marR="93260" marT="46630" marB="46630"/>
                </a:tc>
                <a:tc>
                  <a:txBody>
                    <a:bodyPr/>
                    <a:lstStyle/>
                    <a:p>
                      <a:pPr algn="ctr"/>
                      <a:r>
                        <a:rPr lang="en-US" sz="1800" dirty="0" smtClean="0"/>
                        <a:t>Member *</a:t>
                      </a:r>
                      <a:endParaRPr lang="en-US" sz="1800" dirty="0"/>
                    </a:p>
                  </a:txBody>
                  <a:tcPr marL="93260" marR="93260" marT="46630" marB="46630"/>
                </a:tc>
                <a:tc>
                  <a:txBody>
                    <a:bodyPr/>
                    <a:lstStyle/>
                    <a:p>
                      <a:pPr algn="ctr"/>
                      <a:r>
                        <a:rPr lang="en-US" sz="1800" dirty="0" smtClean="0"/>
                        <a:t>Moderator</a:t>
                      </a:r>
                      <a:endParaRPr lang="en-US" sz="1800" dirty="0"/>
                    </a:p>
                  </a:txBody>
                  <a:tcPr marL="93260" marR="93260" marT="46630" marB="46630"/>
                </a:tc>
                <a:tc>
                  <a:txBody>
                    <a:bodyPr/>
                    <a:lstStyle/>
                    <a:p>
                      <a:pPr algn="ctr"/>
                      <a:r>
                        <a:rPr lang="en-US" sz="1800" dirty="0" smtClean="0"/>
                        <a:t>Owner</a:t>
                      </a:r>
                      <a:endParaRPr lang="en-US" sz="1800" dirty="0"/>
                    </a:p>
                  </a:txBody>
                  <a:tcPr marL="93260" marR="93260" marT="46630" marB="46630"/>
                </a:tc>
              </a:tr>
              <a:tr h="466302">
                <a:tc>
                  <a:txBody>
                    <a:bodyPr/>
                    <a:lstStyle/>
                    <a:p>
                      <a:r>
                        <a:rPr lang="en-US" sz="1800" dirty="0" smtClean="0"/>
                        <a:t>Like, Reply, Post, Report to Moderator</a:t>
                      </a:r>
                      <a:endParaRPr lang="en-US" sz="1800" dirty="0"/>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Mark reply to your own discussion as Best reply</a:t>
                      </a: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Mark reply to </a:t>
                      </a:r>
                      <a:r>
                        <a:rPr lang="en-US" sz="1800" b="1" i="1" dirty="0" smtClean="0"/>
                        <a:t>any</a:t>
                      </a:r>
                      <a:r>
                        <a:rPr lang="en-US" sz="1800" dirty="0" smtClean="0"/>
                        <a:t> discussion as Best Reply</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Mark discussion</a:t>
                      </a:r>
                      <a:r>
                        <a:rPr lang="en-US" sz="1800" baseline="0" dirty="0" smtClean="0"/>
                        <a:t> </a:t>
                      </a:r>
                      <a:r>
                        <a:rPr lang="en-US" sz="1800" dirty="0" smtClean="0"/>
                        <a:t>as Featured</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Create &amp; assign Badges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Create Categories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Edit reputation settings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Edit and delete others’ posts and replies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Edit</a:t>
                      </a:r>
                      <a:r>
                        <a:rPr lang="en-US" sz="1800" baseline="0" dirty="0" smtClean="0"/>
                        <a:t> community pages &amp; add Apps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Edit community settings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r h="466302">
                <a:tc>
                  <a:txBody>
                    <a:bodyPr/>
                    <a:lstStyle/>
                    <a:p>
                      <a:r>
                        <a:rPr lang="en-US" sz="1800" dirty="0" smtClean="0"/>
                        <a:t>Set community permissions</a:t>
                      </a:r>
                      <a:r>
                        <a:rPr lang="en-US" sz="1800" baseline="0" dirty="0" smtClean="0"/>
                        <a:t> and accept access requests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latin typeface="Wingdings" panose="05000000000000000000" pitchFamily="2" charset="2"/>
                      </a:endParaRPr>
                    </a:p>
                  </a:txBody>
                  <a:tcPr marL="93260" marR="93260" marT="46630" marB="46630"/>
                </a:tc>
              </a:tr>
            </a:tbl>
          </a:graphicData>
        </a:graphic>
      </p:graphicFrame>
    </p:spTree>
    <p:extLst>
      <p:ext uri="{BB962C8B-B14F-4D97-AF65-F5344CB8AC3E}">
        <p14:creationId xmlns:p14="http://schemas.microsoft.com/office/powerpoint/2010/main" val="3902618317"/>
      </p:ext>
    </p:extLst>
  </p:cSld>
  <p:clrMapOvr>
    <a:masterClrMapping/>
  </p:clrMapOvr>
  <p:transition>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5"/>
            <a:ext cx="11887200" cy="1831975"/>
          </a:xfrm>
        </p:spPr>
        <p:txBody>
          <a:bodyPr/>
          <a:lstStyle/>
          <a:p>
            <a:r>
              <a:rPr lang="en-US" sz="8800" dirty="0"/>
              <a:t>Social Integration</a:t>
            </a:r>
          </a:p>
        </p:txBody>
      </p:sp>
    </p:spTree>
    <p:extLst>
      <p:ext uri="{BB962C8B-B14F-4D97-AF65-F5344CB8AC3E}">
        <p14:creationId xmlns:p14="http://schemas.microsoft.com/office/powerpoint/2010/main" val="2847313866"/>
      </p:ext>
    </p:extLst>
  </p:cSld>
  <p:clrMapOvr>
    <a:masterClrMapping/>
  </p:clrMapOvr>
  <p:transition>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2" y="1165754"/>
            <a:ext cx="12436475" cy="5207035"/>
          </a:xfrm>
          <a:prstGeom prst="rect">
            <a:avLst/>
          </a:prstGeom>
        </p:spPr>
        <p:txBody>
          <a:bodyPr>
            <a:normAutofit/>
          </a:bodyPr>
          <a:lstStyle/>
          <a:p>
            <a:pPr marL="0" indent="0">
              <a:buNone/>
            </a:pPr>
            <a:r>
              <a:rPr lang="en-US" dirty="0" smtClean="0">
                <a:solidFill>
                  <a:schemeClr val="tx1">
                    <a:lumMod val="75000"/>
                    <a:lumOff val="25000"/>
                  </a:schemeClr>
                </a:solidFill>
              </a:rPr>
              <a:t>	Bulletin Boards</a:t>
            </a:r>
          </a:p>
          <a:p>
            <a:pPr marL="0" indent="0">
              <a:buNone/>
            </a:pPr>
            <a:r>
              <a:rPr lang="en-US" dirty="0" smtClean="0">
                <a:solidFill>
                  <a:schemeClr val="tx1">
                    <a:lumMod val="75000"/>
                    <a:lumOff val="25000"/>
                  </a:schemeClr>
                </a:solidFill>
              </a:rPr>
              <a:t>		UseNet / Newsgroups</a:t>
            </a:r>
            <a:endParaRPr lang="en-US" dirty="0">
              <a:solidFill>
                <a:schemeClr val="tx1">
                  <a:lumMod val="75000"/>
                  <a:lumOff val="25000"/>
                </a:schemeClr>
              </a:solidFill>
            </a:endParaRPr>
          </a:p>
          <a:p>
            <a:pPr marL="0" indent="0">
              <a:buNone/>
            </a:pPr>
            <a:r>
              <a:rPr lang="en-US" dirty="0">
                <a:solidFill>
                  <a:schemeClr val="tx1">
                    <a:lumMod val="75000"/>
                    <a:lumOff val="25000"/>
                  </a:schemeClr>
                </a:solidFill>
              </a:rPr>
              <a:t>				  </a:t>
            </a:r>
            <a:r>
              <a:rPr lang="en-US" dirty="0" smtClean="0">
                <a:solidFill>
                  <a:schemeClr val="tx1">
                    <a:lumMod val="75000"/>
                    <a:lumOff val="25000"/>
                  </a:schemeClr>
                </a:solidFill>
              </a:rPr>
              <a:t>	 Internet </a:t>
            </a:r>
            <a:r>
              <a:rPr lang="en-US" dirty="0">
                <a:solidFill>
                  <a:schemeClr val="tx1">
                    <a:lumMod val="75000"/>
                    <a:lumOff val="25000"/>
                  </a:schemeClr>
                </a:solidFill>
              </a:rPr>
              <a:t>Forums</a:t>
            </a:r>
          </a:p>
          <a:p>
            <a:pPr marL="0" indent="0">
              <a:buNone/>
            </a:pPr>
            <a:r>
              <a:rPr lang="en-US" dirty="0">
                <a:solidFill>
                  <a:schemeClr val="tx1">
                    <a:lumMod val="75000"/>
                    <a:lumOff val="25000"/>
                  </a:schemeClr>
                </a:solidFill>
              </a:rPr>
              <a:t>					      </a:t>
            </a:r>
            <a:r>
              <a:rPr lang="en-US" dirty="0" smtClean="0">
                <a:solidFill>
                  <a:schemeClr val="tx1">
                    <a:lumMod val="75000"/>
                    <a:lumOff val="25000"/>
                  </a:schemeClr>
                </a:solidFill>
              </a:rPr>
              <a:t>		Online </a:t>
            </a:r>
            <a:r>
              <a:rPr lang="en-US" dirty="0">
                <a:solidFill>
                  <a:schemeClr val="tx1">
                    <a:lumMod val="75000"/>
                    <a:lumOff val="25000"/>
                  </a:schemeClr>
                </a:solidFill>
              </a:rPr>
              <a:t>Communities</a:t>
            </a:r>
          </a:p>
          <a:p>
            <a:pPr marL="0" indent="0">
              <a:buNone/>
            </a:pPr>
            <a:r>
              <a:rPr lang="en-US" dirty="0">
                <a:solidFill>
                  <a:schemeClr val="tx1">
                    <a:lumMod val="75000"/>
                    <a:lumOff val="25000"/>
                  </a:schemeClr>
                </a:solidFill>
              </a:rPr>
              <a:t>						</a:t>
            </a:r>
            <a:r>
              <a:rPr lang="en-US" dirty="0" smtClean="0">
                <a:solidFill>
                  <a:schemeClr val="tx1">
                    <a:lumMod val="75000"/>
                    <a:lumOff val="25000"/>
                  </a:schemeClr>
                </a:solidFill>
              </a:rPr>
              <a:t>        		Social </a:t>
            </a:r>
            <a:r>
              <a:rPr lang="en-US" dirty="0">
                <a:solidFill>
                  <a:schemeClr val="tx1">
                    <a:lumMod val="75000"/>
                    <a:lumOff val="25000"/>
                  </a:schemeClr>
                </a:solidFill>
              </a:rPr>
              <a:t>Networks</a:t>
            </a:r>
          </a:p>
          <a:p>
            <a:pPr marL="0" indent="0">
              <a:buNone/>
            </a:pPr>
            <a:r>
              <a:rPr lang="en-US" dirty="0" smtClean="0">
                <a:solidFill>
                  <a:schemeClr val="tx1">
                    <a:lumMod val="75000"/>
                    <a:lumOff val="25000"/>
                  </a:schemeClr>
                </a:solidFill>
              </a:rPr>
              <a:t>			</a:t>
            </a:r>
            <a:r>
              <a:rPr lang="en-US" sz="4400" dirty="0">
                <a:solidFill>
                  <a:schemeClr val="tx1">
                    <a:lumMod val="75000"/>
                    <a:lumOff val="25000"/>
                  </a:schemeClr>
                </a:solidFill>
              </a:rPr>
              <a:t>   </a:t>
            </a:r>
            <a:r>
              <a:rPr lang="en-US" sz="2000" dirty="0">
                <a:solidFill>
                  <a:schemeClr val="tx1">
                    <a:lumMod val="75000"/>
                    <a:lumOff val="25000"/>
                  </a:schemeClr>
                </a:solidFill>
              </a:rPr>
              <a:t>PC		       WWW</a:t>
            </a:r>
          </a:p>
          <a:p>
            <a:pPr marL="0" indent="0">
              <a:buNone/>
            </a:pPr>
            <a:endParaRPr lang="en-US" sz="1200" dirty="0">
              <a:solidFill>
                <a:schemeClr val="tx1">
                  <a:lumMod val="75000"/>
                  <a:lumOff val="25000"/>
                </a:schemeClr>
              </a:solidFill>
            </a:endParaRPr>
          </a:p>
          <a:p>
            <a:pPr marL="0" indent="0">
              <a:buNone/>
            </a:pPr>
            <a:r>
              <a:rPr lang="en-US" sz="3600" dirty="0">
                <a:solidFill>
                  <a:schemeClr val="tx1">
                    <a:lumMod val="75000"/>
                    <a:lumOff val="25000"/>
                  </a:schemeClr>
                </a:solidFill>
              </a:rPr>
              <a:t>1970		1980		1990		2000		2010</a:t>
            </a:r>
          </a:p>
        </p:txBody>
      </p:sp>
      <p:cxnSp>
        <p:nvCxnSpPr>
          <p:cNvPr id="7" name="Straight Connector 6"/>
          <p:cNvCxnSpPr/>
          <p:nvPr/>
        </p:nvCxnSpPr>
        <p:spPr>
          <a:xfrm>
            <a:off x="313289" y="4640262"/>
            <a:ext cx="11499112" cy="0"/>
          </a:xfrm>
          <a:prstGeom prst="line">
            <a:avLst/>
          </a:prstGeom>
          <a:ln w="98425">
            <a:headEnd type="oval" w="sm" len="sm"/>
            <a:tailEnd type="triangle" w="med" len="lg"/>
          </a:ln>
        </p:spPr>
        <p:style>
          <a:lnRef idx="1">
            <a:schemeClr val="accent1"/>
          </a:lnRef>
          <a:fillRef idx="0">
            <a:schemeClr val="accent1"/>
          </a:fillRef>
          <a:effectRef idx="0">
            <a:schemeClr val="accent1"/>
          </a:effectRef>
          <a:fontRef idx="minor">
            <a:schemeClr val="tx1"/>
          </a:fontRef>
        </p:style>
      </p:cxnSp>
      <p:sp>
        <p:nvSpPr>
          <p:cNvPr id="5" name="Title 1"/>
          <p:cNvSpPr>
            <a:spLocks noGrp="1"/>
          </p:cNvSpPr>
          <p:nvPr>
            <p:ph type="title"/>
          </p:nvPr>
        </p:nvSpPr>
        <p:spPr>
          <a:xfrm>
            <a:off x="624077" y="178311"/>
            <a:ext cx="11486918" cy="678031"/>
          </a:xfrm>
        </p:spPr>
        <p:txBody>
          <a:bodyPr/>
          <a:lstStyle/>
          <a:p>
            <a:r>
              <a:rPr lang="en-US" sz="4900" dirty="0"/>
              <a:t>SharePoint communities are great, but…</a:t>
            </a:r>
          </a:p>
        </p:txBody>
      </p:sp>
    </p:spTree>
    <p:extLst>
      <p:ext uri="{BB962C8B-B14F-4D97-AF65-F5344CB8AC3E}">
        <p14:creationId xmlns:p14="http://schemas.microsoft.com/office/powerpoint/2010/main" val="4104755876"/>
      </p:ext>
    </p:extLst>
  </p:cSld>
  <p:clrMapOvr>
    <a:masterClrMapping/>
  </p:clrMapOvr>
  <p:transition>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624075" y="1174574"/>
            <a:ext cx="11188326" cy="4970776"/>
          </a:xfrm>
          <a:prstGeom prst="rect">
            <a:avLst/>
          </a:prstGeom>
        </p:spPr>
        <p:txBody>
          <a:bodyPr>
            <a:normAutofit/>
          </a:bodyPr>
          <a:lstStyle/>
          <a:p>
            <a:pPr marL="0" indent="0" algn="ctr">
              <a:buNone/>
            </a:pPr>
            <a:endParaRPr lang="en-US" sz="5500" dirty="0"/>
          </a:p>
          <a:p>
            <a:pPr marL="0" indent="0" algn="ctr">
              <a:buNone/>
            </a:pPr>
            <a:r>
              <a:rPr lang="en-US" sz="6100" dirty="0">
                <a:gradFill>
                  <a:gsLst>
                    <a:gs pos="100000">
                      <a:schemeClr val="tx2"/>
                    </a:gs>
                    <a:gs pos="0">
                      <a:schemeClr val="tx2"/>
                    </a:gs>
                  </a:gsLst>
                  <a:lin ang="5400000" scaled="0"/>
                </a:gradFill>
              </a:rPr>
              <a:t>Where is the innovation?</a:t>
            </a:r>
          </a:p>
          <a:p>
            <a:pPr marL="0" indent="0" algn="ctr">
              <a:buNone/>
            </a:pPr>
            <a:endParaRPr lang="en-US" sz="5500" dirty="0"/>
          </a:p>
          <a:p>
            <a:pPr marL="0" indent="0" algn="ctr">
              <a:buNone/>
            </a:pPr>
            <a:endParaRPr lang="en-US" sz="5500" dirty="0"/>
          </a:p>
          <a:p>
            <a:pPr marL="0" indent="0" algn="ctr">
              <a:buNone/>
            </a:pPr>
            <a:r>
              <a:rPr lang="en-US" sz="4100" dirty="0"/>
              <a:t>…it’s all about </a:t>
            </a:r>
            <a:r>
              <a:rPr lang="en-US" sz="4500" b="1" i="1" dirty="0"/>
              <a:t>integration</a:t>
            </a:r>
            <a:r>
              <a:rPr lang="en-US" sz="4100" dirty="0"/>
              <a:t>.</a:t>
            </a:r>
          </a:p>
        </p:txBody>
      </p:sp>
    </p:spTree>
    <p:extLst>
      <p:ext uri="{BB962C8B-B14F-4D97-AF65-F5344CB8AC3E}">
        <p14:creationId xmlns:p14="http://schemas.microsoft.com/office/powerpoint/2010/main" val="557064989"/>
      </p:ext>
    </p:extLst>
  </p:cSld>
  <p:clrMapOvr>
    <a:masterClrMapping/>
  </p:clrMapOvr>
  <p:transition>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integration points</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Community Portal</a:t>
            </a:r>
          </a:p>
          <a:p>
            <a:r>
              <a:rPr lang="en-US" dirty="0" smtClean="0"/>
              <a:t>Search</a:t>
            </a:r>
          </a:p>
          <a:p>
            <a:r>
              <a:rPr lang="en-US" dirty="0" smtClean="0"/>
              <a:t>People card/Lync</a:t>
            </a:r>
          </a:p>
          <a:p>
            <a:r>
              <a:rPr lang="en-US" dirty="0" smtClean="0"/>
              <a:t>Feed &amp; email notifications</a:t>
            </a:r>
          </a:p>
          <a:p>
            <a:r>
              <a:rPr lang="en-US" dirty="0" smtClean="0"/>
              <a:t>#tags and @mentions</a:t>
            </a:r>
            <a:endParaRPr lang="en-US" dirty="0"/>
          </a:p>
        </p:txBody>
      </p:sp>
    </p:spTree>
    <p:extLst>
      <p:ext uri="{BB962C8B-B14F-4D97-AF65-F5344CB8AC3E}">
        <p14:creationId xmlns:p14="http://schemas.microsoft.com/office/powerpoint/2010/main" val="37135381"/>
      </p:ext>
    </p:extLst>
  </p:cSld>
  <p:clrMapOvr>
    <a:masterClrMapping/>
  </p:clrMapOvr>
  <p:transition>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Community </a:t>
            </a:r>
            <a:r>
              <a:rPr lang="en-US" dirty="0" smtClean="0"/>
              <a:t>Integration</a:t>
            </a:r>
            <a:endParaRPr lang="en-US" dirty="0"/>
          </a:p>
        </p:txBody>
      </p:sp>
    </p:spTree>
    <p:extLst>
      <p:ext uri="{BB962C8B-B14F-4D97-AF65-F5344CB8AC3E}">
        <p14:creationId xmlns:p14="http://schemas.microsoft.com/office/powerpoint/2010/main" val="937456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03224" y="306388"/>
            <a:ext cx="11630025" cy="6381750"/>
          </a:xfrm>
          <a:prstGeom prst="rect">
            <a:avLst/>
          </a:prstGeom>
        </p:spPr>
      </p:pic>
    </p:spTree>
    <p:extLst>
      <p:ext uri="{BB962C8B-B14F-4D97-AF65-F5344CB8AC3E}">
        <p14:creationId xmlns:p14="http://schemas.microsoft.com/office/powerpoint/2010/main" val="2124562398"/>
      </p:ext>
    </p:extLst>
  </p:cSld>
  <p:clrMapOvr>
    <a:masterClrMapping/>
  </p:clrMapOvr>
  <p:transition>
    <p:fade/>
  </p:transition>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315914"/>
            <a:ext cx="11610975" cy="6362700"/>
          </a:xfrm>
          <a:prstGeom prst="rect">
            <a:avLst/>
          </a:prstGeom>
        </p:spPr>
      </p:pic>
    </p:spTree>
    <p:extLst>
      <p:ext uri="{BB962C8B-B14F-4D97-AF65-F5344CB8AC3E}">
        <p14:creationId xmlns:p14="http://schemas.microsoft.com/office/powerpoint/2010/main" val="1764464612"/>
      </p:ext>
    </p:extLst>
  </p:cSld>
  <p:clrMapOvr>
    <a:masterClrMapping/>
  </p:clrMapOvr>
  <p:transition>
    <p:fade/>
  </p:transition>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7512" y="296863"/>
            <a:ext cx="11601450" cy="6400800"/>
          </a:xfrm>
          <a:prstGeom prst="rect">
            <a:avLst/>
          </a:prstGeom>
        </p:spPr>
      </p:pic>
    </p:spTree>
    <p:extLst>
      <p:ext uri="{BB962C8B-B14F-4D97-AF65-F5344CB8AC3E}">
        <p14:creationId xmlns:p14="http://schemas.microsoft.com/office/powerpoint/2010/main" val="3719320"/>
      </p:ext>
    </p:extLst>
  </p:cSld>
  <p:clrMapOvr>
    <a:masterClrMapping/>
  </p:clrMapOvr>
  <p:transition>
    <p:fade/>
  </p:transition>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7988" y="306388"/>
            <a:ext cx="11620500" cy="6381750"/>
          </a:xfrm>
          <a:prstGeom prst="rect">
            <a:avLst/>
          </a:prstGeom>
        </p:spPr>
      </p:pic>
      <p:sp>
        <p:nvSpPr>
          <p:cNvPr id="3" name="Line Callout 2 (Border and Accent Bar) 2"/>
          <p:cNvSpPr/>
          <p:nvPr/>
        </p:nvSpPr>
        <p:spPr bwMode="auto">
          <a:xfrm>
            <a:off x="8809037" y="906462"/>
            <a:ext cx="2743200" cy="1600200"/>
          </a:xfrm>
          <a:prstGeom prst="accentBorderCallout2">
            <a:avLst>
              <a:gd name="adj1" fmla="val 18750"/>
              <a:gd name="adj2" fmla="val -8333"/>
              <a:gd name="adj3" fmla="val 20098"/>
              <a:gd name="adj4" fmla="val -29493"/>
              <a:gd name="adj5" fmla="val 57012"/>
              <a:gd name="adj6" fmla="val -63486"/>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New search result templates for communities, discussions, and replies</a:t>
            </a:r>
          </a:p>
        </p:txBody>
      </p:sp>
    </p:spTree>
    <p:extLst>
      <p:ext uri="{BB962C8B-B14F-4D97-AF65-F5344CB8AC3E}">
        <p14:creationId xmlns:p14="http://schemas.microsoft.com/office/powerpoint/2010/main" val="2522572156"/>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Core community </a:t>
            </a:r>
            <a:r>
              <a:rPr lang="en-US" dirty="0" smtClean="0"/>
              <a:t>investments</a:t>
            </a:r>
            <a:endParaRPr lang="en-US" dirty="0"/>
          </a:p>
        </p:txBody>
      </p:sp>
      <p:sp>
        <p:nvSpPr>
          <p:cNvPr id="3" name="Text Placeholder 2"/>
          <p:cNvSpPr>
            <a:spLocks noGrp="1"/>
          </p:cNvSpPr>
          <p:nvPr>
            <p:ph type="body" sz="quarter" idx="10"/>
          </p:nvPr>
        </p:nvSpPr>
        <p:spPr>
          <a:xfrm>
            <a:off x="274638" y="1212852"/>
            <a:ext cx="11887200" cy="4844511"/>
          </a:xfrm>
        </p:spPr>
        <p:txBody>
          <a:bodyPr/>
          <a:lstStyle/>
          <a:p>
            <a:r>
              <a:rPr lang="en-US" dirty="0"/>
              <a:t>Community </a:t>
            </a:r>
            <a:r>
              <a:rPr lang="en-US" dirty="0" smtClean="0"/>
              <a:t>site </a:t>
            </a:r>
            <a:r>
              <a:rPr lang="en-US" dirty="0"/>
              <a:t>template </a:t>
            </a:r>
          </a:p>
          <a:p>
            <a:pPr lvl="1"/>
            <a:r>
              <a:rPr lang="en-US" dirty="0"/>
              <a:t>Four </a:t>
            </a:r>
            <a:r>
              <a:rPr lang="en-US" dirty="0" smtClean="0"/>
              <a:t>basic </a:t>
            </a:r>
            <a:r>
              <a:rPr lang="en-US" dirty="0"/>
              <a:t>p</a:t>
            </a:r>
            <a:r>
              <a:rPr lang="en-US" dirty="0" smtClean="0"/>
              <a:t>ages </a:t>
            </a:r>
            <a:r>
              <a:rPr lang="en-US" dirty="0"/>
              <a:t>- Home, Categories, Members, About</a:t>
            </a:r>
          </a:p>
          <a:p>
            <a:pPr lvl="1"/>
            <a:r>
              <a:rPr lang="en-US" dirty="0"/>
              <a:t>Membership and </a:t>
            </a:r>
            <a:r>
              <a:rPr lang="en-US" dirty="0" smtClean="0"/>
              <a:t>joining </a:t>
            </a:r>
            <a:r>
              <a:rPr lang="en-US" dirty="0"/>
              <a:t>workflow</a:t>
            </a:r>
          </a:p>
          <a:p>
            <a:pPr lvl="1"/>
            <a:r>
              <a:rPr lang="en-US" dirty="0"/>
              <a:t>Core Web parts - Activity Dashboard, Top Contributors, My Membership, Discussion List, </a:t>
            </a:r>
            <a:r>
              <a:rPr lang="en-US" dirty="0" smtClean="0"/>
              <a:t>Owner Tools</a:t>
            </a:r>
          </a:p>
          <a:p>
            <a:pPr lvl="1"/>
            <a:endParaRPr lang="en-US" dirty="0"/>
          </a:p>
          <a:p>
            <a:r>
              <a:rPr lang="en-US" dirty="0"/>
              <a:t>Reputation for </a:t>
            </a:r>
            <a:r>
              <a:rPr lang="en-US" dirty="0" smtClean="0"/>
              <a:t>people </a:t>
            </a:r>
            <a:r>
              <a:rPr lang="en-US" dirty="0"/>
              <a:t>&amp; </a:t>
            </a:r>
            <a:r>
              <a:rPr lang="en-US" dirty="0" smtClean="0"/>
              <a:t>content</a:t>
            </a:r>
            <a:endParaRPr lang="en-US" dirty="0"/>
          </a:p>
          <a:p>
            <a:pPr lvl="1"/>
            <a:r>
              <a:rPr lang="en-US" dirty="0"/>
              <a:t>“Likes” or </a:t>
            </a:r>
            <a:r>
              <a:rPr lang="en-US" dirty="0" smtClean="0"/>
              <a:t>star </a:t>
            </a:r>
            <a:r>
              <a:rPr lang="en-US" dirty="0"/>
              <a:t>r</a:t>
            </a:r>
            <a:r>
              <a:rPr lang="en-US" dirty="0" smtClean="0"/>
              <a:t>atings</a:t>
            </a:r>
            <a:endParaRPr lang="en-US" dirty="0"/>
          </a:p>
          <a:p>
            <a:pPr lvl="1"/>
            <a:r>
              <a:rPr lang="en-US" dirty="0"/>
              <a:t>Best </a:t>
            </a:r>
            <a:r>
              <a:rPr lang="en-US" dirty="0" smtClean="0"/>
              <a:t>answers</a:t>
            </a:r>
            <a:endParaRPr lang="en-US" dirty="0"/>
          </a:p>
          <a:p>
            <a:pPr lvl="1"/>
            <a:r>
              <a:rPr lang="en-US" dirty="0"/>
              <a:t>Count of </a:t>
            </a:r>
            <a:r>
              <a:rPr lang="en-US" dirty="0" smtClean="0"/>
              <a:t>posts </a:t>
            </a:r>
            <a:r>
              <a:rPr lang="en-US" dirty="0"/>
              <a:t>and </a:t>
            </a:r>
            <a:r>
              <a:rPr lang="en-US" dirty="0" smtClean="0"/>
              <a:t>replies</a:t>
            </a:r>
            <a:endParaRPr lang="en-US" dirty="0"/>
          </a:p>
          <a:p>
            <a:pPr lvl="1"/>
            <a:r>
              <a:rPr lang="en-US" dirty="0"/>
              <a:t>Sort by </a:t>
            </a:r>
            <a:r>
              <a:rPr lang="en-US" dirty="0" smtClean="0"/>
              <a:t>popularity</a:t>
            </a:r>
            <a:r>
              <a:rPr lang="en-US" dirty="0"/>
              <a:t>, </a:t>
            </a:r>
            <a:r>
              <a:rPr lang="en-US" dirty="0" smtClean="0"/>
              <a:t>recent</a:t>
            </a:r>
            <a:r>
              <a:rPr lang="en-US" dirty="0"/>
              <a:t>, “My posts”, </a:t>
            </a:r>
            <a:r>
              <a:rPr lang="en-US" dirty="0" smtClean="0"/>
              <a:t>answered/unanswered</a:t>
            </a:r>
            <a:endParaRPr lang="en-US" dirty="0"/>
          </a:p>
          <a:p>
            <a:endParaRPr lang="en-US" dirty="0"/>
          </a:p>
        </p:txBody>
      </p:sp>
    </p:spTree>
    <p:extLst>
      <p:ext uri="{BB962C8B-B14F-4D97-AF65-F5344CB8AC3E}">
        <p14:creationId xmlns:p14="http://schemas.microsoft.com/office/powerpoint/2010/main" val="3759190882"/>
      </p:ext>
    </p:extLst>
  </p:cSld>
  <p:clrMapOvr>
    <a:masterClrMapping/>
  </p:clrMapOvr>
  <p:transition>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7988" y="292101"/>
            <a:ext cx="11620500" cy="6410325"/>
          </a:xfrm>
          <a:prstGeom prst="rect">
            <a:avLst/>
          </a:prstGeom>
        </p:spPr>
      </p:pic>
    </p:spTree>
    <p:extLst>
      <p:ext uri="{BB962C8B-B14F-4D97-AF65-F5344CB8AC3E}">
        <p14:creationId xmlns:p14="http://schemas.microsoft.com/office/powerpoint/2010/main" val="2919488370"/>
      </p:ext>
    </p:extLst>
  </p:cSld>
  <p:clrMapOvr>
    <a:masterClrMapping/>
  </p:clrMapOvr>
  <p:transition>
    <p:fade/>
  </p:transition>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301626"/>
            <a:ext cx="11610975" cy="6391275"/>
          </a:xfrm>
          <a:prstGeom prst="rect">
            <a:avLst/>
          </a:prstGeom>
        </p:spPr>
      </p:pic>
    </p:spTree>
    <p:extLst>
      <p:ext uri="{BB962C8B-B14F-4D97-AF65-F5344CB8AC3E}">
        <p14:creationId xmlns:p14="http://schemas.microsoft.com/office/powerpoint/2010/main" val="3083299367"/>
      </p:ext>
    </p:extLst>
  </p:cSld>
  <p:clrMapOvr>
    <a:masterClrMapping/>
  </p:clrMapOvr>
  <p:transition>
    <p:fade/>
  </p:transition>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7512" y="306388"/>
            <a:ext cx="11601450" cy="6381750"/>
          </a:xfrm>
          <a:prstGeom prst="rect">
            <a:avLst/>
          </a:prstGeom>
        </p:spPr>
      </p:pic>
    </p:spTree>
    <p:extLst>
      <p:ext uri="{BB962C8B-B14F-4D97-AF65-F5344CB8AC3E}">
        <p14:creationId xmlns:p14="http://schemas.microsoft.com/office/powerpoint/2010/main" val="2695490586"/>
      </p:ext>
    </p:extLst>
  </p:cSld>
  <p:clrMapOvr>
    <a:masterClrMapping/>
  </p:clrMapOvr>
  <p:transition>
    <p:fade/>
  </p:transition>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311151"/>
            <a:ext cx="11610975" cy="6372225"/>
          </a:xfrm>
          <a:prstGeom prst="rect">
            <a:avLst/>
          </a:prstGeom>
        </p:spPr>
      </p:pic>
      <p:sp>
        <p:nvSpPr>
          <p:cNvPr id="3" name="Line Callout 2 (Border and Accent Bar) 2"/>
          <p:cNvSpPr/>
          <p:nvPr/>
        </p:nvSpPr>
        <p:spPr bwMode="auto">
          <a:xfrm>
            <a:off x="198439" y="3649662"/>
            <a:ext cx="1905000" cy="914400"/>
          </a:xfrm>
          <a:prstGeom prst="accentBorderCallout2">
            <a:avLst>
              <a:gd name="adj1" fmla="val 17857"/>
              <a:gd name="adj2" fmla="val 109375"/>
              <a:gd name="adj3" fmla="val 21884"/>
              <a:gd name="adj4" fmla="val 138528"/>
              <a:gd name="adj5" fmla="val 43351"/>
              <a:gd name="adj6" fmla="val 162889"/>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@mentions in discussions</a:t>
            </a:r>
          </a:p>
        </p:txBody>
      </p:sp>
    </p:spTree>
    <p:extLst>
      <p:ext uri="{BB962C8B-B14F-4D97-AF65-F5344CB8AC3E}">
        <p14:creationId xmlns:p14="http://schemas.microsoft.com/office/powerpoint/2010/main" val="1949412681"/>
      </p:ext>
    </p:extLst>
  </p:cSld>
  <p:clrMapOvr>
    <a:masterClrMapping/>
  </p:clrMapOvr>
  <p:transition>
    <p:fade/>
  </p:transition>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7512" y="311151"/>
            <a:ext cx="11601450" cy="6372225"/>
          </a:xfrm>
          <a:prstGeom prst="rect">
            <a:avLst/>
          </a:prstGeom>
        </p:spPr>
      </p:pic>
      <p:sp>
        <p:nvSpPr>
          <p:cNvPr id="4" name="Line Callout 2 (Border and Accent Bar) 3"/>
          <p:cNvSpPr/>
          <p:nvPr/>
        </p:nvSpPr>
        <p:spPr bwMode="auto">
          <a:xfrm>
            <a:off x="8580437" y="4259262"/>
            <a:ext cx="1905000" cy="914400"/>
          </a:xfrm>
          <a:prstGeom prst="accentBorderCallout2">
            <a:avLst>
              <a:gd name="adj1" fmla="val 30357"/>
              <a:gd name="adj2" fmla="val -9875"/>
              <a:gd name="adj3" fmla="val 29697"/>
              <a:gd name="adj4" fmla="val -72972"/>
              <a:gd name="adj5" fmla="val -1962"/>
              <a:gd name="adj6" fmla="val -101861"/>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#tags in discussions</a:t>
            </a:r>
          </a:p>
        </p:txBody>
      </p:sp>
    </p:spTree>
    <p:extLst>
      <p:ext uri="{BB962C8B-B14F-4D97-AF65-F5344CB8AC3E}">
        <p14:creationId xmlns:p14="http://schemas.microsoft.com/office/powerpoint/2010/main" val="3002246514"/>
      </p:ext>
    </p:extLst>
  </p:cSld>
  <p:clrMapOvr>
    <a:masterClrMapping/>
  </p:clrMapOvr>
  <p:transition>
    <p:fade/>
  </p:transition>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7988" y="468314"/>
            <a:ext cx="11620500" cy="6057900"/>
          </a:xfrm>
          <a:prstGeom prst="rect">
            <a:avLst/>
          </a:prstGeom>
        </p:spPr>
      </p:pic>
      <p:sp>
        <p:nvSpPr>
          <p:cNvPr id="3" name="Line Callout 2 (Border and Accent Bar) 2"/>
          <p:cNvSpPr/>
          <p:nvPr/>
        </p:nvSpPr>
        <p:spPr bwMode="auto">
          <a:xfrm>
            <a:off x="7056439" y="3497264"/>
            <a:ext cx="2362200" cy="1295400"/>
          </a:xfrm>
          <a:prstGeom prst="accentBorderCallout2">
            <a:avLst>
              <a:gd name="adj1" fmla="val 30357"/>
              <a:gd name="adj2" fmla="val -9875"/>
              <a:gd name="adj3" fmla="val 29697"/>
              <a:gd name="adj4" fmla="val -33657"/>
              <a:gd name="adj5" fmla="val 75244"/>
              <a:gd name="adj6" fmla="val -78878"/>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Newsfeed notifications from communities</a:t>
            </a:r>
          </a:p>
        </p:txBody>
      </p:sp>
    </p:spTree>
    <p:extLst>
      <p:ext uri="{BB962C8B-B14F-4D97-AF65-F5344CB8AC3E}">
        <p14:creationId xmlns:p14="http://schemas.microsoft.com/office/powerpoint/2010/main" val="1351567957"/>
      </p:ext>
    </p:extLst>
  </p:cSld>
  <p:clrMapOvr>
    <a:masterClrMapping/>
  </p:clrMapOvr>
  <p:transition>
    <p:fade/>
  </p:transition>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Connect immediately via </a:t>
            </a:r>
            <a:r>
              <a:rPr lang="en-US" sz="4800" dirty="0">
                <a:gradFill>
                  <a:gsLst>
                    <a:gs pos="100000">
                      <a:schemeClr val="tx2"/>
                    </a:gs>
                    <a:gs pos="0">
                      <a:schemeClr val="tx2"/>
                    </a:gs>
                  </a:gsLst>
                  <a:lin ang="5400000" scaled="0"/>
                </a:gradFill>
              </a:rPr>
              <a:t>People Card and Lync</a:t>
            </a:r>
          </a:p>
        </p:txBody>
      </p:sp>
      <p:sp>
        <p:nvSpPr>
          <p:cNvPr id="3" name="Text Placeholder 2"/>
          <p:cNvSpPr>
            <a:spLocks noGrp="1"/>
          </p:cNvSpPr>
          <p:nvPr>
            <p:ph type="body" sz="quarter" idx="10"/>
          </p:nvPr>
        </p:nvSpPr>
        <p:spPr>
          <a:xfrm>
            <a:off x="274638" y="1212852"/>
            <a:ext cx="11887200" cy="2082159"/>
          </a:xfrm>
        </p:spPr>
        <p:txBody>
          <a:bodyPr/>
          <a:lstStyle/>
          <a:p>
            <a:r>
              <a:rPr lang="en-US" dirty="0" smtClean="0"/>
              <a:t>IM, Call, Video conference, Email</a:t>
            </a:r>
          </a:p>
          <a:p>
            <a:r>
              <a:rPr lang="en-US" dirty="0" smtClean="0"/>
              <a:t>Direct link to user profile</a:t>
            </a:r>
          </a:p>
          <a:p>
            <a:r>
              <a:rPr lang="en-US" dirty="0" smtClean="0"/>
              <a:t>Easy to Follow anyone</a:t>
            </a:r>
            <a:endParaRPr lang="en-US" dirty="0"/>
          </a:p>
        </p:txBody>
      </p:sp>
      <p:pic>
        <p:nvPicPr>
          <p:cNvPr id="5" name="Picture 4"/>
          <p:cNvPicPr>
            <a:picLocks noChangeAspect="1"/>
          </p:cNvPicPr>
          <p:nvPr/>
        </p:nvPicPr>
        <p:blipFill>
          <a:blip r:embed="rId2"/>
          <a:stretch>
            <a:fillRect/>
          </a:stretch>
        </p:blipFill>
        <p:spPr>
          <a:xfrm>
            <a:off x="427038" y="3725862"/>
            <a:ext cx="6222125" cy="2819400"/>
          </a:xfrm>
          <a:prstGeom prst="rect">
            <a:avLst/>
          </a:prstGeom>
          <a:ln>
            <a:solidFill>
              <a:schemeClr val="tx1"/>
            </a:solidFill>
          </a:ln>
        </p:spPr>
      </p:pic>
    </p:spTree>
    <p:extLst>
      <p:ext uri="{BB962C8B-B14F-4D97-AF65-F5344CB8AC3E}">
        <p14:creationId xmlns:p14="http://schemas.microsoft.com/office/powerpoint/2010/main" val="3473379081"/>
      </p:ext>
    </p:extLst>
  </p:cSld>
  <p:clrMapOvr>
    <a:masterClrMapping/>
  </p:clrMapOvr>
  <p:transition>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dirty="0" smtClean="0"/>
              <a:t>The Community Portal</a:t>
            </a:r>
            <a:endParaRPr lang="en-US" dirty="0"/>
          </a:p>
        </p:txBody>
      </p:sp>
      <p:sp>
        <p:nvSpPr>
          <p:cNvPr id="3" name="Content Placeholder 2"/>
          <p:cNvSpPr>
            <a:spLocks noGrp="1"/>
          </p:cNvSpPr>
          <p:nvPr>
            <p:ph type="body" sz="quarter" idx="10"/>
          </p:nvPr>
        </p:nvSpPr>
        <p:spPr>
          <a:xfrm>
            <a:off x="274638" y="1135064"/>
            <a:ext cx="11887200" cy="3825894"/>
          </a:xfrm>
          <a:prstGeom prst="rect">
            <a:avLst/>
          </a:prstGeom>
        </p:spPr>
        <p:txBody>
          <a:bodyPr/>
          <a:lstStyle/>
          <a:p>
            <a:r>
              <a:rPr lang="en-US" dirty="0"/>
              <a:t>Aggregates all </a:t>
            </a:r>
            <a:r>
              <a:rPr lang="en-US" dirty="0" smtClean="0"/>
              <a:t>communities across an enterprise</a:t>
            </a:r>
          </a:p>
          <a:p>
            <a:pPr lvl="1"/>
            <a:r>
              <a:rPr lang="en-US" dirty="0" smtClean="0"/>
              <a:t>Sorted by popularity (membership, recent activity, age)</a:t>
            </a:r>
            <a:endParaRPr lang="en-US" dirty="0"/>
          </a:p>
          <a:p>
            <a:r>
              <a:rPr lang="en-US" dirty="0"/>
              <a:t>Uses search to populate the list of the communities</a:t>
            </a:r>
          </a:p>
          <a:p>
            <a:pPr lvl="1"/>
            <a:r>
              <a:rPr lang="en-US" dirty="0" smtClean="0"/>
              <a:t>Portal </a:t>
            </a:r>
            <a:r>
              <a:rPr lang="en-US" dirty="0"/>
              <a:t>can be scoped to exclude communities created as sub-sites</a:t>
            </a:r>
          </a:p>
          <a:p>
            <a:pPr lvl="1"/>
            <a:r>
              <a:rPr lang="en-US" dirty="0"/>
              <a:t>Community sites created via feature activation do not aggregate to the portal </a:t>
            </a:r>
          </a:p>
          <a:p>
            <a:pPr lvl="2"/>
            <a:r>
              <a:rPr lang="en-US" dirty="0"/>
              <a:t>(search based on </a:t>
            </a:r>
            <a:r>
              <a:rPr lang="en-US" dirty="0" smtClean="0"/>
              <a:t>Web Template ID)</a:t>
            </a:r>
            <a:endParaRPr lang="en-US" dirty="0"/>
          </a:p>
          <a:p>
            <a:pPr lvl="1"/>
            <a:r>
              <a:rPr lang="en-US" dirty="0"/>
              <a:t>Security trimmed</a:t>
            </a:r>
          </a:p>
          <a:p>
            <a:pPr lvl="2"/>
            <a:r>
              <a:rPr lang="en-US" dirty="0"/>
              <a:t>Shows only communities the visitor has access </a:t>
            </a:r>
            <a:r>
              <a:rPr lang="en-US" dirty="0" smtClean="0"/>
              <a:t>to</a:t>
            </a:r>
          </a:p>
          <a:p>
            <a:pPr lvl="1"/>
            <a:r>
              <a:rPr lang="en-US" dirty="0"/>
              <a:t>Lag between when a community gets created and when it displays in the </a:t>
            </a:r>
            <a:r>
              <a:rPr lang="en-US" dirty="0" smtClean="0"/>
              <a:t>portal</a:t>
            </a:r>
            <a:endParaRPr lang="en-US" dirty="0"/>
          </a:p>
        </p:txBody>
      </p:sp>
    </p:spTree>
    <p:extLst>
      <p:ext uri="{BB962C8B-B14F-4D97-AF65-F5344CB8AC3E}">
        <p14:creationId xmlns:p14="http://schemas.microsoft.com/office/powerpoint/2010/main" val="2658015003"/>
      </p:ext>
    </p:extLst>
  </p:cSld>
  <p:clrMapOvr>
    <a:masterClrMapping/>
  </p:clrMapOvr>
  <p:transition>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t>
            </a:r>
            <a:r>
              <a:rPr lang="en-US" dirty="0" smtClean="0"/>
              <a:t>a community </a:t>
            </a:r>
            <a:r>
              <a:rPr lang="en-US" dirty="0"/>
              <a:t>p</a:t>
            </a:r>
            <a:r>
              <a:rPr lang="en-US" dirty="0" smtClean="0"/>
              <a:t>ortal</a:t>
            </a:r>
            <a:endParaRPr lang="en-US" dirty="0"/>
          </a:p>
        </p:txBody>
      </p:sp>
      <p:sp>
        <p:nvSpPr>
          <p:cNvPr id="3" name="Content Placeholder 2"/>
          <p:cNvSpPr>
            <a:spLocks noGrp="1"/>
          </p:cNvSpPr>
          <p:nvPr>
            <p:ph type="body" sz="quarter" idx="10"/>
          </p:nvPr>
        </p:nvSpPr>
        <p:spPr>
          <a:xfrm>
            <a:off x="274638" y="1212852"/>
            <a:ext cx="11887200" cy="4339650"/>
          </a:xfrm>
          <a:prstGeom prst="rect">
            <a:avLst/>
          </a:prstGeom>
        </p:spPr>
        <p:txBody>
          <a:bodyPr/>
          <a:lstStyle/>
          <a:p>
            <a:r>
              <a:rPr lang="en-US" dirty="0"/>
              <a:t>Only available at the Site collection level</a:t>
            </a:r>
          </a:p>
          <a:p>
            <a:r>
              <a:rPr lang="en-US" dirty="0"/>
              <a:t>Created in Central Admin or Tenant Admin</a:t>
            </a:r>
          </a:p>
          <a:p>
            <a:r>
              <a:rPr lang="en-US" dirty="0"/>
              <a:t>One portal per enterprise/tenant</a:t>
            </a:r>
          </a:p>
          <a:p>
            <a:r>
              <a:rPr lang="en-US"/>
              <a:t>The </a:t>
            </a:r>
            <a:r>
              <a:rPr lang="en-US" smtClean="0"/>
              <a:t>portal </a:t>
            </a:r>
            <a:r>
              <a:rPr lang="en-US" dirty="0"/>
              <a:t>gets added to the promoted sites on the Sites page</a:t>
            </a:r>
          </a:p>
          <a:p>
            <a:endParaRPr lang="en-US" dirty="0"/>
          </a:p>
          <a:p>
            <a:pPr lvl="1"/>
            <a:endParaRPr lang="en-US" dirty="0"/>
          </a:p>
        </p:txBody>
      </p:sp>
      <p:pic>
        <p:nvPicPr>
          <p:cNvPr id="9" name="Picture 9"/>
          <p:cNvPicPr>
            <a:picLocks noChangeAspect="1"/>
          </p:cNvPicPr>
          <p:nvPr/>
        </p:nvPicPr>
        <p:blipFill>
          <a:blip r:embed="rId3"/>
          <a:stretch>
            <a:fillRect/>
          </a:stretch>
        </p:blipFill>
        <p:spPr>
          <a:xfrm>
            <a:off x="7285039" y="3972739"/>
            <a:ext cx="4876802" cy="2896375"/>
          </a:xfrm>
          <a:prstGeom prst="rect">
            <a:avLst/>
          </a:prstGeom>
          <a:ln>
            <a:solidFill>
              <a:schemeClr val="tx1"/>
            </a:solidFill>
          </a:ln>
        </p:spPr>
      </p:pic>
    </p:spTree>
    <p:extLst>
      <p:ext uri="{BB962C8B-B14F-4D97-AF65-F5344CB8AC3E}">
        <p14:creationId xmlns:p14="http://schemas.microsoft.com/office/powerpoint/2010/main" val="4182724147"/>
      </p:ext>
    </p:extLst>
  </p:cSld>
  <p:clrMapOvr>
    <a:masterClrMapping/>
  </p:clrMapOvr>
  <p:transition>
    <p:fade/>
  </p:transition>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1"/>
            <a:ext cx="11370961" cy="762786"/>
          </a:xfrm>
        </p:spPr>
        <p:txBody>
          <a:bodyPr/>
          <a:lstStyle/>
          <a:p>
            <a:r>
              <a:rPr lang="en-US" dirty="0" smtClean="0"/>
              <a:t>Notifications to newsfeed and email</a:t>
            </a:r>
            <a:endParaRPr lang="en-US" dirty="0"/>
          </a:p>
        </p:txBody>
      </p:sp>
      <p:sp>
        <p:nvSpPr>
          <p:cNvPr id="3" name="Text Placeholder 2"/>
          <p:cNvSpPr>
            <a:spLocks noGrp="1"/>
          </p:cNvSpPr>
          <p:nvPr>
            <p:ph type="body" sz="quarter" idx="10"/>
          </p:nvPr>
        </p:nvSpPr>
        <p:spPr>
          <a:xfrm>
            <a:off x="531949" y="1211262"/>
            <a:ext cx="8720002" cy="5626156"/>
          </a:xfrm>
        </p:spPr>
        <p:txBody>
          <a:bodyPr/>
          <a:lstStyle/>
          <a:p>
            <a:pPr marL="0" indent="0">
              <a:lnSpc>
                <a:spcPct val="120000"/>
              </a:lnSpc>
              <a:buNone/>
            </a:pPr>
            <a:r>
              <a:rPr lang="en-US" dirty="0" smtClean="0">
                <a:gradFill>
                  <a:gsLst>
                    <a:gs pos="100000">
                      <a:schemeClr val="tx2"/>
                    </a:gs>
                    <a:gs pos="0">
                      <a:schemeClr val="tx2"/>
                    </a:gs>
                  </a:gsLst>
                  <a:lin ang="5400000" scaled="0"/>
                </a:gradFill>
              </a:rPr>
              <a:t>Feed notifications are sent to your followers when…</a:t>
            </a:r>
            <a:endParaRPr lang="en-US" dirty="0">
              <a:gradFill>
                <a:gsLst>
                  <a:gs pos="100000">
                    <a:schemeClr val="tx2"/>
                  </a:gs>
                  <a:gs pos="0">
                    <a:schemeClr val="tx2"/>
                  </a:gs>
                </a:gsLst>
                <a:lin ang="5400000" scaled="0"/>
              </a:gradFill>
            </a:endParaRPr>
          </a:p>
          <a:p>
            <a:pPr marL="710966" lvl="1" indent="-524482">
              <a:lnSpc>
                <a:spcPct val="120000"/>
              </a:lnSpc>
            </a:pPr>
            <a:r>
              <a:rPr lang="en-US" dirty="0" smtClean="0"/>
              <a:t>You join a community</a:t>
            </a:r>
          </a:p>
          <a:p>
            <a:pPr marL="710966" lvl="1" indent="-524482">
              <a:lnSpc>
                <a:spcPct val="120000"/>
              </a:lnSpc>
            </a:pPr>
            <a:r>
              <a:rPr lang="en-US" dirty="0" smtClean="0"/>
              <a:t>You achieve a new level</a:t>
            </a:r>
            <a:endParaRPr lang="en-US" dirty="0"/>
          </a:p>
          <a:p>
            <a:pPr marL="710966" lvl="1" indent="-524482">
              <a:lnSpc>
                <a:spcPct val="120000"/>
              </a:lnSpc>
            </a:pPr>
            <a:r>
              <a:rPr lang="en-US" dirty="0" smtClean="0"/>
              <a:t>You create a new </a:t>
            </a:r>
            <a:r>
              <a:rPr lang="en-US" dirty="0"/>
              <a:t>post </a:t>
            </a:r>
            <a:r>
              <a:rPr lang="en-US" dirty="0" smtClean="0"/>
              <a:t>or reply</a:t>
            </a:r>
            <a:endParaRPr lang="en-US" dirty="0"/>
          </a:p>
          <a:p>
            <a:pPr marL="710966" lvl="1" indent="-524482">
              <a:lnSpc>
                <a:spcPct val="120000"/>
              </a:lnSpc>
            </a:pPr>
            <a:r>
              <a:rPr lang="en-US" dirty="0" smtClean="0"/>
              <a:t>Your reply is marked </a:t>
            </a:r>
            <a:r>
              <a:rPr lang="en-US" dirty="0"/>
              <a:t>as </a:t>
            </a:r>
            <a:r>
              <a:rPr lang="en-US" dirty="0" smtClean="0"/>
              <a:t>the “Best reply”</a:t>
            </a:r>
            <a:endParaRPr lang="en-US" dirty="0"/>
          </a:p>
          <a:p>
            <a:pPr marL="710966" lvl="1" indent="-524482">
              <a:lnSpc>
                <a:spcPct val="120000"/>
              </a:lnSpc>
            </a:pPr>
            <a:r>
              <a:rPr lang="en-US" dirty="0" smtClean="0"/>
              <a:t>You “Like</a:t>
            </a:r>
            <a:r>
              <a:rPr lang="en-US" dirty="0"/>
              <a:t>” </a:t>
            </a:r>
            <a:r>
              <a:rPr lang="en-US" dirty="0" smtClean="0"/>
              <a:t>or rate a post or reply</a:t>
            </a:r>
          </a:p>
          <a:p>
            <a:pPr marL="0" indent="0">
              <a:lnSpc>
                <a:spcPct val="120000"/>
              </a:lnSpc>
              <a:buNone/>
            </a:pPr>
            <a:r>
              <a:rPr lang="en-US" dirty="0" smtClean="0">
                <a:gradFill>
                  <a:gsLst>
                    <a:gs pos="100000">
                      <a:schemeClr val="tx2"/>
                    </a:gs>
                    <a:gs pos="0">
                      <a:schemeClr val="tx2"/>
                    </a:gs>
                  </a:gsLst>
                  <a:lin ang="5400000" scaled="0"/>
                </a:gradFill>
              </a:rPr>
              <a:t>Email notifications</a:t>
            </a:r>
          </a:p>
          <a:p>
            <a:pPr marL="349655" lvl="1" indent="-349655">
              <a:lnSpc>
                <a:spcPct val="120000"/>
              </a:lnSpc>
            </a:pPr>
            <a:r>
              <a:rPr lang="en-US" dirty="0" smtClean="0"/>
              <a:t>When someone replies to your post</a:t>
            </a:r>
          </a:p>
        </p:txBody>
      </p:sp>
      <p:sp>
        <p:nvSpPr>
          <p:cNvPr id="4" name="Rectangle 7"/>
          <p:cNvSpPr>
            <a:spLocks noChangeArrowheads="1"/>
          </p:cNvSpPr>
          <p:nvPr/>
        </p:nvSpPr>
        <p:spPr bwMode="auto">
          <a:xfrm>
            <a:off x="1555224" y="41996"/>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sp>
        <p:nvSpPr>
          <p:cNvPr id="5" name="Rectangle 8"/>
          <p:cNvSpPr>
            <a:spLocks noChangeArrowheads="1"/>
          </p:cNvSpPr>
          <p:nvPr/>
        </p:nvSpPr>
        <p:spPr bwMode="auto">
          <a:xfrm>
            <a:off x="1555224" y="694495"/>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sp>
        <p:nvSpPr>
          <p:cNvPr id="6" name="Rectangle 9"/>
          <p:cNvSpPr>
            <a:spLocks noChangeArrowheads="1"/>
          </p:cNvSpPr>
          <p:nvPr/>
        </p:nvSpPr>
        <p:spPr bwMode="auto">
          <a:xfrm>
            <a:off x="1555224" y="1113843"/>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sp>
        <p:nvSpPr>
          <p:cNvPr id="7" name="Rectangle 10"/>
          <p:cNvSpPr>
            <a:spLocks noChangeArrowheads="1"/>
          </p:cNvSpPr>
          <p:nvPr/>
        </p:nvSpPr>
        <p:spPr bwMode="auto">
          <a:xfrm>
            <a:off x="1555224" y="1510523"/>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sp>
        <p:nvSpPr>
          <p:cNvPr id="8" name="Rectangle 11"/>
          <p:cNvSpPr>
            <a:spLocks noChangeArrowheads="1"/>
          </p:cNvSpPr>
          <p:nvPr/>
        </p:nvSpPr>
        <p:spPr bwMode="auto">
          <a:xfrm>
            <a:off x="1555224" y="1946061"/>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sp>
        <p:nvSpPr>
          <p:cNvPr id="9" name="Rectangle 12"/>
          <p:cNvSpPr>
            <a:spLocks noChangeArrowheads="1"/>
          </p:cNvSpPr>
          <p:nvPr/>
        </p:nvSpPr>
        <p:spPr bwMode="auto">
          <a:xfrm>
            <a:off x="1555224" y="2412363"/>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sp>
        <p:nvSpPr>
          <p:cNvPr id="10" name="Rectangle 13"/>
          <p:cNvSpPr>
            <a:spLocks noChangeArrowheads="1"/>
          </p:cNvSpPr>
          <p:nvPr/>
        </p:nvSpPr>
        <p:spPr bwMode="auto">
          <a:xfrm>
            <a:off x="1555224" y="2901332"/>
            <a:ext cx="188409"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pic>
        <p:nvPicPr>
          <p:cNvPr id="13" name="Picture 11"/>
          <p:cNvPicPr>
            <a:picLocks noChangeAspect="1"/>
          </p:cNvPicPr>
          <p:nvPr/>
        </p:nvPicPr>
        <p:blipFill>
          <a:blip r:embed="rId3"/>
          <a:stretch>
            <a:fillRect/>
          </a:stretch>
        </p:blipFill>
        <p:spPr>
          <a:xfrm>
            <a:off x="6751639" y="2137217"/>
            <a:ext cx="5555581" cy="4068735"/>
          </a:xfrm>
          <a:prstGeom prst="rect">
            <a:avLst/>
          </a:prstGeom>
          <a:ln>
            <a:solidFill>
              <a:schemeClr val="tx1"/>
            </a:solidFill>
          </a:ln>
        </p:spPr>
      </p:pic>
    </p:spTree>
    <p:extLst>
      <p:ext uri="{BB962C8B-B14F-4D97-AF65-F5344CB8AC3E}">
        <p14:creationId xmlns:p14="http://schemas.microsoft.com/office/powerpoint/2010/main" val="1615505042"/>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Core community investments </a:t>
            </a:r>
            <a:r>
              <a:rPr lang="en-US" dirty="0"/>
              <a:t>– cont.</a:t>
            </a:r>
          </a:p>
        </p:txBody>
      </p:sp>
      <p:sp>
        <p:nvSpPr>
          <p:cNvPr id="3" name="Text Placeholder 2"/>
          <p:cNvSpPr>
            <a:spLocks noGrp="1"/>
          </p:cNvSpPr>
          <p:nvPr>
            <p:ph type="body" sz="quarter" idx="10"/>
          </p:nvPr>
        </p:nvSpPr>
        <p:spPr>
          <a:xfrm>
            <a:off x="274638" y="1212852"/>
            <a:ext cx="11887200" cy="5897657"/>
          </a:xfrm>
        </p:spPr>
        <p:txBody>
          <a:bodyPr/>
          <a:lstStyle/>
          <a:p>
            <a:r>
              <a:rPr lang="en-US" dirty="0" smtClean="0"/>
              <a:t>Management, moderation, membership</a:t>
            </a:r>
            <a:endParaRPr lang="en-US" dirty="0"/>
          </a:p>
          <a:p>
            <a:pPr lvl="1"/>
            <a:r>
              <a:rPr lang="en-US" dirty="0"/>
              <a:t>Visitor, </a:t>
            </a:r>
            <a:r>
              <a:rPr lang="en-US" dirty="0" smtClean="0"/>
              <a:t>member</a:t>
            </a:r>
            <a:r>
              <a:rPr lang="en-US" dirty="0"/>
              <a:t>, </a:t>
            </a:r>
            <a:r>
              <a:rPr lang="en-US" dirty="0" smtClean="0"/>
              <a:t>moderator</a:t>
            </a:r>
            <a:r>
              <a:rPr lang="en-US" dirty="0"/>
              <a:t>, o</a:t>
            </a:r>
            <a:r>
              <a:rPr lang="en-US" dirty="0" smtClean="0"/>
              <a:t>wner </a:t>
            </a:r>
            <a:r>
              <a:rPr lang="en-US" dirty="0"/>
              <a:t>roles</a:t>
            </a:r>
          </a:p>
          <a:p>
            <a:pPr lvl="1"/>
            <a:r>
              <a:rPr lang="en-US" dirty="0"/>
              <a:t>Easy </a:t>
            </a:r>
            <a:r>
              <a:rPr lang="en-US" dirty="0" smtClean="0"/>
              <a:t>sharing </a:t>
            </a:r>
            <a:r>
              <a:rPr lang="en-US" dirty="0"/>
              <a:t>and </a:t>
            </a:r>
            <a:r>
              <a:rPr lang="en-US" dirty="0" smtClean="0"/>
              <a:t>permissions </a:t>
            </a:r>
            <a:r>
              <a:rPr lang="en-US" dirty="0"/>
              <a:t>(</a:t>
            </a:r>
            <a:r>
              <a:rPr lang="en-US" dirty="0" smtClean="0"/>
              <a:t>including </a:t>
            </a:r>
            <a:r>
              <a:rPr lang="en-US" dirty="0"/>
              <a:t>Auto-approve </a:t>
            </a:r>
            <a:r>
              <a:rPr lang="en-US" dirty="0" smtClean="0"/>
              <a:t>members)</a:t>
            </a:r>
            <a:endParaRPr lang="en-US" dirty="0"/>
          </a:p>
          <a:p>
            <a:pPr lvl="1"/>
            <a:r>
              <a:rPr lang="en-US" dirty="0"/>
              <a:t>Custom reputation </a:t>
            </a:r>
            <a:r>
              <a:rPr lang="en-US" dirty="0" smtClean="0"/>
              <a:t>levels</a:t>
            </a:r>
          </a:p>
          <a:p>
            <a:pPr lvl="1"/>
            <a:r>
              <a:rPr lang="en-US" dirty="0" smtClean="0"/>
              <a:t>Featured </a:t>
            </a:r>
            <a:r>
              <a:rPr lang="en-US" dirty="0"/>
              <a:t>d</a:t>
            </a:r>
            <a:r>
              <a:rPr lang="en-US" dirty="0" smtClean="0"/>
              <a:t>iscussions </a:t>
            </a:r>
            <a:r>
              <a:rPr lang="en-US" dirty="0"/>
              <a:t>(sticky posts)</a:t>
            </a:r>
          </a:p>
          <a:p>
            <a:pPr lvl="1"/>
            <a:r>
              <a:rPr lang="en-US" dirty="0"/>
              <a:t>Report </a:t>
            </a:r>
            <a:r>
              <a:rPr lang="en-US" dirty="0" smtClean="0"/>
              <a:t>to moderator</a:t>
            </a:r>
            <a:endParaRPr lang="en-US" dirty="0"/>
          </a:p>
          <a:p>
            <a:pPr lvl="1"/>
            <a:r>
              <a:rPr lang="en-US" dirty="0" smtClean="0"/>
              <a:t>Gifted/assigned </a:t>
            </a:r>
            <a:r>
              <a:rPr lang="en-US" dirty="0"/>
              <a:t>b</a:t>
            </a:r>
            <a:r>
              <a:rPr lang="en-US" dirty="0" smtClean="0"/>
              <a:t>adges </a:t>
            </a:r>
            <a:r>
              <a:rPr lang="en-US" dirty="0"/>
              <a:t>w/icon (e.g., “MVP”, “Moderator</a:t>
            </a:r>
            <a:r>
              <a:rPr lang="en-US" dirty="0" smtClean="0"/>
              <a:t>”)</a:t>
            </a:r>
          </a:p>
          <a:p>
            <a:pPr lvl="1"/>
            <a:endParaRPr lang="en-US" dirty="0"/>
          </a:p>
          <a:p>
            <a:r>
              <a:rPr lang="en-US" dirty="0" smtClean="0"/>
              <a:t>Improved discussion experience</a:t>
            </a:r>
            <a:endParaRPr lang="en-US" dirty="0"/>
          </a:p>
          <a:p>
            <a:pPr lvl="1"/>
            <a:r>
              <a:rPr lang="en-US" dirty="0" smtClean="0"/>
              <a:t>Rich media </a:t>
            </a:r>
          </a:p>
          <a:p>
            <a:pPr lvl="1"/>
            <a:r>
              <a:rPr lang="en-US" dirty="0" smtClean="0"/>
              <a:t>Rich </a:t>
            </a:r>
            <a:r>
              <a:rPr lang="en-US" dirty="0"/>
              <a:t>Text </a:t>
            </a:r>
            <a:r>
              <a:rPr lang="en-US" dirty="0" smtClean="0"/>
              <a:t>- Copy </a:t>
            </a:r>
            <a:r>
              <a:rPr lang="en-US" dirty="0"/>
              <a:t>&amp; Paste </a:t>
            </a:r>
            <a:endParaRPr lang="en-US" dirty="0" smtClean="0"/>
          </a:p>
          <a:p>
            <a:pPr lvl="1"/>
            <a:r>
              <a:rPr lang="en-US" dirty="0" smtClean="0"/>
              <a:t>Categories</a:t>
            </a:r>
            <a:endParaRPr lang="en-US" dirty="0"/>
          </a:p>
          <a:p>
            <a:pPr lvl="1"/>
            <a:r>
              <a:rPr lang="en-US" dirty="0"/>
              <a:t>Question post type</a:t>
            </a:r>
          </a:p>
          <a:p>
            <a:pPr lvl="1"/>
            <a:r>
              <a:rPr lang="en-US" dirty="0"/>
              <a:t>UX streamlined for reading </a:t>
            </a:r>
          </a:p>
          <a:p>
            <a:pPr lvl="1"/>
            <a:r>
              <a:rPr lang="en-US" dirty="0" smtClean="0"/>
              <a:t>Client-side rendered views (CSR) </a:t>
            </a:r>
            <a:endParaRPr lang="en-US" dirty="0"/>
          </a:p>
        </p:txBody>
      </p:sp>
    </p:spTree>
    <p:extLst>
      <p:ext uri="{BB962C8B-B14F-4D97-AF65-F5344CB8AC3E}">
        <p14:creationId xmlns:p14="http://schemas.microsoft.com/office/powerpoint/2010/main" val="657471966"/>
      </p:ext>
    </p:extLst>
  </p:cSld>
  <p:clrMapOvr>
    <a:masterClrMapping/>
  </p:clrMapOvr>
  <p:transition>
    <p:fade/>
  </p:transition>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200" dirty="0"/>
              <a:t>When to chose a community site</a:t>
            </a:r>
          </a:p>
        </p:txBody>
      </p:sp>
    </p:spTree>
    <p:extLst>
      <p:ext uri="{BB962C8B-B14F-4D97-AF65-F5344CB8AC3E}">
        <p14:creationId xmlns:p14="http://schemas.microsoft.com/office/powerpoint/2010/main" val="3702211699"/>
      </p:ext>
    </p:extLst>
  </p:cSld>
  <p:clrMapOvr>
    <a:masterClrMapping/>
  </p:clrMapOvr>
  <p:transition>
    <p:fade/>
  </p:transition>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dirty="0"/>
              <a:t>S</a:t>
            </a:r>
            <a:r>
              <a:rPr lang="en-US" dirty="0" smtClean="0"/>
              <a:t>ome </a:t>
            </a:r>
            <a:r>
              <a:rPr lang="en-US" dirty="0"/>
              <a:t>email DLs are </a:t>
            </a:r>
            <a:r>
              <a:rPr lang="en-US" dirty="0" smtClean="0"/>
              <a:t>communities</a:t>
            </a:r>
            <a:endParaRPr lang="en-US" dirty="0"/>
          </a:p>
        </p:txBody>
      </p:sp>
      <p:sp>
        <p:nvSpPr>
          <p:cNvPr id="4" name="Text Placeholder 3"/>
          <p:cNvSpPr>
            <a:spLocks noGrp="1"/>
          </p:cNvSpPr>
          <p:nvPr>
            <p:ph type="body" sz="quarter" idx="10"/>
          </p:nvPr>
        </p:nvSpPr>
        <p:spPr>
          <a:xfrm>
            <a:off x="274638" y="1212850"/>
            <a:ext cx="11887200" cy="5067382"/>
          </a:xfrm>
        </p:spPr>
        <p:txBody>
          <a:bodyPr/>
          <a:lstStyle/>
          <a:p>
            <a:r>
              <a:rPr lang="en-US" dirty="0" smtClean="0"/>
              <a:t>Groups of like-minded people discussing topics of common interest</a:t>
            </a:r>
          </a:p>
          <a:p>
            <a:pPr lvl="1"/>
            <a:endParaRPr lang="en-US" dirty="0" smtClean="0"/>
          </a:p>
          <a:p>
            <a:r>
              <a:rPr lang="en-US" dirty="0" smtClean="0"/>
              <a:t>However </a:t>
            </a:r>
            <a:r>
              <a:rPr lang="en-US" dirty="0"/>
              <a:t>DLs can be lacking in several ways:</a:t>
            </a:r>
          </a:p>
          <a:p>
            <a:pPr lvl="1"/>
            <a:r>
              <a:rPr lang="en-US" dirty="0"/>
              <a:t>Content </a:t>
            </a:r>
            <a:r>
              <a:rPr lang="en-US" dirty="0" smtClean="0"/>
              <a:t>not typically archived </a:t>
            </a:r>
            <a:endParaRPr lang="en-US" dirty="0"/>
          </a:p>
          <a:p>
            <a:pPr lvl="1"/>
            <a:r>
              <a:rPr lang="en-US" dirty="0"/>
              <a:t>New members don’t see any of the history</a:t>
            </a:r>
          </a:p>
          <a:p>
            <a:pPr lvl="1"/>
            <a:r>
              <a:rPr lang="en-US" dirty="0"/>
              <a:t>Frequently asked questions get asked and </a:t>
            </a:r>
            <a:r>
              <a:rPr lang="en-US" dirty="0" smtClean="0"/>
              <a:t>re-asked</a:t>
            </a:r>
          </a:p>
          <a:p>
            <a:pPr lvl="1"/>
            <a:r>
              <a:rPr lang="en-US" dirty="0" smtClean="0"/>
              <a:t>Content not </a:t>
            </a:r>
            <a:r>
              <a:rPr lang="en-US" dirty="0"/>
              <a:t>searchable by the </a:t>
            </a:r>
            <a:r>
              <a:rPr lang="en-US" dirty="0" smtClean="0"/>
              <a:t>broader enterprise</a:t>
            </a:r>
            <a:endParaRPr lang="en-US" dirty="0"/>
          </a:p>
          <a:p>
            <a:pPr lvl="1"/>
            <a:r>
              <a:rPr lang="en-US" dirty="0" smtClean="0"/>
              <a:t>Leaders/Experts </a:t>
            </a:r>
            <a:r>
              <a:rPr lang="en-US" dirty="0"/>
              <a:t>are not </a:t>
            </a:r>
            <a:r>
              <a:rPr lang="en-US" dirty="0" smtClean="0"/>
              <a:t>explicitly acknowledged or </a:t>
            </a:r>
            <a:r>
              <a:rPr lang="en-US" dirty="0"/>
              <a:t>easily discoverable</a:t>
            </a:r>
          </a:p>
          <a:p>
            <a:pPr lvl="1"/>
            <a:r>
              <a:rPr lang="en-US" dirty="0"/>
              <a:t>No reward or other incentive to participate</a:t>
            </a:r>
          </a:p>
          <a:p>
            <a:pPr lvl="1"/>
            <a:r>
              <a:rPr lang="en-US" dirty="0" smtClean="0"/>
              <a:t>The simple act of Liking </a:t>
            </a:r>
            <a:r>
              <a:rPr lang="en-US" dirty="0"/>
              <a:t>= Reply all with “+1</a:t>
            </a:r>
            <a:r>
              <a:rPr lang="en-US" dirty="0" smtClean="0"/>
              <a:t>”</a:t>
            </a:r>
          </a:p>
          <a:p>
            <a:pPr lvl="1"/>
            <a:r>
              <a:rPr lang="en-US" dirty="0" smtClean="0"/>
              <a:t>Storage quota can be an issue (content replicated across many inboxes)</a:t>
            </a:r>
            <a:endParaRPr lang="en-US" dirty="0"/>
          </a:p>
        </p:txBody>
      </p:sp>
    </p:spTree>
    <p:extLst>
      <p:ext uri="{BB962C8B-B14F-4D97-AF65-F5344CB8AC3E}">
        <p14:creationId xmlns:p14="http://schemas.microsoft.com/office/powerpoint/2010/main" val="7119220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50" y="2030017"/>
            <a:ext cx="11370961" cy="4505849"/>
          </a:xfrm>
        </p:spPr>
        <p:txBody>
          <a:bodyPr/>
          <a:lstStyle/>
          <a:p>
            <a:r>
              <a:rPr lang="en-US" sz="3600" dirty="0"/>
              <a:t>Are driven by specific deliverables with shared goals, milestones and results</a:t>
            </a:r>
          </a:p>
          <a:p>
            <a:r>
              <a:rPr lang="en-US" sz="3600" dirty="0"/>
              <a:t>Have designated members (and formally defined hierarchy) who tend to remain consistent in their roles during the project</a:t>
            </a:r>
          </a:p>
          <a:p>
            <a:r>
              <a:rPr lang="en-US" sz="3600" dirty="0"/>
              <a:t>Meet to share progress, status, changes in plan, and to assign tasks</a:t>
            </a:r>
          </a:p>
          <a:p>
            <a:r>
              <a:rPr lang="en-US" sz="3600" dirty="0"/>
              <a:t>Are dissolved once its mission is accomplished</a:t>
            </a:r>
          </a:p>
        </p:txBody>
      </p:sp>
      <p:sp>
        <p:nvSpPr>
          <p:cNvPr id="28" name="Title 27"/>
          <p:cNvSpPr>
            <a:spLocks noGrp="1"/>
          </p:cNvSpPr>
          <p:nvPr>
            <p:ph type="title"/>
          </p:nvPr>
        </p:nvSpPr>
        <p:spPr>
          <a:xfrm>
            <a:off x="531950" y="233151"/>
            <a:ext cx="11370961" cy="1525571"/>
          </a:xfrm>
        </p:spPr>
        <p:txBody>
          <a:bodyPr/>
          <a:lstStyle/>
          <a:p>
            <a:r>
              <a:rPr lang="en-US" dirty="0" smtClean="0"/>
              <a:t>Functional Teams </a:t>
            </a:r>
            <a:r>
              <a:rPr lang="en-US" dirty="0"/>
              <a:t>&amp; </a:t>
            </a:r>
            <a:r>
              <a:rPr lang="en-US" dirty="0" smtClean="0"/>
              <a:t>Group Projects differ from Communities</a:t>
            </a:r>
            <a:endParaRPr lang="en-US" dirty="0"/>
          </a:p>
        </p:txBody>
      </p:sp>
    </p:spTree>
    <p:extLst>
      <p:ext uri="{BB962C8B-B14F-4D97-AF65-F5344CB8AC3E}">
        <p14:creationId xmlns:p14="http://schemas.microsoft.com/office/powerpoint/2010/main" val="404234698"/>
      </p:ext>
    </p:extLst>
  </p:cSld>
  <p:clrMapOvr>
    <a:masterClrMapping/>
  </p:clrMapOvr>
  <p:transition>
    <p:fade/>
  </p:transition>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78366436"/>
              </p:ext>
            </p:extLst>
          </p:nvPr>
        </p:nvGraphicFramePr>
        <p:xfrm>
          <a:off x="350839" y="373063"/>
          <a:ext cx="11734800" cy="6582345"/>
        </p:xfrm>
        <a:graphic>
          <a:graphicData uri="http://schemas.openxmlformats.org/drawingml/2006/table">
            <a:tbl>
              <a:tblPr firstRow="1" bandRow="1">
                <a:tableStyleId>{5C22544A-7EE6-4342-B048-85BDC9FD1C3A}</a:tableStyleId>
              </a:tblPr>
              <a:tblGrid>
                <a:gridCol w="1955800"/>
                <a:gridCol w="1955800"/>
                <a:gridCol w="1955800"/>
                <a:gridCol w="1955800"/>
                <a:gridCol w="1955800"/>
                <a:gridCol w="1955800"/>
              </a:tblGrid>
              <a:tr h="487501">
                <a:tc>
                  <a:txBody>
                    <a:bodyPr/>
                    <a:lstStyle/>
                    <a:p>
                      <a:pPr marL="0" marR="0">
                        <a:spcBef>
                          <a:spcPts val="0"/>
                        </a:spcBef>
                        <a:spcAft>
                          <a:spcPts val="1000"/>
                        </a:spcAft>
                      </a:pPr>
                      <a:r>
                        <a:rPr lang="en-US" sz="1600" dirty="0">
                          <a:effectLst/>
                        </a:rPr>
                        <a:t> </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Public newsfeed</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smtClean="0">
                          <a:effectLst/>
                        </a:rPr>
                        <a:t>Team Site w/feed</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Community site</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Email</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IM</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1360167">
                <a:tc>
                  <a:txBody>
                    <a:bodyPr/>
                    <a:lstStyle/>
                    <a:p>
                      <a:pPr marL="0" marR="0">
                        <a:spcBef>
                          <a:spcPts val="0"/>
                        </a:spcBef>
                        <a:spcAft>
                          <a:spcPts val="1000"/>
                        </a:spcAft>
                      </a:pPr>
                      <a:r>
                        <a:rPr lang="en-US" sz="1600">
                          <a:effectLst/>
                        </a:rPr>
                        <a:t>Target scenario</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Serendipitous chatter with your network and/or the company</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Focused chatter with an audience from 10 to thousands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Q&amp;A and discussion with a group of &gt;200 people sharing an interest</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In-depth conversation, either 1:1 or with a small, exclusive group</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Urgent 1:1 or small group chat in real time</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671466">
                <a:tc>
                  <a:txBody>
                    <a:bodyPr/>
                    <a:lstStyle/>
                    <a:p>
                      <a:pPr marL="0" marR="0">
                        <a:spcBef>
                          <a:spcPts val="0"/>
                        </a:spcBef>
                        <a:spcAft>
                          <a:spcPts val="1000"/>
                        </a:spcAft>
                      </a:pPr>
                      <a:r>
                        <a:rPr lang="en-US" sz="1600" dirty="0">
                          <a:effectLst/>
                        </a:rPr>
                        <a:t>Replies &amp; Likes (ratings)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Replies and likes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Replies and likes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a:effectLst/>
                        </a:rPr>
                        <a:t>Replies and </a:t>
                      </a:r>
                      <a:r>
                        <a:rPr lang="en-US" sz="1600" dirty="0" smtClean="0">
                          <a:effectLst/>
                        </a:rPr>
                        <a:t>likes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Replies only</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Replies only</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820451">
                <a:tc>
                  <a:txBody>
                    <a:bodyPr/>
                    <a:lstStyle/>
                    <a:p>
                      <a:pPr marL="0" marR="0">
                        <a:spcBef>
                          <a:spcPts val="0"/>
                        </a:spcBef>
                        <a:spcAft>
                          <a:spcPts val="1000"/>
                        </a:spcAft>
                      </a:pPr>
                      <a:r>
                        <a:rPr lang="en-US" sz="1600">
                          <a:effectLst/>
                        </a:rPr>
                        <a:t>Fidelity of posts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Text-only posts, attach photo</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Text-only posts, attach photo</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Rich HTML posts, attachments, embed</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Rich HTML posts, attachments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Text-only posts, attach files, screen-sharing</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2185823">
                <a:tc>
                  <a:txBody>
                    <a:bodyPr/>
                    <a:lstStyle/>
                    <a:p>
                      <a:pPr marL="0" marR="0">
                        <a:spcBef>
                          <a:spcPts val="0"/>
                        </a:spcBef>
                        <a:spcAft>
                          <a:spcPts val="1000"/>
                        </a:spcAft>
                      </a:pPr>
                      <a:r>
                        <a:rPr lang="en-US" sz="1600">
                          <a:effectLst/>
                        </a:rPr>
                        <a:t>Email integration</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a:effectLst/>
                        </a:rPr>
                        <a:t>Notifications when you're followed, mentioned or someone replies to you</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a:effectLst/>
                        </a:rPr>
                        <a:t>Notifications when you're mentioned or someone replies to you</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smtClean="0">
                          <a:effectLst/>
                        </a:rPr>
                        <a:t>Notifications when you're mentioned or someone replies to you</a:t>
                      </a:r>
                      <a:endParaRPr lang="en-US" sz="16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0" marR="0">
                        <a:spcBef>
                          <a:spcPts val="0"/>
                        </a:spcBef>
                        <a:spcAft>
                          <a:spcPts val="1000"/>
                        </a:spcAft>
                      </a:pPr>
                      <a:r>
                        <a:rPr lang="en-US" sz="1600" dirty="0" smtClean="0">
                          <a:effectLst/>
                        </a:rPr>
                        <a:t>Sync </a:t>
                      </a:r>
                      <a:r>
                        <a:rPr lang="en-US" sz="1600" dirty="0">
                          <a:effectLst/>
                        </a:rPr>
                        <a:t>with an Exchange distribution list (on-premise only)</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a:effectLst/>
                        </a:rPr>
                        <a:t>n/a</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Presence bubbles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1056937">
                <a:tc>
                  <a:txBody>
                    <a:bodyPr/>
                    <a:lstStyle/>
                    <a:p>
                      <a:pPr marL="0" marR="0">
                        <a:spcBef>
                          <a:spcPts val="0"/>
                        </a:spcBef>
                        <a:spcAft>
                          <a:spcPts val="1000"/>
                        </a:spcAft>
                      </a:pPr>
                      <a:r>
                        <a:rPr lang="en-US" sz="1600">
                          <a:effectLst/>
                        </a:rPr>
                        <a:t>Reputation</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Profile shows # of followers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Profile shows # of followers</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smtClean="0">
                          <a:effectLst/>
                        </a:rPr>
                        <a:t>People reputation, content reputation, </a:t>
                      </a:r>
                      <a:r>
                        <a:rPr lang="en-US" sz="1600" dirty="0">
                          <a:effectLst/>
                        </a:rPr>
                        <a:t>gifted </a:t>
                      </a:r>
                      <a:r>
                        <a:rPr lang="en-US" sz="1600" dirty="0" smtClean="0">
                          <a:effectLst/>
                        </a:rPr>
                        <a:t>badges</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a:effectLst/>
                        </a:rPr>
                        <a:t>None</a:t>
                      </a:r>
                      <a:endParaRPr lang="en-US" sz="1600">
                        <a:effectLst/>
                        <a:latin typeface="Calibri" panose="020F0502020204030204" pitchFamily="34" charset="0"/>
                        <a:ea typeface="Times New Roman" panose="02020603050405020304" pitchFamily="18" charset="0"/>
                        <a:cs typeface="Times New Roman" panose="02020603050405020304" pitchFamily="18" charset="0"/>
                      </a:endParaRPr>
                    </a:p>
                  </a:txBody>
                  <a:tcPr marL="33369" marR="33369" marT="33370" marB="33370"/>
                </a:tc>
                <a:tc>
                  <a:txBody>
                    <a:bodyPr/>
                    <a:lstStyle/>
                    <a:p>
                      <a:pPr marL="0" marR="0">
                        <a:spcBef>
                          <a:spcPts val="0"/>
                        </a:spcBef>
                        <a:spcAft>
                          <a:spcPts val="1000"/>
                        </a:spcAft>
                      </a:pPr>
                      <a:r>
                        <a:rPr lang="en-US" sz="1600" dirty="0">
                          <a:effectLst/>
                        </a:rPr>
                        <a:t>None</a:t>
                      </a:r>
                      <a:endParaRPr lang="en-US" sz="16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3578546896"/>
      </p:ext>
    </p:extLst>
  </p:cSld>
  <p:clrMapOvr>
    <a:masterClrMapping/>
  </p:clrMapOvr>
  <p:transition>
    <p:fade/>
  </p:transition>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678753677"/>
              </p:ext>
            </p:extLst>
          </p:nvPr>
        </p:nvGraphicFramePr>
        <p:xfrm>
          <a:off x="427037" y="373062"/>
          <a:ext cx="11506200" cy="6324600"/>
        </p:xfrm>
        <a:graphic>
          <a:graphicData uri="http://schemas.openxmlformats.org/drawingml/2006/table">
            <a:tbl>
              <a:tblPr firstRow="1" bandRow="1">
                <a:tableStyleId>{5C22544A-7EE6-4342-B048-85BDC9FD1C3A}</a:tableStyleId>
              </a:tblPr>
              <a:tblGrid>
                <a:gridCol w="1917700"/>
                <a:gridCol w="1917700"/>
                <a:gridCol w="1917700"/>
                <a:gridCol w="1917700"/>
                <a:gridCol w="1917700"/>
                <a:gridCol w="1917700"/>
              </a:tblGrid>
              <a:tr h="692650">
                <a:tc>
                  <a:txBody>
                    <a:bodyPr/>
                    <a:lstStyle/>
                    <a:p>
                      <a:pPr marL="0" marR="0">
                        <a:spcBef>
                          <a:spcPts val="0"/>
                        </a:spcBef>
                        <a:spcAft>
                          <a:spcPts val="1000"/>
                        </a:spcAft>
                      </a:pPr>
                      <a:r>
                        <a:rPr lang="en-US" sz="1800" dirty="0">
                          <a:effectLst/>
                        </a:rPr>
                        <a:t> </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Public newsfeed</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dirty="0" smtClean="0">
                          <a:effectLst/>
                        </a:rPr>
                        <a:t>Team Site w/feed</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Community site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Email</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IM</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1602338">
                <a:tc>
                  <a:txBody>
                    <a:bodyPr/>
                    <a:lstStyle/>
                    <a:p>
                      <a:pPr marL="0" marR="0">
                        <a:spcBef>
                          <a:spcPts val="0"/>
                        </a:spcBef>
                        <a:spcAft>
                          <a:spcPts val="1000"/>
                        </a:spcAft>
                      </a:pPr>
                      <a:r>
                        <a:rPr lang="en-US" sz="1800">
                          <a:effectLst/>
                        </a:rPr>
                        <a:t>Curation /  moderation</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Generate a personal task from any post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Generate a personal task from any post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Mark post as best reply or answer, “report” a post, “sticky” posts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None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Lync history saved in Outlook</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995880">
                <a:tc>
                  <a:txBody>
                    <a:bodyPr/>
                    <a:lstStyle/>
                    <a:p>
                      <a:pPr marL="0" marR="0">
                        <a:spcBef>
                          <a:spcPts val="0"/>
                        </a:spcBef>
                        <a:spcAft>
                          <a:spcPts val="1000"/>
                        </a:spcAft>
                      </a:pPr>
                      <a:r>
                        <a:rPr lang="en-US" sz="1800">
                          <a:effectLst/>
                        </a:rPr>
                        <a:t>Default Security</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Only available to your enterprise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Based on site permissions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Based on site permissions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None (unless IRM on the email)</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Only available to your enterprise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2208797">
                <a:tc>
                  <a:txBody>
                    <a:bodyPr/>
                    <a:lstStyle/>
                    <a:p>
                      <a:pPr marL="0" marR="0">
                        <a:spcBef>
                          <a:spcPts val="0"/>
                        </a:spcBef>
                        <a:spcAft>
                          <a:spcPts val="1000"/>
                        </a:spcAft>
                      </a:pPr>
                      <a:r>
                        <a:rPr lang="en-US" sz="1800">
                          <a:effectLst/>
                        </a:rPr>
                        <a:t>Virality potential</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High: Each post goes to company feed</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Medium: Posts also seen by followers of the author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Medium: Posts also seen by followers of the author (more notifications coming)</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None, unless people forward it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None</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r h="824935">
                <a:tc>
                  <a:txBody>
                    <a:bodyPr/>
                    <a:lstStyle/>
                    <a:p>
                      <a:pPr marL="0" marR="0">
                        <a:spcBef>
                          <a:spcPts val="0"/>
                        </a:spcBef>
                        <a:spcAft>
                          <a:spcPts val="1000"/>
                        </a:spcAft>
                      </a:pPr>
                      <a:r>
                        <a:rPr lang="en-US" sz="1800">
                          <a:effectLst/>
                        </a:rPr>
                        <a:t>Integration </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API</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API and web part</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API</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a:effectLst/>
                        </a:rPr>
                        <a:t>mailto: links</a:t>
                      </a:r>
                      <a:endParaRPr lang="en-US" sz="1800">
                        <a:effectLst/>
                        <a:latin typeface="Calibri" panose="020F0502020204030204" pitchFamily="34" charset="0"/>
                        <a:ea typeface="Times New Roman" panose="02020603050405020304" pitchFamily="18" charset="0"/>
                        <a:cs typeface="Times New Roman" panose="02020603050405020304" pitchFamily="18" charset="0"/>
                      </a:endParaRPr>
                    </a:p>
                  </a:txBody>
                  <a:tcPr marL="43319" marR="43319" marT="43319" marB="43319"/>
                </a:tc>
                <a:tc>
                  <a:txBody>
                    <a:bodyPr/>
                    <a:lstStyle/>
                    <a:p>
                      <a:pPr marL="0" marR="0">
                        <a:spcBef>
                          <a:spcPts val="0"/>
                        </a:spcBef>
                        <a:spcAft>
                          <a:spcPts val="1000"/>
                        </a:spcAft>
                      </a:pPr>
                      <a:r>
                        <a:rPr lang="en-US" sz="1800" dirty="0">
                          <a:effectLst/>
                        </a:rPr>
                        <a:t>Embed Lync</a:t>
                      </a:r>
                      <a:endParaRPr lang="en-US" sz="1800" dirty="0">
                        <a:effectLst/>
                        <a:latin typeface="Calibri" panose="020F0502020204030204" pitchFamily="34" charset="0"/>
                        <a:ea typeface="Times New Roman" panose="02020603050405020304" pitchFamily="18" charset="0"/>
                        <a:cs typeface="Times New Roman" panose="02020603050405020304" pitchFamily="18" charset="0"/>
                      </a:endParaRPr>
                    </a:p>
                  </a:txBody>
                  <a:tcPr marL="0" marR="0" marT="0" marB="0"/>
                </a:tc>
              </a:tr>
            </a:tbl>
          </a:graphicData>
        </a:graphic>
      </p:graphicFrame>
    </p:spTree>
    <p:extLst>
      <p:ext uri="{BB962C8B-B14F-4D97-AF65-F5344CB8AC3E}">
        <p14:creationId xmlns:p14="http://schemas.microsoft.com/office/powerpoint/2010/main" val="1697237932"/>
      </p:ext>
    </p:extLst>
  </p:cSld>
  <p:clrMapOvr>
    <a:masterClrMapping/>
  </p:clrMapOvr>
  <p:transition>
    <p:fade/>
  </p:transition>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Session Wrap-up</a:t>
            </a:r>
          </a:p>
        </p:txBody>
      </p:sp>
    </p:spTree>
    <p:extLst>
      <p:ext uri="{BB962C8B-B14F-4D97-AF65-F5344CB8AC3E}">
        <p14:creationId xmlns:p14="http://schemas.microsoft.com/office/powerpoint/2010/main" val="1773851123"/>
      </p:ext>
    </p:extLst>
  </p:cSld>
  <p:clrMapOvr>
    <a:masterClrMapping/>
  </p:clrMapOvr>
  <p:transition>
    <p:fade/>
  </p:transition>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Key </a:t>
            </a:r>
            <a:r>
              <a:rPr lang="en-US" dirty="0"/>
              <a:t>takeaways </a:t>
            </a:r>
            <a:br>
              <a:rPr lang="en-US" dirty="0"/>
            </a:br>
            <a:endParaRPr lang="en-US" dirty="0"/>
          </a:p>
        </p:txBody>
      </p:sp>
      <p:sp>
        <p:nvSpPr>
          <p:cNvPr id="5" name="Text Placeholder 4"/>
          <p:cNvSpPr>
            <a:spLocks noGrp="1"/>
          </p:cNvSpPr>
          <p:nvPr>
            <p:ph type="body" sz="quarter" idx="10"/>
          </p:nvPr>
        </p:nvSpPr>
        <p:spPr>
          <a:xfrm>
            <a:off x="274638" y="1212850"/>
            <a:ext cx="11887200" cy="4567404"/>
          </a:xfrm>
        </p:spPr>
        <p:txBody>
          <a:bodyPr/>
          <a:lstStyle/>
          <a:p>
            <a:pPr marL="571388" indent="-571388">
              <a:buFont typeface="Arial" panose="020B0604020202020204" pitchFamily="34" charset="0"/>
              <a:buChar char="•"/>
            </a:pPr>
            <a:r>
              <a:rPr lang="en-US" sz="3200" dirty="0"/>
              <a:t>Community sites are a new site template in SharePoint 2013</a:t>
            </a:r>
          </a:p>
          <a:p>
            <a:pPr marL="571388" indent="-571388">
              <a:buFont typeface="Arial" panose="020B0604020202020204" pitchFamily="34" charset="0"/>
              <a:buChar char="•"/>
            </a:pPr>
            <a:r>
              <a:rPr lang="en-US" sz="3200" dirty="0"/>
              <a:t>Communities are best used for large, long-standing groups to facilitate discussion in a specific domain or profession</a:t>
            </a:r>
          </a:p>
          <a:p>
            <a:pPr marL="571388" indent="-571388">
              <a:buFont typeface="Arial" panose="020B0604020202020204" pitchFamily="34" charset="0"/>
              <a:buChar char="•"/>
            </a:pPr>
            <a:r>
              <a:rPr lang="en-US" sz="3200" dirty="0"/>
              <a:t>Community sites can be easily customized for the topic and goals of the community</a:t>
            </a:r>
          </a:p>
          <a:p>
            <a:pPr marL="571388" indent="-571388">
              <a:buFont typeface="Arial" panose="020B0604020202020204" pitchFamily="34" charset="0"/>
              <a:buChar char="•"/>
            </a:pPr>
            <a:r>
              <a:rPr lang="en-US" sz="3200" dirty="0"/>
              <a:t>Communities are most successful with routine attention and facilitation by dedicated Moderators</a:t>
            </a:r>
          </a:p>
          <a:p>
            <a:pPr marL="571388" indent="-571388">
              <a:buFont typeface="Arial" panose="020B0604020202020204" pitchFamily="34" charset="0"/>
              <a:buChar char="•"/>
            </a:pPr>
            <a:r>
              <a:rPr lang="en-US" sz="3200" dirty="0"/>
              <a:t>Communities are well integrated into the overall social fabric of SharePoint 2013</a:t>
            </a:r>
          </a:p>
        </p:txBody>
      </p:sp>
    </p:spTree>
    <p:extLst>
      <p:ext uri="{BB962C8B-B14F-4D97-AF65-F5344CB8AC3E}">
        <p14:creationId xmlns:p14="http://schemas.microsoft.com/office/powerpoint/2010/main" val="977248594"/>
      </p:ext>
    </p:extLst>
  </p:cSld>
  <p:clrMapOvr>
    <a:masterClrMapping/>
  </p:clrMapOvr>
  <p:transition>
    <p:fade/>
  </p:transition>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Some suggested communities-related books…</a:t>
            </a:r>
          </a:p>
        </p:txBody>
      </p:sp>
      <p:pic>
        <p:nvPicPr>
          <p:cNvPr id="4098" name="Picture 2" descr="http://www.google.com/url?source=imglanding&amp;ct=img&amp;q=http://www.wired.com/images/article/full/2008/09/crowdsourcing_250px.jpg&amp;sa=X&amp;ei=NkePTrCYB8uDsgKzwIy6AQ&amp;ved=0CAkQ8wc&amp;usg=AFQjCNEY5ahB7J8rXI37Umx7olazh_31z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03439" y="3230724"/>
            <a:ext cx="2102164" cy="319528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1028" name="Picture 4" descr="http://www.ewenger.com/pub/pubcultivatingpicture.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10403" y="1820862"/>
            <a:ext cx="2980678" cy="46051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63203" y="3230722"/>
            <a:ext cx="2116341" cy="320696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729492935"/>
      </p:ext>
    </p:extLst>
  </p:cSld>
  <p:clrMapOvr>
    <a:masterClrMapping/>
  </p:clrMapOvr>
  <p:transition>
    <p:fade/>
  </p:transition>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3"/>
            <a:ext cx="11370961" cy="678031"/>
          </a:xfrm>
        </p:spPr>
        <p:txBody>
          <a:bodyPr/>
          <a:lstStyle/>
          <a:p>
            <a:r>
              <a:rPr lang="en-US" sz="4900" dirty="0"/>
              <a:t>MS </a:t>
            </a:r>
            <a:r>
              <a:rPr lang="en-US" sz="4900" dirty="0" err="1"/>
              <a:t>TechCenter</a:t>
            </a:r>
            <a:r>
              <a:rPr lang="en-US" sz="4900" dirty="0"/>
              <a:t> resources</a:t>
            </a:r>
          </a:p>
        </p:txBody>
      </p:sp>
      <p:sp>
        <p:nvSpPr>
          <p:cNvPr id="3" name="Text Placeholder 2"/>
          <p:cNvSpPr>
            <a:spLocks noGrp="1"/>
          </p:cNvSpPr>
          <p:nvPr>
            <p:ph type="body" sz="quarter" idx="10"/>
          </p:nvPr>
        </p:nvSpPr>
        <p:spPr>
          <a:xfrm>
            <a:off x="531950" y="1476623"/>
            <a:ext cx="11370961" cy="5035225"/>
          </a:xfrm>
        </p:spPr>
        <p:txBody>
          <a:bodyPr/>
          <a:lstStyle/>
          <a:p>
            <a:pPr marL="0" indent="0">
              <a:lnSpc>
                <a:spcPct val="100000"/>
              </a:lnSpc>
              <a:buNone/>
            </a:pPr>
            <a:r>
              <a:rPr lang="en-US" sz="3600" dirty="0">
                <a:gradFill>
                  <a:gsLst>
                    <a:gs pos="100000">
                      <a:schemeClr val="tx2"/>
                    </a:gs>
                    <a:gs pos="0">
                      <a:schemeClr val="tx2"/>
                    </a:gs>
                  </a:gsLst>
                  <a:lin ang="5400000" scaled="0"/>
                </a:gradFill>
              </a:rPr>
              <a:t>Overview of communities</a:t>
            </a:r>
          </a:p>
          <a:p>
            <a:pPr marL="558690" lvl="2" indent="0">
              <a:buNone/>
            </a:pPr>
            <a:r>
              <a:rPr lang="en-US" dirty="0">
                <a:hlinkClick r:id="rId2"/>
              </a:rPr>
              <a:t>http://technet.microsoft.com/en-us/library/jj219805(v=office.15)</a:t>
            </a:r>
            <a:r>
              <a:rPr lang="en-US" dirty="0"/>
              <a:t> </a:t>
            </a:r>
          </a:p>
          <a:p>
            <a:pPr marL="0" lvl="1" indent="0">
              <a:lnSpc>
                <a:spcPct val="100000"/>
              </a:lnSpc>
              <a:buNone/>
            </a:pPr>
            <a:r>
              <a:rPr lang="en-US" sz="3600" spc="-71" dirty="0">
                <a:gradFill>
                  <a:gsLst>
                    <a:gs pos="100000">
                      <a:schemeClr val="tx2"/>
                    </a:gs>
                    <a:gs pos="0">
                      <a:schemeClr val="tx2"/>
                    </a:gs>
                  </a:gsLst>
                  <a:lin ang="5400000" scaled="0"/>
                </a:gradFill>
                <a:latin typeface="+mj-lt"/>
              </a:rPr>
              <a:t>Plan for communities</a:t>
            </a:r>
          </a:p>
          <a:p>
            <a:pPr marL="558690" lvl="2" indent="0">
              <a:buNone/>
            </a:pPr>
            <a:r>
              <a:rPr lang="en-US" dirty="0" smtClean="0">
                <a:hlinkClick r:id="rId3"/>
              </a:rPr>
              <a:t>http</a:t>
            </a:r>
            <a:r>
              <a:rPr lang="en-US" dirty="0">
                <a:hlinkClick r:id="rId3"/>
              </a:rPr>
              <a:t>://technet.microsoft.com/en-us/library/jj219489(v=office.15</a:t>
            </a:r>
            <a:r>
              <a:rPr lang="en-US" dirty="0" smtClean="0">
                <a:hlinkClick r:id="rId3"/>
              </a:rPr>
              <a:t>)</a:t>
            </a:r>
            <a:r>
              <a:rPr lang="en-US" dirty="0" smtClean="0"/>
              <a:t> </a:t>
            </a:r>
          </a:p>
          <a:p>
            <a:pPr marL="0" lvl="1" indent="0">
              <a:lnSpc>
                <a:spcPct val="100000"/>
              </a:lnSpc>
              <a:buNone/>
            </a:pPr>
            <a:r>
              <a:rPr lang="en-US" sz="3600" spc="-71" dirty="0">
                <a:gradFill>
                  <a:gsLst>
                    <a:gs pos="100000">
                      <a:schemeClr val="tx2"/>
                    </a:gs>
                    <a:gs pos="0">
                      <a:schemeClr val="tx2"/>
                    </a:gs>
                  </a:gsLst>
                  <a:lin ang="5400000" scaled="0"/>
                </a:gradFill>
                <a:latin typeface="+mj-lt"/>
              </a:rPr>
              <a:t>Create and configure communities</a:t>
            </a:r>
          </a:p>
          <a:p>
            <a:pPr marL="558690" lvl="2" indent="0">
              <a:buNone/>
            </a:pPr>
            <a:r>
              <a:rPr lang="en-US" dirty="0">
                <a:hlinkClick r:id="rId4"/>
              </a:rPr>
              <a:t>http://technet.microsoft.com/en-us/library/jj219543(v=office.15)</a:t>
            </a:r>
            <a:r>
              <a:rPr lang="en-US" dirty="0"/>
              <a:t> </a:t>
            </a:r>
          </a:p>
          <a:p>
            <a:pPr marL="0" lvl="1" indent="0">
              <a:lnSpc>
                <a:spcPct val="100000"/>
              </a:lnSpc>
              <a:buNone/>
            </a:pPr>
            <a:r>
              <a:rPr lang="en-US" sz="3600" spc="-71" dirty="0">
                <a:gradFill>
                  <a:gsLst>
                    <a:gs pos="100000">
                      <a:schemeClr val="tx2"/>
                    </a:gs>
                    <a:gs pos="0">
                      <a:schemeClr val="tx2"/>
                    </a:gs>
                  </a:gsLst>
                  <a:lin ang="5400000" scaled="0"/>
                </a:gradFill>
                <a:latin typeface="+mj-lt"/>
              </a:rPr>
              <a:t>What's new in social computing</a:t>
            </a:r>
          </a:p>
          <a:p>
            <a:pPr marL="558690" lvl="2" indent="0">
              <a:buNone/>
            </a:pPr>
            <a:r>
              <a:rPr lang="en-US" dirty="0">
                <a:hlinkClick r:id="rId5"/>
              </a:rPr>
              <a:t>http://technet.microsoft.com/en-us/library/jj219766(v=office.15)</a:t>
            </a:r>
            <a:r>
              <a:rPr lang="en-US" dirty="0"/>
              <a:t> </a:t>
            </a:r>
          </a:p>
          <a:p>
            <a:pPr marL="101581" indent="0">
              <a:buNone/>
            </a:pPr>
            <a:r>
              <a:rPr lang="en-US" sz="3600" spc="-71" dirty="0">
                <a:gradFill>
                  <a:gsLst>
                    <a:gs pos="100000">
                      <a:schemeClr val="tx2"/>
                    </a:gs>
                    <a:gs pos="0">
                      <a:schemeClr val="tx2"/>
                    </a:gs>
                  </a:gsLst>
                  <a:lin ang="5400000" scaled="0"/>
                </a:gradFill>
              </a:rPr>
              <a:t>Social computing terminology and concepts</a:t>
            </a:r>
          </a:p>
          <a:p>
            <a:pPr marL="558690" lvl="2" indent="0">
              <a:buNone/>
            </a:pPr>
            <a:r>
              <a:rPr lang="en-US" dirty="0" smtClean="0">
                <a:hlinkClick r:id="rId6"/>
              </a:rPr>
              <a:t>http</a:t>
            </a:r>
            <a:r>
              <a:rPr lang="en-US" dirty="0">
                <a:hlinkClick r:id="rId6"/>
              </a:rPr>
              <a:t>://</a:t>
            </a:r>
            <a:r>
              <a:rPr lang="en-US" dirty="0" smtClean="0">
                <a:hlinkClick r:id="rId6"/>
              </a:rPr>
              <a:t>technet.microsoft.com/en-us/library/jj219804.aspx</a:t>
            </a:r>
            <a:endParaRPr lang="en-US" dirty="0"/>
          </a:p>
        </p:txBody>
      </p:sp>
    </p:spTree>
    <p:extLst>
      <p:ext uri="{BB962C8B-B14F-4D97-AF65-F5344CB8AC3E}">
        <p14:creationId xmlns:p14="http://schemas.microsoft.com/office/powerpoint/2010/main" val="2876899024"/>
      </p:ext>
    </p:extLst>
  </p:cSld>
  <p:clrMapOvr>
    <a:masterClrMapping/>
  </p:clrMapOvr>
  <p:transition>
    <p:fade/>
  </p:transition>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Blog posts</a:t>
            </a:r>
            <a:endParaRPr lang="en-US" dirty="0"/>
          </a:p>
        </p:txBody>
      </p:sp>
      <p:sp>
        <p:nvSpPr>
          <p:cNvPr id="3" name="Text Placeholder 2"/>
          <p:cNvSpPr>
            <a:spLocks noGrp="1"/>
          </p:cNvSpPr>
          <p:nvPr>
            <p:ph type="body" sz="quarter" idx="10"/>
          </p:nvPr>
        </p:nvSpPr>
        <p:spPr>
          <a:xfrm>
            <a:off x="274638" y="1212850"/>
            <a:ext cx="11887200" cy="3077766"/>
          </a:xfrm>
        </p:spPr>
        <p:txBody>
          <a:bodyPr/>
          <a:lstStyle/>
          <a:p>
            <a:pPr marL="241253" lvl="1">
              <a:lnSpc>
                <a:spcPct val="100000"/>
              </a:lnSpc>
            </a:pPr>
            <a:endParaRPr lang="en-US" dirty="0"/>
          </a:p>
          <a:p>
            <a:r>
              <a:rPr lang="en-US" dirty="0"/>
              <a:t>Discover Answers and Share Expertise with </a:t>
            </a:r>
            <a:r>
              <a:rPr lang="en-US" dirty="0" smtClean="0"/>
              <a:t>SharePoint Communities</a:t>
            </a:r>
          </a:p>
          <a:p>
            <a:pPr marL="558690" lvl="2"/>
            <a:r>
              <a:rPr lang="en-US" dirty="0">
                <a:hlinkClick r:id="rId2"/>
              </a:rPr>
              <a:t>http://sharepoint.microsoft.com/blog/Pages/BlogPost.aspx?pID=1023</a:t>
            </a:r>
            <a:endParaRPr lang="en-US" dirty="0"/>
          </a:p>
          <a:p>
            <a:r>
              <a:rPr lang="en-US" dirty="0"/>
              <a:t>Setting Up and Customizing Communities </a:t>
            </a:r>
            <a:endParaRPr lang="en-US" dirty="0" smtClean="0"/>
          </a:p>
          <a:p>
            <a:pPr marL="558690" lvl="2"/>
            <a:r>
              <a:rPr lang="en-US" dirty="0">
                <a:hlinkClick r:id="rId3"/>
              </a:rPr>
              <a:t>http://sharepoint.microsoft.com/blog/Pages/BlogPost.aspx?pID=1024</a:t>
            </a:r>
            <a:endParaRPr lang="en-US" dirty="0"/>
          </a:p>
        </p:txBody>
      </p:sp>
    </p:spTree>
    <p:extLst>
      <p:ext uri="{BB962C8B-B14F-4D97-AF65-F5344CB8AC3E}">
        <p14:creationId xmlns:p14="http://schemas.microsoft.com/office/powerpoint/2010/main" val="258137980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021524" y="1632055"/>
            <a:ext cx="7616261" cy="738664"/>
          </a:xfrm>
          <a:prstGeom prst="rect">
            <a:avLst/>
          </a:prstGeom>
        </p:spPr>
        <p:txBody>
          <a:bodyPr/>
          <a:lstStyle/>
          <a:p>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4668" y="10617"/>
            <a:ext cx="9232773" cy="72062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38987568"/>
      </p:ext>
    </p:extLst>
  </p:cSld>
  <p:clrMapOvr>
    <a:masterClrMapping/>
  </p:clrMapOvr>
  <p:transition>
    <p:fade/>
  </p:transition>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Related </a:t>
            </a:r>
            <a:r>
              <a:rPr lang="en-US" dirty="0" smtClean="0"/>
              <a:t>Sessions at SPC 2012</a:t>
            </a:r>
            <a:endParaRPr lang="en-US" dirty="0"/>
          </a:p>
        </p:txBody>
      </p:sp>
      <p:sp>
        <p:nvSpPr>
          <p:cNvPr id="6" name="Text Placeholder 5"/>
          <p:cNvSpPr>
            <a:spLocks noGrp="1"/>
          </p:cNvSpPr>
          <p:nvPr>
            <p:ph type="body" sz="quarter" idx="10"/>
          </p:nvPr>
        </p:nvSpPr>
        <p:spPr>
          <a:xfrm>
            <a:off x="274638" y="1212850"/>
            <a:ext cx="11887200" cy="5620000"/>
          </a:xfrm>
        </p:spPr>
        <p:txBody>
          <a:bodyPr/>
          <a:lstStyle/>
          <a:p>
            <a:pPr lvl="1"/>
            <a:r>
              <a:rPr lang="en-US" sz="2600" dirty="0"/>
              <a:t>SPC016 Deep Dive of the Social Architecture in SharePoint 2013</a:t>
            </a:r>
          </a:p>
          <a:p>
            <a:pPr lvl="1"/>
            <a:r>
              <a:rPr lang="en-US" sz="2600" dirty="0"/>
              <a:t>SPC065 Customizing the way SharePoint 2013 looks</a:t>
            </a:r>
          </a:p>
          <a:p>
            <a:pPr lvl="1"/>
            <a:r>
              <a:rPr lang="en-US" sz="2600" dirty="0"/>
              <a:t>SPC069 Deep Dive on making Your Search Social with SharePoint</a:t>
            </a:r>
          </a:p>
          <a:p>
            <a:pPr lvl="1"/>
            <a:r>
              <a:rPr lang="en-US" sz="2600" dirty="0"/>
              <a:t>SPC182 Overview: SharePoint Mobile &amp; the New SharePoint apps</a:t>
            </a:r>
          </a:p>
          <a:p>
            <a:pPr lvl="1"/>
            <a:r>
              <a:rPr lang="en-US" sz="2600" dirty="0"/>
              <a:t>SPC183 Sharing in SharePoint</a:t>
            </a:r>
          </a:p>
          <a:p>
            <a:pPr lvl="1"/>
            <a:r>
              <a:rPr lang="en-US" sz="2600" dirty="0"/>
              <a:t>SPC187 An overview of the personalized SharePoint 2013 social experience</a:t>
            </a:r>
          </a:p>
          <a:p>
            <a:pPr lvl="1"/>
            <a:r>
              <a:rPr lang="en-US" sz="2600" dirty="0"/>
              <a:t>SPC189 How Yammer and SharePoint are Approaching Social</a:t>
            </a:r>
          </a:p>
          <a:p>
            <a:pPr lvl="1"/>
            <a:r>
              <a:rPr lang="en-US" sz="2600" dirty="0"/>
              <a:t>SPC227 How to Extend Social </a:t>
            </a:r>
          </a:p>
          <a:p>
            <a:pPr lvl="1"/>
            <a:r>
              <a:rPr lang="en-US" sz="2600" dirty="0"/>
              <a:t>SPC228 How to get started with sites in SharePoint</a:t>
            </a:r>
          </a:p>
          <a:p>
            <a:pPr lvl="1"/>
            <a:r>
              <a:rPr lang="en-US" sz="2600" dirty="0"/>
              <a:t>SPC229 Breaking down the SharePoint 2013 newsfeed</a:t>
            </a:r>
          </a:p>
          <a:p>
            <a:pPr lvl="1"/>
            <a:endParaRPr lang="en-US" sz="2400" dirty="0"/>
          </a:p>
          <a:p>
            <a:pPr marL="292998" indent="-292998">
              <a:spcBef>
                <a:spcPts val="1224"/>
              </a:spcBef>
            </a:pPr>
            <a:r>
              <a:rPr lang="en-US" sz="3200" dirty="0"/>
              <a:t>Don’t forget to visit the Social Booth and table at Ask the Experts</a:t>
            </a:r>
            <a:r>
              <a:rPr lang="en-US" dirty="0"/>
              <a:t> </a:t>
            </a:r>
            <a:endParaRPr lang="en-US" sz="3200" dirty="0"/>
          </a:p>
        </p:txBody>
      </p:sp>
    </p:spTree>
    <p:extLst>
      <p:ext uri="{BB962C8B-B14F-4D97-AF65-F5344CB8AC3E}">
        <p14:creationId xmlns:p14="http://schemas.microsoft.com/office/powerpoint/2010/main" val="941502976"/>
      </p:ext>
    </p:extLst>
  </p:cSld>
  <p:clrMapOvr>
    <a:masterClrMapping/>
  </p:clrMapOvr>
  <p:transition>
    <p:fade/>
  </p:transition>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Tree>
    <p:extLst>
      <p:ext uri="{BB962C8B-B14F-4D97-AF65-F5344CB8AC3E}">
        <p14:creationId xmlns:p14="http://schemas.microsoft.com/office/powerpoint/2010/main" val="2638307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3" y="6079034"/>
            <a:ext cx="10974388" cy="624979"/>
          </a:xfrm>
          <a:prstGeom prst="rect">
            <a:avLst/>
          </a:prstGeom>
          <a:noFill/>
          <a:ln w="12700">
            <a:noFill/>
            <a:miter lim="800000"/>
            <a:headEnd type="none" w="sm" len="sm"/>
            <a:tailEnd type="none" w="sm" len="sm"/>
          </a:ln>
          <a:effectLst/>
        </p:spPr>
        <p:txBody>
          <a:bodyPr vert="horz" wrap="square" lIns="182844" tIns="146274" rIns="182844" bIns="146274" numCol="1" anchor="t" anchorCtr="0" compatLnSpc="1">
            <a:prstTxWarp prst="textNoShape">
              <a:avLst/>
            </a:prstTxWarp>
            <a:spAutoFit/>
          </a:bodyPr>
          <a:lstStyle/>
          <a:p>
            <a:pPr defTabSz="932107"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07"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2"/>
            <a:ext cx="3288506" cy="704445"/>
          </a:xfrm>
          <a:prstGeom prst="rect">
            <a:avLst/>
          </a:prstGeom>
        </p:spPr>
      </p:pic>
    </p:spTree>
    <p:extLst>
      <p:ext uri="{BB962C8B-B14F-4D97-AF65-F5344CB8AC3E}">
        <p14:creationId xmlns:p14="http://schemas.microsoft.com/office/powerpoint/2010/main" val="12118136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Appendix</a:t>
            </a:r>
            <a:endParaRPr lang="en-US" dirty="0"/>
          </a:p>
        </p:txBody>
      </p:sp>
    </p:spTree>
    <p:extLst>
      <p:ext uri="{BB962C8B-B14F-4D97-AF65-F5344CB8AC3E}">
        <p14:creationId xmlns:p14="http://schemas.microsoft.com/office/powerpoint/2010/main" val="1377856741"/>
      </p:ext>
    </p:extLst>
  </p:cSld>
  <p:clrMapOvr>
    <a:masterClrMapping/>
  </p:clrMapOvr>
  <p:transition>
    <p:fade/>
  </p:transition>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1"/>
            <a:ext cx="11370961" cy="762786"/>
          </a:xfrm>
        </p:spPr>
        <p:txBody>
          <a:bodyPr/>
          <a:lstStyle/>
          <a:p>
            <a:r>
              <a:rPr lang="en-US" dirty="0" smtClean="0"/>
              <a:t>SharePoint 15 Social Themes</a:t>
            </a:r>
            <a:endParaRPr lang="en-US" dirty="0"/>
          </a:p>
        </p:txBody>
      </p:sp>
      <p:sp>
        <p:nvSpPr>
          <p:cNvPr id="3" name="Content Placeholder 2"/>
          <p:cNvSpPr>
            <a:spLocks noGrp="1"/>
          </p:cNvSpPr>
          <p:nvPr>
            <p:ph idx="4294967295"/>
          </p:nvPr>
        </p:nvSpPr>
        <p:spPr>
          <a:xfrm>
            <a:off x="857170" y="1997196"/>
            <a:ext cx="10706095" cy="4103455"/>
          </a:xfrm>
          <a:prstGeom prst="rect">
            <a:avLst/>
          </a:prstGeom>
        </p:spPr>
        <p:txBody>
          <a:bodyPr>
            <a:normAutofit fontScale="92500" lnSpcReduction="10000"/>
          </a:bodyPr>
          <a:lstStyle/>
          <a:p>
            <a:pPr marL="686360" indent="-466206"/>
            <a:r>
              <a:rPr lang="en-US" dirty="0"/>
              <a:t>Stay connected to the people and things I care about</a:t>
            </a:r>
          </a:p>
          <a:p>
            <a:pPr marL="686360" indent="-466206"/>
            <a:r>
              <a:rPr lang="en-US" dirty="0"/>
              <a:t>Serendipitous discovery of people and content</a:t>
            </a:r>
          </a:p>
          <a:p>
            <a:pPr marL="686360" indent="-466206"/>
            <a:r>
              <a:rPr lang="en-US" dirty="0"/>
              <a:t>Improved connections between people</a:t>
            </a:r>
          </a:p>
          <a:p>
            <a:pPr marL="686360" indent="-466206"/>
            <a:r>
              <a:rPr lang="en-US" dirty="0"/>
              <a:t>Conversations in context</a:t>
            </a:r>
          </a:p>
          <a:p>
            <a:pPr marL="686360" indent="-466206"/>
            <a:r>
              <a:rPr lang="en-US" dirty="0"/>
              <a:t>Facilitates complete document lifecycle</a:t>
            </a:r>
          </a:p>
          <a:p>
            <a:pPr marL="686360" indent="-466206"/>
            <a:r>
              <a:rPr lang="en-US" dirty="0"/>
              <a:t>Anywhere access to information</a:t>
            </a:r>
          </a:p>
          <a:p>
            <a:endParaRPr lang="en-US" sz="4500" dirty="0"/>
          </a:p>
        </p:txBody>
      </p:sp>
    </p:spTree>
    <p:extLst>
      <p:ext uri="{BB962C8B-B14F-4D97-AF65-F5344CB8AC3E}">
        <p14:creationId xmlns:p14="http://schemas.microsoft.com/office/powerpoint/2010/main" val="920022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Productivity Pillars</a:t>
            </a:r>
            <a:endParaRPr lang="en-US" dirty="0"/>
          </a:p>
        </p:txBody>
      </p:sp>
      <p:graphicFrame>
        <p:nvGraphicFramePr>
          <p:cNvPr id="4" name="Diagram 3"/>
          <p:cNvGraphicFramePr/>
          <p:nvPr>
            <p:extLst/>
          </p:nvPr>
        </p:nvGraphicFramePr>
        <p:xfrm>
          <a:off x="2437325" y="1398911"/>
          <a:ext cx="7199338" cy="49906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946291067"/>
      </p:ext>
    </p:extLst>
  </p:cSld>
  <p:clrMapOvr>
    <a:masterClrMapping/>
  </p:clrMapOvr>
  <p:transition>
    <p:fade/>
  </p:transition>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a:xfrm>
            <a:off x="500875" y="295276"/>
            <a:ext cx="11889564" cy="917575"/>
          </a:xfrm>
        </p:spPr>
        <p:txBody>
          <a:bodyPr/>
          <a:lstStyle/>
          <a:p>
            <a:r>
              <a:rPr lang="en-US" dirty="0" smtClean="0"/>
              <a:t>Purpose of Communities</a:t>
            </a:r>
            <a:endParaRPr lang="en-US" dirty="0"/>
          </a:p>
        </p:txBody>
      </p:sp>
      <p:grpSp>
        <p:nvGrpSpPr>
          <p:cNvPr id="8" name="Group 7"/>
          <p:cNvGrpSpPr/>
          <p:nvPr/>
        </p:nvGrpSpPr>
        <p:grpSpPr>
          <a:xfrm>
            <a:off x="727671" y="5362469"/>
            <a:ext cx="1139552" cy="854886"/>
            <a:chOff x="1160780" y="3352800"/>
            <a:chExt cx="838200" cy="838200"/>
          </a:xfrm>
        </p:grpSpPr>
        <p:sp>
          <p:nvSpPr>
            <p:cNvPr id="11" name="Oval 10"/>
            <p:cNvSpPr/>
            <p:nvPr/>
          </p:nvSpPr>
          <p:spPr>
            <a:xfrm>
              <a:off x="1160780" y="3352800"/>
              <a:ext cx="838200" cy="838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13" name="Rectangle 3"/>
            <p:cNvSpPr>
              <a:spLocks noChangeAspect="1"/>
            </p:cNvSpPr>
            <p:nvPr/>
          </p:nvSpPr>
          <p:spPr>
            <a:xfrm>
              <a:off x="1262210" y="3538220"/>
              <a:ext cx="591990" cy="467360"/>
            </a:xfrm>
            <a:custGeom>
              <a:avLst/>
              <a:gdLst/>
              <a:ahLst/>
              <a:cxnLst/>
              <a:rect l="l" t="t" r="r" b="b"/>
              <a:pathLst>
                <a:path w="1447800" h="1143000">
                  <a:moveTo>
                    <a:pt x="1371600" y="685800"/>
                  </a:moveTo>
                  <a:lnTo>
                    <a:pt x="1371600" y="731519"/>
                  </a:lnTo>
                  <a:lnTo>
                    <a:pt x="1417319" y="731519"/>
                  </a:lnTo>
                  <a:lnTo>
                    <a:pt x="1417319" y="685800"/>
                  </a:lnTo>
                  <a:close/>
                  <a:moveTo>
                    <a:pt x="1295400" y="685800"/>
                  </a:moveTo>
                  <a:lnTo>
                    <a:pt x="1295400" y="731519"/>
                  </a:lnTo>
                  <a:lnTo>
                    <a:pt x="1341119" y="731519"/>
                  </a:lnTo>
                  <a:lnTo>
                    <a:pt x="1341119" y="685800"/>
                  </a:lnTo>
                  <a:close/>
                  <a:moveTo>
                    <a:pt x="1066800" y="685800"/>
                  </a:moveTo>
                  <a:lnTo>
                    <a:pt x="1066800" y="731519"/>
                  </a:lnTo>
                  <a:lnTo>
                    <a:pt x="1112519" y="731519"/>
                  </a:lnTo>
                  <a:lnTo>
                    <a:pt x="1112519" y="685800"/>
                  </a:lnTo>
                  <a:close/>
                  <a:moveTo>
                    <a:pt x="990600" y="685800"/>
                  </a:moveTo>
                  <a:lnTo>
                    <a:pt x="990600" y="731519"/>
                  </a:lnTo>
                  <a:lnTo>
                    <a:pt x="1036319" y="731519"/>
                  </a:lnTo>
                  <a:lnTo>
                    <a:pt x="1036319" y="685800"/>
                  </a:lnTo>
                  <a:close/>
                  <a:moveTo>
                    <a:pt x="762000" y="685800"/>
                  </a:moveTo>
                  <a:lnTo>
                    <a:pt x="762000" y="731519"/>
                  </a:lnTo>
                  <a:lnTo>
                    <a:pt x="807719" y="731519"/>
                  </a:lnTo>
                  <a:lnTo>
                    <a:pt x="807719" y="685800"/>
                  </a:lnTo>
                  <a:close/>
                  <a:moveTo>
                    <a:pt x="685800" y="685800"/>
                  </a:moveTo>
                  <a:lnTo>
                    <a:pt x="685800" y="731519"/>
                  </a:lnTo>
                  <a:lnTo>
                    <a:pt x="731519" y="731519"/>
                  </a:lnTo>
                  <a:lnTo>
                    <a:pt x="731519" y="685800"/>
                  </a:lnTo>
                  <a:close/>
                  <a:moveTo>
                    <a:pt x="457200" y="685800"/>
                  </a:moveTo>
                  <a:lnTo>
                    <a:pt x="457200" y="731519"/>
                  </a:lnTo>
                  <a:lnTo>
                    <a:pt x="502919" y="731519"/>
                  </a:lnTo>
                  <a:lnTo>
                    <a:pt x="502919" y="685800"/>
                  </a:lnTo>
                  <a:close/>
                  <a:moveTo>
                    <a:pt x="381000" y="685800"/>
                  </a:moveTo>
                  <a:lnTo>
                    <a:pt x="381000" y="731519"/>
                  </a:lnTo>
                  <a:lnTo>
                    <a:pt x="426719" y="731519"/>
                  </a:lnTo>
                  <a:lnTo>
                    <a:pt x="426719" y="685800"/>
                  </a:lnTo>
                  <a:close/>
                  <a:moveTo>
                    <a:pt x="45719" y="685800"/>
                  </a:moveTo>
                  <a:lnTo>
                    <a:pt x="76200" y="685800"/>
                  </a:lnTo>
                  <a:lnTo>
                    <a:pt x="76200" y="731519"/>
                  </a:lnTo>
                  <a:lnTo>
                    <a:pt x="121919" y="731519"/>
                  </a:lnTo>
                  <a:lnTo>
                    <a:pt x="121919" y="685800"/>
                  </a:lnTo>
                  <a:lnTo>
                    <a:pt x="152400" y="685800"/>
                  </a:lnTo>
                  <a:lnTo>
                    <a:pt x="152400" y="731519"/>
                  </a:lnTo>
                  <a:lnTo>
                    <a:pt x="198119" y="731519"/>
                  </a:lnTo>
                  <a:lnTo>
                    <a:pt x="198119" y="685800"/>
                  </a:lnTo>
                  <a:lnTo>
                    <a:pt x="228600" y="685800"/>
                  </a:lnTo>
                  <a:lnTo>
                    <a:pt x="274319" y="685800"/>
                  </a:lnTo>
                  <a:lnTo>
                    <a:pt x="274319" y="731519"/>
                  </a:lnTo>
                  <a:lnTo>
                    <a:pt x="228600" y="731519"/>
                  </a:lnTo>
                  <a:lnTo>
                    <a:pt x="228600" y="1143000"/>
                  </a:lnTo>
                  <a:lnTo>
                    <a:pt x="0" y="1143000"/>
                  </a:lnTo>
                  <a:lnTo>
                    <a:pt x="0" y="731519"/>
                  </a:lnTo>
                  <a:lnTo>
                    <a:pt x="45719" y="731519"/>
                  </a:lnTo>
                  <a:close/>
                  <a:moveTo>
                    <a:pt x="609600" y="533400"/>
                  </a:moveTo>
                  <a:lnTo>
                    <a:pt x="838200" y="533400"/>
                  </a:lnTo>
                  <a:lnTo>
                    <a:pt x="838200" y="685800"/>
                  </a:lnTo>
                  <a:lnTo>
                    <a:pt x="883919" y="685800"/>
                  </a:lnTo>
                  <a:lnTo>
                    <a:pt x="883919" y="731519"/>
                  </a:lnTo>
                  <a:lnTo>
                    <a:pt x="838200" y="731519"/>
                  </a:lnTo>
                  <a:lnTo>
                    <a:pt x="838200" y="1143000"/>
                  </a:lnTo>
                  <a:lnTo>
                    <a:pt x="609600" y="1143000"/>
                  </a:lnTo>
                  <a:lnTo>
                    <a:pt x="609600" y="731519"/>
                  </a:lnTo>
                  <a:lnTo>
                    <a:pt x="655319" y="731519"/>
                  </a:lnTo>
                  <a:lnTo>
                    <a:pt x="655319" y="685800"/>
                  </a:lnTo>
                  <a:lnTo>
                    <a:pt x="609600" y="685800"/>
                  </a:lnTo>
                  <a:close/>
                  <a:moveTo>
                    <a:pt x="304800" y="381000"/>
                  </a:moveTo>
                  <a:lnTo>
                    <a:pt x="533400" y="381000"/>
                  </a:lnTo>
                  <a:lnTo>
                    <a:pt x="533400" y="685800"/>
                  </a:lnTo>
                  <a:lnTo>
                    <a:pt x="579119" y="685800"/>
                  </a:lnTo>
                  <a:lnTo>
                    <a:pt x="579119" y="731519"/>
                  </a:lnTo>
                  <a:lnTo>
                    <a:pt x="533400" y="731519"/>
                  </a:lnTo>
                  <a:lnTo>
                    <a:pt x="533400" y="1143000"/>
                  </a:lnTo>
                  <a:lnTo>
                    <a:pt x="304800" y="1143000"/>
                  </a:lnTo>
                  <a:lnTo>
                    <a:pt x="304800" y="731519"/>
                  </a:lnTo>
                  <a:lnTo>
                    <a:pt x="350519" y="731519"/>
                  </a:lnTo>
                  <a:lnTo>
                    <a:pt x="350519" y="685800"/>
                  </a:lnTo>
                  <a:lnTo>
                    <a:pt x="304800" y="685800"/>
                  </a:lnTo>
                  <a:close/>
                  <a:moveTo>
                    <a:pt x="914400" y="152400"/>
                  </a:moveTo>
                  <a:lnTo>
                    <a:pt x="1143000" y="152400"/>
                  </a:lnTo>
                  <a:lnTo>
                    <a:pt x="1143000" y="685800"/>
                  </a:lnTo>
                  <a:lnTo>
                    <a:pt x="1188719" y="685800"/>
                  </a:lnTo>
                  <a:lnTo>
                    <a:pt x="1188719" y="731519"/>
                  </a:lnTo>
                  <a:lnTo>
                    <a:pt x="1143000" y="731519"/>
                  </a:lnTo>
                  <a:lnTo>
                    <a:pt x="1143000" y="1143000"/>
                  </a:lnTo>
                  <a:lnTo>
                    <a:pt x="914400" y="1143000"/>
                  </a:lnTo>
                  <a:lnTo>
                    <a:pt x="914400" y="731519"/>
                  </a:lnTo>
                  <a:lnTo>
                    <a:pt x="960119" y="731519"/>
                  </a:lnTo>
                  <a:lnTo>
                    <a:pt x="960119" y="685800"/>
                  </a:lnTo>
                  <a:lnTo>
                    <a:pt x="914400" y="685800"/>
                  </a:lnTo>
                  <a:close/>
                  <a:moveTo>
                    <a:pt x="1219200" y="0"/>
                  </a:moveTo>
                  <a:lnTo>
                    <a:pt x="1447800" y="0"/>
                  </a:lnTo>
                  <a:lnTo>
                    <a:pt x="1447800" y="1143000"/>
                  </a:lnTo>
                  <a:lnTo>
                    <a:pt x="1219200" y="1143000"/>
                  </a:lnTo>
                  <a:lnTo>
                    <a:pt x="1219200" y="731519"/>
                  </a:lnTo>
                  <a:lnTo>
                    <a:pt x="1264919" y="731519"/>
                  </a:lnTo>
                  <a:lnTo>
                    <a:pt x="1264919" y="685800"/>
                  </a:lnTo>
                  <a:lnTo>
                    <a:pt x="1219200" y="6858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grpSp>
        <p:nvGrpSpPr>
          <p:cNvPr id="18" name="Group 17"/>
          <p:cNvGrpSpPr/>
          <p:nvPr/>
        </p:nvGrpSpPr>
        <p:grpSpPr>
          <a:xfrm>
            <a:off x="735285" y="1575725"/>
            <a:ext cx="1139552" cy="854886"/>
            <a:chOff x="1143000" y="2362200"/>
            <a:chExt cx="838200" cy="838200"/>
          </a:xfrm>
        </p:grpSpPr>
        <p:sp>
          <p:nvSpPr>
            <p:cNvPr id="10" name="Oval 9"/>
            <p:cNvSpPr/>
            <p:nvPr/>
          </p:nvSpPr>
          <p:spPr>
            <a:xfrm>
              <a:off x="1143000" y="2362200"/>
              <a:ext cx="838200" cy="838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14" name="Rectangle 7"/>
            <p:cNvSpPr>
              <a:spLocks noChangeAspect="1"/>
            </p:cNvSpPr>
            <p:nvPr/>
          </p:nvSpPr>
          <p:spPr>
            <a:xfrm rot="1931043" flipH="1">
              <a:off x="1342153" y="2396461"/>
              <a:ext cx="404220" cy="731520"/>
            </a:xfrm>
            <a:custGeom>
              <a:avLst/>
              <a:gdLst/>
              <a:ahLst/>
              <a:cxnLst/>
              <a:rect l="l" t="t" r="r" b="b"/>
              <a:pathLst>
                <a:path w="1154668" h="2089611">
                  <a:moveTo>
                    <a:pt x="514534" y="181877"/>
                  </a:moveTo>
                  <a:lnTo>
                    <a:pt x="542561" y="184807"/>
                  </a:lnTo>
                  <a:cubicBezTo>
                    <a:pt x="410358" y="219173"/>
                    <a:pt x="300188" y="310840"/>
                    <a:pt x="239455" y="433754"/>
                  </a:cubicBezTo>
                  <a:cubicBezTo>
                    <a:pt x="255766" y="291596"/>
                    <a:pt x="372792" y="181877"/>
                    <a:pt x="514534" y="181877"/>
                  </a:cubicBezTo>
                  <a:close/>
                  <a:moveTo>
                    <a:pt x="577334" y="107523"/>
                  </a:moveTo>
                  <a:cubicBezTo>
                    <a:pt x="317865" y="107523"/>
                    <a:pt x="107523" y="317865"/>
                    <a:pt x="107523" y="577334"/>
                  </a:cubicBezTo>
                  <a:cubicBezTo>
                    <a:pt x="107523" y="836803"/>
                    <a:pt x="317865" y="1047145"/>
                    <a:pt x="577334" y="1047145"/>
                  </a:cubicBezTo>
                  <a:cubicBezTo>
                    <a:pt x="836803" y="1047145"/>
                    <a:pt x="1047145" y="836803"/>
                    <a:pt x="1047145" y="577334"/>
                  </a:cubicBezTo>
                  <a:cubicBezTo>
                    <a:pt x="1047145" y="317865"/>
                    <a:pt x="836803" y="107523"/>
                    <a:pt x="577334" y="107523"/>
                  </a:cubicBezTo>
                  <a:close/>
                  <a:moveTo>
                    <a:pt x="577334" y="0"/>
                  </a:moveTo>
                  <a:cubicBezTo>
                    <a:pt x="896187" y="0"/>
                    <a:pt x="1154668" y="258481"/>
                    <a:pt x="1154668" y="577334"/>
                  </a:cubicBezTo>
                  <a:cubicBezTo>
                    <a:pt x="1154668" y="876643"/>
                    <a:pt x="926903" y="1122754"/>
                    <a:pt x="634947" y="1148860"/>
                  </a:cubicBezTo>
                  <a:lnTo>
                    <a:pt x="634947" y="1244352"/>
                  </a:lnTo>
                  <a:cubicBezTo>
                    <a:pt x="620985" y="1268856"/>
                    <a:pt x="614029" y="1297278"/>
                    <a:pt x="614029" y="1327324"/>
                  </a:cubicBezTo>
                  <a:cubicBezTo>
                    <a:pt x="614029" y="1357371"/>
                    <a:pt x="620985" y="1385793"/>
                    <a:pt x="634947" y="1410297"/>
                  </a:cubicBezTo>
                  <a:lnTo>
                    <a:pt x="634947" y="2089611"/>
                  </a:lnTo>
                  <a:lnTo>
                    <a:pt x="519721" y="2089611"/>
                  </a:lnTo>
                  <a:lnTo>
                    <a:pt x="519721" y="1410298"/>
                  </a:lnTo>
                  <a:cubicBezTo>
                    <a:pt x="533684" y="1385794"/>
                    <a:pt x="540640" y="1357371"/>
                    <a:pt x="540640" y="1327324"/>
                  </a:cubicBezTo>
                  <a:cubicBezTo>
                    <a:pt x="540640" y="1297277"/>
                    <a:pt x="533684" y="1268855"/>
                    <a:pt x="519721" y="1244350"/>
                  </a:cubicBezTo>
                  <a:lnTo>
                    <a:pt x="519721" y="1148860"/>
                  </a:lnTo>
                  <a:cubicBezTo>
                    <a:pt x="227765" y="1122754"/>
                    <a:pt x="0" y="876643"/>
                    <a:pt x="0" y="577334"/>
                  </a:cubicBezTo>
                  <a:cubicBezTo>
                    <a:pt x="0" y="258481"/>
                    <a:pt x="258481" y="0"/>
                    <a:pt x="57733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grpSp>
        <p:nvGrpSpPr>
          <p:cNvPr id="9" name="Group 8"/>
          <p:cNvGrpSpPr/>
          <p:nvPr/>
        </p:nvGrpSpPr>
        <p:grpSpPr>
          <a:xfrm>
            <a:off x="727673" y="2797811"/>
            <a:ext cx="1091439" cy="800485"/>
            <a:chOff x="1262210" y="4572000"/>
            <a:chExt cx="802810" cy="784860"/>
          </a:xfrm>
        </p:grpSpPr>
        <p:sp>
          <p:nvSpPr>
            <p:cNvPr id="12" name="Oval 11"/>
            <p:cNvSpPr/>
            <p:nvPr/>
          </p:nvSpPr>
          <p:spPr>
            <a:xfrm>
              <a:off x="1262210" y="4572000"/>
              <a:ext cx="802810" cy="7848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dirty="0">
                <a:solidFill>
                  <a:srgbClr val="FFFFFF"/>
                </a:solidFill>
              </a:endParaRPr>
            </a:p>
          </p:txBody>
        </p:sp>
        <p:sp>
          <p:nvSpPr>
            <p:cNvPr id="15" name="Oval 33"/>
            <p:cNvSpPr>
              <a:spLocks noChangeAspect="1"/>
            </p:cNvSpPr>
            <p:nvPr/>
          </p:nvSpPr>
          <p:spPr>
            <a:xfrm>
              <a:off x="1295400" y="4648200"/>
              <a:ext cx="722924" cy="533400"/>
            </a:xfrm>
            <a:custGeom>
              <a:avLst/>
              <a:gdLst/>
              <a:ahLst/>
              <a:cxnLst/>
              <a:rect l="l" t="t" r="r" b="b"/>
              <a:pathLst>
                <a:path w="1447707" h="1068173">
                  <a:moveTo>
                    <a:pt x="980354" y="122167"/>
                  </a:moveTo>
                  <a:cubicBezTo>
                    <a:pt x="968031" y="138549"/>
                    <a:pt x="959864" y="180383"/>
                    <a:pt x="959864" y="227127"/>
                  </a:cubicBezTo>
                  <a:cubicBezTo>
                    <a:pt x="959864" y="273871"/>
                    <a:pt x="968031" y="315705"/>
                    <a:pt x="980354" y="332086"/>
                  </a:cubicBezTo>
                  <a:cubicBezTo>
                    <a:pt x="964037" y="332086"/>
                    <a:pt x="950810" y="285094"/>
                    <a:pt x="950810" y="227127"/>
                  </a:cubicBezTo>
                  <a:cubicBezTo>
                    <a:pt x="950810" y="169159"/>
                    <a:pt x="964037" y="122167"/>
                    <a:pt x="980354" y="122167"/>
                  </a:cubicBezTo>
                  <a:close/>
                  <a:moveTo>
                    <a:pt x="1190359" y="119649"/>
                  </a:moveTo>
                  <a:cubicBezTo>
                    <a:pt x="1242267" y="119649"/>
                    <a:pt x="1284347" y="161729"/>
                    <a:pt x="1284347" y="213637"/>
                  </a:cubicBezTo>
                  <a:cubicBezTo>
                    <a:pt x="1284347" y="256166"/>
                    <a:pt x="1256100" y="292098"/>
                    <a:pt x="1217213" y="303260"/>
                  </a:cubicBezTo>
                  <a:lnTo>
                    <a:pt x="1217213" y="312955"/>
                  </a:lnTo>
                  <a:lnTo>
                    <a:pt x="1311018" y="312660"/>
                  </a:lnTo>
                  <a:cubicBezTo>
                    <a:pt x="1324154" y="312553"/>
                    <a:pt x="1328630" y="314920"/>
                    <a:pt x="1331621" y="322730"/>
                  </a:cubicBezTo>
                  <a:lnTo>
                    <a:pt x="1443859" y="607519"/>
                  </a:lnTo>
                  <a:cubicBezTo>
                    <a:pt x="1453986" y="633835"/>
                    <a:pt x="1443436" y="662387"/>
                    <a:pt x="1420296" y="671291"/>
                  </a:cubicBezTo>
                  <a:cubicBezTo>
                    <a:pt x="1397155" y="680196"/>
                    <a:pt x="1370187" y="666083"/>
                    <a:pt x="1360060" y="639767"/>
                  </a:cubicBezTo>
                  <a:lnTo>
                    <a:pt x="1299286" y="481840"/>
                  </a:lnTo>
                  <a:lnTo>
                    <a:pt x="1273615" y="629607"/>
                  </a:lnTo>
                  <a:lnTo>
                    <a:pt x="1378035" y="990347"/>
                  </a:lnTo>
                  <a:cubicBezTo>
                    <a:pt x="1387816" y="1024140"/>
                    <a:pt x="1372780" y="1058182"/>
                    <a:pt x="1344449" y="1066383"/>
                  </a:cubicBezTo>
                  <a:cubicBezTo>
                    <a:pt x="1316118" y="1074583"/>
                    <a:pt x="1285222" y="1053837"/>
                    <a:pt x="1275440" y="1020044"/>
                  </a:cubicBezTo>
                  <a:lnTo>
                    <a:pt x="1190359" y="726115"/>
                  </a:lnTo>
                  <a:lnTo>
                    <a:pt x="1105278" y="1020044"/>
                  </a:lnTo>
                  <a:cubicBezTo>
                    <a:pt x="1095496" y="1053837"/>
                    <a:pt x="1064600" y="1074583"/>
                    <a:pt x="1036269" y="1066383"/>
                  </a:cubicBezTo>
                  <a:cubicBezTo>
                    <a:pt x="1007938" y="1058182"/>
                    <a:pt x="992902" y="1024140"/>
                    <a:pt x="1002683" y="990347"/>
                  </a:cubicBezTo>
                  <a:lnTo>
                    <a:pt x="1107103" y="629607"/>
                  </a:lnTo>
                  <a:lnTo>
                    <a:pt x="1081432" y="481840"/>
                  </a:lnTo>
                  <a:lnTo>
                    <a:pt x="1020658" y="639767"/>
                  </a:lnTo>
                  <a:cubicBezTo>
                    <a:pt x="1010531" y="666083"/>
                    <a:pt x="983563" y="680196"/>
                    <a:pt x="960422" y="671291"/>
                  </a:cubicBezTo>
                  <a:cubicBezTo>
                    <a:pt x="937282" y="662387"/>
                    <a:pt x="922168" y="665600"/>
                    <a:pt x="936859" y="607519"/>
                  </a:cubicBezTo>
                  <a:lnTo>
                    <a:pt x="1048570" y="322806"/>
                  </a:lnTo>
                  <a:cubicBezTo>
                    <a:pt x="1050880" y="316784"/>
                    <a:pt x="1055169" y="312743"/>
                    <a:pt x="1065149" y="312908"/>
                  </a:cubicBezTo>
                  <a:lnTo>
                    <a:pt x="1163505" y="312955"/>
                  </a:lnTo>
                  <a:lnTo>
                    <a:pt x="1163505" y="303260"/>
                  </a:lnTo>
                  <a:cubicBezTo>
                    <a:pt x="1124619" y="292098"/>
                    <a:pt x="1096371" y="256166"/>
                    <a:pt x="1096371" y="213637"/>
                  </a:cubicBezTo>
                  <a:cubicBezTo>
                    <a:pt x="1096371" y="161729"/>
                    <a:pt x="1138451" y="119649"/>
                    <a:pt x="1190359" y="119649"/>
                  </a:cubicBezTo>
                  <a:close/>
                  <a:moveTo>
                    <a:pt x="259311" y="119649"/>
                  </a:moveTo>
                  <a:cubicBezTo>
                    <a:pt x="311219" y="119649"/>
                    <a:pt x="353299" y="161729"/>
                    <a:pt x="353299" y="213637"/>
                  </a:cubicBezTo>
                  <a:cubicBezTo>
                    <a:pt x="353299" y="256166"/>
                    <a:pt x="325051" y="292098"/>
                    <a:pt x="286165" y="303260"/>
                  </a:cubicBezTo>
                  <a:lnTo>
                    <a:pt x="286165" y="312955"/>
                  </a:lnTo>
                  <a:lnTo>
                    <a:pt x="379970" y="312660"/>
                  </a:lnTo>
                  <a:cubicBezTo>
                    <a:pt x="393106" y="312553"/>
                    <a:pt x="397582" y="314920"/>
                    <a:pt x="400573" y="322730"/>
                  </a:cubicBezTo>
                  <a:lnTo>
                    <a:pt x="512811" y="607519"/>
                  </a:lnTo>
                  <a:cubicBezTo>
                    <a:pt x="522938" y="633835"/>
                    <a:pt x="512388" y="662387"/>
                    <a:pt x="489248" y="671291"/>
                  </a:cubicBezTo>
                  <a:cubicBezTo>
                    <a:pt x="466107" y="680196"/>
                    <a:pt x="439139" y="666083"/>
                    <a:pt x="429012" y="639767"/>
                  </a:cubicBezTo>
                  <a:lnTo>
                    <a:pt x="368238" y="481840"/>
                  </a:lnTo>
                  <a:lnTo>
                    <a:pt x="342567" y="629607"/>
                  </a:lnTo>
                  <a:lnTo>
                    <a:pt x="446987" y="990347"/>
                  </a:lnTo>
                  <a:cubicBezTo>
                    <a:pt x="456768" y="1024140"/>
                    <a:pt x="441732" y="1058182"/>
                    <a:pt x="413401" y="1066383"/>
                  </a:cubicBezTo>
                  <a:cubicBezTo>
                    <a:pt x="385070" y="1074583"/>
                    <a:pt x="354174" y="1053837"/>
                    <a:pt x="344392" y="1020044"/>
                  </a:cubicBezTo>
                  <a:lnTo>
                    <a:pt x="259311" y="726115"/>
                  </a:lnTo>
                  <a:lnTo>
                    <a:pt x="174230" y="1020044"/>
                  </a:lnTo>
                  <a:cubicBezTo>
                    <a:pt x="164448" y="1053837"/>
                    <a:pt x="133552" y="1074583"/>
                    <a:pt x="105221" y="1066383"/>
                  </a:cubicBezTo>
                  <a:cubicBezTo>
                    <a:pt x="76890" y="1058182"/>
                    <a:pt x="61854" y="1024140"/>
                    <a:pt x="71635" y="990347"/>
                  </a:cubicBezTo>
                  <a:lnTo>
                    <a:pt x="176055" y="629607"/>
                  </a:lnTo>
                  <a:lnTo>
                    <a:pt x="150384" y="481840"/>
                  </a:lnTo>
                  <a:lnTo>
                    <a:pt x="89610" y="639767"/>
                  </a:lnTo>
                  <a:cubicBezTo>
                    <a:pt x="79483" y="666083"/>
                    <a:pt x="52515" y="680196"/>
                    <a:pt x="29374" y="671291"/>
                  </a:cubicBezTo>
                  <a:cubicBezTo>
                    <a:pt x="6234" y="662387"/>
                    <a:pt x="-8880" y="665600"/>
                    <a:pt x="5811" y="607519"/>
                  </a:cubicBezTo>
                  <a:lnTo>
                    <a:pt x="117522" y="322806"/>
                  </a:lnTo>
                  <a:cubicBezTo>
                    <a:pt x="119832" y="316784"/>
                    <a:pt x="124121" y="312743"/>
                    <a:pt x="134101" y="312908"/>
                  </a:cubicBezTo>
                  <a:lnTo>
                    <a:pt x="232457" y="312955"/>
                  </a:lnTo>
                  <a:lnTo>
                    <a:pt x="232457" y="303260"/>
                  </a:lnTo>
                  <a:cubicBezTo>
                    <a:pt x="193570" y="292098"/>
                    <a:pt x="165323" y="256166"/>
                    <a:pt x="165323" y="213637"/>
                  </a:cubicBezTo>
                  <a:cubicBezTo>
                    <a:pt x="165323" y="161729"/>
                    <a:pt x="207403" y="119649"/>
                    <a:pt x="259311" y="119649"/>
                  </a:cubicBezTo>
                  <a:close/>
                  <a:moveTo>
                    <a:pt x="451437" y="116622"/>
                  </a:moveTo>
                  <a:cubicBezTo>
                    <a:pt x="467754" y="116622"/>
                    <a:pt x="480981" y="163614"/>
                    <a:pt x="480981" y="221582"/>
                  </a:cubicBezTo>
                  <a:cubicBezTo>
                    <a:pt x="480981" y="279549"/>
                    <a:pt x="467754" y="326541"/>
                    <a:pt x="451437" y="326541"/>
                  </a:cubicBezTo>
                  <a:cubicBezTo>
                    <a:pt x="463760" y="310160"/>
                    <a:pt x="471927" y="268326"/>
                    <a:pt x="471927" y="221582"/>
                  </a:cubicBezTo>
                  <a:cubicBezTo>
                    <a:pt x="471927" y="174838"/>
                    <a:pt x="463760" y="133004"/>
                    <a:pt x="451437" y="116622"/>
                  </a:cubicBezTo>
                  <a:close/>
                  <a:moveTo>
                    <a:pt x="950810" y="75518"/>
                  </a:moveTo>
                  <a:cubicBezTo>
                    <a:pt x="922382" y="90270"/>
                    <a:pt x="901786" y="158865"/>
                    <a:pt x="901786" y="238788"/>
                  </a:cubicBezTo>
                  <a:cubicBezTo>
                    <a:pt x="901786" y="318711"/>
                    <a:pt x="922382" y="387306"/>
                    <a:pt x="950810" y="402058"/>
                  </a:cubicBezTo>
                  <a:cubicBezTo>
                    <a:pt x="918176" y="402058"/>
                    <a:pt x="891721" y="328960"/>
                    <a:pt x="891721" y="238788"/>
                  </a:cubicBezTo>
                  <a:cubicBezTo>
                    <a:pt x="891721" y="148617"/>
                    <a:pt x="918176" y="75518"/>
                    <a:pt x="950810" y="75518"/>
                  </a:cubicBezTo>
                  <a:close/>
                  <a:moveTo>
                    <a:pt x="480981" y="69973"/>
                  </a:moveTo>
                  <a:cubicBezTo>
                    <a:pt x="513615" y="69973"/>
                    <a:pt x="540070" y="143072"/>
                    <a:pt x="540070" y="233243"/>
                  </a:cubicBezTo>
                  <a:cubicBezTo>
                    <a:pt x="540070" y="323415"/>
                    <a:pt x="513615" y="396513"/>
                    <a:pt x="480981" y="396513"/>
                  </a:cubicBezTo>
                  <a:cubicBezTo>
                    <a:pt x="509409" y="381761"/>
                    <a:pt x="530005" y="313166"/>
                    <a:pt x="530005" y="233243"/>
                  </a:cubicBezTo>
                  <a:cubicBezTo>
                    <a:pt x="530005" y="153320"/>
                    <a:pt x="509409" y="84725"/>
                    <a:pt x="480981" y="69973"/>
                  </a:cubicBezTo>
                  <a:close/>
                  <a:moveTo>
                    <a:pt x="921266" y="5545"/>
                  </a:moveTo>
                  <a:lnTo>
                    <a:pt x="921266" y="5546"/>
                  </a:lnTo>
                  <a:cubicBezTo>
                    <a:pt x="876470" y="19220"/>
                    <a:pt x="842797" y="114306"/>
                    <a:pt x="842797" y="227126"/>
                  </a:cubicBezTo>
                  <a:cubicBezTo>
                    <a:pt x="842797" y="339947"/>
                    <a:pt x="876470" y="435032"/>
                    <a:pt x="921266" y="448707"/>
                  </a:cubicBezTo>
                  <a:cubicBezTo>
                    <a:pt x="872315" y="448707"/>
                    <a:pt x="832633" y="349502"/>
                    <a:pt x="832633" y="227126"/>
                  </a:cubicBezTo>
                  <a:cubicBezTo>
                    <a:pt x="832633" y="104750"/>
                    <a:pt x="872315" y="5545"/>
                    <a:pt x="921266" y="5545"/>
                  </a:cubicBezTo>
                  <a:close/>
                  <a:moveTo>
                    <a:pt x="510525" y="0"/>
                  </a:moveTo>
                  <a:cubicBezTo>
                    <a:pt x="559476" y="0"/>
                    <a:pt x="599158" y="99205"/>
                    <a:pt x="599158" y="221581"/>
                  </a:cubicBezTo>
                  <a:cubicBezTo>
                    <a:pt x="599158" y="343957"/>
                    <a:pt x="559476" y="443162"/>
                    <a:pt x="510525" y="443162"/>
                  </a:cubicBezTo>
                  <a:cubicBezTo>
                    <a:pt x="555321" y="429487"/>
                    <a:pt x="588994" y="334402"/>
                    <a:pt x="588994" y="221581"/>
                  </a:cubicBezTo>
                  <a:cubicBezTo>
                    <a:pt x="588994" y="108761"/>
                    <a:pt x="555321" y="13675"/>
                    <a:pt x="510525" y="1"/>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dirty="0">
                <a:solidFill>
                  <a:srgbClr val="FFFFFF"/>
                </a:solidFill>
              </a:endParaRPr>
            </a:p>
          </p:txBody>
        </p:sp>
      </p:grpSp>
      <p:grpSp>
        <p:nvGrpSpPr>
          <p:cNvPr id="27" name="Group 26"/>
          <p:cNvGrpSpPr/>
          <p:nvPr/>
        </p:nvGrpSpPr>
        <p:grpSpPr>
          <a:xfrm>
            <a:off x="727671" y="4041281"/>
            <a:ext cx="1139552" cy="854886"/>
            <a:chOff x="609600" y="4191000"/>
            <a:chExt cx="838200" cy="838200"/>
          </a:xfrm>
        </p:grpSpPr>
        <p:sp>
          <p:nvSpPr>
            <p:cNvPr id="23" name="Oval 22"/>
            <p:cNvSpPr/>
            <p:nvPr/>
          </p:nvSpPr>
          <p:spPr>
            <a:xfrm>
              <a:off x="609600" y="4191000"/>
              <a:ext cx="838200" cy="838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25" name="Rectangle 9"/>
            <p:cNvSpPr>
              <a:spLocks noChangeAspect="1"/>
            </p:cNvSpPr>
            <p:nvPr/>
          </p:nvSpPr>
          <p:spPr>
            <a:xfrm>
              <a:off x="685800" y="4419600"/>
              <a:ext cx="663940" cy="367073"/>
            </a:xfrm>
            <a:custGeom>
              <a:avLst/>
              <a:gdLst/>
              <a:ahLst/>
              <a:cxnLst/>
              <a:rect l="l" t="t" r="r" b="b"/>
              <a:pathLst>
                <a:path w="3595687" h="1987950">
                  <a:moveTo>
                    <a:pt x="1837427" y="1499049"/>
                  </a:moveTo>
                  <a:cubicBezTo>
                    <a:pt x="1841636" y="1518956"/>
                    <a:pt x="1844351" y="1551086"/>
                    <a:pt x="1844351" y="1587322"/>
                  </a:cubicBezTo>
                  <a:lnTo>
                    <a:pt x="1844235" y="1593556"/>
                  </a:lnTo>
                  <a:lnTo>
                    <a:pt x="1830631" y="1594176"/>
                  </a:lnTo>
                  <a:cubicBezTo>
                    <a:pt x="1830514" y="1591910"/>
                    <a:pt x="1830503" y="1589625"/>
                    <a:pt x="1830503" y="1587322"/>
                  </a:cubicBezTo>
                  <a:cubicBezTo>
                    <a:pt x="1830503" y="1551086"/>
                    <a:pt x="1833219" y="1518956"/>
                    <a:pt x="1837427" y="1499049"/>
                  </a:cubicBezTo>
                  <a:close/>
                  <a:moveTo>
                    <a:pt x="1782338" y="1491196"/>
                  </a:moveTo>
                  <a:cubicBezTo>
                    <a:pt x="1783483" y="1516005"/>
                    <a:pt x="1782717" y="1553093"/>
                    <a:pt x="1779883" y="1595683"/>
                  </a:cubicBezTo>
                  <a:lnTo>
                    <a:pt x="1767854" y="1595748"/>
                  </a:lnTo>
                  <a:cubicBezTo>
                    <a:pt x="1771921" y="1552819"/>
                    <a:pt x="1777174" y="1515694"/>
                    <a:pt x="1782338" y="1491196"/>
                  </a:cubicBezTo>
                  <a:close/>
                  <a:moveTo>
                    <a:pt x="1691549" y="1476341"/>
                  </a:moveTo>
                  <a:cubicBezTo>
                    <a:pt x="1686997" y="1503835"/>
                    <a:pt x="1676866" y="1545947"/>
                    <a:pt x="1662963" y="1593276"/>
                  </a:cubicBezTo>
                  <a:lnTo>
                    <a:pt x="1654657" y="1592924"/>
                  </a:lnTo>
                  <a:cubicBezTo>
                    <a:pt x="1653189" y="1592824"/>
                    <a:pt x="1651723" y="1592723"/>
                    <a:pt x="1650262" y="1592588"/>
                  </a:cubicBezTo>
                  <a:cubicBezTo>
                    <a:pt x="1664960" y="1544205"/>
                    <a:pt x="1680010" y="1502322"/>
                    <a:pt x="1691549" y="1476341"/>
                  </a:cubicBezTo>
                  <a:close/>
                  <a:moveTo>
                    <a:pt x="1909720" y="1475881"/>
                  </a:moveTo>
                  <a:cubicBezTo>
                    <a:pt x="1921241" y="1500717"/>
                    <a:pt x="1936262" y="1540244"/>
                    <a:pt x="1951163" y="1586136"/>
                  </a:cubicBezTo>
                  <a:cubicBezTo>
                    <a:pt x="1946986" y="1586531"/>
                    <a:pt x="1942815" y="1586910"/>
                    <a:pt x="1938638" y="1587137"/>
                  </a:cubicBezTo>
                  <a:cubicBezTo>
                    <a:pt x="1924754" y="1542163"/>
                    <a:pt x="1914539" y="1502286"/>
                    <a:pt x="1909720" y="1475881"/>
                  </a:cubicBezTo>
                  <a:close/>
                  <a:moveTo>
                    <a:pt x="1992781" y="1446221"/>
                  </a:moveTo>
                  <a:cubicBezTo>
                    <a:pt x="2009374" y="1471584"/>
                    <a:pt x="2032811" y="1514142"/>
                    <a:pt x="2056733" y="1563362"/>
                  </a:cubicBezTo>
                  <a:lnTo>
                    <a:pt x="2061711" y="1573904"/>
                  </a:lnTo>
                  <a:lnTo>
                    <a:pt x="2048698" y="1575520"/>
                  </a:lnTo>
                  <a:cubicBezTo>
                    <a:pt x="2047552" y="1573341"/>
                    <a:pt x="2046466" y="1571118"/>
                    <a:pt x="2045379" y="1568882"/>
                  </a:cubicBezTo>
                  <a:cubicBezTo>
                    <a:pt x="2021456" y="1519661"/>
                    <a:pt x="2002472" y="1474937"/>
                    <a:pt x="1992781" y="1446221"/>
                  </a:cubicBezTo>
                  <a:close/>
                  <a:moveTo>
                    <a:pt x="1576795" y="1443521"/>
                  </a:moveTo>
                  <a:cubicBezTo>
                    <a:pt x="1563138" y="1470578"/>
                    <a:pt x="1538017" y="1512165"/>
                    <a:pt x="1507371" y="1557505"/>
                  </a:cubicBezTo>
                  <a:lnTo>
                    <a:pt x="1492361" y="1579185"/>
                  </a:lnTo>
                  <a:cubicBezTo>
                    <a:pt x="1487819" y="1578822"/>
                    <a:pt x="1483310" y="1578354"/>
                    <a:pt x="1478826" y="1577855"/>
                  </a:cubicBezTo>
                  <a:cubicBezTo>
                    <a:pt x="1484549" y="1568912"/>
                    <a:pt x="1490613" y="1559753"/>
                    <a:pt x="1496911" y="1550435"/>
                  </a:cubicBezTo>
                  <a:cubicBezTo>
                    <a:pt x="1527557" y="1505095"/>
                    <a:pt x="1556781" y="1466281"/>
                    <a:pt x="1576795" y="1443521"/>
                  </a:cubicBezTo>
                  <a:close/>
                  <a:moveTo>
                    <a:pt x="2083471" y="1416651"/>
                  </a:moveTo>
                  <a:cubicBezTo>
                    <a:pt x="2098371" y="1430506"/>
                    <a:pt x="2119088" y="1455213"/>
                    <a:pt x="2139950" y="1484843"/>
                  </a:cubicBezTo>
                  <a:cubicBezTo>
                    <a:pt x="2159522" y="1512640"/>
                    <a:pt x="2175057" y="1538858"/>
                    <a:pt x="2183416" y="1557485"/>
                  </a:cubicBezTo>
                  <a:lnTo>
                    <a:pt x="2181849" y="1557707"/>
                  </a:lnTo>
                  <a:cubicBezTo>
                    <a:pt x="2167181" y="1543520"/>
                    <a:pt x="2147966" y="1520282"/>
                    <a:pt x="2128627" y="1492815"/>
                  </a:cubicBezTo>
                  <a:cubicBezTo>
                    <a:pt x="2107766" y="1463185"/>
                    <a:pt x="2091490" y="1435350"/>
                    <a:pt x="2083471" y="1416651"/>
                  </a:cubicBezTo>
                  <a:close/>
                  <a:moveTo>
                    <a:pt x="1465895" y="1362809"/>
                  </a:moveTo>
                  <a:cubicBezTo>
                    <a:pt x="1443522" y="1383253"/>
                    <a:pt x="1405271" y="1413212"/>
                    <a:pt x="1360525" y="1444717"/>
                  </a:cubicBezTo>
                  <a:cubicBezTo>
                    <a:pt x="1329321" y="1466687"/>
                    <a:pt x="1299891" y="1485935"/>
                    <a:pt x="1275806" y="1500310"/>
                  </a:cubicBezTo>
                  <a:lnTo>
                    <a:pt x="1272232" y="1495508"/>
                  </a:lnTo>
                  <a:cubicBezTo>
                    <a:pt x="1293902" y="1477661"/>
                    <a:pt x="1321993" y="1456405"/>
                    <a:pt x="1353256" y="1434394"/>
                  </a:cubicBezTo>
                  <a:cubicBezTo>
                    <a:pt x="1398004" y="1402889"/>
                    <a:pt x="1439104" y="1376979"/>
                    <a:pt x="1465895" y="1362809"/>
                  </a:cubicBezTo>
                  <a:close/>
                  <a:moveTo>
                    <a:pt x="2172001" y="1334016"/>
                  </a:moveTo>
                  <a:cubicBezTo>
                    <a:pt x="2190851" y="1341678"/>
                    <a:pt x="2218991" y="1357420"/>
                    <a:pt x="2249013" y="1377713"/>
                  </a:cubicBezTo>
                  <a:cubicBezTo>
                    <a:pt x="2279035" y="1398005"/>
                    <a:pt x="2304133" y="1418247"/>
                    <a:pt x="2318270" y="1432881"/>
                  </a:cubicBezTo>
                  <a:cubicBezTo>
                    <a:pt x="2299421" y="1425220"/>
                    <a:pt x="2271281" y="1409477"/>
                    <a:pt x="2241258" y="1389185"/>
                  </a:cubicBezTo>
                  <a:cubicBezTo>
                    <a:pt x="2211236" y="1368893"/>
                    <a:pt x="2186138" y="1348651"/>
                    <a:pt x="2172001" y="1334016"/>
                  </a:cubicBezTo>
                  <a:close/>
                  <a:moveTo>
                    <a:pt x="1408248" y="1256780"/>
                  </a:moveTo>
                  <a:cubicBezTo>
                    <a:pt x="1385515" y="1272124"/>
                    <a:pt x="1347189" y="1293523"/>
                    <a:pt x="1302734" y="1315128"/>
                  </a:cubicBezTo>
                  <a:cubicBezTo>
                    <a:pt x="1258601" y="1336579"/>
                    <a:pt x="1218360" y="1353405"/>
                    <a:pt x="1192227" y="1361846"/>
                  </a:cubicBezTo>
                  <a:lnTo>
                    <a:pt x="1192169" y="1361726"/>
                  </a:lnTo>
                  <a:cubicBezTo>
                    <a:pt x="1214952" y="1346392"/>
                    <a:pt x="1253045" y="1325147"/>
                    <a:pt x="1297178" y="1303696"/>
                  </a:cubicBezTo>
                  <a:cubicBezTo>
                    <a:pt x="1341633" y="1282090"/>
                    <a:pt x="1382139" y="1265176"/>
                    <a:pt x="1408248" y="1256780"/>
                  </a:cubicBezTo>
                  <a:close/>
                  <a:moveTo>
                    <a:pt x="1392971" y="1190932"/>
                  </a:moveTo>
                  <a:cubicBezTo>
                    <a:pt x="1368259" y="1202831"/>
                    <a:pt x="1327244" y="1218469"/>
                    <a:pt x="1280133" y="1233425"/>
                  </a:cubicBezTo>
                  <a:cubicBezTo>
                    <a:pt x="1233023" y="1248383"/>
                    <a:pt x="1190499" y="1259268"/>
                    <a:pt x="1163450" y="1263804"/>
                  </a:cubicBezTo>
                  <a:cubicBezTo>
                    <a:pt x="1188161" y="1251906"/>
                    <a:pt x="1229177" y="1236268"/>
                    <a:pt x="1276287" y="1221311"/>
                  </a:cubicBezTo>
                  <a:cubicBezTo>
                    <a:pt x="1323397" y="1206353"/>
                    <a:pt x="1365922" y="1195468"/>
                    <a:pt x="1392971" y="1190932"/>
                  </a:cubicBezTo>
                  <a:close/>
                  <a:moveTo>
                    <a:pt x="2206307" y="1183622"/>
                  </a:moveTo>
                  <a:cubicBezTo>
                    <a:pt x="2226584" y="1185302"/>
                    <a:pt x="2258142" y="1191918"/>
                    <a:pt x="2292855" y="1202314"/>
                  </a:cubicBezTo>
                  <a:cubicBezTo>
                    <a:pt x="2327569" y="1212711"/>
                    <a:pt x="2357568" y="1224530"/>
                    <a:pt x="2375431" y="1234273"/>
                  </a:cubicBezTo>
                  <a:cubicBezTo>
                    <a:pt x="2355153" y="1232593"/>
                    <a:pt x="2323596" y="1225977"/>
                    <a:pt x="2288882" y="1215580"/>
                  </a:cubicBezTo>
                  <a:cubicBezTo>
                    <a:pt x="2254168" y="1205183"/>
                    <a:pt x="2224169" y="1193363"/>
                    <a:pt x="2206307" y="1183622"/>
                  </a:cubicBezTo>
                  <a:close/>
                  <a:moveTo>
                    <a:pt x="2250514" y="1111003"/>
                  </a:moveTo>
                  <a:cubicBezTo>
                    <a:pt x="2265613" y="1111017"/>
                    <a:pt x="2282704" y="1111719"/>
                    <a:pt x="2300763" y="1113181"/>
                  </a:cubicBezTo>
                  <a:cubicBezTo>
                    <a:pt x="2336881" y="1116107"/>
                    <a:pt x="2368687" y="1121407"/>
                    <a:pt x="2388189" y="1127208"/>
                  </a:cubicBezTo>
                  <a:cubicBezTo>
                    <a:pt x="2368007" y="1129795"/>
                    <a:pt x="2335764" y="1129909"/>
                    <a:pt x="2299645" y="1126984"/>
                  </a:cubicBezTo>
                  <a:cubicBezTo>
                    <a:pt x="2263527" y="1124059"/>
                    <a:pt x="2231721" y="1118759"/>
                    <a:pt x="2212219" y="1112958"/>
                  </a:cubicBezTo>
                  <a:cubicBezTo>
                    <a:pt x="2222310" y="1111664"/>
                    <a:pt x="2235416" y="1110989"/>
                    <a:pt x="2250514" y="1111003"/>
                  </a:cubicBezTo>
                  <a:close/>
                  <a:moveTo>
                    <a:pt x="2311820" y="1073759"/>
                  </a:moveTo>
                  <a:cubicBezTo>
                    <a:pt x="2356943" y="1073759"/>
                    <a:pt x="2396951" y="1076346"/>
                    <a:pt x="2421739" y="1080354"/>
                  </a:cubicBezTo>
                  <a:cubicBezTo>
                    <a:pt x="2396951" y="1084364"/>
                    <a:pt x="2356943" y="1086951"/>
                    <a:pt x="2311821" y="1086951"/>
                  </a:cubicBezTo>
                  <a:cubicBezTo>
                    <a:pt x="2266698" y="1086952"/>
                    <a:pt x="2226690" y="1084363"/>
                    <a:pt x="2201901" y="1080355"/>
                  </a:cubicBezTo>
                  <a:cubicBezTo>
                    <a:pt x="2226691" y="1076346"/>
                    <a:pt x="2266697" y="1073758"/>
                    <a:pt x="2311820" y="1073759"/>
                  </a:cubicBezTo>
                  <a:close/>
                  <a:moveTo>
                    <a:pt x="2351218" y="887690"/>
                  </a:moveTo>
                  <a:cubicBezTo>
                    <a:pt x="2333518" y="897726"/>
                    <a:pt x="2303716" y="910036"/>
                    <a:pt x="2269179" y="921002"/>
                  </a:cubicBezTo>
                  <a:cubicBezTo>
                    <a:pt x="2234641" y="931968"/>
                    <a:pt x="2203196" y="939102"/>
                    <a:pt x="2182948" y="941115"/>
                  </a:cubicBezTo>
                  <a:cubicBezTo>
                    <a:pt x="2200650" y="931080"/>
                    <a:pt x="2230450" y="918769"/>
                    <a:pt x="2264989" y="907803"/>
                  </a:cubicBezTo>
                  <a:cubicBezTo>
                    <a:pt x="2299526" y="896837"/>
                    <a:pt x="2330971" y="889704"/>
                    <a:pt x="2351218" y="887690"/>
                  </a:cubicBezTo>
                  <a:close/>
                  <a:moveTo>
                    <a:pt x="1175934" y="872853"/>
                  </a:moveTo>
                  <a:cubicBezTo>
                    <a:pt x="1203054" y="876942"/>
                    <a:pt x="1245752" y="887127"/>
                    <a:pt x="1293101" y="901309"/>
                  </a:cubicBezTo>
                  <a:cubicBezTo>
                    <a:pt x="1340450" y="915490"/>
                    <a:pt x="1381718" y="930451"/>
                    <a:pt x="1406622" y="941942"/>
                  </a:cubicBezTo>
                  <a:cubicBezTo>
                    <a:pt x="1379501" y="937852"/>
                    <a:pt x="1336804" y="927666"/>
                    <a:pt x="1289455" y="913485"/>
                  </a:cubicBezTo>
                  <a:cubicBezTo>
                    <a:pt x="1242105" y="899304"/>
                    <a:pt x="1200838" y="884343"/>
                    <a:pt x="1175934" y="872853"/>
                  </a:cubicBezTo>
                  <a:close/>
                  <a:moveTo>
                    <a:pt x="2308624" y="808416"/>
                  </a:moveTo>
                  <a:cubicBezTo>
                    <a:pt x="2292560" y="820902"/>
                    <a:pt x="2264850" y="837390"/>
                    <a:pt x="2232258" y="853230"/>
                  </a:cubicBezTo>
                  <a:cubicBezTo>
                    <a:pt x="2199667" y="869070"/>
                    <a:pt x="2169583" y="880673"/>
                    <a:pt x="2149838" y="885590"/>
                  </a:cubicBezTo>
                  <a:cubicBezTo>
                    <a:pt x="2165904" y="873103"/>
                    <a:pt x="2193614" y="856616"/>
                    <a:pt x="2226205" y="840775"/>
                  </a:cubicBezTo>
                  <a:cubicBezTo>
                    <a:pt x="2258796" y="824935"/>
                    <a:pt x="2288880" y="813333"/>
                    <a:pt x="2308624" y="808416"/>
                  </a:cubicBezTo>
                  <a:close/>
                  <a:moveTo>
                    <a:pt x="2318675" y="723068"/>
                  </a:moveTo>
                  <a:cubicBezTo>
                    <a:pt x="2300713" y="740616"/>
                    <a:pt x="2269490" y="765765"/>
                    <a:pt x="2232594" y="791741"/>
                  </a:cubicBezTo>
                  <a:cubicBezTo>
                    <a:pt x="2195700" y="817718"/>
                    <a:pt x="2161497" y="838634"/>
                    <a:pt x="2138920" y="849626"/>
                  </a:cubicBezTo>
                  <a:cubicBezTo>
                    <a:pt x="2156881" y="832078"/>
                    <a:pt x="2188105" y="806930"/>
                    <a:pt x="2225000" y="780953"/>
                  </a:cubicBezTo>
                  <a:cubicBezTo>
                    <a:pt x="2261895" y="754977"/>
                    <a:pt x="2296097" y="734060"/>
                    <a:pt x="2318675" y="723068"/>
                  </a:cubicBezTo>
                  <a:close/>
                  <a:moveTo>
                    <a:pt x="2156413" y="598666"/>
                  </a:moveTo>
                  <a:lnTo>
                    <a:pt x="2164199" y="600517"/>
                  </a:lnTo>
                  <a:cubicBezTo>
                    <a:pt x="2153501" y="619773"/>
                    <a:pt x="2139461" y="642412"/>
                    <a:pt x="2123397" y="666178"/>
                  </a:cubicBezTo>
                  <a:cubicBezTo>
                    <a:pt x="2098129" y="703563"/>
                    <a:pt x="2073582" y="735260"/>
                    <a:pt x="2056379" y="753552"/>
                  </a:cubicBezTo>
                  <a:cubicBezTo>
                    <a:pt x="2066939" y="730770"/>
                    <a:pt x="2087199" y="696174"/>
                    <a:pt x="2112467" y="658790"/>
                  </a:cubicBezTo>
                  <a:cubicBezTo>
                    <a:pt x="2127848" y="636036"/>
                    <a:pt x="2142961" y="615387"/>
                    <a:pt x="2156413" y="598666"/>
                  </a:cubicBezTo>
                  <a:close/>
                  <a:moveTo>
                    <a:pt x="1999803" y="569487"/>
                  </a:moveTo>
                  <a:lnTo>
                    <a:pt x="2011803" y="571208"/>
                  </a:lnTo>
                  <a:cubicBezTo>
                    <a:pt x="2008876" y="582504"/>
                    <a:pt x="2005546" y="594338"/>
                    <a:pt x="2001903" y="606501"/>
                  </a:cubicBezTo>
                  <a:cubicBezTo>
                    <a:pt x="1988957" y="649727"/>
                    <a:pt x="1975000" y="687310"/>
                    <a:pt x="1964047" y="709907"/>
                  </a:cubicBezTo>
                  <a:cubicBezTo>
                    <a:pt x="1967319" y="685010"/>
                    <a:pt x="1976319" y="645942"/>
                    <a:pt x="1989265" y="602716"/>
                  </a:cubicBezTo>
                  <a:cubicBezTo>
                    <a:pt x="1992721" y="591175"/>
                    <a:pt x="1996250" y="580036"/>
                    <a:pt x="1999803" y="569487"/>
                  </a:cubicBezTo>
                  <a:close/>
                  <a:moveTo>
                    <a:pt x="1566451" y="559023"/>
                  </a:moveTo>
                  <a:cubicBezTo>
                    <a:pt x="1574778" y="573891"/>
                    <a:pt x="1583477" y="590643"/>
                    <a:pt x="1592158" y="608505"/>
                  </a:cubicBezTo>
                  <a:cubicBezTo>
                    <a:pt x="1611883" y="649088"/>
                    <a:pt x="1627044" y="686202"/>
                    <a:pt x="1634274" y="710249"/>
                  </a:cubicBezTo>
                  <a:cubicBezTo>
                    <a:pt x="1619832" y="689707"/>
                    <a:pt x="1600017" y="654855"/>
                    <a:pt x="1580293" y="614272"/>
                  </a:cubicBezTo>
                  <a:cubicBezTo>
                    <a:pt x="1570969" y="595087"/>
                    <a:pt x="1562663" y="576678"/>
                    <a:pt x="1555777" y="560039"/>
                  </a:cubicBezTo>
                  <a:close/>
                  <a:moveTo>
                    <a:pt x="1872328" y="554435"/>
                  </a:moveTo>
                  <a:lnTo>
                    <a:pt x="1884646" y="555346"/>
                  </a:lnTo>
                  <a:cubicBezTo>
                    <a:pt x="1884170" y="564837"/>
                    <a:pt x="1883503" y="574686"/>
                    <a:pt x="1882685" y="584782"/>
                  </a:cubicBezTo>
                  <a:cubicBezTo>
                    <a:pt x="1879043" y="629756"/>
                    <a:pt x="1873235" y="669425"/>
                    <a:pt x="1867239" y="693809"/>
                  </a:cubicBezTo>
                  <a:cubicBezTo>
                    <a:pt x="1865244" y="668778"/>
                    <a:pt x="1865893" y="628692"/>
                    <a:pt x="1869536" y="583717"/>
                  </a:cubicBezTo>
                  <a:close/>
                  <a:moveTo>
                    <a:pt x="1676476" y="550236"/>
                  </a:moveTo>
                  <a:cubicBezTo>
                    <a:pt x="1680558" y="561529"/>
                    <a:pt x="1684604" y="573549"/>
                    <a:pt x="1688573" y="586047"/>
                  </a:cubicBezTo>
                  <a:cubicBezTo>
                    <a:pt x="1702226" y="629054"/>
                    <a:pt x="1711866" y="667970"/>
                    <a:pt x="1715547" y="692808"/>
                  </a:cubicBezTo>
                  <a:cubicBezTo>
                    <a:pt x="1704224" y="670395"/>
                    <a:pt x="1689653" y="633047"/>
                    <a:pt x="1675998" y="590040"/>
                  </a:cubicBezTo>
                  <a:cubicBezTo>
                    <a:pt x="1671645" y="576330"/>
                    <a:pt x="1667700" y="563036"/>
                    <a:pt x="1664319" y="550455"/>
                  </a:cubicBezTo>
                  <a:close/>
                  <a:moveTo>
                    <a:pt x="1775955" y="549095"/>
                  </a:moveTo>
                  <a:lnTo>
                    <a:pt x="1787816" y="549538"/>
                  </a:lnTo>
                  <a:cubicBezTo>
                    <a:pt x="1788102" y="560342"/>
                    <a:pt x="1788238" y="571595"/>
                    <a:pt x="1788239" y="583154"/>
                  </a:cubicBezTo>
                  <a:cubicBezTo>
                    <a:pt x="1788239" y="625454"/>
                    <a:pt x="1786413" y="663650"/>
                    <a:pt x="1783026" y="690758"/>
                  </a:cubicBezTo>
                  <a:cubicBezTo>
                    <a:pt x="1784844" y="690219"/>
                    <a:pt x="1786672" y="690206"/>
                    <a:pt x="1788503" y="690206"/>
                  </a:cubicBezTo>
                  <a:cubicBezTo>
                    <a:pt x="2006650" y="690206"/>
                    <a:pt x="2183495" y="867049"/>
                    <a:pt x="2183493" y="1085197"/>
                  </a:cubicBezTo>
                  <a:cubicBezTo>
                    <a:pt x="2183494" y="1303345"/>
                    <a:pt x="2006652" y="1480188"/>
                    <a:pt x="1788503" y="1480188"/>
                  </a:cubicBezTo>
                  <a:cubicBezTo>
                    <a:pt x="1582838" y="1480188"/>
                    <a:pt x="1413887" y="1323006"/>
                    <a:pt x="1397224" y="1122031"/>
                  </a:cubicBezTo>
                  <a:cubicBezTo>
                    <a:pt x="1366972" y="1125595"/>
                    <a:pt x="1322435" y="1127633"/>
                    <a:pt x="1272794" y="1127632"/>
                  </a:cubicBezTo>
                  <a:cubicBezTo>
                    <a:pt x="1218069" y="1127633"/>
                    <a:pt x="1169546" y="1125156"/>
                    <a:pt x="1139482" y="1121319"/>
                  </a:cubicBezTo>
                  <a:cubicBezTo>
                    <a:pt x="1169546" y="1117484"/>
                    <a:pt x="1218069" y="1115008"/>
                    <a:pt x="1272794" y="1115007"/>
                  </a:cubicBezTo>
                  <a:cubicBezTo>
                    <a:pt x="1322356" y="1115007"/>
                    <a:pt x="1366831" y="1117038"/>
                    <a:pt x="1397079" y="1120597"/>
                  </a:cubicBezTo>
                  <a:cubicBezTo>
                    <a:pt x="1394045" y="1109056"/>
                    <a:pt x="1393511" y="1097189"/>
                    <a:pt x="1393511" y="1085197"/>
                  </a:cubicBezTo>
                  <a:lnTo>
                    <a:pt x="1397792" y="1042728"/>
                  </a:lnTo>
                  <a:cubicBezTo>
                    <a:pt x="1370283" y="1044288"/>
                    <a:pt x="1327709" y="1043175"/>
                    <a:pt x="1280109" y="1039321"/>
                  </a:cubicBezTo>
                  <a:cubicBezTo>
                    <a:pt x="1230843" y="1035332"/>
                    <a:pt x="1187363" y="1029310"/>
                    <a:pt x="1160610" y="1023268"/>
                  </a:cubicBezTo>
                  <a:cubicBezTo>
                    <a:pt x="1167454" y="1022853"/>
                    <a:pt x="1175330" y="1022608"/>
                    <a:pt x="1184063" y="1022536"/>
                  </a:cubicBezTo>
                  <a:cubicBezTo>
                    <a:pt x="1210264" y="1022319"/>
                    <a:pt x="1244186" y="1023660"/>
                    <a:pt x="1281136" y="1026651"/>
                  </a:cubicBezTo>
                  <a:cubicBezTo>
                    <a:pt x="1328740" y="1030507"/>
                    <a:pt x="1370943" y="1036259"/>
                    <a:pt x="1397843" y="1042225"/>
                  </a:cubicBezTo>
                  <a:cubicBezTo>
                    <a:pt x="1404006" y="966961"/>
                    <a:pt x="1433189" y="898226"/>
                    <a:pt x="1478709" y="842853"/>
                  </a:cubicBezTo>
                  <a:cubicBezTo>
                    <a:pt x="1456038" y="830761"/>
                    <a:pt x="1428346" y="813592"/>
                    <a:pt x="1398987" y="793747"/>
                  </a:cubicBezTo>
                  <a:cubicBezTo>
                    <a:pt x="1358037" y="766068"/>
                    <a:pt x="1323123" y="739461"/>
                    <a:pt x="1302789" y="721055"/>
                  </a:cubicBezTo>
                  <a:cubicBezTo>
                    <a:pt x="1327449" y="733060"/>
                    <a:pt x="1365154" y="755537"/>
                    <a:pt x="1406104" y="783216"/>
                  </a:cubicBezTo>
                  <a:cubicBezTo>
                    <a:pt x="1435638" y="803178"/>
                    <a:pt x="1462032" y="822583"/>
                    <a:pt x="1481748" y="839171"/>
                  </a:cubicBezTo>
                  <a:cubicBezTo>
                    <a:pt x="1505065" y="807294"/>
                    <a:pt x="1534283" y="780309"/>
                    <a:pt x="1567049" y="758168"/>
                  </a:cubicBezTo>
                  <a:cubicBezTo>
                    <a:pt x="1548381" y="737899"/>
                    <a:pt x="1523491" y="706127"/>
                    <a:pt x="1497618" y="669381"/>
                  </a:cubicBezTo>
                  <a:cubicBezTo>
                    <a:pt x="1474129" y="636018"/>
                    <a:pt x="1454227" y="604799"/>
                    <a:pt x="1441090" y="581118"/>
                  </a:cubicBezTo>
                  <a:lnTo>
                    <a:pt x="1444882" y="580108"/>
                  </a:lnTo>
                  <a:cubicBezTo>
                    <a:pt x="1462601" y="600417"/>
                    <a:pt x="1484915" y="629258"/>
                    <a:pt x="1508012" y="662063"/>
                  </a:cubicBezTo>
                  <a:cubicBezTo>
                    <a:pt x="1533887" y="698813"/>
                    <a:pt x="1555409" y="732963"/>
                    <a:pt x="1568197" y="757372"/>
                  </a:cubicBezTo>
                  <a:cubicBezTo>
                    <a:pt x="1629108" y="716287"/>
                    <a:pt x="1702114" y="691795"/>
                    <a:pt x="1780761" y="690987"/>
                  </a:cubicBezTo>
                  <a:cubicBezTo>
                    <a:pt x="1777364" y="663864"/>
                    <a:pt x="1775527" y="625572"/>
                    <a:pt x="1775528" y="583154"/>
                  </a:cubicBezTo>
                  <a:close/>
                  <a:moveTo>
                    <a:pt x="1764332" y="539049"/>
                  </a:moveTo>
                  <a:cubicBezTo>
                    <a:pt x="1610476" y="536212"/>
                    <a:pt x="1474154" y="555792"/>
                    <a:pt x="1351248" y="594226"/>
                  </a:cubicBezTo>
                  <a:cubicBezTo>
                    <a:pt x="1209202" y="715536"/>
                    <a:pt x="1120714" y="896326"/>
                    <a:pt x="1120714" y="1097782"/>
                  </a:cubicBezTo>
                  <a:cubicBezTo>
                    <a:pt x="1120714" y="1282776"/>
                    <a:pt x="1195331" y="1450343"/>
                    <a:pt x="1316277" y="1571859"/>
                  </a:cubicBezTo>
                  <a:cubicBezTo>
                    <a:pt x="1416425" y="1587605"/>
                    <a:pt x="1526362" y="1598840"/>
                    <a:pt x="1652240" y="1607490"/>
                  </a:cubicBezTo>
                  <a:cubicBezTo>
                    <a:pt x="1846989" y="1620872"/>
                    <a:pt x="2054500" y="1592072"/>
                    <a:pt x="2282515" y="1558619"/>
                  </a:cubicBezTo>
                  <a:cubicBezTo>
                    <a:pt x="2397423" y="1439159"/>
                    <a:pt x="2467151" y="1276613"/>
                    <a:pt x="2467152" y="1097782"/>
                  </a:cubicBezTo>
                  <a:cubicBezTo>
                    <a:pt x="2467153" y="906560"/>
                    <a:pt x="2387427" y="733959"/>
                    <a:pt x="2258535" y="612310"/>
                  </a:cubicBezTo>
                  <a:cubicBezTo>
                    <a:pt x="2184936" y="592617"/>
                    <a:pt x="2106958" y="576306"/>
                    <a:pt x="2024208" y="563063"/>
                  </a:cubicBezTo>
                  <a:cubicBezTo>
                    <a:pt x="1932232" y="548343"/>
                    <a:pt x="1845823" y="540552"/>
                    <a:pt x="1764332" y="539049"/>
                  </a:cubicBezTo>
                  <a:close/>
                  <a:moveTo>
                    <a:pt x="1593703" y="0"/>
                  </a:moveTo>
                  <a:cubicBezTo>
                    <a:pt x="1601888" y="94775"/>
                    <a:pt x="1612278" y="192297"/>
                    <a:pt x="1624602" y="290015"/>
                  </a:cubicBezTo>
                  <a:lnTo>
                    <a:pt x="1653685" y="489586"/>
                  </a:lnTo>
                  <a:cubicBezTo>
                    <a:pt x="1688676" y="486447"/>
                    <a:pt x="1724622" y="485712"/>
                    <a:pt x="1761505" y="486195"/>
                  </a:cubicBezTo>
                  <a:cubicBezTo>
                    <a:pt x="1751797" y="436991"/>
                    <a:pt x="1743630" y="374310"/>
                    <a:pt x="1738477" y="305845"/>
                  </a:cubicBezTo>
                  <a:cubicBezTo>
                    <a:pt x="1726391" y="145251"/>
                    <a:pt x="1735454" y="13646"/>
                    <a:pt x="1758711" y="11895"/>
                  </a:cubicBezTo>
                  <a:cubicBezTo>
                    <a:pt x="1762119" y="106961"/>
                    <a:pt x="1767591" y="204883"/>
                    <a:pt x="1774981" y="303096"/>
                  </a:cubicBezTo>
                  <a:lnTo>
                    <a:pt x="1792372" y="486737"/>
                  </a:lnTo>
                  <a:lnTo>
                    <a:pt x="1900681" y="493132"/>
                  </a:lnTo>
                  <a:lnTo>
                    <a:pt x="1903892" y="315799"/>
                  </a:lnTo>
                  <a:cubicBezTo>
                    <a:pt x="1903892" y="217462"/>
                    <a:pt x="1902118" y="119509"/>
                    <a:pt x="1898612" y="24197"/>
                  </a:cubicBezTo>
                  <a:cubicBezTo>
                    <a:pt x="1921938" y="24197"/>
                    <a:pt x="1940848" y="154752"/>
                    <a:pt x="1940851" y="315799"/>
                  </a:cubicBezTo>
                  <a:cubicBezTo>
                    <a:pt x="1940848" y="383674"/>
                    <a:pt x="1937489" y="446133"/>
                    <a:pt x="1931625" y="495658"/>
                  </a:cubicBezTo>
                  <a:lnTo>
                    <a:pt x="2048603" y="510668"/>
                  </a:lnTo>
                  <a:lnTo>
                    <a:pt x="2066770" y="337884"/>
                  </a:lnTo>
                  <a:cubicBezTo>
                    <a:pt x="2075281" y="239916"/>
                    <a:pt x="2081994" y="142176"/>
                    <a:pt x="2086747" y="46919"/>
                  </a:cubicBezTo>
                  <a:cubicBezTo>
                    <a:pt x="2109986" y="48938"/>
                    <a:pt x="2117525" y="180639"/>
                    <a:pt x="2103591" y="341083"/>
                  </a:cubicBezTo>
                  <a:cubicBezTo>
                    <a:pt x="2097857" y="407047"/>
                    <a:pt x="2089392" y="467599"/>
                    <a:pt x="2079586" y="515859"/>
                  </a:cubicBezTo>
                  <a:lnTo>
                    <a:pt x="2210350" y="540999"/>
                  </a:lnTo>
                  <a:lnTo>
                    <a:pt x="2240793" y="375610"/>
                  </a:lnTo>
                  <a:cubicBezTo>
                    <a:pt x="2256843" y="278592"/>
                    <a:pt x="2271083" y="181662"/>
                    <a:pt x="2283177" y="87057"/>
                  </a:cubicBezTo>
                  <a:cubicBezTo>
                    <a:pt x="2306190" y="90864"/>
                    <a:pt x="2303538" y="222754"/>
                    <a:pt x="2277257" y="381642"/>
                  </a:cubicBezTo>
                  <a:cubicBezTo>
                    <a:pt x="2266886" y="444332"/>
                    <a:pt x="2254383" y="501858"/>
                    <a:pt x="2241507" y="548268"/>
                  </a:cubicBezTo>
                  <a:lnTo>
                    <a:pt x="2359749" y="581360"/>
                  </a:lnTo>
                  <a:lnTo>
                    <a:pt x="2403986" y="417651"/>
                  </a:lnTo>
                  <a:cubicBezTo>
                    <a:pt x="2427914" y="322269"/>
                    <a:pt x="2450030" y="226828"/>
                    <a:pt x="2469822" y="133528"/>
                  </a:cubicBezTo>
                  <a:cubicBezTo>
                    <a:pt x="2492450" y="139205"/>
                    <a:pt x="2479022" y="270437"/>
                    <a:pt x="2439831" y="426643"/>
                  </a:cubicBezTo>
                  <a:cubicBezTo>
                    <a:pt x="2424348" y="488358"/>
                    <a:pt x="2407164" y="544739"/>
                    <a:pt x="2390510" y="589969"/>
                  </a:cubicBezTo>
                  <a:lnTo>
                    <a:pt x="2504167" y="628827"/>
                  </a:lnTo>
                  <a:lnTo>
                    <a:pt x="2556267" y="479749"/>
                  </a:lnTo>
                  <a:cubicBezTo>
                    <a:pt x="2587025" y="386346"/>
                    <a:pt x="2615979" y="292752"/>
                    <a:pt x="2642461" y="201127"/>
                  </a:cubicBezTo>
                  <a:cubicBezTo>
                    <a:pt x="2664620" y="208424"/>
                    <a:pt x="2641742" y="338342"/>
                    <a:pt x="2591369" y="491308"/>
                  </a:cubicBezTo>
                  <a:cubicBezTo>
                    <a:pt x="2573118" y="546728"/>
                    <a:pt x="2553765" y="597570"/>
                    <a:pt x="2535370" y="639496"/>
                  </a:cubicBezTo>
                  <a:lnTo>
                    <a:pt x="2658688" y="690449"/>
                  </a:lnTo>
                  <a:lnTo>
                    <a:pt x="2723977" y="535510"/>
                  </a:lnTo>
                  <a:cubicBezTo>
                    <a:pt x="2760518" y="444214"/>
                    <a:pt x="2795269" y="352614"/>
                    <a:pt x="2827433" y="262824"/>
                  </a:cubicBezTo>
                  <a:cubicBezTo>
                    <a:pt x="2849089" y="271492"/>
                    <a:pt x="2818133" y="399726"/>
                    <a:pt x="2758290" y="549241"/>
                  </a:cubicBezTo>
                  <a:cubicBezTo>
                    <a:pt x="2734952" y="607543"/>
                    <a:pt x="2710674" y="660471"/>
                    <a:pt x="2687627" y="702409"/>
                  </a:cubicBezTo>
                  <a:lnTo>
                    <a:pt x="2816615" y="767359"/>
                  </a:lnTo>
                  <a:lnTo>
                    <a:pt x="2880425" y="649267"/>
                  </a:lnTo>
                  <a:cubicBezTo>
                    <a:pt x="2922204" y="568204"/>
                    <a:pt x="2962243" y="486641"/>
                    <a:pt x="2999623" y="406466"/>
                  </a:cubicBezTo>
                  <a:cubicBezTo>
                    <a:pt x="3020357" y="417152"/>
                    <a:pt x="2981697" y="533437"/>
                    <a:pt x="2913278" y="666197"/>
                  </a:cubicBezTo>
                  <a:cubicBezTo>
                    <a:pt x="2890639" y="710119"/>
                    <a:pt x="2867581" y="750340"/>
                    <a:pt x="2845412" y="783675"/>
                  </a:cubicBezTo>
                  <a:cubicBezTo>
                    <a:pt x="2891294" y="809689"/>
                    <a:pt x="2935346" y="837177"/>
                    <a:pt x="2977457" y="866563"/>
                  </a:cubicBezTo>
                  <a:lnTo>
                    <a:pt x="3040870" y="769524"/>
                  </a:lnTo>
                  <a:cubicBezTo>
                    <a:pt x="3085519" y="697952"/>
                    <a:pt x="3128482" y="625720"/>
                    <a:pt x="3168784" y="554496"/>
                  </a:cubicBezTo>
                  <a:cubicBezTo>
                    <a:pt x="3188572" y="566841"/>
                    <a:pt x="3145343" y="671870"/>
                    <a:pt x="3072228" y="789084"/>
                  </a:cubicBezTo>
                  <a:cubicBezTo>
                    <a:pt x="3049658" y="825260"/>
                    <a:pt x="3026882" y="858369"/>
                    <a:pt x="3005053" y="886087"/>
                  </a:cubicBezTo>
                  <a:lnTo>
                    <a:pt x="3140688" y="991479"/>
                  </a:lnTo>
                  <a:lnTo>
                    <a:pt x="3191402" y="925378"/>
                  </a:lnTo>
                  <a:cubicBezTo>
                    <a:pt x="3234474" y="866311"/>
                    <a:pt x="3275941" y="806429"/>
                    <a:pt x="3314858" y="747114"/>
                  </a:cubicBezTo>
                  <a:cubicBezTo>
                    <a:pt x="3333702" y="760857"/>
                    <a:pt x="3291801" y="850417"/>
                    <a:pt x="3221262" y="947152"/>
                  </a:cubicBezTo>
                  <a:cubicBezTo>
                    <a:pt x="3203618" y="971342"/>
                    <a:pt x="3185862" y="993691"/>
                    <a:pt x="3168850" y="1013390"/>
                  </a:cubicBezTo>
                  <a:lnTo>
                    <a:pt x="3270509" y="1111939"/>
                  </a:lnTo>
                  <a:lnTo>
                    <a:pt x="3306159" y="1071325"/>
                  </a:lnTo>
                  <a:cubicBezTo>
                    <a:pt x="3347191" y="1021878"/>
                    <a:pt x="3386694" y="971489"/>
                    <a:pt x="3423768" y="921325"/>
                  </a:cubicBezTo>
                  <a:cubicBezTo>
                    <a:pt x="3441719" y="936220"/>
                    <a:pt x="3401797" y="1013944"/>
                    <a:pt x="3334599" y="1094924"/>
                  </a:cubicBezTo>
                  <a:cubicBezTo>
                    <a:pt x="3321954" y="1110159"/>
                    <a:pt x="3309250" y="1124425"/>
                    <a:pt x="3296374" y="1137009"/>
                  </a:cubicBezTo>
                  <a:lnTo>
                    <a:pt x="3394606" y="1237929"/>
                  </a:lnTo>
                  <a:cubicBezTo>
                    <a:pt x="3434853" y="1200327"/>
                    <a:pt x="3473525" y="1160932"/>
                    <a:pt x="3509805" y="1121021"/>
                  </a:cubicBezTo>
                  <a:cubicBezTo>
                    <a:pt x="3525924" y="1137881"/>
                    <a:pt x="3489532" y="1198841"/>
                    <a:pt x="3428513" y="1257177"/>
                  </a:cubicBezTo>
                  <a:cubicBezTo>
                    <a:pt x="3425867" y="1259706"/>
                    <a:pt x="3423219" y="1262189"/>
                    <a:pt x="3420232" y="1264254"/>
                  </a:cubicBezTo>
                  <a:lnTo>
                    <a:pt x="3500902" y="1357334"/>
                  </a:lnTo>
                  <a:lnTo>
                    <a:pt x="3580501" y="1305157"/>
                  </a:lnTo>
                  <a:cubicBezTo>
                    <a:pt x="3590358" y="1321707"/>
                    <a:pt x="3566509" y="1354828"/>
                    <a:pt x="3524709" y="1384802"/>
                  </a:cubicBezTo>
                  <a:cubicBezTo>
                    <a:pt x="3549827" y="1410599"/>
                    <a:pt x="3572789" y="1438483"/>
                    <a:pt x="3595687" y="1466699"/>
                  </a:cubicBezTo>
                  <a:lnTo>
                    <a:pt x="3578341" y="1527653"/>
                  </a:lnTo>
                  <a:lnTo>
                    <a:pt x="3369401" y="1513099"/>
                  </a:lnTo>
                  <a:lnTo>
                    <a:pt x="3402691" y="1561973"/>
                  </a:lnTo>
                  <a:cubicBezTo>
                    <a:pt x="3390565" y="1569747"/>
                    <a:pt x="3362578" y="1549895"/>
                    <a:pt x="3329295" y="1512010"/>
                  </a:cubicBezTo>
                  <a:cubicBezTo>
                    <a:pt x="3265272" y="1509540"/>
                    <a:pt x="3202592" y="1509739"/>
                    <a:pt x="3141202" y="1511620"/>
                  </a:cubicBezTo>
                  <a:cubicBezTo>
                    <a:pt x="3169883" y="1567116"/>
                    <a:pt x="3202816" y="1613986"/>
                    <a:pt x="3234132" y="1643178"/>
                  </a:cubicBezTo>
                  <a:cubicBezTo>
                    <a:pt x="3202027" y="1656828"/>
                    <a:pt x="3146437" y="1600600"/>
                    <a:pt x="3102771" y="1512391"/>
                  </a:cubicBezTo>
                  <a:cubicBezTo>
                    <a:pt x="3040745" y="1514063"/>
                    <a:pt x="2980059" y="1517723"/>
                    <a:pt x="2920621" y="1522528"/>
                  </a:cubicBezTo>
                  <a:lnTo>
                    <a:pt x="2931901" y="1568789"/>
                  </a:lnTo>
                  <a:cubicBezTo>
                    <a:pt x="2958753" y="1650410"/>
                    <a:pt x="2996856" y="1723049"/>
                    <a:pt x="3034750" y="1764856"/>
                  </a:cubicBezTo>
                  <a:cubicBezTo>
                    <a:pt x="2996524" y="1777429"/>
                    <a:pt x="2934985" y="1694744"/>
                    <a:pt x="2897299" y="1580172"/>
                  </a:cubicBezTo>
                  <a:cubicBezTo>
                    <a:pt x="2891275" y="1561859"/>
                    <a:pt x="2886221" y="1543840"/>
                    <a:pt x="2883464" y="1526127"/>
                  </a:cubicBezTo>
                  <a:cubicBezTo>
                    <a:pt x="2835392" y="1529544"/>
                    <a:pt x="2788198" y="1534449"/>
                    <a:pt x="2741781" y="1539853"/>
                  </a:cubicBezTo>
                  <a:lnTo>
                    <a:pt x="2755527" y="1624827"/>
                  </a:lnTo>
                  <a:cubicBezTo>
                    <a:pt x="2775863" y="1708310"/>
                    <a:pt x="2808121" y="1783725"/>
                    <a:pt x="2842605" y="1828388"/>
                  </a:cubicBezTo>
                  <a:cubicBezTo>
                    <a:pt x="2803511" y="1837911"/>
                    <a:pt x="2748678" y="1750634"/>
                    <a:pt x="2720131" y="1633448"/>
                  </a:cubicBezTo>
                  <a:cubicBezTo>
                    <a:pt x="2712526" y="1602229"/>
                    <a:pt x="2707557" y="1572038"/>
                    <a:pt x="2705483" y="1544326"/>
                  </a:cubicBezTo>
                  <a:cubicBezTo>
                    <a:pt x="2656172" y="1549243"/>
                    <a:pt x="2607845" y="1555608"/>
                    <a:pt x="2560338" y="1562213"/>
                  </a:cubicBezTo>
                  <a:lnTo>
                    <a:pt x="2567434" y="1681081"/>
                  </a:lnTo>
                  <a:cubicBezTo>
                    <a:pt x="2579274" y="1766183"/>
                    <a:pt x="2603794" y="1844462"/>
                    <a:pt x="2633608" y="1892364"/>
                  </a:cubicBezTo>
                  <a:cubicBezTo>
                    <a:pt x="2593754" y="1897908"/>
                    <a:pt x="2547973" y="1805560"/>
                    <a:pt x="2531353" y="1686099"/>
                  </a:cubicBezTo>
                  <a:cubicBezTo>
                    <a:pt x="2525281" y="1642454"/>
                    <a:pt x="2523942" y="1601227"/>
                    <a:pt x="2528206" y="1566329"/>
                  </a:cubicBezTo>
                  <a:lnTo>
                    <a:pt x="2396321" y="1585390"/>
                  </a:lnTo>
                  <a:lnTo>
                    <a:pt x="2410984" y="1709749"/>
                  </a:lnTo>
                  <a:cubicBezTo>
                    <a:pt x="2421662" y="1782735"/>
                    <a:pt x="2434319" y="1855101"/>
                    <a:pt x="2448624" y="1924954"/>
                  </a:cubicBezTo>
                  <a:cubicBezTo>
                    <a:pt x="2423641" y="1928609"/>
                    <a:pt x="2389234" y="1834827"/>
                    <a:pt x="2371776" y="1715485"/>
                  </a:cubicBezTo>
                  <a:cubicBezTo>
                    <a:pt x="2365022" y="1669322"/>
                    <a:pt x="2361794" y="1626096"/>
                    <a:pt x="2362822" y="1590232"/>
                  </a:cubicBezTo>
                  <a:lnTo>
                    <a:pt x="2199711" y="1612597"/>
                  </a:lnTo>
                  <a:lnTo>
                    <a:pt x="2208477" y="1743176"/>
                  </a:lnTo>
                  <a:cubicBezTo>
                    <a:pt x="2215473" y="1816607"/>
                    <a:pt x="2224471" y="1889518"/>
                    <a:pt x="2235248" y="1960002"/>
                  </a:cubicBezTo>
                  <a:cubicBezTo>
                    <a:pt x="2210109" y="1962396"/>
                    <a:pt x="2180463" y="1867001"/>
                    <a:pt x="2169029" y="1746932"/>
                  </a:cubicBezTo>
                  <a:cubicBezTo>
                    <a:pt x="2164429" y="1698634"/>
                    <a:pt x="2163480" y="1653700"/>
                    <a:pt x="2166577" y="1617139"/>
                  </a:cubicBezTo>
                  <a:lnTo>
                    <a:pt x="2015195" y="1635385"/>
                  </a:lnTo>
                  <a:lnTo>
                    <a:pt x="2016177" y="1765699"/>
                  </a:lnTo>
                  <a:cubicBezTo>
                    <a:pt x="2018790" y="1839416"/>
                    <a:pt x="2023440" y="1912733"/>
                    <a:pt x="2030003" y="1983734"/>
                  </a:cubicBezTo>
                  <a:cubicBezTo>
                    <a:pt x="2004769" y="1984628"/>
                    <a:pt x="1980849" y="1887639"/>
                    <a:pt x="1976576" y="1767103"/>
                  </a:cubicBezTo>
                  <a:cubicBezTo>
                    <a:pt x="1974878" y="1719191"/>
                    <a:pt x="1976539" y="1674771"/>
                    <a:pt x="1981713" y="1638693"/>
                  </a:cubicBezTo>
                  <a:cubicBezTo>
                    <a:pt x="1930389" y="1643840"/>
                    <a:pt x="1879945" y="1647208"/>
                    <a:pt x="1830317" y="1648781"/>
                  </a:cubicBezTo>
                  <a:cubicBezTo>
                    <a:pt x="1831434" y="1685544"/>
                    <a:pt x="1828025" y="1730537"/>
                    <a:pt x="1820757" y="1778718"/>
                  </a:cubicBezTo>
                  <a:cubicBezTo>
                    <a:pt x="1802767" y="1897980"/>
                    <a:pt x="1767938" y="1991608"/>
                    <a:pt x="1742974" y="1987841"/>
                  </a:cubicBezTo>
                  <a:cubicBezTo>
                    <a:pt x="1757371" y="1917825"/>
                    <a:pt x="1770213" y="1845573"/>
                    <a:pt x="1781200" y="1772750"/>
                  </a:cubicBezTo>
                  <a:lnTo>
                    <a:pt x="1796571" y="1648991"/>
                  </a:lnTo>
                  <a:cubicBezTo>
                    <a:pt x="1748369" y="1650782"/>
                    <a:pt x="1700921" y="1649808"/>
                    <a:pt x="1654145" y="1646594"/>
                  </a:cubicBezTo>
                  <a:lnTo>
                    <a:pt x="1646000" y="1645961"/>
                  </a:lnTo>
                  <a:cubicBezTo>
                    <a:pt x="1644681" y="1682474"/>
                    <a:pt x="1638400" y="1726660"/>
                    <a:pt x="1628150" y="1773706"/>
                  </a:cubicBezTo>
                  <a:cubicBezTo>
                    <a:pt x="1602482" y="1891555"/>
                    <a:pt x="1561674" y="1982735"/>
                    <a:pt x="1537003" y="1977361"/>
                  </a:cubicBezTo>
                  <a:cubicBezTo>
                    <a:pt x="1555901" y="1908424"/>
                    <a:pt x="1573389" y="1837153"/>
                    <a:pt x="1589062" y="1765193"/>
                  </a:cubicBezTo>
                  <a:lnTo>
                    <a:pt x="1612280" y="1643343"/>
                  </a:lnTo>
                  <a:cubicBezTo>
                    <a:pt x="1551515" y="1639023"/>
                    <a:pt x="1494228" y="1633817"/>
                    <a:pt x="1439779" y="1627704"/>
                  </a:cubicBezTo>
                  <a:cubicBezTo>
                    <a:pt x="1435986" y="1662698"/>
                    <a:pt x="1427266" y="1703868"/>
                    <a:pt x="1414905" y="1747337"/>
                  </a:cubicBezTo>
                  <a:cubicBezTo>
                    <a:pt x="1381917" y="1863350"/>
                    <a:pt x="1335486" y="1951798"/>
                    <a:pt x="1311198" y="1944891"/>
                  </a:cubicBezTo>
                  <a:cubicBezTo>
                    <a:pt x="1334372" y="1877271"/>
                    <a:pt x="1356284" y="1807234"/>
                    <a:pt x="1376431" y="1736396"/>
                  </a:cubicBezTo>
                  <a:lnTo>
                    <a:pt x="1405509" y="1622933"/>
                  </a:lnTo>
                  <a:cubicBezTo>
                    <a:pt x="1349160" y="1616923"/>
                    <a:pt x="1295926" y="1609062"/>
                    <a:pt x="1244968" y="1599883"/>
                  </a:cubicBezTo>
                  <a:cubicBezTo>
                    <a:pt x="1238617" y="1633827"/>
                    <a:pt x="1227186" y="1673102"/>
                    <a:pt x="1212179" y="1714285"/>
                  </a:cubicBezTo>
                  <a:cubicBezTo>
                    <a:pt x="1170893" y="1827611"/>
                    <a:pt x="1118196" y="1912473"/>
                    <a:pt x="1094471" y="1903831"/>
                  </a:cubicBezTo>
                  <a:cubicBezTo>
                    <a:pt x="1122467" y="1838061"/>
                    <a:pt x="1149385" y="1769790"/>
                    <a:pt x="1174594" y="1700593"/>
                  </a:cubicBezTo>
                  <a:lnTo>
                    <a:pt x="1210305" y="1593966"/>
                  </a:lnTo>
                  <a:cubicBezTo>
                    <a:pt x="1152247" y="1583905"/>
                    <a:pt x="1097104" y="1571541"/>
                    <a:pt x="1043586" y="1557257"/>
                  </a:cubicBezTo>
                  <a:cubicBezTo>
                    <a:pt x="1034508" y="1589212"/>
                    <a:pt x="1020541" y="1625315"/>
                    <a:pt x="1003272" y="1662850"/>
                  </a:cubicBezTo>
                  <a:cubicBezTo>
                    <a:pt x="952858" y="1772420"/>
                    <a:pt x="893398" y="1852688"/>
                    <a:pt x="870460" y="1842134"/>
                  </a:cubicBezTo>
                  <a:cubicBezTo>
                    <a:pt x="903739" y="1778874"/>
                    <a:pt x="936146" y="1713033"/>
                    <a:pt x="966930" y="1646129"/>
                  </a:cubicBezTo>
                  <a:lnTo>
                    <a:pt x="1009395" y="1547089"/>
                  </a:lnTo>
                  <a:cubicBezTo>
                    <a:pt x="960156" y="1534219"/>
                    <a:pt x="912380" y="1518641"/>
                    <a:pt x="864859" y="1501136"/>
                  </a:cubicBezTo>
                  <a:cubicBezTo>
                    <a:pt x="853424" y="1531480"/>
                    <a:pt x="837181" y="1565222"/>
                    <a:pt x="817761" y="1600055"/>
                  </a:cubicBezTo>
                  <a:cubicBezTo>
                    <a:pt x="759038" y="1705406"/>
                    <a:pt x="693554" y="1780843"/>
                    <a:pt x="671499" y="1768549"/>
                  </a:cubicBezTo>
                  <a:cubicBezTo>
                    <a:pt x="709567" y="1708049"/>
                    <a:pt x="746961" y="1644906"/>
                    <a:pt x="782818" y="1580579"/>
                  </a:cubicBezTo>
                  <a:lnTo>
                    <a:pt x="831176" y="1488223"/>
                  </a:lnTo>
                  <a:lnTo>
                    <a:pt x="680502" y="1424557"/>
                  </a:lnTo>
                  <a:cubicBezTo>
                    <a:pt x="664397" y="1455198"/>
                    <a:pt x="642625" y="1489075"/>
                    <a:pt x="617318" y="1523793"/>
                  </a:cubicBezTo>
                  <a:cubicBezTo>
                    <a:pt x="542801" y="1626023"/>
                    <a:pt x="465853" y="1696838"/>
                    <a:pt x="445448" y="1681964"/>
                  </a:cubicBezTo>
                  <a:cubicBezTo>
                    <a:pt x="492615" y="1623699"/>
                    <a:pt x="539490" y="1562651"/>
                    <a:pt x="584993" y="1500231"/>
                  </a:cubicBezTo>
                  <a:lnTo>
                    <a:pt x="648046" y="1409030"/>
                  </a:lnTo>
                  <a:lnTo>
                    <a:pt x="512929" y="1340345"/>
                  </a:lnTo>
                  <a:cubicBezTo>
                    <a:pt x="488162" y="1368116"/>
                    <a:pt x="456625" y="1398043"/>
                    <a:pt x="421212" y="1428077"/>
                  </a:cubicBezTo>
                  <a:cubicBezTo>
                    <a:pt x="318364" y="1515304"/>
                    <a:pt x="221751" y="1570404"/>
                    <a:pt x="205419" y="1551147"/>
                  </a:cubicBezTo>
                  <a:cubicBezTo>
                    <a:pt x="268740" y="1502420"/>
                    <a:pt x="332537" y="1450829"/>
                    <a:pt x="395336" y="1397569"/>
                  </a:cubicBezTo>
                  <a:lnTo>
                    <a:pt x="477355" y="1324640"/>
                  </a:lnTo>
                  <a:cubicBezTo>
                    <a:pt x="423399" y="1326823"/>
                    <a:pt x="351018" y="1319720"/>
                    <a:pt x="272753" y="1303867"/>
                  </a:cubicBezTo>
                  <a:cubicBezTo>
                    <a:pt x="114911" y="1271895"/>
                    <a:pt x="-7063" y="1216442"/>
                    <a:pt x="317" y="1180010"/>
                  </a:cubicBezTo>
                  <a:cubicBezTo>
                    <a:pt x="63579" y="1214439"/>
                    <a:pt x="166988" y="1248107"/>
                    <a:pt x="279434" y="1270884"/>
                  </a:cubicBezTo>
                  <a:cubicBezTo>
                    <a:pt x="356279" y="1286449"/>
                    <a:pt x="431210" y="1295686"/>
                    <a:pt x="493849" y="1297196"/>
                  </a:cubicBezTo>
                  <a:lnTo>
                    <a:pt x="488830" y="1257417"/>
                  </a:lnTo>
                  <a:cubicBezTo>
                    <a:pt x="433286" y="1257298"/>
                    <a:pt x="352843" y="1243793"/>
                    <a:pt x="265794" y="1218412"/>
                  </a:cubicBezTo>
                  <a:cubicBezTo>
                    <a:pt x="111185" y="1173331"/>
                    <a:pt x="-5716" y="1107857"/>
                    <a:pt x="4689" y="1072171"/>
                  </a:cubicBezTo>
                  <a:cubicBezTo>
                    <a:pt x="64845" y="1111778"/>
                    <a:pt x="165070" y="1153988"/>
                    <a:pt x="275214" y="1186103"/>
                  </a:cubicBezTo>
                  <a:cubicBezTo>
                    <a:pt x="350615" y="1208089"/>
                    <a:pt x="424641" y="1223587"/>
                    <a:pt x="487000" y="1230326"/>
                  </a:cubicBezTo>
                  <a:cubicBezTo>
                    <a:pt x="486036" y="1216012"/>
                    <a:pt x="486311" y="1201610"/>
                    <a:pt x="487149" y="1187168"/>
                  </a:cubicBezTo>
                  <a:lnTo>
                    <a:pt x="497339" y="1175195"/>
                  </a:lnTo>
                  <a:cubicBezTo>
                    <a:pt x="446472" y="1162895"/>
                    <a:pt x="383331" y="1139160"/>
                    <a:pt x="317224" y="1106997"/>
                  </a:cubicBezTo>
                  <a:cubicBezTo>
                    <a:pt x="172407" y="1036541"/>
                    <a:pt x="68193" y="952327"/>
                    <a:pt x="84455" y="918901"/>
                  </a:cubicBezTo>
                  <a:cubicBezTo>
                    <a:pt x="137088" y="968067"/>
                    <a:pt x="228779" y="1026543"/>
                    <a:pt x="331947" y="1076736"/>
                  </a:cubicBezTo>
                  <a:cubicBezTo>
                    <a:pt x="396595" y="1108187"/>
                    <a:pt x="461014" y="1134085"/>
                    <a:pt x="517816" y="1151136"/>
                  </a:cubicBezTo>
                  <a:lnTo>
                    <a:pt x="548601" y="1115718"/>
                  </a:lnTo>
                  <a:cubicBezTo>
                    <a:pt x="500984" y="1090393"/>
                    <a:pt x="441716" y="1048739"/>
                    <a:pt x="381643" y="996669"/>
                  </a:cubicBezTo>
                  <a:cubicBezTo>
                    <a:pt x="259948" y="891188"/>
                    <a:pt x="181031" y="782907"/>
                    <a:pt x="205378" y="754818"/>
                  </a:cubicBezTo>
                  <a:cubicBezTo>
                    <a:pt x="243523" y="815914"/>
                    <a:pt x="316989" y="896095"/>
                    <a:pt x="403685" y="971239"/>
                  </a:cubicBezTo>
                  <a:cubicBezTo>
                    <a:pt x="459401" y="1019532"/>
                    <a:pt x="516400" y="1062123"/>
                    <a:pt x="567854" y="1093566"/>
                  </a:cubicBezTo>
                  <a:lnTo>
                    <a:pt x="617031" y="1039192"/>
                  </a:lnTo>
                  <a:cubicBezTo>
                    <a:pt x="568866" y="1012783"/>
                    <a:pt x="507421" y="966691"/>
                    <a:pt x="445515" y="908720"/>
                  </a:cubicBezTo>
                  <a:cubicBezTo>
                    <a:pt x="327962" y="798641"/>
                    <a:pt x="253264" y="687407"/>
                    <a:pt x="278672" y="660274"/>
                  </a:cubicBezTo>
                  <a:cubicBezTo>
                    <a:pt x="314439" y="722791"/>
                    <a:pt x="384773" y="805736"/>
                    <a:pt x="468517" y="884157"/>
                  </a:cubicBezTo>
                  <a:cubicBezTo>
                    <a:pt x="525292" y="937320"/>
                    <a:pt x="583731" y="984197"/>
                    <a:pt x="635953" y="1018269"/>
                  </a:cubicBezTo>
                  <a:lnTo>
                    <a:pt x="698807" y="953127"/>
                  </a:lnTo>
                  <a:cubicBezTo>
                    <a:pt x="652437" y="925643"/>
                    <a:pt x="595242" y="881359"/>
                    <a:pt x="537723" y="826669"/>
                  </a:cubicBezTo>
                  <a:cubicBezTo>
                    <a:pt x="421012" y="715697"/>
                    <a:pt x="347163" y="603898"/>
                    <a:pt x="372777" y="576959"/>
                  </a:cubicBezTo>
                  <a:cubicBezTo>
                    <a:pt x="408066" y="639746"/>
                    <a:pt x="477767" y="723225"/>
                    <a:pt x="560912" y="802280"/>
                  </a:cubicBezTo>
                  <a:cubicBezTo>
                    <a:pt x="614321" y="853063"/>
                    <a:pt x="669273" y="898213"/>
                    <a:pt x="719206" y="931986"/>
                  </a:cubicBezTo>
                  <a:lnTo>
                    <a:pt x="770472" y="883695"/>
                  </a:lnTo>
                  <a:cubicBezTo>
                    <a:pt x="725463" y="853669"/>
                    <a:pt x="670141" y="805906"/>
                    <a:pt x="615069" y="747492"/>
                  </a:cubicBezTo>
                  <a:cubicBezTo>
                    <a:pt x="504591" y="630313"/>
                    <a:pt x="436960" y="514649"/>
                    <a:pt x="464004" y="489148"/>
                  </a:cubicBezTo>
                  <a:cubicBezTo>
                    <a:pt x="495812" y="553768"/>
                    <a:pt x="560855" y="640929"/>
                    <a:pt x="639556" y="724407"/>
                  </a:cubicBezTo>
                  <a:cubicBezTo>
                    <a:pt x="690573" y="778519"/>
                    <a:pt x="743474" y="826992"/>
                    <a:pt x="791828" y="863579"/>
                  </a:cubicBezTo>
                  <a:lnTo>
                    <a:pt x="852587" y="811463"/>
                  </a:lnTo>
                  <a:cubicBezTo>
                    <a:pt x="814849" y="780092"/>
                    <a:pt x="773496" y="736681"/>
                    <a:pt x="732829" y="686390"/>
                  </a:cubicBezTo>
                  <a:cubicBezTo>
                    <a:pt x="631566" y="561162"/>
                    <a:pt x="572908" y="440697"/>
                    <a:pt x="601812" y="417324"/>
                  </a:cubicBezTo>
                  <a:cubicBezTo>
                    <a:pt x="628623" y="484171"/>
                    <a:pt x="686858" y="576018"/>
                    <a:pt x="758997" y="665230"/>
                  </a:cubicBezTo>
                  <a:cubicBezTo>
                    <a:pt x="797186" y="712452"/>
                    <a:pt x="836903" y="756018"/>
                    <a:pt x="874887" y="792335"/>
                  </a:cubicBezTo>
                  <a:lnTo>
                    <a:pt x="960673" y="727319"/>
                  </a:lnTo>
                  <a:cubicBezTo>
                    <a:pt x="924625" y="691371"/>
                    <a:pt x="885115" y="641159"/>
                    <a:pt x="847178" y="583166"/>
                  </a:cubicBezTo>
                  <a:cubicBezTo>
                    <a:pt x="759020" y="448393"/>
                    <a:pt x="712767" y="322641"/>
                    <a:pt x="743875" y="302293"/>
                  </a:cubicBezTo>
                  <a:cubicBezTo>
                    <a:pt x="763829" y="371497"/>
                    <a:pt x="812536" y="468733"/>
                    <a:pt x="875341" y="564745"/>
                  </a:cubicBezTo>
                  <a:cubicBezTo>
                    <a:pt x="910913" y="619121"/>
                    <a:pt x="948650" y="669511"/>
                    <a:pt x="985148" y="711012"/>
                  </a:cubicBezTo>
                  <a:lnTo>
                    <a:pt x="1088157" y="651331"/>
                  </a:lnTo>
                  <a:cubicBezTo>
                    <a:pt x="1056550" y="613668"/>
                    <a:pt x="1023498" y="563423"/>
                    <a:pt x="992362" y="506485"/>
                  </a:cubicBezTo>
                  <a:cubicBezTo>
                    <a:pt x="915099" y="365185"/>
                    <a:pt x="878896" y="236180"/>
                    <a:pt x="911511" y="218345"/>
                  </a:cubicBezTo>
                  <a:cubicBezTo>
                    <a:pt x="925951" y="288907"/>
                    <a:pt x="966848" y="389678"/>
                    <a:pt x="1021890" y="490341"/>
                  </a:cubicBezTo>
                  <a:cubicBezTo>
                    <a:pt x="1051141" y="543833"/>
                    <a:pt x="1082578" y="593977"/>
                    <a:pt x="1113593" y="636596"/>
                  </a:cubicBezTo>
                  <a:lnTo>
                    <a:pt x="1216127" y="589308"/>
                  </a:lnTo>
                  <a:cubicBezTo>
                    <a:pt x="1185408" y="546689"/>
                    <a:pt x="1152178" y="487332"/>
                    <a:pt x="1122183" y="419469"/>
                  </a:cubicBezTo>
                  <a:cubicBezTo>
                    <a:pt x="1057074" y="272170"/>
                    <a:pt x="1031854" y="140578"/>
                    <a:pt x="1065854" y="125549"/>
                  </a:cubicBezTo>
                  <a:cubicBezTo>
                    <a:pt x="1074307" y="197076"/>
                    <a:pt x="1106580" y="300929"/>
                    <a:pt x="1152963" y="405866"/>
                  </a:cubicBezTo>
                  <a:cubicBezTo>
                    <a:pt x="1180903" y="469075"/>
                    <a:pt x="1211997" y="528233"/>
                    <a:pt x="1243166" y="576838"/>
                  </a:cubicBezTo>
                  <a:lnTo>
                    <a:pt x="1335331" y="545384"/>
                  </a:lnTo>
                  <a:cubicBezTo>
                    <a:pt x="1315382" y="496487"/>
                    <a:pt x="1293707" y="428952"/>
                    <a:pt x="1274562" y="353408"/>
                  </a:cubicBezTo>
                  <a:cubicBezTo>
                    <a:pt x="1235007" y="197293"/>
                    <a:pt x="1221273" y="66093"/>
                    <a:pt x="1243883" y="60363"/>
                  </a:cubicBezTo>
                  <a:cubicBezTo>
                    <a:pt x="1263612" y="153423"/>
                    <a:pt x="1285858" y="248941"/>
                    <a:pt x="1310048" y="344414"/>
                  </a:cubicBezTo>
                  <a:lnTo>
                    <a:pt x="1362677" y="536481"/>
                  </a:lnTo>
                  <a:cubicBezTo>
                    <a:pt x="1401764" y="525580"/>
                    <a:pt x="1442250" y="517063"/>
                    <a:pt x="1484253" y="511199"/>
                  </a:cubicBezTo>
                  <a:cubicBezTo>
                    <a:pt x="1467747" y="461486"/>
                    <a:pt x="1450858" y="394164"/>
                    <a:pt x="1436867" y="319374"/>
                  </a:cubicBezTo>
                  <a:cubicBezTo>
                    <a:pt x="1407251" y="161073"/>
                    <a:pt x="1401835" y="29267"/>
                    <a:pt x="1424760" y="24978"/>
                  </a:cubicBezTo>
                  <a:cubicBezTo>
                    <a:pt x="1438567" y="119098"/>
                    <a:pt x="1454738" y="215829"/>
                    <a:pt x="1472850" y="312640"/>
                  </a:cubicBezTo>
                  <a:lnTo>
                    <a:pt x="1513095" y="506944"/>
                  </a:lnTo>
                  <a:cubicBezTo>
                    <a:pt x="1548814" y="497513"/>
                    <a:pt x="1586150" y="493277"/>
                    <a:pt x="1624575" y="490502"/>
                  </a:cubicBezTo>
                  <a:cubicBezTo>
                    <a:pt x="1610924" y="439731"/>
                    <a:pt x="1597897" y="370880"/>
                    <a:pt x="1588279" y="294595"/>
                  </a:cubicBezTo>
                  <a:cubicBezTo>
                    <a:pt x="1568131" y="134813"/>
                    <a:pt x="1570560" y="2918"/>
                    <a:pt x="15937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sp>
        <p:nvSpPr>
          <p:cNvPr id="29" name="TextBox 28"/>
          <p:cNvSpPr txBox="1"/>
          <p:nvPr/>
        </p:nvSpPr>
        <p:spPr>
          <a:xfrm>
            <a:off x="1970817" y="1709774"/>
            <a:ext cx="9945178" cy="734534"/>
          </a:xfrm>
          <a:prstGeom prst="rect">
            <a:avLst/>
          </a:prstGeom>
          <a:noFill/>
        </p:spPr>
        <p:txBody>
          <a:bodyPr wrap="square" lIns="91422" tIns="45712" rIns="91422" bIns="45712" rtlCol="0">
            <a:spAutoFit/>
          </a:bodyPr>
          <a:lstStyle/>
          <a:p>
            <a:pPr defTabSz="932560"/>
            <a:r>
              <a:rPr lang="en-US" sz="4100" spc="-71" dirty="0">
                <a:gradFill>
                  <a:gsLst>
                    <a:gs pos="100000">
                      <a:srgbClr val="012654"/>
                    </a:gs>
                    <a:gs pos="0">
                      <a:srgbClr val="012654"/>
                    </a:gs>
                  </a:gsLst>
                  <a:lin ang="5400000" scaled="0"/>
                </a:gradFill>
                <a:latin typeface="Segoe UI Light"/>
              </a:rPr>
              <a:t>Find</a:t>
            </a:r>
            <a:r>
              <a:rPr lang="en-US" sz="2400" dirty="0">
                <a:solidFill>
                  <a:srgbClr val="505050">
                    <a:lumMod val="50000"/>
                    <a:lumOff val="50000"/>
                  </a:srgbClr>
                </a:solidFill>
              </a:rPr>
              <a:t> </a:t>
            </a:r>
            <a:r>
              <a:rPr lang="en-US" sz="2400" dirty="0">
                <a:solidFill>
                  <a:srgbClr val="FFFFFF">
                    <a:lumMod val="50000"/>
                  </a:srgbClr>
                </a:solidFill>
              </a:rPr>
              <a:t>like-minded people, information, and answers</a:t>
            </a:r>
          </a:p>
        </p:txBody>
      </p:sp>
      <p:sp>
        <p:nvSpPr>
          <p:cNvPr id="32" name="TextBox 31"/>
          <p:cNvSpPr txBox="1"/>
          <p:nvPr/>
        </p:nvSpPr>
        <p:spPr>
          <a:xfrm>
            <a:off x="2005349" y="2987580"/>
            <a:ext cx="9945178" cy="734534"/>
          </a:xfrm>
          <a:prstGeom prst="rect">
            <a:avLst/>
          </a:prstGeom>
          <a:noFill/>
        </p:spPr>
        <p:txBody>
          <a:bodyPr wrap="square" lIns="91422" tIns="45712" rIns="91422" bIns="45712" rtlCol="0">
            <a:spAutoFit/>
          </a:bodyPr>
          <a:lstStyle/>
          <a:p>
            <a:pPr defTabSz="932560"/>
            <a:r>
              <a:rPr lang="en-US" sz="4100" spc="-71" dirty="0">
                <a:gradFill>
                  <a:gsLst>
                    <a:gs pos="100000">
                      <a:srgbClr val="012654"/>
                    </a:gs>
                    <a:gs pos="0">
                      <a:srgbClr val="012654"/>
                    </a:gs>
                  </a:gsLst>
                  <a:lin ang="5400000" scaled="0"/>
                </a:gradFill>
                <a:latin typeface="Segoe UI Light"/>
              </a:rPr>
              <a:t>Share</a:t>
            </a:r>
            <a:r>
              <a:rPr lang="en-US" sz="2400" dirty="0">
                <a:solidFill>
                  <a:srgbClr val="505050">
                    <a:lumMod val="50000"/>
                    <a:lumOff val="50000"/>
                  </a:srgbClr>
                </a:solidFill>
              </a:rPr>
              <a:t> </a:t>
            </a:r>
            <a:r>
              <a:rPr lang="en-US" sz="2400" dirty="0">
                <a:solidFill>
                  <a:srgbClr val="FFFFFF">
                    <a:lumMod val="50000"/>
                  </a:srgbClr>
                </a:solidFill>
              </a:rPr>
              <a:t>knowledge, experience, opinions and connections</a:t>
            </a:r>
          </a:p>
        </p:txBody>
      </p:sp>
      <p:sp>
        <p:nvSpPr>
          <p:cNvPr id="33" name="TextBox 32"/>
          <p:cNvSpPr txBox="1"/>
          <p:nvPr/>
        </p:nvSpPr>
        <p:spPr>
          <a:xfrm>
            <a:off x="2039882" y="4265384"/>
            <a:ext cx="9945178" cy="734534"/>
          </a:xfrm>
          <a:prstGeom prst="rect">
            <a:avLst/>
          </a:prstGeom>
          <a:noFill/>
        </p:spPr>
        <p:txBody>
          <a:bodyPr wrap="square" lIns="91422" tIns="45712" rIns="91422" bIns="45712" rtlCol="0">
            <a:spAutoFit/>
          </a:bodyPr>
          <a:lstStyle/>
          <a:p>
            <a:pPr defTabSz="932560"/>
            <a:r>
              <a:rPr lang="en-US" sz="4100" spc="-71" dirty="0">
                <a:gradFill>
                  <a:gsLst>
                    <a:gs pos="100000">
                      <a:srgbClr val="012654"/>
                    </a:gs>
                    <a:gs pos="0">
                      <a:srgbClr val="012654"/>
                    </a:gs>
                  </a:gsLst>
                  <a:lin ang="5400000" scaled="0"/>
                </a:gradFill>
                <a:latin typeface="Segoe UI Light"/>
              </a:rPr>
              <a:t>Engage</a:t>
            </a:r>
            <a:r>
              <a:rPr lang="en-US" sz="2400" dirty="0">
                <a:solidFill>
                  <a:srgbClr val="505050">
                    <a:lumMod val="50000"/>
                    <a:lumOff val="50000"/>
                  </a:srgbClr>
                </a:solidFill>
              </a:rPr>
              <a:t> </a:t>
            </a:r>
            <a:r>
              <a:rPr lang="en-US" sz="2400" dirty="0">
                <a:solidFill>
                  <a:srgbClr val="FFFFFF">
                    <a:lumMod val="50000"/>
                  </a:srgbClr>
                </a:solidFill>
              </a:rPr>
              <a:t>your employees, coworkers, customers, and partners</a:t>
            </a:r>
          </a:p>
        </p:txBody>
      </p:sp>
      <p:sp>
        <p:nvSpPr>
          <p:cNvPr id="34" name="TextBox 33"/>
          <p:cNvSpPr txBox="1"/>
          <p:nvPr/>
        </p:nvSpPr>
        <p:spPr>
          <a:xfrm>
            <a:off x="2074414" y="5543188"/>
            <a:ext cx="9945178" cy="720197"/>
          </a:xfrm>
          <a:prstGeom prst="rect">
            <a:avLst/>
          </a:prstGeom>
          <a:noFill/>
        </p:spPr>
        <p:txBody>
          <a:bodyPr wrap="square" lIns="91422" tIns="45712" rIns="91422" bIns="45712" rtlCol="0">
            <a:spAutoFit/>
          </a:bodyPr>
          <a:lstStyle/>
          <a:p>
            <a:pPr defTabSz="932560"/>
            <a:r>
              <a:rPr lang="en-US" sz="4100" spc="-71" dirty="0">
                <a:gradFill>
                  <a:gsLst>
                    <a:gs pos="100000">
                      <a:srgbClr val="012654"/>
                    </a:gs>
                    <a:gs pos="0">
                      <a:srgbClr val="012654"/>
                    </a:gs>
                  </a:gsLst>
                  <a:lin ang="5400000" scaled="0"/>
                </a:gradFill>
                <a:latin typeface="Segoe UI Light"/>
              </a:rPr>
              <a:t>Measure</a:t>
            </a:r>
            <a:r>
              <a:rPr lang="en-US" sz="2400" dirty="0">
                <a:solidFill>
                  <a:srgbClr val="505050">
                    <a:lumMod val="50000"/>
                    <a:lumOff val="50000"/>
                  </a:srgbClr>
                </a:solidFill>
              </a:rPr>
              <a:t> </a:t>
            </a:r>
            <a:r>
              <a:rPr lang="en-US" sz="2400" dirty="0">
                <a:solidFill>
                  <a:srgbClr val="FFFFFF">
                    <a:lumMod val="50000"/>
                  </a:srgbClr>
                </a:solidFill>
              </a:rPr>
              <a:t>contributions, activity, engagement, sentiment and brand</a:t>
            </a:r>
          </a:p>
        </p:txBody>
      </p:sp>
    </p:spTree>
    <p:extLst>
      <p:ext uri="{BB962C8B-B14F-4D97-AF65-F5344CB8AC3E}">
        <p14:creationId xmlns:p14="http://schemas.microsoft.com/office/powerpoint/2010/main" val="1863450140"/>
      </p:ext>
    </p:extLst>
  </p:cSld>
  <p:clrMapOvr>
    <a:masterClrMapping/>
  </p:clrMapOvr>
  <p:transition>
    <p:fade/>
  </p:transition>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lstStyle/>
          <a:p>
            <a:r>
              <a:rPr lang="en-US" dirty="0" smtClean="0"/>
              <a:t>Characteristics of Healthy Community</a:t>
            </a:r>
            <a:endParaRPr lang="en-US" dirty="0"/>
          </a:p>
        </p:txBody>
      </p:sp>
      <p:sp>
        <p:nvSpPr>
          <p:cNvPr id="5" name="Oval 4"/>
          <p:cNvSpPr/>
          <p:nvPr/>
        </p:nvSpPr>
        <p:spPr>
          <a:xfrm>
            <a:off x="624075" y="1585425"/>
            <a:ext cx="1139552" cy="85488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6" name="Rectangle 5"/>
          <p:cNvSpPr>
            <a:spLocks noChangeArrowheads="1"/>
          </p:cNvSpPr>
          <p:nvPr/>
        </p:nvSpPr>
        <p:spPr bwMode="auto">
          <a:xfrm>
            <a:off x="2504" y="-191155"/>
            <a:ext cx="12431473" cy="3823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41" tIns="46622" rIns="93241" bIns="46622" numCol="1" anchor="ctr" anchorCtr="0" compatLnSpc="1">
            <a:prstTxWarp prst="textNoShape">
              <a:avLst/>
            </a:prstTxWarp>
            <a:spAutoFit/>
          </a:bodyPr>
          <a:lstStyle/>
          <a:p>
            <a:pPr defTabSz="932414" fontAlgn="base">
              <a:spcBef>
                <a:spcPct val="0"/>
              </a:spcBef>
              <a:spcAft>
                <a:spcPct val="0"/>
              </a:spcAft>
            </a:pPr>
            <a:endParaRPr lang="en-US">
              <a:solidFill>
                <a:srgbClr val="505050"/>
              </a:solidFill>
              <a:latin typeface="Arial" pitchFamily="34" charset="0"/>
              <a:cs typeface="Arial" pitchFamily="34" charset="0"/>
            </a:endParaRPr>
          </a:p>
        </p:txBody>
      </p:sp>
      <p:grpSp>
        <p:nvGrpSpPr>
          <p:cNvPr id="55" name="Group 1"/>
          <p:cNvGrpSpPr/>
          <p:nvPr/>
        </p:nvGrpSpPr>
        <p:grpSpPr>
          <a:xfrm>
            <a:off x="624075" y="2604706"/>
            <a:ext cx="1139552" cy="854886"/>
            <a:chOff x="838200" y="2362200"/>
            <a:chExt cx="838200" cy="838200"/>
          </a:xfrm>
        </p:grpSpPr>
        <p:sp>
          <p:nvSpPr>
            <p:cNvPr id="11" name="Oval 2"/>
            <p:cNvSpPr/>
            <p:nvPr/>
          </p:nvSpPr>
          <p:spPr>
            <a:xfrm>
              <a:off x="838200" y="2362200"/>
              <a:ext cx="838200" cy="8382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32" name="Rounded Rectangle 31"/>
            <p:cNvSpPr/>
            <p:nvPr/>
          </p:nvSpPr>
          <p:spPr>
            <a:xfrm>
              <a:off x="1146575" y="2495666"/>
              <a:ext cx="225025" cy="552334"/>
            </a:xfrm>
            <a:custGeom>
              <a:avLst/>
              <a:gdLst/>
              <a:ahLst/>
              <a:cxnLst/>
              <a:rect l="l" t="t" r="r" b="b"/>
              <a:pathLst>
                <a:path w="838200" h="2057401">
                  <a:moveTo>
                    <a:pt x="419100" y="1409701"/>
                  </a:moveTo>
                  <a:cubicBezTo>
                    <a:pt x="276715" y="1409701"/>
                    <a:pt x="161290" y="1525126"/>
                    <a:pt x="161290" y="1667511"/>
                  </a:cubicBezTo>
                  <a:cubicBezTo>
                    <a:pt x="161290" y="1809896"/>
                    <a:pt x="276715" y="1925321"/>
                    <a:pt x="419100" y="1925321"/>
                  </a:cubicBezTo>
                  <a:cubicBezTo>
                    <a:pt x="561485" y="1925321"/>
                    <a:pt x="676910" y="1809896"/>
                    <a:pt x="676910" y="1667511"/>
                  </a:cubicBezTo>
                  <a:cubicBezTo>
                    <a:pt x="676910" y="1525126"/>
                    <a:pt x="561485" y="1409701"/>
                    <a:pt x="419100" y="1409701"/>
                  </a:cubicBezTo>
                  <a:close/>
                  <a:moveTo>
                    <a:pt x="419100" y="832486"/>
                  </a:moveTo>
                  <a:cubicBezTo>
                    <a:pt x="522557" y="832486"/>
                    <a:pt x="606425" y="916354"/>
                    <a:pt x="606425" y="1019811"/>
                  </a:cubicBezTo>
                  <a:cubicBezTo>
                    <a:pt x="606425" y="1123268"/>
                    <a:pt x="522557" y="1207136"/>
                    <a:pt x="419100" y="1207136"/>
                  </a:cubicBezTo>
                  <a:cubicBezTo>
                    <a:pt x="315643" y="1207136"/>
                    <a:pt x="231775" y="1123268"/>
                    <a:pt x="231775" y="1019811"/>
                  </a:cubicBezTo>
                  <a:cubicBezTo>
                    <a:pt x="231775" y="916354"/>
                    <a:pt x="315643" y="832486"/>
                    <a:pt x="419100" y="832486"/>
                  </a:cubicBezTo>
                  <a:close/>
                  <a:moveTo>
                    <a:pt x="419100" y="762001"/>
                  </a:moveTo>
                  <a:cubicBezTo>
                    <a:pt x="276715" y="762001"/>
                    <a:pt x="161290" y="877426"/>
                    <a:pt x="161290" y="1019811"/>
                  </a:cubicBezTo>
                  <a:cubicBezTo>
                    <a:pt x="161290" y="1162196"/>
                    <a:pt x="276715" y="1277621"/>
                    <a:pt x="419100" y="1277621"/>
                  </a:cubicBezTo>
                  <a:cubicBezTo>
                    <a:pt x="561485" y="1277621"/>
                    <a:pt x="676910" y="1162196"/>
                    <a:pt x="676910" y="1019811"/>
                  </a:cubicBezTo>
                  <a:cubicBezTo>
                    <a:pt x="676910" y="877426"/>
                    <a:pt x="561485" y="762001"/>
                    <a:pt x="419100" y="762001"/>
                  </a:cubicBezTo>
                  <a:close/>
                  <a:moveTo>
                    <a:pt x="410210" y="184786"/>
                  </a:moveTo>
                  <a:cubicBezTo>
                    <a:pt x="513667" y="184786"/>
                    <a:pt x="597535" y="268654"/>
                    <a:pt x="597535" y="372111"/>
                  </a:cubicBezTo>
                  <a:cubicBezTo>
                    <a:pt x="597535" y="475568"/>
                    <a:pt x="513667" y="559436"/>
                    <a:pt x="410210" y="559436"/>
                  </a:cubicBezTo>
                  <a:cubicBezTo>
                    <a:pt x="306753" y="559436"/>
                    <a:pt x="222885" y="475568"/>
                    <a:pt x="222885" y="372111"/>
                  </a:cubicBezTo>
                  <a:cubicBezTo>
                    <a:pt x="222885" y="268654"/>
                    <a:pt x="306753" y="184786"/>
                    <a:pt x="410210" y="184786"/>
                  </a:cubicBezTo>
                  <a:close/>
                  <a:moveTo>
                    <a:pt x="410210" y="114301"/>
                  </a:moveTo>
                  <a:cubicBezTo>
                    <a:pt x="267825" y="114301"/>
                    <a:pt x="152400" y="229726"/>
                    <a:pt x="152400" y="372111"/>
                  </a:cubicBezTo>
                  <a:cubicBezTo>
                    <a:pt x="152400" y="514496"/>
                    <a:pt x="267825" y="629921"/>
                    <a:pt x="410210" y="629921"/>
                  </a:cubicBezTo>
                  <a:cubicBezTo>
                    <a:pt x="552595" y="629921"/>
                    <a:pt x="668020" y="514496"/>
                    <a:pt x="668020" y="372111"/>
                  </a:cubicBezTo>
                  <a:cubicBezTo>
                    <a:pt x="668020" y="229726"/>
                    <a:pt x="552595" y="114301"/>
                    <a:pt x="410210" y="114301"/>
                  </a:cubicBezTo>
                  <a:close/>
                  <a:moveTo>
                    <a:pt x="139703" y="0"/>
                  </a:moveTo>
                  <a:lnTo>
                    <a:pt x="698497" y="0"/>
                  </a:lnTo>
                  <a:cubicBezTo>
                    <a:pt x="775653" y="0"/>
                    <a:pt x="838200" y="62547"/>
                    <a:pt x="838200" y="139703"/>
                  </a:cubicBezTo>
                  <a:lnTo>
                    <a:pt x="838200" y="1917698"/>
                  </a:lnTo>
                  <a:cubicBezTo>
                    <a:pt x="838200" y="1994854"/>
                    <a:pt x="775653" y="2057401"/>
                    <a:pt x="698497" y="2057401"/>
                  </a:cubicBezTo>
                  <a:lnTo>
                    <a:pt x="139703" y="2057401"/>
                  </a:lnTo>
                  <a:cubicBezTo>
                    <a:pt x="62547" y="2057401"/>
                    <a:pt x="0" y="1994854"/>
                    <a:pt x="0" y="1917698"/>
                  </a:cubicBezTo>
                  <a:lnTo>
                    <a:pt x="0" y="139703"/>
                  </a:lnTo>
                  <a:cubicBezTo>
                    <a:pt x="0" y="62547"/>
                    <a:pt x="62547" y="0"/>
                    <a:pt x="139703"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grpSp>
        <p:nvGrpSpPr>
          <p:cNvPr id="31" name="Group 8"/>
          <p:cNvGrpSpPr/>
          <p:nvPr/>
        </p:nvGrpSpPr>
        <p:grpSpPr>
          <a:xfrm>
            <a:off x="624075" y="3623986"/>
            <a:ext cx="1139552" cy="854886"/>
            <a:chOff x="853440" y="3048000"/>
            <a:chExt cx="838200" cy="838200"/>
          </a:xfrm>
        </p:grpSpPr>
        <p:sp>
          <p:nvSpPr>
            <p:cNvPr id="12" name="Oval 13"/>
            <p:cNvSpPr/>
            <p:nvPr/>
          </p:nvSpPr>
          <p:spPr>
            <a:xfrm>
              <a:off x="853440" y="3048000"/>
              <a:ext cx="838200" cy="838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38" name="Rectangle 115"/>
            <p:cNvSpPr>
              <a:spLocks noChangeAspect="1"/>
            </p:cNvSpPr>
            <p:nvPr/>
          </p:nvSpPr>
          <p:spPr>
            <a:xfrm>
              <a:off x="1085797" y="3242945"/>
              <a:ext cx="373486" cy="450215"/>
            </a:xfrm>
            <a:custGeom>
              <a:avLst/>
              <a:gdLst/>
              <a:ahLst/>
              <a:cxnLst/>
              <a:rect l="l" t="t" r="r" b="b"/>
              <a:pathLst>
                <a:path w="1062940" h="1281308">
                  <a:moveTo>
                    <a:pt x="1046635" y="1112139"/>
                  </a:moveTo>
                  <a:cubicBezTo>
                    <a:pt x="1032771" y="1133780"/>
                    <a:pt x="1008657" y="1148465"/>
                    <a:pt x="981547" y="1151777"/>
                  </a:cubicBezTo>
                  <a:cubicBezTo>
                    <a:pt x="954438" y="1155092"/>
                    <a:pt x="927498" y="1146647"/>
                    <a:pt x="908830" y="1128982"/>
                  </a:cubicBezTo>
                  <a:cubicBezTo>
                    <a:pt x="909198" y="1131999"/>
                    <a:pt x="909798" y="1134938"/>
                    <a:pt x="911829" y="1137438"/>
                  </a:cubicBezTo>
                  <a:lnTo>
                    <a:pt x="904011" y="1134883"/>
                  </a:lnTo>
                  <a:cubicBezTo>
                    <a:pt x="922041" y="1152546"/>
                    <a:pt x="931026" y="1178212"/>
                    <a:pt x="928264" y="1204159"/>
                  </a:cubicBezTo>
                  <a:cubicBezTo>
                    <a:pt x="925501" y="1230104"/>
                    <a:pt x="911314" y="1253302"/>
                    <a:pt x="889969" y="1266773"/>
                  </a:cubicBezTo>
                  <a:cubicBezTo>
                    <a:pt x="924512" y="1270453"/>
                    <a:pt x="955658" y="1243909"/>
                    <a:pt x="959536" y="1207488"/>
                  </a:cubicBezTo>
                  <a:cubicBezTo>
                    <a:pt x="960516" y="1198283"/>
                    <a:pt x="959661" y="1189328"/>
                    <a:pt x="957227" y="1181042"/>
                  </a:cubicBezTo>
                  <a:cubicBezTo>
                    <a:pt x="966033" y="1183480"/>
                    <a:pt x="975573" y="1184192"/>
                    <a:pt x="985364" y="1182996"/>
                  </a:cubicBezTo>
                  <a:cubicBezTo>
                    <a:pt x="1023418" y="1178343"/>
                    <a:pt x="1050850" y="1146621"/>
                    <a:pt x="1046635" y="1112139"/>
                  </a:cubicBezTo>
                  <a:close/>
                  <a:moveTo>
                    <a:pt x="244059" y="244059"/>
                  </a:moveTo>
                  <a:lnTo>
                    <a:pt x="1062940" y="244059"/>
                  </a:lnTo>
                  <a:lnTo>
                    <a:pt x="1062940" y="1149251"/>
                  </a:lnTo>
                  <a:lnTo>
                    <a:pt x="1062467" y="1149251"/>
                  </a:lnTo>
                  <a:lnTo>
                    <a:pt x="1062467" y="1149252"/>
                  </a:lnTo>
                  <a:cubicBezTo>
                    <a:pt x="1062467" y="1222184"/>
                    <a:pt x="1003346" y="1281307"/>
                    <a:pt x="930415" y="1281308"/>
                  </a:cubicBezTo>
                  <a:lnTo>
                    <a:pt x="244059" y="1281308"/>
                  </a:lnTo>
                  <a:close/>
                  <a:moveTo>
                    <a:pt x="122030" y="122030"/>
                  </a:moveTo>
                  <a:lnTo>
                    <a:pt x="940911" y="122030"/>
                  </a:lnTo>
                  <a:lnTo>
                    <a:pt x="940911" y="183045"/>
                  </a:lnTo>
                  <a:lnTo>
                    <a:pt x="183045" y="183045"/>
                  </a:lnTo>
                  <a:lnTo>
                    <a:pt x="183045" y="1159279"/>
                  </a:lnTo>
                  <a:lnTo>
                    <a:pt x="122030" y="1159279"/>
                  </a:lnTo>
                  <a:close/>
                  <a:moveTo>
                    <a:pt x="0" y="0"/>
                  </a:moveTo>
                  <a:lnTo>
                    <a:pt x="818882" y="0"/>
                  </a:lnTo>
                  <a:lnTo>
                    <a:pt x="818882" y="61015"/>
                  </a:lnTo>
                  <a:lnTo>
                    <a:pt x="61015" y="61015"/>
                  </a:lnTo>
                  <a:lnTo>
                    <a:pt x="61015" y="1037250"/>
                  </a:lnTo>
                  <a:lnTo>
                    <a:pt x="0" y="1037250"/>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algn="ctr" defTabSz="932560"/>
              <a:endParaRPr lang="en-US">
                <a:solidFill>
                  <a:srgbClr val="FFFFFF"/>
                </a:solidFill>
              </a:endParaRPr>
            </a:p>
          </p:txBody>
        </p:sp>
      </p:grpSp>
      <p:sp>
        <p:nvSpPr>
          <p:cNvPr id="43" name="Oval 33"/>
          <p:cNvSpPr>
            <a:spLocks noChangeAspect="1"/>
          </p:cNvSpPr>
          <p:nvPr/>
        </p:nvSpPr>
        <p:spPr>
          <a:xfrm>
            <a:off x="890755" y="1662853"/>
            <a:ext cx="665683" cy="668655"/>
          </a:xfrm>
          <a:custGeom>
            <a:avLst/>
            <a:gdLst/>
            <a:ahLst/>
            <a:cxnLst/>
            <a:rect l="l" t="t" r="r" b="b"/>
            <a:pathLst>
              <a:path w="4680464" h="6266849">
                <a:moveTo>
                  <a:pt x="4174960" y="3394709"/>
                </a:moveTo>
                <a:cubicBezTo>
                  <a:pt x="4164661" y="3507422"/>
                  <a:pt x="4099548" y="3605225"/>
                  <a:pt x="3997038" y="3644672"/>
                </a:cubicBezTo>
                <a:cubicBezTo>
                  <a:pt x="3893922" y="3684354"/>
                  <a:pt x="3779300" y="3654854"/>
                  <a:pt x="3695992" y="3577088"/>
                </a:cubicBezTo>
                <a:close/>
                <a:moveTo>
                  <a:pt x="4301398" y="2725416"/>
                </a:moveTo>
                <a:cubicBezTo>
                  <a:pt x="4369265" y="2728034"/>
                  <a:pt x="4432228" y="2770440"/>
                  <a:pt x="4457766" y="2837961"/>
                </a:cubicBezTo>
                <a:cubicBezTo>
                  <a:pt x="4528227" y="3024259"/>
                  <a:pt x="4598687" y="3210556"/>
                  <a:pt x="4669148" y="3396853"/>
                </a:cubicBezTo>
                <a:cubicBezTo>
                  <a:pt x="4703198" y="3486881"/>
                  <a:pt x="4657819" y="3587467"/>
                  <a:pt x="4567791" y="3621517"/>
                </a:cubicBezTo>
                <a:lnTo>
                  <a:pt x="4567791" y="3621516"/>
                </a:lnTo>
                <a:cubicBezTo>
                  <a:pt x="4477763" y="3655566"/>
                  <a:pt x="4377178" y="3610187"/>
                  <a:pt x="4343128" y="3520159"/>
                </a:cubicBezTo>
                <a:lnTo>
                  <a:pt x="4263977" y="3310886"/>
                </a:lnTo>
                <a:lnTo>
                  <a:pt x="3559152" y="3577463"/>
                </a:lnTo>
                <a:cubicBezTo>
                  <a:pt x="3585536" y="3647221"/>
                  <a:pt x="3611920" y="3716979"/>
                  <a:pt x="3638303" y="3786736"/>
                </a:cubicBezTo>
                <a:cubicBezTo>
                  <a:pt x="3672353" y="3876764"/>
                  <a:pt x="3626974" y="3977350"/>
                  <a:pt x="3536946" y="4011400"/>
                </a:cubicBezTo>
                <a:lnTo>
                  <a:pt x="3536947" y="4011399"/>
                </a:lnTo>
                <a:cubicBezTo>
                  <a:pt x="3446919" y="4045449"/>
                  <a:pt x="3346333" y="4000070"/>
                  <a:pt x="3312283" y="3910042"/>
                </a:cubicBezTo>
                <a:lnTo>
                  <a:pt x="3100901" y="3351151"/>
                </a:lnTo>
                <a:cubicBezTo>
                  <a:pt x="3066851" y="3261123"/>
                  <a:pt x="3112230" y="3160538"/>
                  <a:pt x="3202258" y="3126488"/>
                </a:cubicBezTo>
                <a:cubicBezTo>
                  <a:pt x="3292286" y="3092437"/>
                  <a:pt x="3392872" y="3137817"/>
                  <a:pt x="3426922" y="3227845"/>
                </a:cubicBezTo>
                <a:lnTo>
                  <a:pt x="3506072" y="3437119"/>
                </a:lnTo>
                <a:lnTo>
                  <a:pt x="4210897" y="3170542"/>
                </a:lnTo>
                <a:lnTo>
                  <a:pt x="4131746" y="2961268"/>
                </a:lnTo>
                <a:cubicBezTo>
                  <a:pt x="4097695" y="2871240"/>
                  <a:pt x="4143074" y="2770655"/>
                  <a:pt x="4233102" y="2736604"/>
                </a:cubicBezTo>
                <a:cubicBezTo>
                  <a:pt x="4255609" y="2728092"/>
                  <a:pt x="4278776" y="2724544"/>
                  <a:pt x="4301398" y="2725416"/>
                </a:cubicBezTo>
                <a:close/>
                <a:moveTo>
                  <a:pt x="845319" y="1378540"/>
                </a:moveTo>
                <a:cubicBezTo>
                  <a:pt x="869260" y="1378616"/>
                  <a:pt x="896010" y="1386546"/>
                  <a:pt x="927326" y="1407097"/>
                </a:cubicBezTo>
                <a:lnTo>
                  <a:pt x="568182" y="1671561"/>
                </a:lnTo>
                <a:cubicBezTo>
                  <a:pt x="576321" y="1593224"/>
                  <a:pt x="613580" y="1521789"/>
                  <a:pt x="677794" y="1474787"/>
                </a:cubicBezTo>
                <a:cubicBezTo>
                  <a:pt x="743888" y="1426407"/>
                  <a:pt x="785976" y="1378349"/>
                  <a:pt x="845319" y="1378540"/>
                </a:cubicBezTo>
                <a:close/>
                <a:moveTo>
                  <a:pt x="1084082" y="909533"/>
                </a:moveTo>
                <a:cubicBezTo>
                  <a:pt x="1128210" y="916024"/>
                  <a:pt x="1169861" y="939349"/>
                  <a:pt x="1198576" y="977969"/>
                </a:cubicBezTo>
                <a:cubicBezTo>
                  <a:pt x="1317419" y="1137806"/>
                  <a:pt x="1436262" y="1297643"/>
                  <a:pt x="1555105" y="1457480"/>
                </a:cubicBezTo>
                <a:cubicBezTo>
                  <a:pt x="1612536" y="1534721"/>
                  <a:pt x="1596477" y="1643894"/>
                  <a:pt x="1519236" y="1701325"/>
                </a:cubicBezTo>
                <a:lnTo>
                  <a:pt x="1519236" y="1701324"/>
                </a:lnTo>
                <a:cubicBezTo>
                  <a:pt x="1441995" y="1758755"/>
                  <a:pt x="1332821" y="1742695"/>
                  <a:pt x="1275391" y="1665455"/>
                </a:cubicBezTo>
                <a:lnTo>
                  <a:pt x="1141891" y="1485906"/>
                </a:lnTo>
                <a:lnTo>
                  <a:pt x="537175" y="1935529"/>
                </a:lnTo>
                <a:cubicBezTo>
                  <a:pt x="581676" y="1995379"/>
                  <a:pt x="626176" y="2055229"/>
                  <a:pt x="670676" y="2115078"/>
                </a:cubicBezTo>
                <a:cubicBezTo>
                  <a:pt x="728107" y="2192319"/>
                  <a:pt x="712047" y="2301493"/>
                  <a:pt x="634806" y="2358924"/>
                </a:cubicBezTo>
                <a:lnTo>
                  <a:pt x="634807" y="2358922"/>
                </a:lnTo>
                <a:cubicBezTo>
                  <a:pt x="557566" y="2416353"/>
                  <a:pt x="448392" y="2400294"/>
                  <a:pt x="390961" y="2323053"/>
                </a:cubicBezTo>
                <a:lnTo>
                  <a:pt x="34432" y="1843544"/>
                </a:lnTo>
                <a:cubicBezTo>
                  <a:pt x="-22998" y="1766303"/>
                  <a:pt x="-6939" y="1657129"/>
                  <a:pt x="70302" y="1599699"/>
                </a:cubicBezTo>
                <a:cubicBezTo>
                  <a:pt x="147543" y="1542268"/>
                  <a:pt x="256716" y="1558327"/>
                  <a:pt x="314147" y="1635568"/>
                </a:cubicBezTo>
                <a:lnTo>
                  <a:pt x="447647" y="1815119"/>
                </a:lnTo>
                <a:lnTo>
                  <a:pt x="1052362" y="1365495"/>
                </a:lnTo>
                <a:lnTo>
                  <a:pt x="918862" y="1185945"/>
                </a:lnTo>
                <a:cubicBezTo>
                  <a:pt x="861431" y="1108704"/>
                  <a:pt x="877490" y="999531"/>
                  <a:pt x="954731" y="942100"/>
                </a:cubicBezTo>
                <a:cubicBezTo>
                  <a:pt x="993352" y="913385"/>
                  <a:pt x="1039955" y="903042"/>
                  <a:pt x="1084082" y="909533"/>
                </a:cubicBezTo>
                <a:close/>
                <a:moveTo>
                  <a:pt x="2477856" y="0"/>
                </a:moveTo>
                <a:cubicBezTo>
                  <a:pt x="2820810" y="0"/>
                  <a:pt x="3098830" y="278020"/>
                  <a:pt x="3098830" y="620974"/>
                </a:cubicBezTo>
                <a:cubicBezTo>
                  <a:pt x="3098830" y="901963"/>
                  <a:pt x="2912200" y="1139362"/>
                  <a:pt x="2655277" y="1213106"/>
                </a:cubicBezTo>
                <a:lnTo>
                  <a:pt x="2655277" y="1277160"/>
                </a:lnTo>
                <a:lnTo>
                  <a:pt x="3275043" y="1275215"/>
                </a:lnTo>
                <a:cubicBezTo>
                  <a:pt x="3361835" y="1274505"/>
                  <a:pt x="3391405" y="1290142"/>
                  <a:pt x="3411166" y="1341748"/>
                </a:cubicBezTo>
                <a:lnTo>
                  <a:pt x="4126841" y="3157669"/>
                </a:lnTo>
                <a:lnTo>
                  <a:pt x="3572966" y="3368571"/>
                </a:lnTo>
                <a:lnTo>
                  <a:pt x="3197532" y="2392978"/>
                </a:lnTo>
                <a:lnTo>
                  <a:pt x="3027922" y="3369266"/>
                </a:lnTo>
                <a:lnTo>
                  <a:pt x="3717821" y="5752656"/>
                </a:lnTo>
                <a:cubicBezTo>
                  <a:pt x="3782447" y="5975922"/>
                  <a:pt x="3683101" y="6200837"/>
                  <a:pt x="3495921" y="6255020"/>
                </a:cubicBezTo>
                <a:cubicBezTo>
                  <a:pt x="3308739" y="6309201"/>
                  <a:pt x="3104609" y="6172131"/>
                  <a:pt x="3039983" y="5948862"/>
                </a:cubicBezTo>
                <a:lnTo>
                  <a:pt x="2477856" y="4006886"/>
                </a:lnTo>
                <a:lnTo>
                  <a:pt x="1915728" y="5948862"/>
                </a:lnTo>
                <a:cubicBezTo>
                  <a:pt x="1851102" y="6172131"/>
                  <a:pt x="1646972" y="6309201"/>
                  <a:pt x="1459790" y="6255020"/>
                </a:cubicBezTo>
                <a:cubicBezTo>
                  <a:pt x="1272611" y="6200837"/>
                  <a:pt x="1173264" y="5975922"/>
                  <a:pt x="1237890" y="5752656"/>
                </a:cubicBezTo>
                <a:lnTo>
                  <a:pt x="1927789" y="3369266"/>
                </a:lnTo>
                <a:lnTo>
                  <a:pt x="1758180" y="2392978"/>
                </a:lnTo>
                <a:lnTo>
                  <a:pt x="1681112" y="2593244"/>
                </a:lnTo>
                <a:cubicBezTo>
                  <a:pt x="1636655" y="2698657"/>
                  <a:pt x="1532341" y="2772637"/>
                  <a:pt x="1410748" y="2772637"/>
                </a:cubicBezTo>
                <a:cubicBezTo>
                  <a:pt x="1312506" y="2772637"/>
                  <a:pt x="1225544" y="2724343"/>
                  <a:pt x="1172863" y="2649802"/>
                </a:cubicBezTo>
                <a:lnTo>
                  <a:pt x="1171158" y="2651009"/>
                </a:lnTo>
                <a:lnTo>
                  <a:pt x="637677" y="1922172"/>
                </a:lnTo>
                <a:lnTo>
                  <a:pt x="635412" y="1918423"/>
                </a:lnTo>
                <a:lnTo>
                  <a:pt x="1112134" y="1567378"/>
                </a:lnTo>
                <a:cubicBezTo>
                  <a:pt x="1113584" y="1568795"/>
                  <a:pt x="1114977" y="1570283"/>
                  <a:pt x="1116376" y="1571780"/>
                </a:cubicBezTo>
                <a:lnTo>
                  <a:pt x="1333176" y="1872076"/>
                </a:lnTo>
                <a:lnTo>
                  <a:pt x="1363073" y="1795880"/>
                </a:lnTo>
                <a:cubicBezTo>
                  <a:pt x="1430429" y="1815163"/>
                  <a:pt x="1505470" y="1803396"/>
                  <a:pt x="1566050" y="1758353"/>
                </a:cubicBezTo>
                <a:lnTo>
                  <a:pt x="1566050" y="1758354"/>
                </a:lnTo>
                <a:cubicBezTo>
                  <a:pt x="1670982" y="1680334"/>
                  <a:pt x="1692799" y="1532021"/>
                  <a:pt x="1614779" y="1427088"/>
                </a:cubicBezTo>
                <a:cubicBezTo>
                  <a:pt x="1591675" y="1396015"/>
                  <a:pt x="1568571" y="1364942"/>
                  <a:pt x="1545467" y="1333868"/>
                </a:cubicBezTo>
                <a:cubicBezTo>
                  <a:pt x="1560781" y="1298616"/>
                  <a:pt x="1589600" y="1275842"/>
                  <a:pt x="1650600" y="1276850"/>
                </a:cubicBezTo>
                <a:lnTo>
                  <a:pt x="2300434" y="1277160"/>
                </a:lnTo>
                <a:lnTo>
                  <a:pt x="2300434" y="1213106"/>
                </a:lnTo>
                <a:cubicBezTo>
                  <a:pt x="2043511" y="1139362"/>
                  <a:pt x="1856881" y="901963"/>
                  <a:pt x="1856881" y="620974"/>
                </a:cubicBezTo>
                <a:cubicBezTo>
                  <a:pt x="1856881" y="278020"/>
                  <a:pt x="2134902" y="0"/>
                  <a:pt x="2477856" y="0"/>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dirty="0">
              <a:solidFill>
                <a:srgbClr val="FFFFFF"/>
              </a:solidFill>
            </a:endParaRPr>
          </a:p>
        </p:txBody>
      </p:sp>
      <p:grpSp>
        <p:nvGrpSpPr>
          <p:cNvPr id="30" name="Group 19"/>
          <p:cNvGrpSpPr/>
          <p:nvPr/>
        </p:nvGrpSpPr>
        <p:grpSpPr>
          <a:xfrm>
            <a:off x="562926" y="4643269"/>
            <a:ext cx="1200703" cy="865678"/>
            <a:chOff x="793220" y="4191000"/>
            <a:chExt cx="883180" cy="848781"/>
          </a:xfrm>
        </p:grpSpPr>
        <p:sp>
          <p:nvSpPr>
            <p:cNvPr id="10" name="Oval 20"/>
            <p:cNvSpPr/>
            <p:nvPr/>
          </p:nvSpPr>
          <p:spPr>
            <a:xfrm>
              <a:off x="838200" y="4191000"/>
              <a:ext cx="838200" cy="8382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44" name="Rectangle 76"/>
            <p:cNvSpPr/>
            <p:nvPr/>
          </p:nvSpPr>
          <p:spPr>
            <a:xfrm>
              <a:off x="1098020" y="4191000"/>
              <a:ext cx="578380" cy="620181"/>
            </a:xfrm>
            <a:custGeom>
              <a:avLst/>
              <a:gdLst/>
              <a:ahLst/>
              <a:cxnLst/>
              <a:rect l="l" t="t" r="r" b="b"/>
              <a:pathLst>
                <a:path w="963709" h="947763">
                  <a:moveTo>
                    <a:pt x="420113" y="911612"/>
                  </a:moveTo>
                  <a:lnTo>
                    <a:pt x="427270" y="923836"/>
                  </a:lnTo>
                  <a:lnTo>
                    <a:pt x="441604" y="921273"/>
                  </a:lnTo>
                  <a:lnTo>
                    <a:pt x="431692" y="931390"/>
                  </a:lnTo>
                  <a:lnTo>
                    <a:pt x="438848" y="943615"/>
                  </a:lnTo>
                  <a:lnTo>
                    <a:pt x="425567" y="937645"/>
                  </a:lnTo>
                  <a:lnTo>
                    <a:pt x="415654" y="947763"/>
                  </a:lnTo>
                  <a:lnTo>
                    <a:pt x="417358" y="933955"/>
                  </a:lnTo>
                  <a:lnTo>
                    <a:pt x="404075" y="927984"/>
                  </a:lnTo>
                  <a:lnTo>
                    <a:pt x="418410" y="925421"/>
                  </a:lnTo>
                  <a:close/>
                  <a:moveTo>
                    <a:pt x="418312" y="874759"/>
                  </a:moveTo>
                  <a:lnTo>
                    <a:pt x="425111" y="886372"/>
                  </a:lnTo>
                  <a:lnTo>
                    <a:pt x="438728" y="883937"/>
                  </a:lnTo>
                  <a:lnTo>
                    <a:pt x="429312" y="893549"/>
                  </a:lnTo>
                  <a:lnTo>
                    <a:pt x="436110" y="905162"/>
                  </a:lnTo>
                  <a:lnTo>
                    <a:pt x="423492" y="899489"/>
                  </a:lnTo>
                  <a:lnTo>
                    <a:pt x="414076" y="909102"/>
                  </a:lnTo>
                  <a:lnTo>
                    <a:pt x="415694" y="895985"/>
                  </a:lnTo>
                  <a:lnTo>
                    <a:pt x="403076" y="890312"/>
                  </a:lnTo>
                  <a:lnTo>
                    <a:pt x="416694" y="887877"/>
                  </a:lnTo>
                  <a:close/>
                  <a:moveTo>
                    <a:pt x="744743" y="843211"/>
                  </a:moveTo>
                  <a:lnTo>
                    <a:pt x="752413" y="854819"/>
                  </a:lnTo>
                  <a:lnTo>
                    <a:pt x="766391" y="850736"/>
                  </a:lnTo>
                  <a:lnTo>
                    <a:pt x="757153" y="861993"/>
                  </a:lnTo>
                  <a:lnTo>
                    <a:pt x="764824" y="873601"/>
                  </a:lnTo>
                  <a:lnTo>
                    <a:pt x="751444" y="868950"/>
                  </a:lnTo>
                  <a:lnTo>
                    <a:pt x="742206" y="880208"/>
                  </a:lnTo>
                  <a:lnTo>
                    <a:pt x="743175" y="866076"/>
                  </a:lnTo>
                  <a:lnTo>
                    <a:pt x="729795" y="861425"/>
                  </a:lnTo>
                  <a:lnTo>
                    <a:pt x="743774" y="857343"/>
                  </a:lnTo>
                  <a:close/>
                  <a:moveTo>
                    <a:pt x="419069" y="840056"/>
                  </a:moveTo>
                  <a:lnTo>
                    <a:pt x="425509" y="851058"/>
                  </a:lnTo>
                  <a:lnTo>
                    <a:pt x="438411" y="848751"/>
                  </a:lnTo>
                  <a:lnTo>
                    <a:pt x="429490" y="857858"/>
                  </a:lnTo>
                  <a:lnTo>
                    <a:pt x="435930" y="868860"/>
                  </a:lnTo>
                  <a:lnTo>
                    <a:pt x="423976" y="863486"/>
                  </a:lnTo>
                  <a:lnTo>
                    <a:pt x="415056" y="872592"/>
                  </a:lnTo>
                  <a:lnTo>
                    <a:pt x="416589" y="860165"/>
                  </a:lnTo>
                  <a:lnTo>
                    <a:pt x="404635" y="854791"/>
                  </a:lnTo>
                  <a:lnTo>
                    <a:pt x="417535" y="852484"/>
                  </a:lnTo>
                  <a:close/>
                  <a:moveTo>
                    <a:pt x="729957" y="809406"/>
                  </a:moveTo>
                  <a:lnTo>
                    <a:pt x="737244" y="820434"/>
                  </a:lnTo>
                  <a:lnTo>
                    <a:pt x="750523" y="816555"/>
                  </a:lnTo>
                  <a:lnTo>
                    <a:pt x="741747" y="827249"/>
                  </a:lnTo>
                  <a:lnTo>
                    <a:pt x="749033" y="838277"/>
                  </a:lnTo>
                  <a:lnTo>
                    <a:pt x="736323" y="833859"/>
                  </a:lnTo>
                  <a:lnTo>
                    <a:pt x="727547" y="844553"/>
                  </a:lnTo>
                  <a:lnTo>
                    <a:pt x="728468" y="831128"/>
                  </a:lnTo>
                  <a:lnTo>
                    <a:pt x="715757" y="826710"/>
                  </a:lnTo>
                  <a:lnTo>
                    <a:pt x="729037" y="822831"/>
                  </a:lnTo>
                  <a:close/>
                  <a:moveTo>
                    <a:pt x="419603" y="807161"/>
                  </a:moveTo>
                  <a:lnTo>
                    <a:pt x="425685" y="817553"/>
                  </a:lnTo>
                  <a:lnTo>
                    <a:pt x="437869" y="815373"/>
                  </a:lnTo>
                  <a:lnTo>
                    <a:pt x="429444" y="823974"/>
                  </a:lnTo>
                  <a:lnTo>
                    <a:pt x="435528" y="834364"/>
                  </a:lnTo>
                  <a:lnTo>
                    <a:pt x="424237" y="829290"/>
                  </a:lnTo>
                  <a:lnTo>
                    <a:pt x="415812" y="837890"/>
                  </a:lnTo>
                  <a:lnTo>
                    <a:pt x="417260" y="826153"/>
                  </a:lnTo>
                  <a:lnTo>
                    <a:pt x="405970" y="821079"/>
                  </a:lnTo>
                  <a:lnTo>
                    <a:pt x="418155" y="818899"/>
                  </a:lnTo>
                  <a:close/>
                  <a:moveTo>
                    <a:pt x="713837" y="778665"/>
                  </a:moveTo>
                  <a:lnTo>
                    <a:pt x="720741" y="789113"/>
                  </a:lnTo>
                  <a:lnTo>
                    <a:pt x="733321" y="785438"/>
                  </a:lnTo>
                  <a:lnTo>
                    <a:pt x="725006" y="795569"/>
                  </a:lnTo>
                  <a:lnTo>
                    <a:pt x="731909" y="806017"/>
                  </a:lnTo>
                  <a:lnTo>
                    <a:pt x="719869" y="801831"/>
                  </a:lnTo>
                  <a:lnTo>
                    <a:pt x="711555" y="811962"/>
                  </a:lnTo>
                  <a:lnTo>
                    <a:pt x="712427" y="799244"/>
                  </a:lnTo>
                  <a:lnTo>
                    <a:pt x="700385" y="795058"/>
                  </a:lnTo>
                  <a:lnTo>
                    <a:pt x="712965" y="791383"/>
                  </a:lnTo>
                  <a:close/>
                  <a:moveTo>
                    <a:pt x="422694" y="776417"/>
                  </a:moveTo>
                  <a:lnTo>
                    <a:pt x="428419" y="786196"/>
                  </a:lnTo>
                  <a:lnTo>
                    <a:pt x="439887" y="784145"/>
                  </a:lnTo>
                  <a:lnTo>
                    <a:pt x="431958" y="792241"/>
                  </a:lnTo>
                  <a:lnTo>
                    <a:pt x="437682" y="802020"/>
                  </a:lnTo>
                  <a:lnTo>
                    <a:pt x="427056" y="797244"/>
                  </a:lnTo>
                  <a:lnTo>
                    <a:pt x="419127" y="805338"/>
                  </a:lnTo>
                  <a:lnTo>
                    <a:pt x="420489" y="794292"/>
                  </a:lnTo>
                  <a:lnTo>
                    <a:pt x="409863" y="789516"/>
                  </a:lnTo>
                  <a:lnTo>
                    <a:pt x="421331" y="787465"/>
                  </a:lnTo>
                  <a:close/>
                  <a:moveTo>
                    <a:pt x="698722" y="749444"/>
                  </a:moveTo>
                  <a:lnTo>
                    <a:pt x="705241" y="759311"/>
                  </a:lnTo>
                  <a:lnTo>
                    <a:pt x="717123" y="755841"/>
                  </a:lnTo>
                  <a:lnTo>
                    <a:pt x="709270" y="765409"/>
                  </a:lnTo>
                  <a:lnTo>
                    <a:pt x="715790" y="775276"/>
                  </a:lnTo>
                  <a:lnTo>
                    <a:pt x="704417" y="771323"/>
                  </a:lnTo>
                  <a:lnTo>
                    <a:pt x="696565" y="780892"/>
                  </a:lnTo>
                  <a:lnTo>
                    <a:pt x="697389" y="768879"/>
                  </a:lnTo>
                  <a:lnTo>
                    <a:pt x="686016" y="764926"/>
                  </a:lnTo>
                  <a:lnTo>
                    <a:pt x="697898" y="761456"/>
                  </a:lnTo>
                  <a:close/>
                  <a:moveTo>
                    <a:pt x="428344" y="747823"/>
                  </a:moveTo>
                  <a:lnTo>
                    <a:pt x="433711" y="756992"/>
                  </a:lnTo>
                  <a:lnTo>
                    <a:pt x="444462" y="755069"/>
                  </a:lnTo>
                  <a:lnTo>
                    <a:pt x="437027" y="762658"/>
                  </a:lnTo>
                  <a:lnTo>
                    <a:pt x="442395" y="771826"/>
                  </a:lnTo>
                  <a:lnTo>
                    <a:pt x="432433" y="767348"/>
                  </a:lnTo>
                  <a:lnTo>
                    <a:pt x="425000" y="774937"/>
                  </a:lnTo>
                  <a:lnTo>
                    <a:pt x="426277" y="764581"/>
                  </a:lnTo>
                  <a:lnTo>
                    <a:pt x="416315" y="760103"/>
                  </a:lnTo>
                  <a:lnTo>
                    <a:pt x="427066" y="758180"/>
                  </a:lnTo>
                  <a:close/>
                  <a:moveTo>
                    <a:pt x="682272" y="723287"/>
                  </a:moveTo>
                  <a:lnTo>
                    <a:pt x="688409" y="732573"/>
                  </a:lnTo>
                  <a:lnTo>
                    <a:pt x="699591" y="729307"/>
                  </a:lnTo>
                  <a:lnTo>
                    <a:pt x="692201" y="738313"/>
                  </a:lnTo>
                  <a:lnTo>
                    <a:pt x="698337" y="747599"/>
                  </a:lnTo>
                  <a:lnTo>
                    <a:pt x="687633" y="743879"/>
                  </a:lnTo>
                  <a:lnTo>
                    <a:pt x="680243" y="752884"/>
                  </a:lnTo>
                  <a:lnTo>
                    <a:pt x="681018" y="741579"/>
                  </a:lnTo>
                  <a:lnTo>
                    <a:pt x="670315" y="737859"/>
                  </a:lnTo>
                  <a:lnTo>
                    <a:pt x="681497" y="734592"/>
                  </a:lnTo>
                  <a:close/>
                  <a:moveTo>
                    <a:pt x="433770" y="721038"/>
                  </a:moveTo>
                  <a:lnTo>
                    <a:pt x="438779" y="729594"/>
                  </a:lnTo>
                  <a:lnTo>
                    <a:pt x="448814" y="727800"/>
                  </a:lnTo>
                  <a:lnTo>
                    <a:pt x="441875" y="734883"/>
                  </a:lnTo>
                  <a:lnTo>
                    <a:pt x="446885" y="743440"/>
                  </a:lnTo>
                  <a:lnTo>
                    <a:pt x="437587" y="739260"/>
                  </a:lnTo>
                  <a:lnTo>
                    <a:pt x="430649" y="746343"/>
                  </a:lnTo>
                  <a:lnTo>
                    <a:pt x="431841" y="736678"/>
                  </a:lnTo>
                  <a:lnTo>
                    <a:pt x="422543" y="732498"/>
                  </a:lnTo>
                  <a:lnTo>
                    <a:pt x="432578" y="730704"/>
                  </a:lnTo>
                  <a:close/>
                  <a:moveTo>
                    <a:pt x="664490" y="700194"/>
                  </a:moveTo>
                  <a:lnTo>
                    <a:pt x="670242" y="708900"/>
                  </a:lnTo>
                  <a:lnTo>
                    <a:pt x="680725" y="705838"/>
                  </a:lnTo>
                  <a:lnTo>
                    <a:pt x="673797" y="714281"/>
                  </a:lnTo>
                  <a:lnTo>
                    <a:pt x="679550" y="722987"/>
                  </a:lnTo>
                  <a:lnTo>
                    <a:pt x="669515" y="719499"/>
                  </a:lnTo>
                  <a:lnTo>
                    <a:pt x="662587" y="727941"/>
                  </a:lnTo>
                  <a:lnTo>
                    <a:pt x="663313" y="717343"/>
                  </a:lnTo>
                  <a:lnTo>
                    <a:pt x="653279" y="713855"/>
                  </a:lnTo>
                  <a:lnTo>
                    <a:pt x="663762" y="710793"/>
                  </a:lnTo>
                  <a:close/>
                  <a:moveTo>
                    <a:pt x="438974" y="696059"/>
                  </a:moveTo>
                  <a:lnTo>
                    <a:pt x="443625" y="704005"/>
                  </a:lnTo>
                  <a:lnTo>
                    <a:pt x="452943" y="702338"/>
                  </a:lnTo>
                  <a:lnTo>
                    <a:pt x="446500" y="708916"/>
                  </a:lnTo>
                  <a:lnTo>
                    <a:pt x="451151" y="716861"/>
                  </a:lnTo>
                  <a:lnTo>
                    <a:pt x="442518" y="712980"/>
                  </a:lnTo>
                  <a:lnTo>
                    <a:pt x="436075" y="719558"/>
                  </a:lnTo>
                  <a:lnTo>
                    <a:pt x="437182" y="710581"/>
                  </a:lnTo>
                  <a:lnTo>
                    <a:pt x="428548" y="706701"/>
                  </a:lnTo>
                  <a:lnTo>
                    <a:pt x="437867" y="705035"/>
                  </a:lnTo>
                  <a:close/>
                  <a:moveTo>
                    <a:pt x="647710" y="678621"/>
                  </a:moveTo>
                  <a:lnTo>
                    <a:pt x="653079" y="686747"/>
                  </a:lnTo>
                  <a:lnTo>
                    <a:pt x="662864" y="683889"/>
                  </a:lnTo>
                  <a:lnTo>
                    <a:pt x="656398" y="691768"/>
                  </a:lnTo>
                  <a:lnTo>
                    <a:pt x="661767" y="699894"/>
                  </a:lnTo>
                  <a:lnTo>
                    <a:pt x="652401" y="696638"/>
                  </a:lnTo>
                  <a:lnTo>
                    <a:pt x="645934" y="704519"/>
                  </a:lnTo>
                  <a:lnTo>
                    <a:pt x="646613" y="694627"/>
                  </a:lnTo>
                  <a:lnTo>
                    <a:pt x="637247" y="691371"/>
                  </a:lnTo>
                  <a:lnTo>
                    <a:pt x="647032" y="688513"/>
                  </a:lnTo>
                  <a:close/>
                  <a:moveTo>
                    <a:pt x="60085" y="675098"/>
                  </a:moveTo>
                  <a:lnTo>
                    <a:pt x="70775" y="684987"/>
                  </a:lnTo>
                  <a:lnTo>
                    <a:pt x="82816" y="678018"/>
                  </a:lnTo>
                  <a:lnTo>
                    <a:pt x="77381" y="691099"/>
                  </a:lnTo>
                  <a:lnTo>
                    <a:pt x="88071" y="700987"/>
                  </a:lnTo>
                  <a:lnTo>
                    <a:pt x="74022" y="699183"/>
                  </a:lnTo>
                  <a:lnTo>
                    <a:pt x="68587" y="712263"/>
                  </a:lnTo>
                  <a:lnTo>
                    <a:pt x="65339" y="698067"/>
                  </a:lnTo>
                  <a:lnTo>
                    <a:pt x="51290" y="696263"/>
                  </a:lnTo>
                  <a:lnTo>
                    <a:pt x="63332" y="689294"/>
                  </a:lnTo>
                  <a:close/>
                  <a:moveTo>
                    <a:pt x="444510" y="672956"/>
                  </a:moveTo>
                  <a:lnTo>
                    <a:pt x="448804" y="680291"/>
                  </a:lnTo>
                  <a:lnTo>
                    <a:pt x="457405" y="678753"/>
                  </a:lnTo>
                  <a:lnTo>
                    <a:pt x="451457" y="684824"/>
                  </a:lnTo>
                  <a:lnTo>
                    <a:pt x="455752" y="692158"/>
                  </a:lnTo>
                  <a:lnTo>
                    <a:pt x="447782" y="688576"/>
                  </a:lnTo>
                  <a:lnTo>
                    <a:pt x="441835" y="694647"/>
                  </a:lnTo>
                  <a:lnTo>
                    <a:pt x="442856" y="686362"/>
                  </a:lnTo>
                  <a:lnTo>
                    <a:pt x="434887" y="682780"/>
                  </a:lnTo>
                  <a:lnTo>
                    <a:pt x="443488" y="681241"/>
                  </a:lnTo>
                  <a:close/>
                  <a:moveTo>
                    <a:pt x="631935" y="658567"/>
                  </a:moveTo>
                  <a:lnTo>
                    <a:pt x="636921" y="666113"/>
                  </a:lnTo>
                  <a:lnTo>
                    <a:pt x="646007" y="663458"/>
                  </a:lnTo>
                  <a:lnTo>
                    <a:pt x="640002" y="670776"/>
                  </a:lnTo>
                  <a:lnTo>
                    <a:pt x="644987" y="678320"/>
                  </a:lnTo>
                  <a:lnTo>
                    <a:pt x="636292" y="675297"/>
                  </a:lnTo>
                  <a:lnTo>
                    <a:pt x="630286" y="682615"/>
                  </a:lnTo>
                  <a:lnTo>
                    <a:pt x="630916" y="673429"/>
                  </a:lnTo>
                  <a:lnTo>
                    <a:pt x="622220" y="670406"/>
                  </a:lnTo>
                  <a:lnTo>
                    <a:pt x="631305" y="667752"/>
                  </a:lnTo>
                  <a:close/>
                  <a:moveTo>
                    <a:pt x="453856" y="652159"/>
                  </a:moveTo>
                  <a:lnTo>
                    <a:pt x="457792" y="658883"/>
                  </a:lnTo>
                  <a:lnTo>
                    <a:pt x="465676" y="657473"/>
                  </a:lnTo>
                  <a:lnTo>
                    <a:pt x="460224" y="663037"/>
                  </a:lnTo>
                  <a:lnTo>
                    <a:pt x="464160" y="669761"/>
                  </a:lnTo>
                  <a:lnTo>
                    <a:pt x="456856" y="666477"/>
                  </a:lnTo>
                  <a:lnTo>
                    <a:pt x="451404" y="672043"/>
                  </a:lnTo>
                  <a:lnTo>
                    <a:pt x="452340" y="664448"/>
                  </a:lnTo>
                  <a:lnTo>
                    <a:pt x="445036" y="661164"/>
                  </a:lnTo>
                  <a:lnTo>
                    <a:pt x="452919" y="659754"/>
                  </a:lnTo>
                  <a:close/>
                  <a:moveTo>
                    <a:pt x="89531" y="651581"/>
                  </a:moveTo>
                  <a:lnTo>
                    <a:pt x="99687" y="660976"/>
                  </a:lnTo>
                  <a:lnTo>
                    <a:pt x="111127" y="654356"/>
                  </a:lnTo>
                  <a:lnTo>
                    <a:pt x="105964" y="666783"/>
                  </a:lnTo>
                  <a:lnTo>
                    <a:pt x="116120" y="676177"/>
                  </a:lnTo>
                  <a:lnTo>
                    <a:pt x="102773" y="674462"/>
                  </a:lnTo>
                  <a:lnTo>
                    <a:pt x="97609" y="686889"/>
                  </a:lnTo>
                  <a:lnTo>
                    <a:pt x="94524" y="673403"/>
                  </a:lnTo>
                  <a:lnTo>
                    <a:pt x="81177" y="671688"/>
                  </a:lnTo>
                  <a:lnTo>
                    <a:pt x="92617" y="665068"/>
                  </a:lnTo>
                  <a:close/>
                  <a:moveTo>
                    <a:pt x="616697" y="640342"/>
                  </a:moveTo>
                  <a:lnTo>
                    <a:pt x="621299" y="647306"/>
                  </a:lnTo>
                  <a:lnTo>
                    <a:pt x="629686" y="644856"/>
                  </a:lnTo>
                  <a:lnTo>
                    <a:pt x="624143" y="651612"/>
                  </a:lnTo>
                  <a:lnTo>
                    <a:pt x="628745" y="658576"/>
                  </a:lnTo>
                  <a:lnTo>
                    <a:pt x="620717" y="655785"/>
                  </a:lnTo>
                  <a:lnTo>
                    <a:pt x="615174" y="662540"/>
                  </a:lnTo>
                  <a:lnTo>
                    <a:pt x="615756" y="654062"/>
                  </a:lnTo>
                  <a:lnTo>
                    <a:pt x="607729" y="651270"/>
                  </a:lnTo>
                  <a:lnTo>
                    <a:pt x="616116" y="648820"/>
                  </a:lnTo>
                  <a:close/>
                  <a:moveTo>
                    <a:pt x="460199" y="632826"/>
                  </a:moveTo>
                  <a:lnTo>
                    <a:pt x="463777" y="638938"/>
                  </a:lnTo>
                  <a:lnTo>
                    <a:pt x="470944" y="637657"/>
                  </a:lnTo>
                  <a:lnTo>
                    <a:pt x="465988" y="642716"/>
                  </a:lnTo>
                  <a:lnTo>
                    <a:pt x="469566" y="648828"/>
                  </a:lnTo>
                  <a:lnTo>
                    <a:pt x="462925" y="645843"/>
                  </a:lnTo>
                  <a:lnTo>
                    <a:pt x="457969" y="650902"/>
                  </a:lnTo>
                  <a:lnTo>
                    <a:pt x="458821" y="643998"/>
                  </a:lnTo>
                  <a:lnTo>
                    <a:pt x="452179" y="641013"/>
                  </a:lnTo>
                  <a:lnTo>
                    <a:pt x="459347" y="639730"/>
                  </a:lnTo>
                  <a:close/>
                  <a:moveTo>
                    <a:pt x="118807" y="631403"/>
                  </a:moveTo>
                  <a:lnTo>
                    <a:pt x="128427" y="640303"/>
                  </a:lnTo>
                  <a:lnTo>
                    <a:pt x="139265" y="634032"/>
                  </a:lnTo>
                  <a:lnTo>
                    <a:pt x="134373" y="645804"/>
                  </a:lnTo>
                  <a:lnTo>
                    <a:pt x="143994" y="654704"/>
                  </a:lnTo>
                  <a:lnTo>
                    <a:pt x="131350" y="653079"/>
                  </a:lnTo>
                  <a:lnTo>
                    <a:pt x="126458" y="664852"/>
                  </a:lnTo>
                  <a:lnTo>
                    <a:pt x="123535" y="652075"/>
                  </a:lnTo>
                  <a:lnTo>
                    <a:pt x="110891" y="650452"/>
                  </a:lnTo>
                  <a:lnTo>
                    <a:pt x="121730" y="644180"/>
                  </a:lnTo>
                  <a:close/>
                  <a:moveTo>
                    <a:pt x="599072" y="625876"/>
                  </a:moveTo>
                  <a:lnTo>
                    <a:pt x="603290" y="632260"/>
                  </a:lnTo>
                  <a:lnTo>
                    <a:pt x="610979" y="630015"/>
                  </a:lnTo>
                  <a:lnTo>
                    <a:pt x="605898" y="636206"/>
                  </a:lnTo>
                  <a:lnTo>
                    <a:pt x="610117" y="642591"/>
                  </a:lnTo>
                  <a:lnTo>
                    <a:pt x="602758" y="640032"/>
                  </a:lnTo>
                  <a:lnTo>
                    <a:pt x="597677" y="646224"/>
                  </a:lnTo>
                  <a:lnTo>
                    <a:pt x="598210" y="638452"/>
                  </a:lnTo>
                  <a:lnTo>
                    <a:pt x="590852" y="635894"/>
                  </a:lnTo>
                  <a:lnTo>
                    <a:pt x="598540" y="633648"/>
                  </a:lnTo>
                  <a:close/>
                  <a:moveTo>
                    <a:pt x="146504" y="612137"/>
                  </a:moveTo>
                  <a:lnTo>
                    <a:pt x="155591" y="620543"/>
                  </a:lnTo>
                  <a:lnTo>
                    <a:pt x="165826" y="614619"/>
                  </a:lnTo>
                  <a:lnTo>
                    <a:pt x="161207" y="625737"/>
                  </a:lnTo>
                  <a:lnTo>
                    <a:pt x="170293" y="634143"/>
                  </a:lnTo>
                  <a:lnTo>
                    <a:pt x="158351" y="632608"/>
                  </a:lnTo>
                  <a:lnTo>
                    <a:pt x="153731" y="643727"/>
                  </a:lnTo>
                  <a:lnTo>
                    <a:pt x="150971" y="631660"/>
                  </a:lnTo>
                  <a:lnTo>
                    <a:pt x="139029" y="630127"/>
                  </a:lnTo>
                  <a:lnTo>
                    <a:pt x="149265" y="624203"/>
                  </a:lnTo>
                  <a:close/>
                  <a:moveTo>
                    <a:pt x="584790" y="611385"/>
                  </a:moveTo>
                  <a:lnTo>
                    <a:pt x="588625" y="617188"/>
                  </a:lnTo>
                  <a:lnTo>
                    <a:pt x="595615" y="615147"/>
                  </a:lnTo>
                  <a:lnTo>
                    <a:pt x="590996" y="620776"/>
                  </a:lnTo>
                  <a:lnTo>
                    <a:pt x="594830" y="626580"/>
                  </a:lnTo>
                  <a:lnTo>
                    <a:pt x="588141" y="624254"/>
                  </a:lnTo>
                  <a:lnTo>
                    <a:pt x="583522" y="629882"/>
                  </a:lnTo>
                  <a:lnTo>
                    <a:pt x="584006" y="622817"/>
                  </a:lnTo>
                  <a:lnTo>
                    <a:pt x="577316" y="620492"/>
                  </a:lnTo>
                  <a:lnTo>
                    <a:pt x="584305" y="618450"/>
                  </a:lnTo>
                  <a:close/>
                  <a:moveTo>
                    <a:pt x="174029" y="596209"/>
                  </a:moveTo>
                  <a:lnTo>
                    <a:pt x="182582" y="604120"/>
                  </a:lnTo>
                  <a:lnTo>
                    <a:pt x="192215" y="598543"/>
                  </a:lnTo>
                  <a:lnTo>
                    <a:pt x="187866" y="609008"/>
                  </a:lnTo>
                  <a:lnTo>
                    <a:pt x="196419" y="616919"/>
                  </a:lnTo>
                  <a:lnTo>
                    <a:pt x="185180" y="615475"/>
                  </a:lnTo>
                  <a:lnTo>
                    <a:pt x="180832" y="625939"/>
                  </a:lnTo>
                  <a:lnTo>
                    <a:pt x="178233" y="614583"/>
                  </a:lnTo>
                  <a:lnTo>
                    <a:pt x="166994" y="613140"/>
                  </a:lnTo>
                  <a:lnTo>
                    <a:pt x="176628" y="607565"/>
                  </a:lnTo>
                  <a:close/>
                  <a:moveTo>
                    <a:pt x="201382" y="583616"/>
                  </a:moveTo>
                  <a:lnTo>
                    <a:pt x="209399" y="591033"/>
                  </a:lnTo>
                  <a:lnTo>
                    <a:pt x="218431" y="585806"/>
                  </a:lnTo>
                  <a:lnTo>
                    <a:pt x="214354" y="595615"/>
                  </a:lnTo>
                  <a:lnTo>
                    <a:pt x="222372" y="603033"/>
                  </a:lnTo>
                  <a:lnTo>
                    <a:pt x="211835" y="601679"/>
                  </a:lnTo>
                  <a:lnTo>
                    <a:pt x="207759" y="611491"/>
                  </a:lnTo>
                  <a:lnTo>
                    <a:pt x="205322" y="600843"/>
                  </a:lnTo>
                  <a:lnTo>
                    <a:pt x="194786" y="599490"/>
                  </a:lnTo>
                  <a:lnTo>
                    <a:pt x="203817" y="594263"/>
                  </a:lnTo>
                  <a:close/>
                  <a:moveTo>
                    <a:pt x="227158" y="571937"/>
                  </a:moveTo>
                  <a:lnTo>
                    <a:pt x="234640" y="578859"/>
                  </a:lnTo>
                  <a:lnTo>
                    <a:pt x="243070" y="573981"/>
                  </a:lnTo>
                  <a:lnTo>
                    <a:pt x="239265" y="583137"/>
                  </a:lnTo>
                  <a:lnTo>
                    <a:pt x="246748" y="590059"/>
                  </a:lnTo>
                  <a:lnTo>
                    <a:pt x="236914" y="588796"/>
                  </a:lnTo>
                  <a:lnTo>
                    <a:pt x="233110" y="597952"/>
                  </a:lnTo>
                  <a:lnTo>
                    <a:pt x="230836" y="588015"/>
                  </a:lnTo>
                  <a:lnTo>
                    <a:pt x="221002" y="586752"/>
                  </a:lnTo>
                  <a:lnTo>
                    <a:pt x="229431" y="581874"/>
                  </a:lnTo>
                  <a:close/>
                  <a:moveTo>
                    <a:pt x="251358" y="561169"/>
                  </a:moveTo>
                  <a:lnTo>
                    <a:pt x="258306" y="567597"/>
                  </a:lnTo>
                  <a:lnTo>
                    <a:pt x="266133" y="563067"/>
                  </a:lnTo>
                  <a:lnTo>
                    <a:pt x="262600" y="571570"/>
                  </a:lnTo>
                  <a:lnTo>
                    <a:pt x="269549" y="577997"/>
                  </a:lnTo>
                  <a:lnTo>
                    <a:pt x="260416" y="576824"/>
                  </a:lnTo>
                  <a:lnTo>
                    <a:pt x="256884" y="585327"/>
                  </a:lnTo>
                  <a:lnTo>
                    <a:pt x="254773" y="576099"/>
                  </a:lnTo>
                  <a:lnTo>
                    <a:pt x="245641" y="574927"/>
                  </a:lnTo>
                  <a:lnTo>
                    <a:pt x="253469" y="570396"/>
                  </a:lnTo>
                  <a:close/>
                  <a:moveTo>
                    <a:pt x="274261" y="551799"/>
                  </a:moveTo>
                  <a:lnTo>
                    <a:pt x="280676" y="557733"/>
                  </a:lnTo>
                  <a:lnTo>
                    <a:pt x="287901" y="553552"/>
                  </a:lnTo>
                  <a:lnTo>
                    <a:pt x="284640" y="561399"/>
                  </a:lnTo>
                  <a:lnTo>
                    <a:pt x="291054" y="567333"/>
                  </a:lnTo>
                  <a:lnTo>
                    <a:pt x="282624" y="566250"/>
                  </a:lnTo>
                  <a:lnTo>
                    <a:pt x="279363" y="574098"/>
                  </a:lnTo>
                  <a:lnTo>
                    <a:pt x="277414" y="565581"/>
                  </a:lnTo>
                  <a:lnTo>
                    <a:pt x="268984" y="564498"/>
                  </a:lnTo>
                  <a:lnTo>
                    <a:pt x="276210" y="560317"/>
                  </a:lnTo>
                  <a:close/>
                  <a:moveTo>
                    <a:pt x="949614" y="549906"/>
                  </a:moveTo>
                  <a:lnTo>
                    <a:pt x="950250" y="564455"/>
                  </a:lnTo>
                  <a:lnTo>
                    <a:pt x="963709" y="567978"/>
                  </a:lnTo>
                  <a:lnTo>
                    <a:pt x="950642" y="573446"/>
                  </a:lnTo>
                  <a:lnTo>
                    <a:pt x="951278" y="587994"/>
                  </a:lnTo>
                  <a:lnTo>
                    <a:pt x="942567" y="576825"/>
                  </a:lnTo>
                  <a:lnTo>
                    <a:pt x="929500" y="582294"/>
                  </a:lnTo>
                  <a:lnTo>
                    <a:pt x="937183" y="569923"/>
                  </a:lnTo>
                  <a:lnTo>
                    <a:pt x="928471" y="558754"/>
                  </a:lnTo>
                  <a:lnTo>
                    <a:pt x="941931" y="562277"/>
                  </a:lnTo>
                  <a:close/>
                  <a:moveTo>
                    <a:pt x="297624" y="546858"/>
                  </a:moveTo>
                  <a:lnTo>
                    <a:pt x="303504" y="552297"/>
                  </a:lnTo>
                  <a:lnTo>
                    <a:pt x="310127" y="548464"/>
                  </a:lnTo>
                  <a:lnTo>
                    <a:pt x="307137" y="555659"/>
                  </a:lnTo>
                  <a:lnTo>
                    <a:pt x="313016" y="561097"/>
                  </a:lnTo>
                  <a:lnTo>
                    <a:pt x="305290" y="560104"/>
                  </a:lnTo>
                  <a:lnTo>
                    <a:pt x="302300" y="567298"/>
                  </a:lnTo>
                  <a:lnTo>
                    <a:pt x="300514" y="559491"/>
                  </a:lnTo>
                  <a:lnTo>
                    <a:pt x="292787" y="558499"/>
                  </a:lnTo>
                  <a:lnTo>
                    <a:pt x="299410" y="554666"/>
                  </a:lnTo>
                  <a:close/>
                  <a:moveTo>
                    <a:pt x="318007" y="540404"/>
                  </a:moveTo>
                  <a:lnTo>
                    <a:pt x="323351" y="545348"/>
                  </a:lnTo>
                  <a:lnTo>
                    <a:pt x="329373" y="541864"/>
                  </a:lnTo>
                  <a:lnTo>
                    <a:pt x="326655" y="548404"/>
                  </a:lnTo>
                  <a:lnTo>
                    <a:pt x="332001" y="553348"/>
                  </a:lnTo>
                  <a:lnTo>
                    <a:pt x="324975" y="552446"/>
                  </a:lnTo>
                  <a:lnTo>
                    <a:pt x="322258" y="558986"/>
                  </a:lnTo>
                  <a:lnTo>
                    <a:pt x="320634" y="551889"/>
                  </a:lnTo>
                  <a:lnTo>
                    <a:pt x="313609" y="550986"/>
                  </a:lnTo>
                  <a:lnTo>
                    <a:pt x="319631" y="547502"/>
                  </a:lnTo>
                  <a:close/>
                  <a:moveTo>
                    <a:pt x="914982" y="535048"/>
                  </a:moveTo>
                  <a:lnTo>
                    <a:pt x="915586" y="548869"/>
                  </a:lnTo>
                  <a:lnTo>
                    <a:pt x="928373" y="552217"/>
                  </a:lnTo>
                  <a:lnTo>
                    <a:pt x="915959" y="557411"/>
                  </a:lnTo>
                  <a:lnTo>
                    <a:pt x="916564" y="571232"/>
                  </a:lnTo>
                  <a:lnTo>
                    <a:pt x="908287" y="560622"/>
                  </a:lnTo>
                  <a:lnTo>
                    <a:pt x="895874" y="565816"/>
                  </a:lnTo>
                  <a:lnTo>
                    <a:pt x="903173" y="554064"/>
                  </a:lnTo>
                  <a:lnTo>
                    <a:pt x="894896" y="543454"/>
                  </a:lnTo>
                  <a:lnTo>
                    <a:pt x="907683" y="546800"/>
                  </a:lnTo>
                  <a:close/>
                  <a:moveTo>
                    <a:pt x="881401" y="523362"/>
                  </a:moveTo>
                  <a:lnTo>
                    <a:pt x="881974" y="536455"/>
                  </a:lnTo>
                  <a:lnTo>
                    <a:pt x="894088" y="539626"/>
                  </a:lnTo>
                  <a:lnTo>
                    <a:pt x="882328" y="544547"/>
                  </a:lnTo>
                  <a:lnTo>
                    <a:pt x="882900" y="557640"/>
                  </a:lnTo>
                  <a:lnTo>
                    <a:pt x="875059" y="547589"/>
                  </a:lnTo>
                  <a:lnTo>
                    <a:pt x="863299" y="552510"/>
                  </a:lnTo>
                  <a:lnTo>
                    <a:pt x="870214" y="541376"/>
                  </a:lnTo>
                  <a:lnTo>
                    <a:pt x="862373" y="531324"/>
                  </a:lnTo>
                  <a:lnTo>
                    <a:pt x="874487" y="534495"/>
                  </a:lnTo>
                  <a:close/>
                  <a:moveTo>
                    <a:pt x="849584" y="512136"/>
                  </a:moveTo>
                  <a:lnTo>
                    <a:pt x="850124" y="524503"/>
                  </a:lnTo>
                  <a:lnTo>
                    <a:pt x="861565" y="527497"/>
                  </a:lnTo>
                  <a:lnTo>
                    <a:pt x="850458" y="532145"/>
                  </a:lnTo>
                  <a:lnTo>
                    <a:pt x="850999" y="544511"/>
                  </a:lnTo>
                  <a:lnTo>
                    <a:pt x="843594" y="535017"/>
                  </a:lnTo>
                  <a:lnTo>
                    <a:pt x="832488" y="539665"/>
                  </a:lnTo>
                  <a:lnTo>
                    <a:pt x="839018" y="529151"/>
                  </a:lnTo>
                  <a:lnTo>
                    <a:pt x="831613" y="519657"/>
                  </a:lnTo>
                  <a:lnTo>
                    <a:pt x="843054" y="522651"/>
                  </a:lnTo>
                  <a:close/>
                  <a:moveTo>
                    <a:pt x="818818" y="504083"/>
                  </a:moveTo>
                  <a:lnTo>
                    <a:pt x="819327" y="515721"/>
                  </a:lnTo>
                  <a:lnTo>
                    <a:pt x="830095" y="518540"/>
                  </a:lnTo>
                  <a:lnTo>
                    <a:pt x="819642" y="522914"/>
                  </a:lnTo>
                  <a:lnTo>
                    <a:pt x="820150" y="534553"/>
                  </a:lnTo>
                  <a:lnTo>
                    <a:pt x="813180" y="525619"/>
                  </a:lnTo>
                  <a:lnTo>
                    <a:pt x="802727" y="529993"/>
                  </a:lnTo>
                  <a:lnTo>
                    <a:pt x="808873" y="520096"/>
                  </a:lnTo>
                  <a:lnTo>
                    <a:pt x="801904" y="511161"/>
                  </a:lnTo>
                  <a:lnTo>
                    <a:pt x="812672" y="513980"/>
                  </a:lnTo>
                  <a:close/>
                  <a:moveTo>
                    <a:pt x="789105" y="499201"/>
                  </a:moveTo>
                  <a:lnTo>
                    <a:pt x="789581" y="510112"/>
                  </a:lnTo>
                  <a:lnTo>
                    <a:pt x="799677" y="512755"/>
                  </a:lnTo>
                  <a:lnTo>
                    <a:pt x="789877" y="516856"/>
                  </a:lnTo>
                  <a:lnTo>
                    <a:pt x="790353" y="527768"/>
                  </a:lnTo>
                  <a:lnTo>
                    <a:pt x="783820" y="519391"/>
                  </a:lnTo>
                  <a:lnTo>
                    <a:pt x="774019" y="523492"/>
                  </a:lnTo>
                  <a:lnTo>
                    <a:pt x="779782" y="514214"/>
                  </a:lnTo>
                  <a:lnTo>
                    <a:pt x="773247" y="505837"/>
                  </a:lnTo>
                  <a:lnTo>
                    <a:pt x="783343" y="508480"/>
                  </a:lnTo>
                  <a:close/>
                  <a:moveTo>
                    <a:pt x="761153" y="494781"/>
                  </a:moveTo>
                  <a:lnTo>
                    <a:pt x="761599" y="504964"/>
                  </a:lnTo>
                  <a:lnTo>
                    <a:pt x="771020" y="507431"/>
                  </a:lnTo>
                  <a:lnTo>
                    <a:pt x="761873" y="511259"/>
                  </a:lnTo>
                  <a:lnTo>
                    <a:pt x="762319" y="521442"/>
                  </a:lnTo>
                  <a:lnTo>
                    <a:pt x="756221" y="513624"/>
                  </a:lnTo>
                  <a:lnTo>
                    <a:pt x="747074" y="517452"/>
                  </a:lnTo>
                  <a:lnTo>
                    <a:pt x="752452" y="508792"/>
                  </a:lnTo>
                  <a:lnTo>
                    <a:pt x="746354" y="500974"/>
                  </a:lnTo>
                  <a:lnTo>
                    <a:pt x="755776" y="503441"/>
                  </a:lnTo>
                  <a:close/>
                  <a:moveTo>
                    <a:pt x="734964" y="490821"/>
                  </a:moveTo>
                  <a:lnTo>
                    <a:pt x="735378" y="500278"/>
                  </a:lnTo>
                  <a:lnTo>
                    <a:pt x="744126" y="502568"/>
                  </a:lnTo>
                  <a:lnTo>
                    <a:pt x="735633" y="506123"/>
                  </a:lnTo>
                  <a:lnTo>
                    <a:pt x="736046" y="515579"/>
                  </a:lnTo>
                  <a:lnTo>
                    <a:pt x="730384" y="508319"/>
                  </a:lnTo>
                  <a:lnTo>
                    <a:pt x="721891" y="511873"/>
                  </a:lnTo>
                  <a:lnTo>
                    <a:pt x="726884" y="503832"/>
                  </a:lnTo>
                  <a:lnTo>
                    <a:pt x="721222" y="496573"/>
                  </a:lnTo>
                  <a:lnTo>
                    <a:pt x="729970" y="498862"/>
                  </a:lnTo>
                  <a:close/>
                  <a:moveTo>
                    <a:pt x="686558" y="489302"/>
                  </a:moveTo>
                  <a:lnTo>
                    <a:pt x="686908" y="497303"/>
                  </a:lnTo>
                  <a:lnTo>
                    <a:pt x="694311" y="499241"/>
                  </a:lnTo>
                  <a:lnTo>
                    <a:pt x="687124" y="502248"/>
                  </a:lnTo>
                  <a:lnTo>
                    <a:pt x="687474" y="510250"/>
                  </a:lnTo>
                  <a:lnTo>
                    <a:pt x="682682" y="504107"/>
                  </a:lnTo>
                  <a:lnTo>
                    <a:pt x="675496" y="507114"/>
                  </a:lnTo>
                  <a:lnTo>
                    <a:pt x="679721" y="500311"/>
                  </a:lnTo>
                  <a:lnTo>
                    <a:pt x="674930" y="494168"/>
                  </a:lnTo>
                  <a:lnTo>
                    <a:pt x="682333" y="496105"/>
                  </a:lnTo>
                  <a:close/>
                  <a:moveTo>
                    <a:pt x="665194" y="488487"/>
                  </a:moveTo>
                  <a:lnTo>
                    <a:pt x="665512" y="495762"/>
                  </a:lnTo>
                  <a:lnTo>
                    <a:pt x="672241" y="497524"/>
                  </a:lnTo>
                  <a:lnTo>
                    <a:pt x="665708" y="500258"/>
                  </a:lnTo>
                  <a:lnTo>
                    <a:pt x="666026" y="507532"/>
                  </a:lnTo>
                  <a:lnTo>
                    <a:pt x="661670" y="501948"/>
                  </a:lnTo>
                  <a:lnTo>
                    <a:pt x="655137" y="504682"/>
                  </a:lnTo>
                  <a:lnTo>
                    <a:pt x="658978" y="498496"/>
                  </a:lnTo>
                  <a:lnTo>
                    <a:pt x="654622" y="492911"/>
                  </a:lnTo>
                  <a:lnTo>
                    <a:pt x="661352" y="494673"/>
                  </a:lnTo>
                  <a:close/>
                  <a:moveTo>
                    <a:pt x="710395" y="487866"/>
                  </a:moveTo>
                  <a:lnTo>
                    <a:pt x="710776" y="496595"/>
                  </a:lnTo>
                  <a:lnTo>
                    <a:pt x="718852" y="498709"/>
                  </a:lnTo>
                  <a:lnTo>
                    <a:pt x="711012" y="501990"/>
                  </a:lnTo>
                  <a:lnTo>
                    <a:pt x="711394" y="510719"/>
                  </a:lnTo>
                  <a:lnTo>
                    <a:pt x="706166" y="504017"/>
                  </a:lnTo>
                  <a:lnTo>
                    <a:pt x="698326" y="507298"/>
                  </a:lnTo>
                  <a:lnTo>
                    <a:pt x="702936" y="499876"/>
                  </a:lnTo>
                  <a:lnTo>
                    <a:pt x="697709" y="493174"/>
                  </a:lnTo>
                  <a:lnTo>
                    <a:pt x="705785" y="495288"/>
                  </a:lnTo>
                  <a:close/>
                  <a:moveTo>
                    <a:pt x="299360" y="408007"/>
                  </a:moveTo>
                  <a:lnTo>
                    <a:pt x="299696" y="415281"/>
                  </a:lnTo>
                  <a:lnTo>
                    <a:pt x="306429" y="417026"/>
                  </a:lnTo>
                  <a:lnTo>
                    <a:pt x="299903" y="419776"/>
                  </a:lnTo>
                  <a:lnTo>
                    <a:pt x="300238" y="427049"/>
                  </a:lnTo>
                  <a:lnTo>
                    <a:pt x="295869" y="421475"/>
                  </a:lnTo>
                  <a:lnTo>
                    <a:pt x="289343" y="424225"/>
                  </a:lnTo>
                  <a:lnTo>
                    <a:pt x="293169" y="418030"/>
                  </a:lnTo>
                  <a:lnTo>
                    <a:pt x="288800" y="412457"/>
                  </a:lnTo>
                  <a:lnTo>
                    <a:pt x="295534" y="414202"/>
                  </a:lnTo>
                  <a:close/>
                  <a:moveTo>
                    <a:pt x="280314" y="398294"/>
                  </a:moveTo>
                  <a:lnTo>
                    <a:pt x="280682" y="406295"/>
                  </a:lnTo>
                  <a:lnTo>
                    <a:pt x="288091" y="408215"/>
                  </a:lnTo>
                  <a:lnTo>
                    <a:pt x="280911" y="411240"/>
                  </a:lnTo>
                  <a:lnTo>
                    <a:pt x="281279" y="419241"/>
                  </a:lnTo>
                  <a:lnTo>
                    <a:pt x="276474" y="413109"/>
                  </a:lnTo>
                  <a:lnTo>
                    <a:pt x="269294" y="416134"/>
                  </a:lnTo>
                  <a:lnTo>
                    <a:pt x="273503" y="409319"/>
                  </a:lnTo>
                  <a:lnTo>
                    <a:pt x="268698" y="403188"/>
                  </a:lnTo>
                  <a:lnTo>
                    <a:pt x="276105" y="405108"/>
                  </a:lnTo>
                  <a:close/>
                  <a:moveTo>
                    <a:pt x="260207" y="385412"/>
                  </a:moveTo>
                  <a:lnTo>
                    <a:pt x="260609" y="394140"/>
                  </a:lnTo>
                  <a:lnTo>
                    <a:pt x="268690" y="396235"/>
                  </a:lnTo>
                  <a:lnTo>
                    <a:pt x="260859" y="399534"/>
                  </a:lnTo>
                  <a:lnTo>
                    <a:pt x="261260" y="408262"/>
                  </a:lnTo>
                  <a:lnTo>
                    <a:pt x="256018" y="401573"/>
                  </a:lnTo>
                  <a:lnTo>
                    <a:pt x="248186" y="404873"/>
                  </a:lnTo>
                  <a:lnTo>
                    <a:pt x="252778" y="397440"/>
                  </a:lnTo>
                  <a:lnTo>
                    <a:pt x="247534" y="390751"/>
                  </a:lnTo>
                  <a:lnTo>
                    <a:pt x="255615" y="392846"/>
                  </a:lnTo>
                  <a:close/>
                  <a:moveTo>
                    <a:pt x="237318" y="376005"/>
                  </a:moveTo>
                  <a:lnTo>
                    <a:pt x="237753" y="385462"/>
                  </a:lnTo>
                  <a:lnTo>
                    <a:pt x="246508" y="387730"/>
                  </a:lnTo>
                  <a:lnTo>
                    <a:pt x="238023" y="391304"/>
                  </a:lnTo>
                  <a:lnTo>
                    <a:pt x="238459" y="400760"/>
                  </a:lnTo>
                  <a:lnTo>
                    <a:pt x="232780" y="393514"/>
                  </a:lnTo>
                  <a:lnTo>
                    <a:pt x="224295" y="397089"/>
                  </a:lnTo>
                  <a:lnTo>
                    <a:pt x="229269" y="389035"/>
                  </a:lnTo>
                  <a:lnTo>
                    <a:pt x="223590" y="381790"/>
                  </a:lnTo>
                  <a:lnTo>
                    <a:pt x="232343" y="384059"/>
                  </a:lnTo>
                  <a:close/>
                  <a:moveTo>
                    <a:pt x="462865" y="375830"/>
                  </a:moveTo>
                  <a:lnTo>
                    <a:pt x="491951" y="433484"/>
                  </a:lnTo>
                  <a:lnTo>
                    <a:pt x="524798" y="377886"/>
                  </a:lnTo>
                  <a:lnTo>
                    <a:pt x="504596" y="439221"/>
                  </a:lnTo>
                  <a:lnTo>
                    <a:pt x="567136" y="423135"/>
                  </a:lnTo>
                  <a:lnTo>
                    <a:pt x="509481" y="452219"/>
                  </a:lnTo>
                  <a:lnTo>
                    <a:pt x="565079" y="485066"/>
                  </a:lnTo>
                  <a:lnTo>
                    <a:pt x="503744" y="464864"/>
                  </a:lnTo>
                  <a:lnTo>
                    <a:pt x="519832" y="527403"/>
                  </a:lnTo>
                  <a:lnTo>
                    <a:pt x="490747" y="469749"/>
                  </a:lnTo>
                  <a:lnTo>
                    <a:pt x="457899" y="525348"/>
                  </a:lnTo>
                  <a:lnTo>
                    <a:pt x="478101" y="464013"/>
                  </a:lnTo>
                  <a:lnTo>
                    <a:pt x="415562" y="480100"/>
                  </a:lnTo>
                  <a:lnTo>
                    <a:pt x="473216" y="451015"/>
                  </a:lnTo>
                  <a:lnTo>
                    <a:pt x="417618" y="418168"/>
                  </a:lnTo>
                  <a:lnTo>
                    <a:pt x="478953" y="438369"/>
                  </a:lnTo>
                  <a:close/>
                  <a:moveTo>
                    <a:pt x="635696" y="370359"/>
                  </a:moveTo>
                  <a:lnTo>
                    <a:pt x="640567" y="375771"/>
                  </a:lnTo>
                  <a:lnTo>
                    <a:pt x="646881" y="372851"/>
                  </a:lnTo>
                  <a:lnTo>
                    <a:pt x="643577" y="379116"/>
                  </a:lnTo>
                  <a:lnTo>
                    <a:pt x="648448" y="384528"/>
                  </a:lnTo>
                  <a:lnTo>
                    <a:pt x="641535" y="382987"/>
                  </a:lnTo>
                  <a:lnTo>
                    <a:pt x="638232" y="389252"/>
                  </a:lnTo>
                  <a:lnTo>
                    <a:pt x="637263" y="382036"/>
                  </a:lnTo>
                  <a:lnTo>
                    <a:pt x="630350" y="380496"/>
                  </a:lnTo>
                  <a:lnTo>
                    <a:pt x="636664" y="377576"/>
                  </a:lnTo>
                  <a:close/>
                  <a:moveTo>
                    <a:pt x="212525" y="366684"/>
                  </a:moveTo>
                  <a:lnTo>
                    <a:pt x="212995" y="376868"/>
                  </a:lnTo>
                  <a:lnTo>
                    <a:pt x="222422" y="379311"/>
                  </a:lnTo>
                  <a:lnTo>
                    <a:pt x="213285" y="383161"/>
                  </a:lnTo>
                  <a:lnTo>
                    <a:pt x="213754" y="393343"/>
                  </a:lnTo>
                  <a:lnTo>
                    <a:pt x="207637" y="385540"/>
                  </a:lnTo>
                  <a:lnTo>
                    <a:pt x="198500" y="389389"/>
                  </a:lnTo>
                  <a:lnTo>
                    <a:pt x="203858" y="380717"/>
                  </a:lnTo>
                  <a:lnTo>
                    <a:pt x="197740" y="372914"/>
                  </a:lnTo>
                  <a:lnTo>
                    <a:pt x="207168" y="375357"/>
                  </a:lnTo>
                  <a:close/>
                  <a:moveTo>
                    <a:pt x="652702" y="357402"/>
                  </a:moveTo>
                  <a:lnTo>
                    <a:pt x="658060" y="363355"/>
                  </a:lnTo>
                  <a:lnTo>
                    <a:pt x="665006" y="360143"/>
                  </a:lnTo>
                  <a:lnTo>
                    <a:pt x="661372" y="367034"/>
                  </a:lnTo>
                  <a:lnTo>
                    <a:pt x="666729" y="372987"/>
                  </a:lnTo>
                  <a:lnTo>
                    <a:pt x="659125" y="371293"/>
                  </a:lnTo>
                  <a:lnTo>
                    <a:pt x="655491" y="378184"/>
                  </a:lnTo>
                  <a:lnTo>
                    <a:pt x="654427" y="370245"/>
                  </a:lnTo>
                  <a:lnTo>
                    <a:pt x="646822" y="368552"/>
                  </a:lnTo>
                  <a:lnTo>
                    <a:pt x="653767" y="365340"/>
                  </a:lnTo>
                  <a:close/>
                  <a:moveTo>
                    <a:pt x="185969" y="356907"/>
                  </a:moveTo>
                  <a:lnTo>
                    <a:pt x="186472" y="367817"/>
                  </a:lnTo>
                  <a:lnTo>
                    <a:pt x="196574" y="370435"/>
                  </a:lnTo>
                  <a:lnTo>
                    <a:pt x="186783" y="374559"/>
                  </a:lnTo>
                  <a:lnTo>
                    <a:pt x="187287" y="385471"/>
                  </a:lnTo>
                  <a:lnTo>
                    <a:pt x="180733" y="377109"/>
                  </a:lnTo>
                  <a:lnTo>
                    <a:pt x="170943" y="381233"/>
                  </a:lnTo>
                  <a:lnTo>
                    <a:pt x="176682" y="371942"/>
                  </a:lnTo>
                  <a:lnTo>
                    <a:pt x="170128" y="363580"/>
                  </a:lnTo>
                  <a:lnTo>
                    <a:pt x="180230" y="366198"/>
                  </a:lnTo>
                  <a:close/>
                  <a:moveTo>
                    <a:pt x="157651" y="346672"/>
                  </a:moveTo>
                  <a:lnTo>
                    <a:pt x="158187" y="358309"/>
                  </a:lnTo>
                  <a:lnTo>
                    <a:pt x="168962" y="361102"/>
                  </a:lnTo>
                  <a:lnTo>
                    <a:pt x="158519" y="365502"/>
                  </a:lnTo>
                  <a:lnTo>
                    <a:pt x="159056" y="377140"/>
                  </a:lnTo>
                  <a:lnTo>
                    <a:pt x="152065" y="368221"/>
                  </a:lnTo>
                  <a:lnTo>
                    <a:pt x="141622" y="372621"/>
                  </a:lnTo>
                  <a:lnTo>
                    <a:pt x="147745" y="362709"/>
                  </a:lnTo>
                  <a:lnTo>
                    <a:pt x="140754" y="353790"/>
                  </a:lnTo>
                  <a:lnTo>
                    <a:pt x="151528" y="356583"/>
                  </a:lnTo>
                  <a:close/>
                  <a:moveTo>
                    <a:pt x="670186" y="341136"/>
                  </a:moveTo>
                  <a:lnTo>
                    <a:pt x="676031" y="347632"/>
                  </a:lnTo>
                  <a:lnTo>
                    <a:pt x="683608" y="344126"/>
                  </a:lnTo>
                  <a:lnTo>
                    <a:pt x="679644" y="351644"/>
                  </a:lnTo>
                  <a:lnTo>
                    <a:pt x="685488" y="358139"/>
                  </a:lnTo>
                  <a:lnTo>
                    <a:pt x="677194" y="356290"/>
                  </a:lnTo>
                  <a:lnTo>
                    <a:pt x="673228" y="363808"/>
                  </a:lnTo>
                  <a:lnTo>
                    <a:pt x="672066" y="355148"/>
                  </a:lnTo>
                  <a:lnTo>
                    <a:pt x="663771" y="353300"/>
                  </a:lnTo>
                  <a:lnTo>
                    <a:pt x="671348" y="349796"/>
                  </a:lnTo>
                  <a:close/>
                  <a:moveTo>
                    <a:pt x="126866" y="338693"/>
                  </a:moveTo>
                  <a:lnTo>
                    <a:pt x="127436" y="351057"/>
                  </a:lnTo>
                  <a:lnTo>
                    <a:pt x="138883" y="354025"/>
                  </a:lnTo>
                  <a:lnTo>
                    <a:pt x="127789" y="358699"/>
                  </a:lnTo>
                  <a:lnTo>
                    <a:pt x="128358" y="371064"/>
                  </a:lnTo>
                  <a:lnTo>
                    <a:pt x="120931" y="361588"/>
                  </a:lnTo>
                  <a:lnTo>
                    <a:pt x="109836" y="366263"/>
                  </a:lnTo>
                  <a:lnTo>
                    <a:pt x="116341" y="355731"/>
                  </a:lnTo>
                  <a:lnTo>
                    <a:pt x="108913" y="346256"/>
                  </a:lnTo>
                  <a:lnTo>
                    <a:pt x="120361" y="349223"/>
                  </a:lnTo>
                  <a:close/>
                  <a:moveTo>
                    <a:pt x="93615" y="332969"/>
                  </a:moveTo>
                  <a:lnTo>
                    <a:pt x="94219" y="346061"/>
                  </a:lnTo>
                  <a:lnTo>
                    <a:pt x="106340" y="349202"/>
                  </a:lnTo>
                  <a:lnTo>
                    <a:pt x="94592" y="354152"/>
                  </a:lnTo>
                  <a:lnTo>
                    <a:pt x="95196" y="367244"/>
                  </a:lnTo>
                  <a:lnTo>
                    <a:pt x="87331" y="357210"/>
                  </a:lnTo>
                  <a:lnTo>
                    <a:pt x="75583" y="362160"/>
                  </a:lnTo>
                  <a:lnTo>
                    <a:pt x="82470" y="351009"/>
                  </a:lnTo>
                  <a:lnTo>
                    <a:pt x="74606" y="340976"/>
                  </a:lnTo>
                  <a:lnTo>
                    <a:pt x="86728" y="344118"/>
                  </a:lnTo>
                  <a:close/>
                  <a:moveTo>
                    <a:pt x="691028" y="327795"/>
                  </a:moveTo>
                  <a:lnTo>
                    <a:pt x="697359" y="334830"/>
                  </a:lnTo>
                  <a:lnTo>
                    <a:pt x="705568" y="331034"/>
                  </a:lnTo>
                  <a:lnTo>
                    <a:pt x="701274" y="339178"/>
                  </a:lnTo>
                  <a:lnTo>
                    <a:pt x="707606" y="346214"/>
                  </a:lnTo>
                  <a:lnTo>
                    <a:pt x="698619" y="344211"/>
                  </a:lnTo>
                  <a:lnTo>
                    <a:pt x="694324" y="352355"/>
                  </a:lnTo>
                  <a:lnTo>
                    <a:pt x="693065" y="342973"/>
                  </a:lnTo>
                  <a:lnTo>
                    <a:pt x="684078" y="340972"/>
                  </a:lnTo>
                  <a:lnTo>
                    <a:pt x="692286" y="337176"/>
                  </a:lnTo>
                  <a:close/>
                  <a:moveTo>
                    <a:pt x="58602" y="326787"/>
                  </a:moveTo>
                  <a:lnTo>
                    <a:pt x="59238" y="340607"/>
                  </a:lnTo>
                  <a:lnTo>
                    <a:pt x="72034" y="343923"/>
                  </a:lnTo>
                  <a:lnTo>
                    <a:pt x="59632" y="349147"/>
                  </a:lnTo>
                  <a:lnTo>
                    <a:pt x="60270" y="362967"/>
                  </a:lnTo>
                  <a:lnTo>
                    <a:pt x="51968" y="352377"/>
                  </a:lnTo>
                  <a:lnTo>
                    <a:pt x="39567" y="357600"/>
                  </a:lnTo>
                  <a:lnTo>
                    <a:pt x="46838" y="345831"/>
                  </a:lnTo>
                  <a:lnTo>
                    <a:pt x="38536" y="335240"/>
                  </a:lnTo>
                  <a:lnTo>
                    <a:pt x="51331" y="338557"/>
                  </a:lnTo>
                  <a:close/>
                  <a:moveTo>
                    <a:pt x="21122" y="322861"/>
                  </a:moveTo>
                  <a:lnTo>
                    <a:pt x="21792" y="337408"/>
                  </a:lnTo>
                  <a:lnTo>
                    <a:pt x="35260" y="340899"/>
                  </a:lnTo>
                  <a:lnTo>
                    <a:pt x="22207" y="346398"/>
                  </a:lnTo>
                  <a:lnTo>
                    <a:pt x="22878" y="360946"/>
                  </a:lnTo>
                  <a:lnTo>
                    <a:pt x="14140" y="349797"/>
                  </a:lnTo>
                  <a:lnTo>
                    <a:pt x="1086" y="355297"/>
                  </a:lnTo>
                  <a:lnTo>
                    <a:pt x="8739" y="342907"/>
                  </a:lnTo>
                  <a:lnTo>
                    <a:pt x="0" y="331760"/>
                  </a:lnTo>
                  <a:lnTo>
                    <a:pt x="13468" y="335251"/>
                  </a:lnTo>
                  <a:close/>
                  <a:moveTo>
                    <a:pt x="378368" y="315192"/>
                  </a:moveTo>
                  <a:lnTo>
                    <a:pt x="382370" y="320882"/>
                  </a:lnTo>
                  <a:lnTo>
                    <a:pt x="389297" y="318638"/>
                  </a:lnTo>
                  <a:lnTo>
                    <a:pt x="384844" y="324399"/>
                  </a:lnTo>
                  <a:lnTo>
                    <a:pt x="388847" y="330089"/>
                  </a:lnTo>
                  <a:lnTo>
                    <a:pt x="382092" y="327959"/>
                  </a:lnTo>
                  <a:lnTo>
                    <a:pt x="377638" y="333719"/>
                  </a:lnTo>
                  <a:lnTo>
                    <a:pt x="377918" y="326643"/>
                  </a:lnTo>
                  <a:lnTo>
                    <a:pt x="371163" y="324513"/>
                  </a:lnTo>
                  <a:lnTo>
                    <a:pt x="378089" y="322269"/>
                  </a:lnTo>
                  <a:close/>
                  <a:moveTo>
                    <a:pt x="713757" y="314197"/>
                  </a:moveTo>
                  <a:lnTo>
                    <a:pt x="720577" y="321773"/>
                  </a:lnTo>
                  <a:lnTo>
                    <a:pt x="729417" y="317686"/>
                  </a:lnTo>
                  <a:lnTo>
                    <a:pt x="724791" y="326456"/>
                  </a:lnTo>
                  <a:lnTo>
                    <a:pt x="731611" y="334032"/>
                  </a:lnTo>
                  <a:lnTo>
                    <a:pt x="721933" y="331877"/>
                  </a:lnTo>
                  <a:lnTo>
                    <a:pt x="717308" y="340647"/>
                  </a:lnTo>
                  <a:lnTo>
                    <a:pt x="715952" y="330543"/>
                  </a:lnTo>
                  <a:lnTo>
                    <a:pt x="706274" y="328387"/>
                  </a:lnTo>
                  <a:lnTo>
                    <a:pt x="715114" y="324299"/>
                  </a:lnTo>
                  <a:close/>
                  <a:moveTo>
                    <a:pt x="738141" y="299835"/>
                  </a:moveTo>
                  <a:lnTo>
                    <a:pt x="745448" y="307953"/>
                  </a:lnTo>
                  <a:lnTo>
                    <a:pt x="754918" y="303573"/>
                  </a:lnTo>
                  <a:lnTo>
                    <a:pt x="749963" y="312969"/>
                  </a:lnTo>
                  <a:lnTo>
                    <a:pt x="757269" y="321088"/>
                  </a:lnTo>
                  <a:lnTo>
                    <a:pt x="746900" y="318777"/>
                  </a:lnTo>
                  <a:lnTo>
                    <a:pt x="741945" y="328174"/>
                  </a:lnTo>
                  <a:lnTo>
                    <a:pt x="740492" y="317349"/>
                  </a:lnTo>
                  <a:lnTo>
                    <a:pt x="730122" y="315039"/>
                  </a:lnTo>
                  <a:lnTo>
                    <a:pt x="739594" y="310659"/>
                  </a:lnTo>
                  <a:close/>
                  <a:moveTo>
                    <a:pt x="369047" y="295114"/>
                  </a:moveTo>
                  <a:lnTo>
                    <a:pt x="373450" y="301373"/>
                  </a:lnTo>
                  <a:lnTo>
                    <a:pt x="381069" y="298904"/>
                  </a:lnTo>
                  <a:lnTo>
                    <a:pt x="376171" y="305241"/>
                  </a:lnTo>
                  <a:lnTo>
                    <a:pt x="380573" y="311500"/>
                  </a:lnTo>
                  <a:lnTo>
                    <a:pt x="373143" y="309157"/>
                  </a:lnTo>
                  <a:lnTo>
                    <a:pt x="368244" y="315494"/>
                  </a:lnTo>
                  <a:lnTo>
                    <a:pt x="368552" y="307709"/>
                  </a:lnTo>
                  <a:lnTo>
                    <a:pt x="361122" y="305366"/>
                  </a:lnTo>
                  <a:lnTo>
                    <a:pt x="368741" y="302899"/>
                  </a:lnTo>
                  <a:close/>
                  <a:moveTo>
                    <a:pt x="764177" y="284708"/>
                  </a:moveTo>
                  <a:lnTo>
                    <a:pt x="771971" y="293367"/>
                  </a:lnTo>
                  <a:lnTo>
                    <a:pt x="782073" y="288695"/>
                  </a:lnTo>
                  <a:lnTo>
                    <a:pt x="776787" y="298719"/>
                  </a:lnTo>
                  <a:lnTo>
                    <a:pt x="784581" y="307377"/>
                  </a:lnTo>
                  <a:lnTo>
                    <a:pt x="773520" y="304913"/>
                  </a:lnTo>
                  <a:lnTo>
                    <a:pt x="768234" y="314936"/>
                  </a:lnTo>
                  <a:lnTo>
                    <a:pt x="766685" y="303390"/>
                  </a:lnTo>
                  <a:lnTo>
                    <a:pt x="755624" y="300926"/>
                  </a:lnTo>
                  <a:lnTo>
                    <a:pt x="765727" y="296254"/>
                  </a:lnTo>
                  <a:close/>
                  <a:moveTo>
                    <a:pt x="564263" y="272658"/>
                  </a:moveTo>
                  <a:lnTo>
                    <a:pt x="565699" y="279593"/>
                  </a:lnTo>
                  <a:lnTo>
                    <a:pt x="572900" y="280670"/>
                  </a:lnTo>
                  <a:lnTo>
                    <a:pt x="566587" y="283879"/>
                  </a:lnTo>
                  <a:lnTo>
                    <a:pt x="568024" y="290815"/>
                  </a:lnTo>
                  <a:lnTo>
                    <a:pt x="562685" y="285863"/>
                  </a:lnTo>
                  <a:lnTo>
                    <a:pt x="556372" y="289073"/>
                  </a:lnTo>
                  <a:lnTo>
                    <a:pt x="559386" y="282803"/>
                  </a:lnTo>
                  <a:lnTo>
                    <a:pt x="554048" y="277852"/>
                  </a:lnTo>
                  <a:lnTo>
                    <a:pt x="561249" y="278927"/>
                  </a:lnTo>
                  <a:close/>
                  <a:moveTo>
                    <a:pt x="360971" y="271934"/>
                  </a:moveTo>
                  <a:lnTo>
                    <a:pt x="365773" y="278762"/>
                  </a:lnTo>
                  <a:lnTo>
                    <a:pt x="374086" y="276069"/>
                  </a:lnTo>
                  <a:lnTo>
                    <a:pt x="368741" y="282982"/>
                  </a:lnTo>
                  <a:lnTo>
                    <a:pt x="373544" y="289810"/>
                  </a:lnTo>
                  <a:lnTo>
                    <a:pt x="365439" y="287254"/>
                  </a:lnTo>
                  <a:lnTo>
                    <a:pt x="360095" y="294166"/>
                  </a:lnTo>
                  <a:lnTo>
                    <a:pt x="360430" y="285675"/>
                  </a:lnTo>
                  <a:lnTo>
                    <a:pt x="352323" y="283119"/>
                  </a:lnTo>
                  <a:lnTo>
                    <a:pt x="360636" y="280425"/>
                  </a:lnTo>
                  <a:close/>
                  <a:moveTo>
                    <a:pt x="793043" y="271360"/>
                  </a:moveTo>
                  <a:lnTo>
                    <a:pt x="801323" y="280560"/>
                  </a:lnTo>
                  <a:lnTo>
                    <a:pt x="812058" y="275597"/>
                  </a:lnTo>
                  <a:lnTo>
                    <a:pt x="806441" y="286246"/>
                  </a:lnTo>
                  <a:lnTo>
                    <a:pt x="814721" y="295447"/>
                  </a:lnTo>
                  <a:lnTo>
                    <a:pt x="802969" y="292829"/>
                  </a:lnTo>
                  <a:lnTo>
                    <a:pt x="797354" y="303478"/>
                  </a:lnTo>
                  <a:lnTo>
                    <a:pt x="795707" y="291210"/>
                  </a:lnTo>
                  <a:lnTo>
                    <a:pt x="783955" y="288591"/>
                  </a:lnTo>
                  <a:lnTo>
                    <a:pt x="794689" y="283628"/>
                  </a:lnTo>
                  <a:close/>
                  <a:moveTo>
                    <a:pt x="824737" y="259791"/>
                  </a:moveTo>
                  <a:lnTo>
                    <a:pt x="833504" y="269533"/>
                  </a:lnTo>
                  <a:lnTo>
                    <a:pt x="844871" y="264277"/>
                  </a:lnTo>
                  <a:lnTo>
                    <a:pt x="838923" y="275553"/>
                  </a:lnTo>
                  <a:lnTo>
                    <a:pt x="847691" y="285295"/>
                  </a:lnTo>
                  <a:lnTo>
                    <a:pt x="835248" y="282522"/>
                  </a:lnTo>
                  <a:lnTo>
                    <a:pt x="829301" y="293799"/>
                  </a:lnTo>
                  <a:lnTo>
                    <a:pt x="827558" y="280809"/>
                  </a:lnTo>
                  <a:lnTo>
                    <a:pt x="815114" y="278037"/>
                  </a:lnTo>
                  <a:lnTo>
                    <a:pt x="826481" y="272781"/>
                  </a:lnTo>
                  <a:close/>
                  <a:moveTo>
                    <a:pt x="570161" y="251323"/>
                  </a:moveTo>
                  <a:lnTo>
                    <a:pt x="571742" y="258951"/>
                  </a:lnTo>
                  <a:lnTo>
                    <a:pt x="579663" y="260135"/>
                  </a:lnTo>
                  <a:lnTo>
                    <a:pt x="572718" y="263665"/>
                  </a:lnTo>
                  <a:lnTo>
                    <a:pt x="574299" y="271294"/>
                  </a:lnTo>
                  <a:lnTo>
                    <a:pt x="568426" y="265847"/>
                  </a:lnTo>
                  <a:lnTo>
                    <a:pt x="561482" y="269379"/>
                  </a:lnTo>
                  <a:lnTo>
                    <a:pt x="564797" y="262482"/>
                  </a:lnTo>
                  <a:lnTo>
                    <a:pt x="558924" y="257035"/>
                  </a:lnTo>
                  <a:lnTo>
                    <a:pt x="566847" y="258219"/>
                  </a:lnTo>
                  <a:close/>
                  <a:moveTo>
                    <a:pt x="348523" y="249601"/>
                  </a:moveTo>
                  <a:lnTo>
                    <a:pt x="353726" y="256998"/>
                  </a:lnTo>
                  <a:lnTo>
                    <a:pt x="362730" y="254081"/>
                  </a:lnTo>
                  <a:lnTo>
                    <a:pt x="356941" y="261570"/>
                  </a:lnTo>
                  <a:lnTo>
                    <a:pt x="362144" y="268967"/>
                  </a:lnTo>
                  <a:lnTo>
                    <a:pt x="353363" y="266198"/>
                  </a:lnTo>
                  <a:lnTo>
                    <a:pt x="347574" y="273686"/>
                  </a:lnTo>
                  <a:lnTo>
                    <a:pt x="347937" y="264487"/>
                  </a:lnTo>
                  <a:lnTo>
                    <a:pt x="339156" y="261718"/>
                  </a:lnTo>
                  <a:lnTo>
                    <a:pt x="348161" y="258802"/>
                  </a:lnTo>
                  <a:close/>
                  <a:moveTo>
                    <a:pt x="858085" y="247457"/>
                  </a:moveTo>
                  <a:lnTo>
                    <a:pt x="867340" y="257740"/>
                  </a:lnTo>
                  <a:lnTo>
                    <a:pt x="879336" y="252193"/>
                  </a:lnTo>
                  <a:lnTo>
                    <a:pt x="873059" y="264096"/>
                  </a:lnTo>
                  <a:lnTo>
                    <a:pt x="882314" y="274379"/>
                  </a:lnTo>
                  <a:lnTo>
                    <a:pt x="869179" y="271452"/>
                  </a:lnTo>
                  <a:lnTo>
                    <a:pt x="862903" y="283355"/>
                  </a:lnTo>
                  <a:lnTo>
                    <a:pt x="861062" y="269643"/>
                  </a:lnTo>
                  <a:lnTo>
                    <a:pt x="847927" y="266717"/>
                  </a:lnTo>
                  <a:lnTo>
                    <a:pt x="859925" y="261169"/>
                  </a:lnTo>
                  <a:close/>
                  <a:moveTo>
                    <a:pt x="894261" y="236904"/>
                  </a:moveTo>
                  <a:lnTo>
                    <a:pt x="904003" y="247727"/>
                  </a:lnTo>
                  <a:lnTo>
                    <a:pt x="916631" y="241887"/>
                  </a:lnTo>
                  <a:lnTo>
                    <a:pt x="910024" y="254416"/>
                  </a:lnTo>
                  <a:lnTo>
                    <a:pt x="919766" y="265241"/>
                  </a:lnTo>
                  <a:lnTo>
                    <a:pt x="905941" y="262160"/>
                  </a:lnTo>
                  <a:lnTo>
                    <a:pt x="899333" y="274689"/>
                  </a:lnTo>
                  <a:lnTo>
                    <a:pt x="897396" y="260256"/>
                  </a:lnTo>
                  <a:lnTo>
                    <a:pt x="883571" y="257176"/>
                  </a:lnTo>
                  <a:lnTo>
                    <a:pt x="896199" y="251336"/>
                  </a:lnTo>
                  <a:close/>
                  <a:moveTo>
                    <a:pt x="574324" y="227131"/>
                  </a:moveTo>
                  <a:lnTo>
                    <a:pt x="576047" y="235453"/>
                  </a:lnTo>
                  <a:lnTo>
                    <a:pt x="584690" y="236745"/>
                  </a:lnTo>
                  <a:lnTo>
                    <a:pt x="577113" y="240597"/>
                  </a:lnTo>
                  <a:lnTo>
                    <a:pt x="578837" y="248919"/>
                  </a:lnTo>
                  <a:lnTo>
                    <a:pt x="572431" y="242977"/>
                  </a:lnTo>
                  <a:lnTo>
                    <a:pt x="564855" y="246829"/>
                  </a:lnTo>
                  <a:lnTo>
                    <a:pt x="568472" y="239304"/>
                  </a:lnTo>
                  <a:lnTo>
                    <a:pt x="562065" y="233363"/>
                  </a:lnTo>
                  <a:lnTo>
                    <a:pt x="570707" y="234655"/>
                  </a:lnTo>
                  <a:close/>
                  <a:moveTo>
                    <a:pt x="334569" y="226102"/>
                  </a:moveTo>
                  <a:lnTo>
                    <a:pt x="340172" y="234068"/>
                  </a:lnTo>
                  <a:lnTo>
                    <a:pt x="349870" y="230927"/>
                  </a:lnTo>
                  <a:lnTo>
                    <a:pt x="343635" y="238991"/>
                  </a:lnTo>
                  <a:lnTo>
                    <a:pt x="349238" y="246957"/>
                  </a:lnTo>
                  <a:lnTo>
                    <a:pt x="339782" y="243976"/>
                  </a:lnTo>
                  <a:lnTo>
                    <a:pt x="333547" y="252040"/>
                  </a:lnTo>
                  <a:lnTo>
                    <a:pt x="333937" y="242132"/>
                  </a:lnTo>
                  <a:lnTo>
                    <a:pt x="324481" y="239151"/>
                  </a:lnTo>
                  <a:lnTo>
                    <a:pt x="334178" y="236009"/>
                  </a:lnTo>
                  <a:close/>
                  <a:moveTo>
                    <a:pt x="582937" y="203058"/>
                  </a:moveTo>
                  <a:lnTo>
                    <a:pt x="584804" y="212074"/>
                  </a:lnTo>
                  <a:lnTo>
                    <a:pt x="594166" y="213474"/>
                  </a:lnTo>
                  <a:lnTo>
                    <a:pt x="585958" y="217646"/>
                  </a:lnTo>
                  <a:lnTo>
                    <a:pt x="587826" y="226661"/>
                  </a:lnTo>
                  <a:lnTo>
                    <a:pt x="580887" y="220224"/>
                  </a:lnTo>
                  <a:lnTo>
                    <a:pt x="572680" y="224397"/>
                  </a:lnTo>
                  <a:lnTo>
                    <a:pt x="576597" y="216246"/>
                  </a:lnTo>
                  <a:lnTo>
                    <a:pt x="569657" y="209809"/>
                  </a:lnTo>
                  <a:lnTo>
                    <a:pt x="579018" y="211209"/>
                  </a:lnTo>
                  <a:close/>
                  <a:moveTo>
                    <a:pt x="319567" y="201113"/>
                  </a:moveTo>
                  <a:lnTo>
                    <a:pt x="325570" y="209648"/>
                  </a:lnTo>
                  <a:lnTo>
                    <a:pt x="335960" y="206282"/>
                  </a:lnTo>
                  <a:lnTo>
                    <a:pt x="329281" y="214923"/>
                  </a:lnTo>
                  <a:lnTo>
                    <a:pt x="335284" y="223458"/>
                  </a:lnTo>
                  <a:lnTo>
                    <a:pt x="325152" y="220262"/>
                  </a:lnTo>
                  <a:lnTo>
                    <a:pt x="318473" y="228904"/>
                  </a:lnTo>
                  <a:lnTo>
                    <a:pt x="318891" y="218288"/>
                  </a:lnTo>
                  <a:lnTo>
                    <a:pt x="308759" y="215094"/>
                  </a:lnTo>
                  <a:lnTo>
                    <a:pt x="319149" y="211728"/>
                  </a:lnTo>
                  <a:close/>
                  <a:moveTo>
                    <a:pt x="592844" y="177587"/>
                  </a:moveTo>
                  <a:lnTo>
                    <a:pt x="594855" y="187296"/>
                  </a:lnTo>
                  <a:lnTo>
                    <a:pt x="604937" y="188803"/>
                  </a:lnTo>
                  <a:lnTo>
                    <a:pt x="596098" y="193296"/>
                  </a:lnTo>
                  <a:lnTo>
                    <a:pt x="598110" y="203006"/>
                  </a:lnTo>
                  <a:lnTo>
                    <a:pt x="590636" y="196074"/>
                  </a:lnTo>
                  <a:lnTo>
                    <a:pt x="581798" y="200567"/>
                  </a:lnTo>
                  <a:lnTo>
                    <a:pt x="586017" y="191790"/>
                  </a:lnTo>
                  <a:lnTo>
                    <a:pt x="578543" y="184858"/>
                  </a:lnTo>
                  <a:lnTo>
                    <a:pt x="588624" y="186365"/>
                  </a:lnTo>
                  <a:close/>
                  <a:moveTo>
                    <a:pt x="303517" y="174634"/>
                  </a:moveTo>
                  <a:lnTo>
                    <a:pt x="309921" y="183738"/>
                  </a:lnTo>
                  <a:lnTo>
                    <a:pt x="321004" y="180147"/>
                  </a:lnTo>
                  <a:lnTo>
                    <a:pt x="313879" y="189364"/>
                  </a:lnTo>
                  <a:lnTo>
                    <a:pt x="320282" y="198468"/>
                  </a:lnTo>
                  <a:lnTo>
                    <a:pt x="309476" y="195061"/>
                  </a:lnTo>
                  <a:lnTo>
                    <a:pt x="302350" y="204278"/>
                  </a:lnTo>
                  <a:lnTo>
                    <a:pt x="302796" y="192955"/>
                  </a:lnTo>
                  <a:lnTo>
                    <a:pt x="291989" y="189547"/>
                  </a:lnTo>
                  <a:lnTo>
                    <a:pt x="303072" y="185957"/>
                  </a:lnTo>
                  <a:close/>
                  <a:moveTo>
                    <a:pt x="603541" y="150475"/>
                  </a:moveTo>
                  <a:lnTo>
                    <a:pt x="605696" y="160877"/>
                  </a:lnTo>
                  <a:lnTo>
                    <a:pt x="616497" y="162491"/>
                  </a:lnTo>
                  <a:lnTo>
                    <a:pt x="607027" y="167306"/>
                  </a:lnTo>
                  <a:lnTo>
                    <a:pt x="609182" y="177709"/>
                  </a:lnTo>
                  <a:lnTo>
                    <a:pt x="601174" y="170282"/>
                  </a:lnTo>
                  <a:lnTo>
                    <a:pt x="591705" y="175096"/>
                  </a:lnTo>
                  <a:lnTo>
                    <a:pt x="596226" y="165691"/>
                  </a:lnTo>
                  <a:lnTo>
                    <a:pt x="588218" y="158264"/>
                  </a:lnTo>
                  <a:lnTo>
                    <a:pt x="599019" y="159879"/>
                  </a:lnTo>
                  <a:close/>
                  <a:moveTo>
                    <a:pt x="284128" y="148277"/>
                  </a:moveTo>
                  <a:lnTo>
                    <a:pt x="290932" y="157950"/>
                  </a:lnTo>
                  <a:lnTo>
                    <a:pt x="302708" y="154136"/>
                  </a:lnTo>
                  <a:lnTo>
                    <a:pt x="295137" y="163928"/>
                  </a:lnTo>
                  <a:lnTo>
                    <a:pt x="301941" y="173602"/>
                  </a:lnTo>
                  <a:lnTo>
                    <a:pt x="290458" y="169981"/>
                  </a:lnTo>
                  <a:lnTo>
                    <a:pt x="282888" y="179774"/>
                  </a:lnTo>
                  <a:lnTo>
                    <a:pt x="283362" y="167743"/>
                  </a:lnTo>
                  <a:lnTo>
                    <a:pt x="271879" y="164123"/>
                  </a:lnTo>
                  <a:lnTo>
                    <a:pt x="283654" y="160308"/>
                  </a:lnTo>
                  <a:close/>
                  <a:moveTo>
                    <a:pt x="261400" y="122043"/>
                  </a:moveTo>
                  <a:lnTo>
                    <a:pt x="268603" y="132285"/>
                  </a:lnTo>
                  <a:lnTo>
                    <a:pt x="281072" y="128246"/>
                  </a:lnTo>
                  <a:lnTo>
                    <a:pt x="273056" y="138614"/>
                  </a:lnTo>
                  <a:lnTo>
                    <a:pt x="280260" y="148857"/>
                  </a:lnTo>
                  <a:lnTo>
                    <a:pt x="268102" y="145023"/>
                  </a:lnTo>
                  <a:lnTo>
                    <a:pt x="260086" y="155392"/>
                  </a:lnTo>
                  <a:lnTo>
                    <a:pt x="260588" y="142654"/>
                  </a:lnTo>
                  <a:lnTo>
                    <a:pt x="248430" y="138821"/>
                  </a:lnTo>
                  <a:lnTo>
                    <a:pt x="260897" y="134782"/>
                  </a:lnTo>
                  <a:close/>
                  <a:moveTo>
                    <a:pt x="615026" y="121720"/>
                  </a:moveTo>
                  <a:lnTo>
                    <a:pt x="617324" y="132816"/>
                  </a:lnTo>
                  <a:lnTo>
                    <a:pt x="628847" y="134539"/>
                  </a:lnTo>
                  <a:lnTo>
                    <a:pt x="618745" y="139674"/>
                  </a:lnTo>
                  <a:lnTo>
                    <a:pt x="621044" y="150770"/>
                  </a:lnTo>
                  <a:lnTo>
                    <a:pt x="612502" y="142848"/>
                  </a:lnTo>
                  <a:lnTo>
                    <a:pt x="602402" y="147983"/>
                  </a:lnTo>
                  <a:lnTo>
                    <a:pt x="607224" y="137951"/>
                  </a:lnTo>
                  <a:lnTo>
                    <a:pt x="598682" y="130030"/>
                  </a:lnTo>
                  <a:lnTo>
                    <a:pt x="610204" y="131752"/>
                  </a:lnTo>
                  <a:close/>
                  <a:moveTo>
                    <a:pt x="237623" y="94319"/>
                  </a:moveTo>
                  <a:lnTo>
                    <a:pt x="245227" y="105130"/>
                  </a:lnTo>
                  <a:lnTo>
                    <a:pt x="258388" y="100866"/>
                  </a:lnTo>
                  <a:lnTo>
                    <a:pt x="249927" y="111811"/>
                  </a:lnTo>
                  <a:lnTo>
                    <a:pt x="257532" y="122622"/>
                  </a:lnTo>
                  <a:lnTo>
                    <a:pt x="244697" y="118576"/>
                  </a:lnTo>
                  <a:lnTo>
                    <a:pt x="236236" y="129521"/>
                  </a:lnTo>
                  <a:lnTo>
                    <a:pt x="236766" y="116075"/>
                  </a:lnTo>
                  <a:lnTo>
                    <a:pt x="223932" y="112029"/>
                  </a:lnTo>
                  <a:lnTo>
                    <a:pt x="237094" y="107765"/>
                  </a:lnTo>
                  <a:close/>
                  <a:moveTo>
                    <a:pt x="629826" y="92539"/>
                  </a:moveTo>
                  <a:lnTo>
                    <a:pt x="632269" y="104328"/>
                  </a:lnTo>
                  <a:lnTo>
                    <a:pt x="644510" y="106158"/>
                  </a:lnTo>
                  <a:lnTo>
                    <a:pt x="633778" y="111614"/>
                  </a:lnTo>
                  <a:lnTo>
                    <a:pt x="636219" y="123404"/>
                  </a:lnTo>
                  <a:lnTo>
                    <a:pt x="627144" y="114987"/>
                  </a:lnTo>
                  <a:lnTo>
                    <a:pt x="616412" y="120443"/>
                  </a:lnTo>
                  <a:lnTo>
                    <a:pt x="621536" y="109784"/>
                  </a:lnTo>
                  <a:lnTo>
                    <a:pt x="612461" y="101367"/>
                  </a:lnTo>
                  <a:lnTo>
                    <a:pt x="624702" y="103197"/>
                  </a:lnTo>
                  <a:close/>
                  <a:moveTo>
                    <a:pt x="210506" y="66718"/>
                  </a:moveTo>
                  <a:lnTo>
                    <a:pt x="218511" y="78097"/>
                  </a:lnTo>
                  <a:lnTo>
                    <a:pt x="232364" y="73610"/>
                  </a:lnTo>
                  <a:lnTo>
                    <a:pt x="223459" y="85131"/>
                  </a:lnTo>
                  <a:lnTo>
                    <a:pt x="231462" y="96511"/>
                  </a:lnTo>
                  <a:lnTo>
                    <a:pt x="217954" y="92251"/>
                  </a:lnTo>
                  <a:lnTo>
                    <a:pt x="209047" y="103772"/>
                  </a:lnTo>
                  <a:lnTo>
                    <a:pt x="209605" y="89618"/>
                  </a:lnTo>
                  <a:lnTo>
                    <a:pt x="196096" y="85359"/>
                  </a:lnTo>
                  <a:lnTo>
                    <a:pt x="209949" y="80871"/>
                  </a:lnTo>
                  <a:close/>
                  <a:moveTo>
                    <a:pt x="647940" y="62930"/>
                  </a:moveTo>
                  <a:lnTo>
                    <a:pt x="650526" y="75413"/>
                  </a:lnTo>
                  <a:lnTo>
                    <a:pt x="663488" y="77350"/>
                  </a:lnTo>
                  <a:lnTo>
                    <a:pt x="652124" y="83128"/>
                  </a:lnTo>
                  <a:lnTo>
                    <a:pt x="654710" y="95611"/>
                  </a:lnTo>
                  <a:lnTo>
                    <a:pt x="645101" y="86698"/>
                  </a:lnTo>
                  <a:lnTo>
                    <a:pt x="633737" y="92475"/>
                  </a:lnTo>
                  <a:lnTo>
                    <a:pt x="639162" y="81190"/>
                  </a:lnTo>
                  <a:lnTo>
                    <a:pt x="629553" y="72277"/>
                  </a:lnTo>
                  <a:lnTo>
                    <a:pt x="642515" y="74215"/>
                  </a:lnTo>
                  <a:close/>
                  <a:moveTo>
                    <a:pt x="666843" y="31679"/>
                  </a:moveTo>
                  <a:lnTo>
                    <a:pt x="669573" y="44855"/>
                  </a:lnTo>
                  <a:lnTo>
                    <a:pt x="683255" y="46901"/>
                  </a:lnTo>
                  <a:lnTo>
                    <a:pt x="671260" y="52999"/>
                  </a:lnTo>
                  <a:lnTo>
                    <a:pt x="673989" y="66175"/>
                  </a:lnTo>
                  <a:lnTo>
                    <a:pt x="663846" y="56768"/>
                  </a:lnTo>
                  <a:lnTo>
                    <a:pt x="651851" y="62866"/>
                  </a:lnTo>
                  <a:lnTo>
                    <a:pt x="657577" y="50954"/>
                  </a:lnTo>
                  <a:lnTo>
                    <a:pt x="647435" y="41546"/>
                  </a:lnTo>
                  <a:lnTo>
                    <a:pt x="661117" y="43591"/>
                  </a:lnTo>
                  <a:close/>
                  <a:moveTo>
                    <a:pt x="689061" y="0"/>
                  </a:moveTo>
                  <a:lnTo>
                    <a:pt x="691934" y="13871"/>
                  </a:lnTo>
                  <a:lnTo>
                    <a:pt x="706337" y="16023"/>
                  </a:lnTo>
                  <a:lnTo>
                    <a:pt x="693710" y="22443"/>
                  </a:lnTo>
                  <a:lnTo>
                    <a:pt x="696583" y="36313"/>
                  </a:lnTo>
                  <a:lnTo>
                    <a:pt x="685907" y="26410"/>
                  </a:lnTo>
                  <a:lnTo>
                    <a:pt x="673279" y="32830"/>
                  </a:lnTo>
                  <a:lnTo>
                    <a:pt x="679307" y="20290"/>
                  </a:lnTo>
                  <a:lnTo>
                    <a:pt x="668631" y="10387"/>
                  </a:lnTo>
                  <a:lnTo>
                    <a:pt x="683033" y="12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45" name="Rectangle 76"/>
            <p:cNvSpPr/>
            <p:nvPr/>
          </p:nvSpPr>
          <p:spPr>
            <a:xfrm>
              <a:off x="793220" y="4419600"/>
              <a:ext cx="578380" cy="620181"/>
            </a:xfrm>
            <a:custGeom>
              <a:avLst/>
              <a:gdLst/>
              <a:ahLst/>
              <a:cxnLst/>
              <a:rect l="l" t="t" r="r" b="b"/>
              <a:pathLst>
                <a:path w="963709" h="947763">
                  <a:moveTo>
                    <a:pt x="420113" y="911612"/>
                  </a:moveTo>
                  <a:lnTo>
                    <a:pt x="427270" y="923836"/>
                  </a:lnTo>
                  <a:lnTo>
                    <a:pt x="441604" y="921273"/>
                  </a:lnTo>
                  <a:lnTo>
                    <a:pt x="431692" y="931390"/>
                  </a:lnTo>
                  <a:lnTo>
                    <a:pt x="438848" y="943615"/>
                  </a:lnTo>
                  <a:lnTo>
                    <a:pt x="425567" y="937645"/>
                  </a:lnTo>
                  <a:lnTo>
                    <a:pt x="415654" y="947763"/>
                  </a:lnTo>
                  <a:lnTo>
                    <a:pt x="417358" y="933955"/>
                  </a:lnTo>
                  <a:lnTo>
                    <a:pt x="404075" y="927984"/>
                  </a:lnTo>
                  <a:lnTo>
                    <a:pt x="418410" y="925421"/>
                  </a:lnTo>
                  <a:close/>
                  <a:moveTo>
                    <a:pt x="418312" y="874759"/>
                  </a:moveTo>
                  <a:lnTo>
                    <a:pt x="425111" y="886372"/>
                  </a:lnTo>
                  <a:lnTo>
                    <a:pt x="438728" y="883937"/>
                  </a:lnTo>
                  <a:lnTo>
                    <a:pt x="429312" y="893549"/>
                  </a:lnTo>
                  <a:lnTo>
                    <a:pt x="436110" y="905162"/>
                  </a:lnTo>
                  <a:lnTo>
                    <a:pt x="423492" y="899489"/>
                  </a:lnTo>
                  <a:lnTo>
                    <a:pt x="414076" y="909102"/>
                  </a:lnTo>
                  <a:lnTo>
                    <a:pt x="415694" y="895985"/>
                  </a:lnTo>
                  <a:lnTo>
                    <a:pt x="403076" y="890312"/>
                  </a:lnTo>
                  <a:lnTo>
                    <a:pt x="416694" y="887877"/>
                  </a:lnTo>
                  <a:close/>
                  <a:moveTo>
                    <a:pt x="744743" y="843211"/>
                  </a:moveTo>
                  <a:lnTo>
                    <a:pt x="752413" y="854819"/>
                  </a:lnTo>
                  <a:lnTo>
                    <a:pt x="766391" y="850736"/>
                  </a:lnTo>
                  <a:lnTo>
                    <a:pt x="757153" y="861993"/>
                  </a:lnTo>
                  <a:lnTo>
                    <a:pt x="764824" y="873601"/>
                  </a:lnTo>
                  <a:lnTo>
                    <a:pt x="751444" y="868950"/>
                  </a:lnTo>
                  <a:lnTo>
                    <a:pt x="742206" y="880208"/>
                  </a:lnTo>
                  <a:lnTo>
                    <a:pt x="743175" y="866076"/>
                  </a:lnTo>
                  <a:lnTo>
                    <a:pt x="729795" y="861425"/>
                  </a:lnTo>
                  <a:lnTo>
                    <a:pt x="743774" y="857343"/>
                  </a:lnTo>
                  <a:close/>
                  <a:moveTo>
                    <a:pt x="419069" y="840056"/>
                  </a:moveTo>
                  <a:lnTo>
                    <a:pt x="425509" y="851058"/>
                  </a:lnTo>
                  <a:lnTo>
                    <a:pt x="438411" y="848751"/>
                  </a:lnTo>
                  <a:lnTo>
                    <a:pt x="429490" y="857858"/>
                  </a:lnTo>
                  <a:lnTo>
                    <a:pt x="435930" y="868860"/>
                  </a:lnTo>
                  <a:lnTo>
                    <a:pt x="423976" y="863486"/>
                  </a:lnTo>
                  <a:lnTo>
                    <a:pt x="415056" y="872592"/>
                  </a:lnTo>
                  <a:lnTo>
                    <a:pt x="416589" y="860165"/>
                  </a:lnTo>
                  <a:lnTo>
                    <a:pt x="404635" y="854791"/>
                  </a:lnTo>
                  <a:lnTo>
                    <a:pt x="417535" y="852484"/>
                  </a:lnTo>
                  <a:close/>
                  <a:moveTo>
                    <a:pt x="729957" y="809406"/>
                  </a:moveTo>
                  <a:lnTo>
                    <a:pt x="737244" y="820434"/>
                  </a:lnTo>
                  <a:lnTo>
                    <a:pt x="750523" y="816555"/>
                  </a:lnTo>
                  <a:lnTo>
                    <a:pt x="741747" y="827249"/>
                  </a:lnTo>
                  <a:lnTo>
                    <a:pt x="749033" y="838277"/>
                  </a:lnTo>
                  <a:lnTo>
                    <a:pt x="736323" y="833859"/>
                  </a:lnTo>
                  <a:lnTo>
                    <a:pt x="727547" y="844553"/>
                  </a:lnTo>
                  <a:lnTo>
                    <a:pt x="728468" y="831128"/>
                  </a:lnTo>
                  <a:lnTo>
                    <a:pt x="715757" y="826710"/>
                  </a:lnTo>
                  <a:lnTo>
                    <a:pt x="729037" y="822831"/>
                  </a:lnTo>
                  <a:close/>
                  <a:moveTo>
                    <a:pt x="419603" y="807161"/>
                  </a:moveTo>
                  <a:lnTo>
                    <a:pt x="425685" y="817553"/>
                  </a:lnTo>
                  <a:lnTo>
                    <a:pt x="437869" y="815373"/>
                  </a:lnTo>
                  <a:lnTo>
                    <a:pt x="429444" y="823974"/>
                  </a:lnTo>
                  <a:lnTo>
                    <a:pt x="435528" y="834364"/>
                  </a:lnTo>
                  <a:lnTo>
                    <a:pt x="424237" y="829290"/>
                  </a:lnTo>
                  <a:lnTo>
                    <a:pt x="415812" y="837890"/>
                  </a:lnTo>
                  <a:lnTo>
                    <a:pt x="417260" y="826153"/>
                  </a:lnTo>
                  <a:lnTo>
                    <a:pt x="405970" y="821079"/>
                  </a:lnTo>
                  <a:lnTo>
                    <a:pt x="418155" y="818899"/>
                  </a:lnTo>
                  <a:close/>
                  <a:moveTo>
                    <a:pt x="713837" y="778665"/>
                  </a:moveTo>
                  <a:lnTo>
                    <a:pt x="720741" y="789113"/>
                  </a:lnTo>
                  <a:lnTo>
                    <a:pt x="733321" y="785438"/>
                  </a:lnTo>
                  <a:lnTo>
                    <a:pt x="725006" y="795569"/>
                  </a:lnTo>
                  <a:lnTo>
                    <a:pt x="731909" y="806017"/>
                  </a:lnTo>
                  <a:lnTo>
                    <a:pt x="719869" y="801831"/>
                  </a:lnTo>
                  <a:lnTo>
                    <a:pt x="711555" y="811962"/>
                  </a:lnTo>
                  <a:lnTo>
                    <a:pt x="712427" y="799244"/>
                  </a:lnTo>
                  <a:lnTo>
                    <a:pt x="700385" y="795058"/>
                  </a:lnTo>
                  <a:lnTo>
                    <a:pt x="712965" y="791383"/>
                  </a:lnTo>
                  <a:close/>
                  <a:moveTo>
                    <a:pt x="422694" y="776417"/>
                  </a:moveTo>
                  <a:lnTo>
                    <a:pt x="428419" y="786196"/>
                  </a:lnTo>
                  <a:lnTo>
                    <a:pt x="439887" y="784145"/>
                  </a:lnTo>
                  <a:lnTo>
                    <a:pt x="431958" y="792241"/>
                  </a:lnTo>
                  <a:lnTo>
                    <a:pt x="437682" y="802020"/>
                  </a:lnTo>
                  <a:lnTo>
                    <a:pt x="427056" y="797244"/>
                  </a:lnTo>
                  <a:lnTo>
                    <a:pt x="419127" y="805338"/>
                  </a:lnTo>
                  <a:lnTo>
                    <a:pt x="420489" y="794292"/>
                  </a:lnTo>
                  <a:lnTo>
                    <a:pt x="409863" y="789516"/>
                  </a:lnTo>
                  <a:lnTo>
                    <a:pt x="421331" y="787465"/>
                  </a:lnTo>
                  <a:close/>
                  <a:moveTo>
                    <a:pt x="698722" y="749444"/>
                  </a:moveTo>
                  <a:lnTo>
                    <a:pt x="705241" y="759311"/>
                  </a:lnTo>
                  <a:lnTo>
                    <a:pt x="717123" y="755841"/>
                  </a:lnTo>
                  <a:lnTo>
                    <a:pt x="709270" y="765409"/>
                  </a:lnTo>
                  <a:lnTo>
                    <a:pt x="715790" y="775276"/>
                  </a:lnTo>
                  <a:lnTo>
                    <a:pt x="704417" y="771323"/>
                  </a:lnTo>
                  <a:lnTo>
                    <a:pt x="696565" y="780892"/>
                  </a:lnTo>
                  <a:lnTo>
                    <a:pt x="697389" y="768879"/>
                  </a:lnTo>
                  <a:lnTo>
                    <a:pt x="686016" y="764926"/>
                  </a:lnTo>
                  <a:lnTo>
                    <a:pt x="697898" y="761456"/>
                  </a:lnTo>
                  <a:close/>
                  <a:moveTo>
                    <a:pt x="428344" y="747823"/>
                  </a:moveTo>
                  <a:lnTo>
                    <a:pt x="433711" y="756992"/>
                  </a:lnTo>
                  <a:lnTo>
                    <a:pt x="444462" y="755069"/>
                  </a:lnTo>
                  <a:lnTo>
                    <a:pt x="437027" y="762658"/>
                  </a:lnTo>
                  <a:lnTo>
                    <a:pt x="442395" y="771826"/>
                  </a:lnTo>
                  <a:lnTo>
                    <a:pt x="432433" y="767348"/>
                  </a:lnTo>
                  <a:lnTo>
                    <a:pt x="425000" y="774937"/>
                  </a:lnTo>
                  <a:lnTo>
                    <a:pt x="426277" y="764581"/>
                  </a:lnTo>
                  <a:lnTo>
                    <a:pt x="416315" y="760103"/>
                  </a:lnTo>
                  <a:lnTo>
                    <a:pt x="427066" y="758180"/>
                  </a:lnTo>
                  <a:close/>
                  <a:moveTo>
                    <a:pt x="682272" y="723287"/>
                  </a:moveTo>
                  <a:lnTo>
                    <a:pt x="688409" y="732573"/>
                  </a:lnTo>
                  <a:lnTo>
                    <a:pt x="699591" y="729307"/>
                  </a:lnTo>
                  <a:lnTo>
                    <a:pt x="692201" y="738313"/>
                  </a:lnTo>
                  <a:lnTo>
                    <a:pt x="698337" y="747599"/>
                  </a:lnTo>
                  <a:lnTo>
                    <a:pt x="687633" y="743879"/>
                  </a:lnTo>
                  <a:lnTo>
                    <a:pt x="680243" y="752884"/>
                  </a:lnTo>
                  <a:lnTo>
                    <a:pt x="681018" y="741579"/>
                  </a:lnTo>
                  <a:lnTo>
                    <a:pt x="670315" y="737859"/>
                  </a:lnTo>
                  <a:lnTo>
                    <a:pt x="681497" y="734592"/>
                  </a:lnTo>
                  <a:close/>
                  <a:moveTo>
                    <a:pt x="433770" y="721038"/>
                  </a:moveTo>
                  <a:lnTo>
                    <a:pt x="438779" y="729594"/>
                  </a:lnTo>
                  <a:lnTo>
                    <a:pt x="448814" y="727800"/>
                  </a:lnTo>
                  <a:lnTo>
                    <a:pt x="441875" y="734883"/>
                  </a:lnTo>
                  <a:lnTo>
                    <a:pt x="446885" y="743440"/>
                  </a:lnTo>
                  <a:lnTo>
                    <a:pt x="437587" y="739260"/>
                  </a:lnTo>
                  <a:lnTo>
                    <a:pt x="430649" y="746343"/>
                  </a:lnTo>
                  <a:lnTo>
                    <a:pt x="431841" y="736678"/>
                  </a:lnTo>
                  <a:lnTo>
                    <a:pt x="422543" y="732498"/>
                  </a:lnTo>
                  <a:lnTo>
                    <a:pt x="432578" y="730704"/>
                  </a:lnTo>
                  <a:close/>
                  <a:moveTo>
                    <a:pt x="664490" y="700194"/>
                  </a:moveTo>
                  <a:lnTo>
                    <a:pt x="670242" y="708900"/>
                  </a:lnTo>
                  <a:lnTo>
                    <a:pt x="680725" y="705838"/>
                  </a:lnTo>
                  <a:lnTo>
                    <a:pt x="673797" y="714281"/>
                  </a:lnTo>
                  <a:lnTo>
                    <a:pt x="679550" y="722987"/>
                  </a:lnTo>
                  <a:lnTo>
                    <a:pt x="669515" y="719499"/>
                  </a:lnTo>
                  <a:lnTo>
                    <a:pt x="662587" y="727941"/>
                  </a:lnTo>
                  <a:lnTo>
                    <a:pt x="663313" y="717343"/>
                  </a:lnTo>
                  <a:lnTo>
                    <a:pt x="653279" y="713855"/>
                  </a:lnTo>
                  <a:lnTo>
                    <a:pt x="663762" y="710793"/>
                  </a:lnTo>
                  <a:close/>
                  <a:moveTo>
                    <a:pt x="438974" y="696059"/>
                  </a:moveTo>
                  <a:lnTo>
                    <a:pt x="443625" y="704005"/>
                  </a:lnTo>
                  <a:lnTo>
                    <a:pt x="452943" y="702338"/>
                  </a:lnTo>
                  <a:lnTo>
                    <a:pt x="446500" y="708916"/>
                  </a:lnTo>
                  <a:lnTo>
                    <a:pt x="451151" y="716861"/>
                  </a:lnTo>
                  <a:lnTo>
                    <a:pt x="442518" y="712980"/>
                  </a:lnTo>
                  <a:lnTo>
                    <a:pt x="436075" y="719558"/>
                  </a:lnTo>
                  <a:lnTo>
                    <a:pt x="437182" y="710581"/>
                  </a:lnTo>
                  <a:lnTo>
                    <a:pt x="428548" y="706701"/>
                  </a:lnTo>
                  <a:lnTo>
                    <a:pt x="437867" y="705035"/>
                  </a:lnTo>
                  <a:close/>
                  <a:moveTo>
                    <a:pt x="647710" y="678621"/>
                  </a:moveTo>
                  <a:lnTo>
                    <a:pt x="653079" y="686747"/>
                  </a:lnTo>
                  <a:lnTo>
                    <a:pt x="662864" y="683889"/>
                  </a:lnTo>
                  <a:lnTo>
                    <a:pt x="656398" y="691768"/>
                  </a:lnTo>
                  <a:lnTo>
                    <a:pt x="661767" y="699894"/>
                  </a:lnTo>
                  <a:lnTo>
                    <a:pt x="652401" y="696638"/>
                  </a:lnTo>
                  <a:lnTo>
                    <a:pt x="645934" y="704519"/>
                  </a:lnTo>
                  <a:lnTo>
                    <a:pt x="646613" y="694627"/>
                  </a:lnTo>
                  <a:lnTo>
                    <a:pt x="637247" y="691371"/>
                  </a:lnTo>
                  <a:lnTo>
                    <a:pt x="647032" y="688513"/>
                  </a:lnTo>
                  <a:close/>
                  <a:moveTo>
                    <a:pt x="60085" y="675098"/>
                  </a:moveTo>
                  <a:lnTo>
                    <a:pt x="70775" y="684987"/>
                  </a:lnTo>
                  <a:lnTo>
                    <a:pt x="82816" y="678018"/>
                  </a:lnTo>
                  <a:lnTo>
                    <a:pt x="77381" y="691099"/>
                  </a:lnTo>
                  <a:lnTo>
                    <a:pt x="88071" y="700987"/>
                  </a:lnTo>
                  <a:lnTo>
                    <a:pt x="74022" y="699183"/>
                  </a:lnTo>
                  <a:lnTo>
                    <a:pt x="68587" y="712263"/>
                  </a:lnTo>
                  <a:lnTo>
                    <a:pt x="65339" y="698067"/>
                  </a:lnTo>
                  <a:lnTo>
                    <a:pt x="51290" y="696263"/>
                  </a:lnTo>
                  <a:lnTo>
                    <a:pt x="63332" y="689294"/>
                  </a:lnTo>
                  <a:close/>
                  <a:moveTo>
                    <a:pt x="444510" y="672956"/>
                  </a:moveTo>
                  <a:lnTo>
                    <a:pt x="448804" y="680291"/>
                  </a:lnTo>
                  <a:lnTo>
                    <a:pt x="457405" y="678753"/>
                  </a:lnTo>
                  <a:lnTo>
                    <a:pt x="451457" y="684824"/>
                  </a:lnTo>
                  <a:lnTo>
                    <a:pt x="455752" y="692158"/>
                  </a:lnTo>
                  <a:lnTo>
                    <a:pt x="447782" y="688576"/>
                  </a:lnTo>
                  <a:lnTo>
                    <a:pt x="441835" y="694647"/>
                  </a:lnTo>
                  <a:lnTo>
                    <a:pt x="442856" y="686362"/>
                  </a:lnTo>
                  <a:lnTo>
                    <a:pt x="434887" y="682780"/>
                  </a:lnTo>
                  <a:lnTo>
                    <a:pt x="443488" y="681241"/>
                  </a:lnTo>
                  <a:close/>
                  <a:moveTo>
                    <a:pt x="631935" y="658567"/>
                  </a:moveTo>
                  <a:lnTo>
                    <a:pt x="636921" y="666113"/>
                  </a:lnTo>
                  <a:lnTo>
                    <a:pt x="646007" y="663458"/>
                  </a:lnTo>
                  <a:lnTo>
                    <a:pt x="640002" y="670776"/>
                  </a:lnTo>
                  <a:lnTo>
                    <a:pt x="644987" y="678320"/>
                  </a:lnTo>
                  <a:lnTo>
                    <a:pt x="636292" y="675297"/>
                  </a:lnTo>
                  <a:lnTo>
                    <a:pt x="630286" y="682615"/>
                  </a:lnTo>
                  <a:lnTo>
                    <a:pt x="630916" y="673429"/>
                  </a:lnTo>
                  <a:lnTo>
                    <a:pt x="622220" y="670406"/>
                  </a:lnTo>
                  <a:lnTo>
                    <a:pt x="631305" y="667752"/>
                  </a:lnTo>
                  <a:close/>
                  <a:moveTo>
                    <a:pt x="453856" y="652159"/>
                  </a:moveTo>
                  <a:lnTo>
                    <a:pt x="457792" y="658883"/>
                  </a:lnTo>
                  <a:lnTo>
                    <a:pt x="465676" y="657473"/>
                  </a:lnTo>
                  <a:lnTo>
                    <a:pt x="460224" y="663037"/>
                  </a:lnTo>
                  <a:lnTo>
                    <a:pt x="464160" y="669761"/>
                  </a:lnTo>
                  <a:lnTo>
                    <a:pt x="456856" y="666477"/>
                  </a:lnTo>
                  <a:lnTo>
                    <a:pt x="451404" y="672043"/>
                  </a:lnTo>
                  <a:lnTo>
                    <a:pt x="452340" y="664448"/>
                  </a:lnTo>
                  <a:lnTo>
                    <a:pt x="445036" y="661164"/>
                  </a:lnTo>
                  <a:lnTo>
                    <a:pt x="452919" y="659754"/>
                  </a:lnTo>
                  <a:close/>
                  <a:moveTo>
                    <a:pt x="89531" y="651581"/>
                  </a:moveTo>
                  <a:lnTo>
                    <a:pt x="99687" y="660976"/>
                  </a:lnTo>
                  <a:lnTo>
                    <a:pt x="111127" y="654356"/>
                  </a:lnTo>
                  <a:lnTo>
                    <a:pt x="105964" y="666783"/>
                  </a:lnTo>
                  <a:lnTo>
                    <a:pt x="116120" y="676177"/>
                  </a:lnTo>
                  <a:lnTo>
                    <a:pt x="102773" y="674462"/>
                  </a:lnTo>
                  <a:lnTo>
                    <a:pt x="97609" y="686889"/>
                  </a:lnTo>
                  <a:lnTo>
                    <a:pt x="94524" y="673403"/>
                  </a:lnTo>
                  <a:lnTo>
                    <a:pt x="81177" y="671688"/>
                  </a:lnTo>
                  <a:lnTo>
                    <a:pt x="92617" y="665068"/>
                  </a:lnTo>
                  <a:close/>
                  <a:moveTo>
                    <a:pt x="616697" y="640342"/>
                  </a:moveTo>
                  <a:lnTo>
                    <a:pt x="621299" y="647306"/>
                  </a:lnTo>
                  <a:lnTo>
                    <a:pt x="629686" y="644856"/>
                  </a:lnTo>
                  <a:lnTo>
                    <a:pt x="624143" y="651612"/>
                  </a:lnTo>
                  <a:lnTo>
                    <a:pt x="628745" y="658576"/>
                  </a:lnTo>
                  <a:lnTo>
                    <a:pt x="620717" y="655785"/>
                  </a:lnTo>
                  <a:lnTo>
                    <a:pt x="615174" y="662540"/>
                  </a:lnTo>
                  <a:lnTo>
                    <a:pt x="615756" y="654062"/>
                  </a:lnTo>
                  <a:lnTo>
                    <a:pt x="607729" y="651270"/>
                  </a:lnTo>
                  <a:lnTo>
                    <a:pt x="616116" y="648820"/>
                  </a:lnTo>
                  <a:close/>
                  <a:moveTo>
                    <a:pt x="460199" y="632826"/>
                  </a:moveTo>
                  <a:lnTo>
                    <a:pt x="463777" y="638938"/>
                  </a:lnTo>
                  <a:lnTo>
                    <a:pt x="470944" y="637657"/>
                  </a:lnTo>
                  <a:lnTo>
                    <a:pt x="465988" y="642716"/>
                  </a:lnTo>
                  <a:lnTo>
                    <a:pt x="469566" y="648828"/>
                  </a:lnTo>
                  <a:lnTo>
                    <a:pt x="462925" y="645843"/>
                  </a:lnTo>
                  <a:lnTo>
                    <a:pt x="457969" y="650902"/>
                  </a:lnTo>
                  <a:lnTo>
                    <a:pt x="458821" y="643998"/>
                  </a:lnTo>
                  <a:lnTo>
                    <a:pt x="452179" y="641013"/>
                  </a:lnTo>
                  <a:lnTo>
                    <a:pt x="459347" y="639730"/>
                  </a:lnTo>
                  <a:close/>
                  <a:moveTo>
                    <a:pt x="118807" y="631403"/>
                  </a:moveTo>
                  <a:lnTo>
                    <a:pt x="128427" y="640303"/>
                  </a:lnTo>
                  <a:lnTo>
                    <a:pt x="139265" y="634032"/>
                  </a:lnTo>
                  <a:lnTo>
                    <a:pt x="134373" y="645804"/>
                  </a:lnTo>
                  <a:lnTo>
                    <a:pt x="143994" y="654704"/>
                  </a:lnTo>
                  <a:lnTo>
                    <a:pt x="131350" y="653079"/>
                  </a:lnTo>
                  <a:lnTo>
                    <a:pt x="126458" y="664852"/>
                  </a:lnTo>
                  <a:lnTo>
                    <a:pt x="123535" y="652075"/>
                  </a:lnTo>
                  <a:lnTo>
                    <a:pt x="110891" y="650452"/>
                  </a:lnTo>
                  <a:lnTo>
                    <a:pt x="121730" y="644180"/>
                  </a:lnTo>
                  <a:close/>
                  <a:moveTo>
                    <a:pt x="599072" y="625876"/>
                  </a:moveTo>
                  <a:lnTo>
                    <a:pt x="603290" y="632260"/>
                  </a:lnTo>
                  <a:lnTo>
                    <a:pt x="610979" y="630015"/>
                  </a:lnTo>
                  <a:lnTo>
                    <a:pt x="605898" y="636206"/>
                  </a:lnTo>
                  <a:lnTo>
                    <a:pt x="610117" y="642591"/>
                  </a:lnTo>
                  <a:lnTo>
                    <a:pt x="602758" y="640032"/>
                  </a:lnTo>
                  <a:lnTo>
                    <a:pt x="597677" y="646224"/>
                  </a:lnTo>
                  <a:lnTo>
                    <a:pt x="598210" y="638452"/>
                  </a:lnTo>
                  <a:lnTo>
                    <a:pt x="590852" y="635894"/>
                  </a:lnTo>
                  <a:lnTo>
                    <a:pt x="598540" y="633648"/>
                  </a:lnTo>
                  <a:close/>
                  <a:moveTo>
                    <a:pt x="146504" y="612137"/>
                  </a:moveTo>
                  <a:lnTo>
                    <a:pt x="155591" y="620543"/>
                  </a:lnTo>
                  <a:lnTo>
                    <a:pt x="165826" y="614619"/>
                  </a:lnTo>
                  <a:lnTo>
                    <a:pt x="161207" y="625737"/>
                  </a:lnTo>
                  <a:lnTo>
                    <a:pt x="170293" y="634143"/>
                  </a:lnTo>
                  <a:lnTo>
                    <a:pt x="158351" y="632608"/>
                  </a:lnTo>
                  <a:lnTo>
                    <a:pt x="153731" y="643727"/>
                  </a:lnTo>
                  <a:lnTo>
                    <a:pt x="150971" y="631660"/>
                  </a:lnTo>
                  <a:lnTo>
                    <a:pt x="139029" y="630127"/>
                  </a:lnTo>
                  <a:lnTo>
                    <a:pt x="149265" y="624203"/>
                  </a:lnTo>
                  <a:close/>
                  <a:moveTo>
                    <a:pt x="584790" y="611385"/>
                  </a:moveTo>
                  <a:lnTo>
                    <a:pt x="588625" y="617188"/>
                  </a:lnTo>
                  <a:lnTo>
                    <a:pt x="595615" y="615147"/>
                  </a:lnTo>
                  <a:lnTo>
                    <a:pt x="590996" y="620776"/>
                  </a:lnTo>
                  <a:lnTo>
                    <a:pt x="594830" y="626580"/>
                  </a:lnTo>
                  <a:lnTo>
                    <a:pt x="588141" y="624254"/>
                  </a:lnTo>
                  <a:lnTo>
                    <a:pt x="583522" y="629882"/>
                  </a:lnTo>
                  <a:lnTo>
                    <a:pt x="584006" y="622817"/>
                  </a:lnTo>
                  <a:lnTo>
                    <a:pt x="577316" y="620492"/>
                  </a:lnTo>
                  <a:lnTo>
                    <a:pt x="584305" y="618450"/>
                  </a:lnTo>
                  <a:close/>
                  <a:moveTo>
                    <a:pt x="174029" y="596209"/>
                  </a:moveTo>
                  <a:lnTo>
                    <a:pt x="182582" y="604120"/>
                  </a:lnTo>
                  <a:lnTo>
                    <a:pt x="192215" y="598543"/>
                  </a:lnTo>
                  <a:lnTo>
                    <a:pt x="187866" y="609008"/>
                  </a:lnTo>
                  <a:lnTo>
                    <a:pt x="196419" y="616919"/>
                  </a:lnTo>
                  <a:lnTo>
                    <a:pt x="185180" y="615475"/>
                  </a:lnTo>
                  <a:lnTo>
                    <a:pt x="180832" y="625939"/>
                  </a:lnTo>
                  <a:lnTo>
                    <a:pt x="178233" y="614583"/>
                  </a:lnTo>
                  <a:lnTo>
                    <a:pt x="166994" y="613140"/>
                  </a:lnTo>
                  <a:lnTo>
                    <a:pt x="176628" y="607565"/>
                  </a:lnTo>
                  <a:close/>
                  <a:moveTo>
                    <a:pt x="201382" y="583616"/>
                  </a:moveTo>
                  <a:lnTo>
                    <a:pt x="209399" y="591033"/>
                  </a:lnTo>
                  <a:lnTo>
                    <a:pt x="218431" y="585806"/>
                  </a:lnTo>
                  <a:lnTo>
                    <a:pt x="214354" y="595615"/>
                  </a:lnTo>
                  <a:lnTo>
                    <a:pt x="222372" y="603033"/>
                  </a:lnTo>
                  <a:lnTo>
                    <a:pt x="211835" y="601679"/>
                  </a:lnTo>
                  <a:lnTo>
                    <a:pt x="207759" y="611491"/>
                  </a:lnTo>
                  <a:lnTo>
                    <a:pt x="205322" y="600843"/>
                  </a:lnTo>
                  <a:lnTo>
                    <a:pt x="194786" y="599490"/>
                  </a:lnTo>
                  <a:lnTo>
                    <a:pt x="203817" y="594263"/>
                  </a:lnTo>
                  <a:close/>
                  <a:moveTo>
                    <a:pt x="227158" y="571937"/>
                  </a:moveTo>
                  <a:lnTo>
                    <a:pt x="234640" y="578859"/>
                  </a:lnTo>
                  <a:lnTo>
                    <a:pt x="243070" y="573981"/>
                  </a:lnTo>
                  <a:lnTo>
                    <a:pt x="239265" y="583137"/>
                  </a:lnTo>
                  <a:lnTo>
                    <a:pt x="246748" y="590059"/>
                  </a:lnTo>
                  <a:lnTo>
                    <a:pt x="236914" y="588796"/>
                  </a:lnTo>
                  <a:lnTo>
                    <a:pt x="233110" y="597952"/>
                  </a:lnTo>
                  <a:lnTo>
                    <a:pt x="230836" y="588015"/>
                  </a:lnTo>
                  <a:lnTo>
                    <a:pt x="221002" y="586752"/>
                  </a:lnTo>
                  <a:lnTo>
                    <a:pt x="229431" y="581874"/>
                  </a:lnTo>
                  <a:close/>
                  <a:moveTo>
                    <a:pt x="251358" y="561169"/>
                  </a:moveTo>
                  <a:lnTo>
                    <a:pt x="258306" y="567597"/>
                  </a:lnTo>
                  <a:lnTo>
                    <a:pt x="266133" y="563067"/>
                  </a:lnTo>
                  <a:lnTo>
                    <a:pt x="262600" y="571570"/>
                  </a:lnTo>
                  <a:lnTo>
                    <a:pt x="269549" y="577997"/>
                  </a:lnTo>
                  <a:lnTo>
                    <a:pt x="260416" y="576824"/>
                  </a:lnTo>
                  <a:lnTo>
                    <a:pt x="256884" y="585327"/>
                  </a:lnTo>
                  <a:lnTo>
                    <a:pt x="254773" y="576099"/>
                  </a:lnTo>
                  <a:lnTo>
                    <a:pt x="245641" y="574927"/>
                  </a:lnTo>
                  <a:lnTo>
                    <a:pt x="253469" y="570396"/>
                  </a:lnTo>
                  <a:close/>
                  <a:moveTo>
                    <a:pt x="274261" y="551799"/>
                  </a:moveTo>
                  <a:lnTo>
                    <a:pt x="280676" y="557733"/>
                  </a:lnTo>
                  <a:lnTo>
                    <a:pt x="287901" y="553552"/>
                  </a:lnTo>
                  <a:lnTo>
                    <a:pt x="284640" y="561399"/>
                  </a:lnTo>
                  <a:lnTo>
                    <a:pt x="291054" y="567333"/>
                  </a:lnTo>
                  <a:lnTo>
                    <a:pt x="282624" y="566250"/>
                  </a:lnTo>
                  <a:lnTo>
                    <a:pt x="279363" y="574098"/>
                  </a:lnTo>
                  <a:lnTo>
                    <a:pt x="277414" y="565581"/>
                  </a:lnTo>
                  <a:lnTo>
                    <a:pt x="268984" y="564498"/>
                  </a:lnTo>
                  <a:lnTo>
                    <a:pt x="276210" y="560317"/>
                  </a:lnTo>
                  <a:close/>
                  <a:moveTo>
                    <a:pt x="949614" y="549906"/>
                  </a:moveTo>
                  <a:lnTo>
                    <a:pt x="950250" y="564455"/>
                  </a:lnTo>
                  <a:lnTo>
                    <a:pt x="963709" y="567978"/>
                  </a:lnTo>
                  <a:lnTo>
                    <a:pt x="950642" y="573446"/>
                  </a:lnTo>
                  <a:lnTo>
                    <a:pt x="951278" y="587994"/>
                  </a:lnTo>
                  <a:lnTo>
                    <a:pt x="942567" y="576825"/>
                  </a:lnTo>
                  <a:lnTo>
                    <a:pt x="929500" y="582294"/>
                  </a:lnTo>
                  <a:lnTo>
                    <a:pt x="937183" y="569923"/>
                  </a:lnTo>
                  <a:lnTo>
                    <a:pt x="928471" y="558754"/>
                  </a:lnTo>
                  <a:lnTo>
                    <a:pt x="941931" y="562277"/>
                  </a:lnTo>
                  <a:close/>
                  <a:moveTo>
                    <a:pt x="297624" y="546858"/>
                  </a:moveTo>
                  <a:lnTo>
                    <a:pt x="303504" y="552297"/>
                  </a:lnTo>
                  <a:lnTo>
                    <a:pt x="310127" y="548464"/>
                  </a:lnTo>
                  <a:lnTo>
                    <a:pt x="307137" y="555659"/>
                  </a:lnTo>
                  <a:lnTo>
                    <a:pt x="313016" y="561097"/>
                  </a:lnTo>
                  <a:lnTo>
                    <a:pt x="305290" y="560104"/>
                  </a:lnTo>
                  <a:lnTo>
                    <a:pt x="302300" y="567298"/>
                  </a:lnTo>
                  <a:lnTo>
                    <a:pt x="300514" y="559491"/>
                  </a:lnTo>
                  <a:lnTo>
                    <a:pt x="292787" y="558499"/>
                  </a:lnTo>
                  <a:lnTo>
                    <a:pt x="299410" y="554666"/>
                  </a:lnTo>
                  <a:close/>
                  <a:moveTo>
                    <a:pt x="318007" y="540404"/>
                  </a:moveTo>
                  <a:lnTo>
                    <a:pt x="323351" y="545348"/>
                  </a:lnTo>
                  <a:lnTo>
                    <a:pt x="329373" y="541864"/>
                  </a:lnTo>
                  <a:lnTo>
                    <a:pt x="326655" y="548404"/>
                  </a:lnTo>
                  <a:lnTo>
                    <a:pt x="332001" y="553348"/>
                  </a:lnTo>
                  <a:lnTo>
                    <a:pt x="324975" y="552446"/>
                  </a:lnTo>
                  <a:lnTo>
                    <a:pt x="322258" y="558986"/>
                  </a:lnTo>
                  <a:lnTo>
                    <a:pt x="320634" y="551889"/>
                  </a:lnTo>
                  <a:lnTo>
                    <a:pt x="313609" y="550986"/>
                  </a:lnTo>
                  <a:lnTo>
                    <a:pt x="319631" y="547502"/>
                  </a:lnTo>
                  <a:close/>
                  <a:moveTo>
                    <a:pt x="914982" y="535048"/>
                  </a:moveTo>
                  <a:lnTo>
                    <a:pt x="915586" y="548869"/>
                  </a:lnTo>
                  <a:lnTo>
                    <a:pt x="928373" y="552217"/>
                  </a:lnTo>
                  <a:lnTo>
                    <a:pt x="915959" y="557411"/>
                  </a:lnTo>
                  <a:lnTo>
                    <a:pt x="916564" y="571232"/>
                  </a:lnTo>
                  <a:lnTo>
                    <a:pt x="908287" y="560622"/>
                  </a:lnTo>
                  <a:lnTo>
                    <a:pt x="895874" y="565816"/>
                  </a:lnTo>
                  <a:lnTo>
                    <a:pt x="903173" y="554064"/>
                  </a:lnTo>
                  <a:lnTo>
                    <a:pt x="894896" y="543454"/>
                  </a:lnTo>
                  <a:lnTo>
                    <a:pt x="907683" y="546800"/>
                  </a:lnTo>
                  <a:close/>
                  <a:moveTo>
                    <a:pt x="881401" y="523362"/>
                  </a:moveTo>
                  <a:lnTo>
                    <a:pt x="881974" y="536455"/>
                  </a:lnTo>
                  <a:lnTo>
                    <a:pt x="894088" y="539626"/>
                  </a:lnTo>
                  <a:lnTo>
                    <a:pt x="882328" y="544547"/>
                  </a:lnTo>
                  <a:lnTo>
                    <a:pt x="882900" y="557640"/>
                  </a:lnTo>
                  <a:lnTo>
                    <a:pt x="875059" y="547589"/>
                  </a:lnTo>
                  <a:lnTo>
                    <a:pt x="863299" y="552510"/>
                  </a:lnTo>
                  <a:lnTo>
                    <a:pt x="870214" y="541376"/>
                  </a:lnTo>
                  <a:lnTo>
                    <a:pt x="862373" y="531324"/>
                  </a:lnTo>
                  <a:lnTo>
                    <a:pt x="874487" y="534495"/>
                  </a:lnTo>
                  <a:close/>
                  <a:moveTo>
                    <a:pt x="849584" y="512136"/>
                  </a:moveTo>
                  <a:lnTo>
                    <a:pt x="850124" y="524503"/>
                  </a:lnTo>
                  <a:lnTo>
                    <a:pt x="861565" y="527497"/>
                  </a:lnTo>
                  <a:lnTo>
                    <a:pt x="850458" y="532145"/>
                  </a:lnTo>
                  <a:lnTo>
                    <a:pt x="850999" y="544511"/>
                  </a:lnTo>
                  <a:lnTo>
                    <a:pt x="843594" y="535017"/>
                  </a:lnTo>
                  <a:lnTo>
                    <a:pt x="832488" y="539665"/>
                  </a:lnTo>
                  <a:lnTo>
                    <a:pt x="839018" y="529151"/>
                  </a:lnTo>
                  <a:lnTo>
                    <a:pt x="831613" y="519657"/>
                  </a:lnTo>
                  <a:lnTo>
                    <a:pt x="843054" y="522651"/>
                  </a:lnTo>
                  <a:close/>
                  <a:moveTo>
                    <a:pt x="818818" y="504083"/>
                  </a:moveTo>
                  <a:lnTo>
                    <a:pt x="819327" y="515721"/>
                  </a:lnTo>
                  <a:lnTo>
                    <a:pt x="830095" y="518540"/>
                  </a:lnTo>
                  <a:lnTo>
                    <a:pt x="819642" y="522914"/>
                  </a:lnTo>
                  <a:lnTo>
                    <a:pt x="820150" y="534553"/>
                  </a:lnTo>
                  <a:lnTo>
                    <a:pt x="813180" y="525619"/>
                  </a:lnTo>
                  <a:lnTo>
                    <a:pt x="802727" y="529993"/>
                  </a:lnTo>
                  <a:lnTo>
                    <a:pt x="808873" y="520096"/>
                  </a:lnTo>
                  <a:lnTo>
                    <a:pt x="801904" y="511161"/>
                  </a:lnTo>
                  <a:lnTo>
                    <a:pt x="812672" y="513980"/>
                  </a:lnTo>
                  <a:close/>
                  <a:moveTo>
                    <a:pt x="789105" y="499201"/>
                  </a:moveTo>
                  <a:lnTo>
                    <a:pt x="789581" y="510112"/>
                  </a:lnTo>
                  <a:lnTo>
                    <a:pt x="799677" y="512755"/>
                  </a:lnTo>
                  <a:lnTo>
                    <a:pt x="789877" y="516856"/>
                  </a:lnTo>
                  <a:lnTo>
                    <a:pt x="790353" y="527768"/>
                  </a:lnTo>
                  <a:lnTo>
                    <a:pt x="783820" y="519391"/>
                  </a:lnTo>
                  <a:lnTo>
                    <a:pt x="774019" y="523492"/>
                  </a:lnTo>
                  <a:lnTo>
                    <a:pt x="779782" y="514214"/>
                  </a:lnTo>
                  <a:lnTo>
                    <a:pt x="773247" y="505837"/>
                  </a:lnTo>
                  <a:lnTo>
                    <a:pt x="783343" y="508480"/>
                  </a:lnTo>
                  <a:close/>
                  <a:moveTo>
                    <a:pt x="761153" y="494781"/>
                  </a:moveTo>
                  <a:lnTo>
                    <a:pt x="761599" y="504964"/>
                  </a:lnTo>
                  <a:lnTo>
                    <a:pt x="771020" y="507431"/>
                  </a:lnTo>
                  <a:lnTo>
                    <a:pt x="761873" y="511259"/>
                  </a:lnTo>
                  <a:lnTo>
                    <a:pt x="762319" y="521442"/>
                  </a:lnTo>
                  <a:lnTo>
                    <a:pt x="756221" y="513624"/>
                  </a:lnTo>
                  <a:lnTo>
                    <a:pt x="747074" y="517452"/>
                  </a:lnTo>
                  <a:lnTo>
                    <a:pt x="752452" y="508792"/>
                  </a:lnTo>
                  <a:lnTo>
                    <a:pt x="746354" y="500974"/>
                  </a:lnTo>
                  <a:lnTo>
                    <a:pt x="755776" y="503441"/>
                  </a:lnTo>
                  <a:close/>
                  <a:moveTo>
                    <a:pt x="734964" y="490821"/>
                  </a:moveTo>
                  <a:lnTo>
                    <a:pt x="735378" y="500278"/>
                  </a:lnTo>
                  <a:lnTo>
                    <a:pt x="744126" y="502568"/>
                  </a:lnTo>
                  <a:lnTo>
                    <a:pt x="735633" y="506123"/>
                  </a:lnTo>
                  <a:lnTo>
                    <a:pt x="736046" y="515579"/>
                  </a:lnTo>
                  <a:lnTo>
                    <a:pt x="730384" y="508319"/>
                  </a:lnTo>
                  <a:lnTo>
                    <a:pt x="721891" y="511873"/>
                  </a:lnTo>
                  <a:lnTo>
                    <a:pt x="726884" y="503832"/>
                  </a:lnTo>
                  <a:lnTo>
                    <a:pt x="721222" y="496573"/>
                  </a:lnTo>
                  <a:lnTo>
                    <a:pt x="729970" y="498862"/>
                  </a:lnTo>
                  <a:close/>
                  <a:moveTo>
                    <a:pt x="686558" y="489302"/>
                  </a:moveTo>
                  <a:lnTo>
                    <a:pt x="686908" y="497303"/>
                  </a:lnTo>
                  <a:lnTo>
                    <a:pt x="694311" y="499241"/>
                  </a:lnTo>
                  <a:lnTo>
                    <a:pt x="687124" y="502248"/>
                  </a:lnTo>
                  <a:lnTo>
                    <a:pt x="687474" y="510250"/>
                  </a:lnTo>
                  <a:lnTo>
                    <a:pt x="682682" y="504107"/>
                  </a:lnTo>
                  <a:lnTo>
                    <a:pt x="675496" y="507114"/>
                  </a:lnTo>
                  <a:lnTo>
                    <a:pt x="679721" y="500311"/>
                  </a:lnTo>
                  <a:lnTo>
                    <a:pt x="674930" y="494168"/>
                  </a:lnTo>
                  <a:lnTo>
                    <a:pt x="682333" y="496105"/>
                  </a:lnTo>
                  <a:close/>
                  <a:moveTo>
                    <a:pt x="665194" y="488487"/>
                  </a:moveTo>
                  <a:lnTo>
                    <a:pt x="665512" y="495762"/>
                  </a:lnTo>
                  <a:lnTo>
                    <a:pt x="672241" y="497524"/>
                  </a:lnTo>
                  <a:lnTo>
                    <a:pt x="665708" y="500258"/>
                  </a:lnTo>
                  <a:lnTo>
                    <a:pt x="666026" y="507532"/>
                  </a:lnTo>
                  <a:lnTo>
                    <a:pt x="661670" y="501948"/>
                  </a:lnTo>
                  <a:lnTo>
                    <a:pt x="655137" y="504682"/>
                  </a:lnTo>
                  <a:lnTo>
                    <a:pt x="658978" y="498496"/>
                  </a:lnTo>
                  <a:lnTo>
                    <a:pt x="654622" y="492911"/>
                  </a:lnTo>
                  <a:lnTo>
                    <a:pt x="661352" y="494673"/>
                  </a:lnTo>
                  <a:close/>
                  <a:moveTo>
                    <a:pt x="710395" y="487866"/>
                  </a:moveTo>
                  <a:lnTo>
                    <a:pt x="710776" y="496595"/>
                  </a:lnTo>
                  <a:lnTo>
                    <a:pt x="718852" y="498709"/>
                  </a:lnTo>
                  <a:lnTo>
                    <a:pt x="711012" y="501990"/>
                  </a:lnTo>
                  <a:lnTo>
                    <a:pt x="711394" y="510719"/>
                  </a:lnTo>
                  <a:lnTo>
                    <a:pt x="706166" y="504017"/>
                  </a:lnTo>
                  <a:lnTo>
                    <a:pt x="698326" y="507298"/>
                  </a:lnTo>
                  <a:lnTo>
                    <a:pt x="702936" y="499876"/>
                  </a:lnTo>
                  <a:lnTo>
                    <a:pt x="697709" y="493174"/>
                  </a:lnTo>
                  <a:lnTo>
                    <a:pt x="705785" y="495288"/>
                  </a:lnTo>
                  <a:close/>
                  <a:moveTo>
                    <a:pt x="299360" y="408007"/>
                  </a:moveTo>
                  <a:lnTo>
                    <a:pt x="299696" y="415281"/>
                  </a:lnTo>
                  <a:lnTo>
                    <a:pt x="306429" y="417026"/>
                  </a:lnTo>
                  <a:lnTo>
                    <a:pt x="299903" y="419776"/>
                  </a:lnTo>
                  <a:lnTo>
                    <a:pt x="300238" y="427049"/>
                  </a:lnTo>
                  <a:lnTo>
                    <a:pt x="295869" y="421475"/>
                  </a:lnTo>
                  <a:lnTo>
                    <a:pt x="289343" y="424225"/>
                  </a:lnTo>
                  <a:lnTo>
                    <a:pt x="293169" y="418030"/>
                  </a:lnTo>
                  <a:lnTo>
                    <a:pt x="288800" y="412457"/>
                  </a:lnTo>
                  <a:lnTo>
                    <a:pt x="295534" y="414202"/>
                  </a:lnTo>
                  <a:close/>
                  <a:moveTo>
                    <a:pt x="280314" y="398294"/>
                  </a:moveTo>
                  <a:lnTo>
                    <a:pt x="280682" y="406295"/>
                  </a:lnTo>
                  <a:lnTo>
                    <a:pt x="288091" y="408215"/>
                  </a:lnTo>
                  <a:lnTo>
                    <a:pt x="280911" y="411240"/>
                  </a:lnTo>
                  <a:lnTo>
                    <a:pt x="281279" y="419241"/>
                  </a:lnTo>
                  <a:lnTo>
                    <a:pt x="276474" y="413109"/>
                  </a:lnTo>
                  <a:lnTo>
                    <a:pt x="269294" y="416134"/>
                  </a:lnTo>
                  <a:lnTo>
                    <a:pt x="273503" y="409319"/>
                  </a:lnTo>
                  <a:lnTo>
                    <a:pt x="268698" y="403188"/>
                  </a:lnTo>
                  <a:lnTo>
                    <a:pt x="276105" y="405108"/>
                  </a:lnTo>
                  <a:close/>
                  <a:moveTo>
                    <a:pt x="260207" y="385412"/>
                  </a:moveTo>
                  <a:lnTo>
                    <a:pt x="260609" y="394140"/>
                  </a:lnTo>
                  <a:lnTo>
                    <a:pt x="268690" y="396235"/>
                  </a:lnTo>
                  <a:lnTo>
                    <a:pt x="260859" y="399534"/>
                  </a:lnTo>
                  <a:lnTo>
                    <a:pt x="261260" y="408262"/>
                  </a:lnTo>
                  <a:lnTo>
                    <a:pt x="256018" y="401573"/>
                  </a:lnTo>
                  <a:lnTo>
                    <a:pt x="248186" y="404873"/>
                  </a:lnTo>
                  <a:lnTo>
                    <a:pt x="252778" y="397440"/>
                  </a:lnTo>
                  <a:lnTo>
                    <a:pt x="247534" y="390751"/>
                  </a:lnTo>
                  <a:lnTo>
                    <a:pt x="255615" y="392846"/>
                  </a:lnTo>
                  <a:close/>
                  <a:moveTo>
                    <a:pt x="237318" y="376005"/>
                  </a:moveTo>
                  <a:lnTo>
                    <a:pt x="237753" y="385462"/>
                  </a:lnTo>
                  <a:lnTo>
                    <a:pt x="246508" y="387730"/>
                  </a:lnTo>
                  <a:lnTo>
                    <a:pt x="238023" y="391304"/>
                  </a:lnTo>
                  <a:lnTo>
                    <a:pt x="238459" y="400760"/>
                  </a:lnTo>
                  <a:lnTo>
                    <a:pt x="232780" y="393514"/>
                  </a:lnTo>
                  <a:lnTo>
                    <a:pt x="224295" y="397089"/>
                  </a:lnTo>
                  <a:lnTo>
                    <a:pt x="229269" y="389035"/>
                  </a:lnTo>
                  <a:lnTo>
                    <a:pt x="223590" y="381790"/>
                  </a:lnTo>
                  <a:lnTo>
                    <a:pt x="232343" y="384059"/>
                  </a:lnTo>
                  <a:close/>
                  <a:moveTo>
                    <a:pt x="462865" y="375830"/>
                  </a:moveTo>
                  <a:lnTo>
                    <a:pt x="491951" y="433484"/>
                  </a:lnTo>
                  <a:lnTo>
                    <a:pt x="524798" y="377886"/>
                  </a:lnTo>
                  <a:lnTo>
                    <a:pt x="504596" y="439221"/>
                  </a:lnTo>
                  <a:lnTo>
                    <a:pt x="567136" y="423135"/>
                  </a:lnTo>
                  <a:lnTo>
                    <a:pt x="509481" y="452219"/>
                  </a:lnTo>
                  <a:lnTo>
                    <a:pt x="565079" y="485066"/>
                  </a:lnTo>
                  <a:lnTo>
                    <a:pt x="503744" y="464864"/>
                  </a:lnTo>
                  <a:lnTo>
                    <a:pt x="519832" y="527403"/>
                  </a:lnTo>
                  <a:lnTo>
                    <a:pt x="490747" y="469749"/>
                  </a:lnTo>
                  <a:lnTo>
                    <a:pt x="457899" y="525348"/>
                  </a:lnTo>
                  <a:lnTo>
                    <a:pt x="478101" y="464013"/>
                  </a:lnTo>
                  <a:lnTo>
                    <a:pt x="415562" y="480100"/>
                  </a:lnTo>
                  <a:lnTo>
                    <a:pt x="473216" y="451015"/>
                  </a:lnTo>
                  <a:lnTo>
                    <a:pt x="417618" y="418168"/>
                  </a:lnTo>
                  <a:lnTo>
                    <a:pt x="478953" y="438369"/>
                  </a:lnTo>
                  <a:close/>
                  <a:moveTo>
                    <a:pt x="635696" y="370359"/>
                  </a:moveTo>
                  <a:lnTo>
                    <a:pt x="640567" y="375771"/>
                  </a:lnTo>
                  <a:lnTo>
                    <a:pt x="646881" y="372851"/>
                  </a:lnTo>
                  <a:lnTo>
                    <a:pt x="643577" y="379116"/>
                  </a:lnTo>
                  <a:lnTo>
                    <a:pt x="648448" y="384528"/>
                  </a:lnTo>
                  <a:lnTo>
                    <a:pt x="641535" y="382987"/>
                  </a:lnTo>
                  <a:lnTo>
                    <a:pt x="638232" y="389252"/>
                  </a:lnTo>
                  <a:lnTo>
                    <a:pt x="637263" y="382036"/>
                  </a:lnTo>
                  <a:lnTo>
                    <a:pt x="630350" y="380496"/>
                  </a:lnTo>
                  <a:lnTo>
                    <a:pt x="636664" y="377576"/>
                  </a:lnTo>
                  <a:close/>
                  <a:moveTo>
                    <a:pt x="212525" y="366684"/>
                  </a:moveTo>
                  <a:lnTo>
                    <a:pt x="212995" y="376868"/>
                  </a:lnTo>
                  <a:lnTo>
                    <a:pt x="222422" y="379311"/>
                  </a:lnTo>
                  <a:lnTo>
                    <a:pt x="213285" y="383161"/>
                  </a:lnTo>
                  <a:lnTo>
                    <a:pt x="213754" y="393343"/>
                  </a:lnTo>
                  <a:lnTo>
                    <a:pt x="207637" y="385540"/>
                  </a:lnTo>
                  <a:lnTo>
                    <a:pt x="198500" y="389389"/>
                  </a:lnTo>
                  <a:lnTo>
                    <a:pt x="203858" y="380717"/>
                  </a:lnTo>
                  <a:lnTo>
                    <a:pt x="197740" y="372914"/>
                  </a:lnTo>
                  <a:lnTo>
                    <a:pt x="207168" y="375357"/>
                  </a:lnTo>
                  <a:close/>
                  <a:moveTo>
                    <a:pt x="652702" y="357402"/>
                  </a:moveTo>
                  <a:lnTo>
                    <a:pt x="658060" y="363355"/>
                  </a:lnTo>
                  <a:lnTo>
                    <a:pt x="665006" y="360143"/>
                  </a:lnTo>
                  <a:lnTo>
                    <a:pt x="661372" y="367034"/>
                  </a:lnTo>
                  <a:lnTo>
                    <a:pt x="666729" y="372987"/>
                  </a:lnTo>
                  <a:lnTo>
                    <a:pt x="659125" y="371293"/>
                  </a:lnTo>
                  <a:lnTo>
                    <a:pt x="655491" y="378184"/>
                  </a:lnTo>
                  <a:lnTo>
                    <a:pt x="654427" y="370245"/>
                  </a:lnTo>
                  <a:lnTo>
                    <a:pt x="646822" y="368552"/>
                  </a:lnTo>
                  <a:lnTo>
                    <a:pt x="653767" y="365340"/>
                  </a:lnTo>
                  <a:close/>
                  <a:moveTo>
                    <a:pt x="185969" y="356907"/>
                  </a:moveTo>
                  <a:lnTo>
                    <a:pt x="186472" y="367817"/>
                  </a:lnTo>
                  <a:lnTo>
                    <a:pt x="196574" y="370435"/>
                  </a:lnTo>
                  <a:lnTo>
                    <a:pt x="186783" y="374559"/>
                  </a:lnTo>
                  <a:lnTo>
                    <a:pt x="187287" y="385471"/>
                  </a:lnTo>
                  <a:lnTo>
                    <a:pt x="180733" y="377109"/>
                  </a:lnTo>
                  <a:lnTo>
                    <a:pt x="170943" y="381233"/>
                  </a:lnTo>
                  <a:lnTo>
                    <a:pt x="176682" y="371942"/>
                  </a:lnTo>
                  <a:lnTo>
                    <a:pt x="170128" y="363580"/>
                  </a:lnTo>
                  <a:lnTo>
                    <a:pt x="180230" y="366198"/>
                  </a:lnTo>
                  <a:close/>
                  <a:moveTo>
                    <a:pt x="157651" y="346672"/>
                  </a:moveTo>
                  <a:lnTo>
                    <a:pt x="158187" y="358309"/>
                  </a:lnTo>
                  <a:lnTo>
                    <a:pt x="168962" y="361102"/>
                  </a:lnTo>
                  <a:lnTo>
                    <a:pt x="158519" y="365502"/>
                  </a:lnTo>
                  <a:lnTo>
                    <a:pt x="159056" y="377140"/>
                  </a:lnTo>
                  <a:lnTo>
                    <a:pt x="152065" y="368221"/>
                  </a:lnTo>
                  <a:lnTo>
                    <a:pt x="141622" y="372621"/>
                  </a:lnTo>
                  <a:lnTo>
                    <a:pt x="147745" y="362709"/>
                  </a:lnTo>
                  <a:lnTo>
                    <a:pt x="140754" y="353790"/>
                  </a:lnTo>
                  <a:lnTo>
                    <a:pt x="151528" y="356583"/>
                  </a:lnTo>
                  <a:close/>
                  <a:moveTo>
                    <a:pt x="670186" y="341136"/>
                  </a:moveTo>
                  <a:lnTo>
                    <a:pt x="676031" y="347632"/>
                  </a:lnTo>
                  <a:lnTo>
                    <a:pt x="683608" y="344126"/>
                  </a:lnTo>
                  <a:lnTo>
                    <a:pt x="679644" y="351644"/>
                  </a:lnTo>
                  <a:lnTo>
                    <a:pt x="685488" y="358139"/>
                  </a:lnTo>
                  <a:lnTo>
                    <a:pt x="677194" y="356290"/>
                  </a:lnTo>
                  <a:lnTo>
                    <a:pt x="673228" y="363808"/>
                  </a:lnTo>
                  <a:lnTo>
                    <a:pt x="672066" y="355148"/>
                  </a:lnTo>
                  <a:lnTo>
                    <a:pt x="663771" y="353300"/>
                  </a:lnTo>
                  <a:lnTo>
                    <a:pt x="671348" y="349796"/>
                  </a:lnTo>
                  <a:close/>
                  <a:moveTo>
                    <a:pt x="126866" y="338693"/>
                  </a:moveTo>
                  <a:lnTo>
                    <a:pt x="127436" y="351057"/>
                  </a:lnTo>
                  <a:lnTo>
                    <a:pt x="138883" y="354025"/>
                  </a:lnTo>
                  <a:lnTo>
                    <a:pt x="127789" y="358699"/>
                  </a:lnTo>
                  <a:lnTo>
                    <a:pt x="128358" y="371064"/>
                  </a:lnTo>
                  <a:lnTo>
                    <a:pt x="120931" y="361588"/>
                  </a:lnTo>
                  <a:lnTo>
                    <a:pt x="109836" y="366263"/>
                  </a:lnTo>
                  <a:lnTo>
                    <a:pt x="116341" y="355731"/>
                  </a:lnTo>
                  <a:lnTo>
                    <a:pt x="108913" y="346256"/>
                  </a:lnTo>
                  <a:lnTo>
                    <a:pt x="120361" y="349223"/>
                  </a:lnTo>
                  <a:close/>
                  <a:moveTo>
                    <a:pt x="93615" y="332969"/>
                  </a:moveTo>
                  <a:lnTo>
                    <a:pt x="94219" y="346061"/>
                  </a:lnTo>
                  <a:lnTo>
                    <a:pt x="106340" y="349202"/>
                  </a:lnTo>
                  <a:lnTo>
                    <a:pt x="94592" y="354152"/>
                  </a:lnTo>
                  <a:lnTo>
                    <a:pt x="95196" y="367244"/>
                  </a:lnTo>
                  <a:lnTo>
                    <a:pt x="87331" y="357210"/>
                  </a:lnTo>
                  <a:lnTo>
                    <a:pt x="75583" y="362160"/>
                  </a:lnTo>
                  <a:lnTo>
                    <a:pt x="82470" y="351009"/>
                  </a:lnTo>
                  <a:lnTo>
                    <a:pt x="74606" y="340976"/>
                  </a:lnTo>
                  <a:lnTo>
                    <a:pt x="86728" y="344118"/>
                  </a:lnTo>
                  <a:close/>
                  <a:moveTo>
                    <a:pt x="691028" y="327795"/>
                  </a:moveTo>
                  <a:lnTo>
                    <a:pt x="697359" y="334830"/>
                  </a:lnTo>
                  <a:lnTo>
                    <a:pt x="705568" y="331034"/>
                  </a:lnTo>
                  <a:lnTo>
                    <a:pt x="701274" y="339178"/>
                  </a:lnTo>
                  <a:lnTo>
                    <a:pt x="707606" y="346214"/>
                  </a:lnTo>
                  <a:lnTo>
                    <a:pt x="698619" y="344211"/>
                  </a:lnTo>
                  <a:lnTo>
                    <a:pt x="694324" y="352355"/>
                  </a:lnTo>
                  <a:lnTo>
                    <a:pt x="693065" y="342973"/>
                  </a:lnTo>
                  <a:lnTo>
                    <a:pt x="684078" y="340972"/>
                  </a:lnTo>
                  <a:lnTo>
                    <a:pt x="692286" y="337176"/>
                  </a:lnTo>
                  <a:close/>
                  <a:moveTo>
                    <a:pt x="58602" y="326787"/>
                  </a:moveTo>
                  <a:lnTo>
                    <a:pt x="59238" y="340607"/>
                  </a:lnTo>
                  <a:lnTo>
                    <a:pt x="72034" y="343923"/>
                  </a:lnTo>
                  <a:lnTo>
                    <a:pt x="59632" y="349147"/>
                  </a:lnTo>
                  <a:lnTo>
                    <a:pt x="60270" y="362967"/>
                  </a:lnTo>
                  <a:lnTo>
                    <a:pt x="51968" y="352377"/>
                  </a:lnTo>
                  <a:lnTo>
                    <a:pt x="39567" y="357600"/>
                  </a:lnTo>
                  <a:lnTo>
                    <a:pt x="46838" y="345831"/>
                  </a:lnTo>
                  <a:lnTo>
                    <a:pt x="38536" y="335240"/>
                  </a:lnTo>
                  <a:lnTo>
                    <a:pt x="51331" y="338557"/>
                  </a:lnTo>
                  <a:close/>
                  <a:moveTo>
                    <a:pt x="21122" y="322861"/>
                  </a:moveTo>
                  <a:lnTo>
                    <a:pt x="21792" y="337408"/>
                  </a:lnTo>
                  <a:lnTo>
                    <a:pt x="35260" y="340899"/>
                  </a:lnTo>
                  <a:lnTo>
                    <a:pt x="22207" y="346398"/>
                  </a:lnTo>
                  <a:lnTo>
                    <a:pt x="22878" y="360946"/>
                  </a:lnTo>
                  <a:lnTo>
                    <a:pt x="14140" y="349797"/>
                  </a:lnTo>
                  <a:lnTo>
                    <a:pt x="1086" y="355297"/>
                  </a:lnTo>
                  <a:lnTo>
                    <a:pt x="8739" y="342907"/>
                  </a:lnTo>
                  <a:lnTo>
                    <a:pt x="0" y="331760"/>
                  </a:lnTo>
                  <a:lnTo>
                    <a:pt x="13468" y="335251"/>
                  </a:lnTo>
                  <a:close/>
                  <a:moveTo>
                    <a:pt x="378368" y="315192"/>
                  </a:moveTo>
                  <a:lnTo>
                    <a:pt x="382370" y="320882"/>
                  </a:lnTo>
                  <a:lnTo>
                    <a:pt x="389297" y="318638"/>
                  </a:lnTo>
                  <a:lnTo>
                    <a:pt x="384844" y="324399"/>
                  </a:lnTo>
                  <a:lnTo>
                    <a:pt x="388847" y="330089"/>
                  </a:lnTo>
                  <a:lnTo>
                    <a:pt x="382092" y="327959"/>
                  </a:lnTo>
                  <a:lnTo>
                    <a:pt x="377638" y="333719"/>
                  </a:lnTo>
                  <a:lnTo>
                    <a:pt x="377918" y="326643"/>
                  </a:lnTo>
                  <a:lnTo>
                    <a:pt x="371163" y="324513"/>
                  </a:lnTo>
                  <a:lnTo>
                    <a:pt x="378089" y="322269"/>
                  </a:lnTo>
                  <a:close/>
                  <a:moveTo>
                    <a:pt x="713757" y="314197"/>
                  </a:moveTo>
                  <a:lnTo>
                    <a:pt x="720577" y="321773"/>
                  </a:lnTo>
                  <a:lnTo>
                    <a:pt x="729417" y="317686"/>
                  </a:lnTo>
                  <a:lnTo>
                    <a:pt x="724791" y="326456"/>
                  </a:lnTo>
                  <a:lnTo>
                    <a:pt x="731611" y="334032"/>
                  </a:lnTo>
                  <a:lnTo>
                    <a:pt x="721933" y="331877"/>
                  </a:lnTo>
                  <a:lnTo>
                    <a:pt x="717308" y="340647"/>
                  </a:lnTo>
                  <a:lnTo>
                    <a:pt x="715952" y="330543"/>
                  </a:lnTo>
                  <a:lnTo>
                    <a:pt x="706274" y="328387"/>
                  </a:lnTo>
                  <a:lnTo>
                    <a:pt x="715114" y="324299"/>
                  </a:lnTo>
                  <a:close/>
                  <a:moveTo>
                    <a:pt x="738141" y="299835"/>
                  </a:moveTo>
                  <a:lnTo>
                    <a:pt x="745448" y="307953"/>
                  </a:lnTo>
                  <a:lnTo>
                    <a:pt x="754918" y="303573"/>
                  </a:lnTo>
                  <a:lnTo>
                    <a:pt x="749963" y="312969"/>
                  </a:lnTo>
                  <a:lnTo>
                    <a:pt x="757269" y="321088"/>
                  </a:lnTo>
                  <a:lnTo>
                    <a:pt x="746900" y="318777"/>
                  </a:lnTo>
                  <a:lnTo>
                    <a:pt x="741945" y="328174"/>
                  </a:lnTo>
                  <a:lnTo>
                    <a:pt x="740492" y="317349"/>
                  </a:lnTo>
                  <a:lnTo>
                    <a:pt x="730122" y="315039"/>
                  </a:lnTo>
                  <a:lnTo>
                    <a:pt x="739594" y="310659"/>
                  </a:lnTo>
                  <a:close/>
                  <a:moveTo>
                    <a:pt x="369047" y="295114"/>
                  </a:moveTo>
                  <a:lnTo>
                    <a:pt x="373450" y="301373"/>
                  </a:lnTo>
                  <a:lnTo>
                    <a:pt x="381069" y="298904"/>
                  </a:lnTo>
                  <a:lnTo>
                    <a:pt x="376171" y="305241"/>
                  </a:lnTo>
                  <a:lnTo>
                    <a:pt x="380573" y="311500"/>
                  </a:lnTo>
                  <a:lnTo>
                    <a:pt x="373143" y="309157"/>
                  </a:lnTo>
                  <a:lnTo>
                    <a:pt x="368244" y="315494"/>
                  </a:lnTo>
                  <a:lnTo>
                    <a:pt x="368552" y="307709"/>
                  </a:lnTo>
                  <a:lnTo>
                    <a:pt x="361122" y="305366"/>
                  </a:lnTo>
                  <a:lnTo>
                    <a:pt x="368741" y="302899"/>
                  </a:lnTo>
                  <a:close/>
                  <a:moveTo>
                    <a:pt x="764177" y="284708"/>
                  </a:moveTo>
                  <a:lnTo>
                    <a:pt x="771971" y="293367"/>
                  </a:lnTo>
                  <a:lnTo>
                    <a:pt x="782073" y="288695"/>
                  </a:lnTo>
                  <a:lnTo>
                    <a:pt x="776787" y="298719"/>
                  </a:lnTo>
                  <a:lnTo>
                    <a:pt x="784581" y="307377"/>
                  </a:lnTo>
                  <a:lnTo>
                    <a:pt x="773520" y="304913"/>
                  </a:lnTo>
                  <a:lnTo>
                    <a:pt x="768234" y="314936"/>
                  </a:lnTo>
                  <a:lnTo>
                    <a:pt x="766685" y="303390"/>
                  </a:lnTo>
                  <a:lnTo>
                    <a:pt x="755624" y="300926"/>
                  </a:lnTo>
                  <a:lnTo>
                    <a:pt x="765727" y="296254"/>
                  </a:lnTo>
                  <a:close/>
                  <a:moveTo>
                    <a:pt x="564263" y="272658"/>
                  </a:moveTo>
                  <a:lnTo>
                    <a:pt x="565699" y="279593"/>
                  </a:lnTo>
                  <a:lnTo>
                    <a:pt x="572900" y="280670"/>
                  </a:lnTo>
                  <a:lnTo>
                    <a:pt x="566587" y="283879"/>
                  </a:lnTo>
                  <a:lnTo>
                    <a:pt x="568024" y="290815"/>
                  </a:lnTo>
                  <a:lnTo>
                    <a:pt x="562685" y="285863"/>
                  </a:lnTo>
                  <a:lnTo>
                    <a:pt x="556372" y="289073"/>
                  </a:lnTo>
                  <a:lnTo>
                    <a:pt x="559386" y="282803"/>
                  </a:lnTo>
                  <a:lnTo>
                    <a:pt x="554048" y="277852"/>
                  </a:lnTo>
                  <a:lnTo>
                    <a:pt x="561249" y="278927"/>
                  </a:lnTo>
                  <a:close/>
                  <a:moveTo>
                    <a:pt x="360971" y="271934"/>
                  </a:moveTo>
                  <a:lnTo>
                    <a:pt x="365773" y="278762"/>
                  </a:lnTo>
                  <a:lnTo>
                    <a:pt x="374086" y="276069"/>
                  </a:lnTo>
                  <a:lnTo>
                    <a:pt x="368741" y="282982"/>
                  </a:lnTo>
                  <a:lnTo>
                    <a:pt x="373544" y="289810"/>
                  </a:lnTo>
                  <a:lnTo>
                    <a:pt x="365439" y="287254"/>
                  </a:lnTo>
                  <a:lnTo>
                    <a:pt x="360095" y="294166"/>
                  </a:lnTo>
                  <a:lnTo>
                    <a:pt x="360430" y="285675"/>
                  </a:lnTo>
                  <a:lnTo>
                    <a:pt x="352323" y="283119"/>
                  </a:lnTo>
                  <a:lnTo>
                    <a:pt x="360636" y="280425"/>
                  </a:lnTo>
                  <a:close/>
                  <a:moveTo>
                    <a:pt x="793043" y="271360"/>
                  </a:moveTo>
                  <a:lnTo>
                    <a:pt x="801323" y="280560"/>
                  </a:lnTo>
                  <a:lnTo>
                    <a:pt x="812058" y="275597"/>
                  </a:lnTo>
                  <a:lnTo>
                    <a:pt x="806441" y="286246"/>
                  </a:lnTo>
                  <a:lnTo>
                    <a:pt x="814721" y="295447"/>
                  </a:lnTo>
                  <a:lnTo>
                    <a:pt x="802969" y="292829"/>
                  </a:lnTo>
                  <a:lnTo>
                    <a:pt x="797354" y="303478"/>
                  </a:lnTo>
                  <a:lnTo>
                    <a:pt x="795707" y="291210"/>
                  </a:lnTo>
                  <a:lnTo>
                    <a:pt x="783955" y="288591"/>
                  </a:lnTo>
                  <a:lnTo>
                    <a:pt x="794689" y="283628"/>
                  </a:lnTo>
                  <a:close/>
                  <a:moveTo>
                    <a:pt x="824737" y="259791"/>
                  </a:moveTo>
                  <a:lnTo>
                    <a:pt x="833504" y="269533"/>
                  </a:lnTo>
                  <a:lnTo>
                    <a:pt x="844871" y="264277"/>
                  </a:lnTo>
                  <a:lnTo>
                    <a:pt x="838923" y="275553"/>
                  </a:lnTo>
                  <a:lnTo>
                    <a:pt x="847691" y="285295"/>
                  </a:lnTo>
                  <a:lnTo>
                    <a:pt x="835248" y="282522"/>
                  </a:lnTo>
                  <a:lnTo>
                    <a:pt x="829301" y="293799"/>
                  </a:lnTo>
                  <a:lnTo>
                    <a:pt x="827558" y="280809"/>
                  </a:lnTo>
                  <a:lnTo>
                    <a:pt x="815114" y="278037"/>
                  </a:lnTo>
                  <a:lnTo>
                    <a:pt x="826481" y="272781"/>
                  </a:lnTo>
                  <a:close/>
                  <a:moveTo>
                    <a:pt x="570161" y="251323"/>
                  </a:moveTo>
                  <a:lnTo>
                    <a:pt x="571742" y="258951"/>
                  </a:lnTo>
                  <a:lnTo>
                    <a:pt x="579663" y="260135"/>
                  </a:lnTo>
                  <a:lnTo>
                    <a:pt x="572718" y="263665"/>
                  </a:lnTo>
                  <a:lnTo>
                    <a:pt x="574299" y="271294"/>
                  </a:lnTo>
                  <a:lnTo>
                    <a:pt x="568426" y="265847"/>
                  </a:lnTo>
                  <a:lnTo>
                    <a:pt x="561482" y="269379"/>
                  </a:lnTo>
                  <a:lnTo>
                    <a:pt x="564797" y="262482"/>
                  </a:lnTo>
                  <a:lnTo>
                    <a:pt x="558924" y="257035"/>
                  </a:lnTo>
                  <a:lnTo>
                    <a:pt x="566847" y="258219"/>
                  </a:lnTo>
                  <a:close/>
                  <a:moveTo>
                    <a:pt x="348523" y="249601"/>
                  </a:moveTo>
                  <a:lnTo>
                    <a:pt x="353726" y="256998"/>
                  </a:lnTo>
                  <a:lnTo>
                    <a:pt x="362730" y="254081"/>
                  </a:lnTo>
                  <a:lnTo>
                    <a:pt x="356941" y="261570"/>
                  </a:lnTo>
                  <a:lnTo>
                    <a:pt x="362144" y="268967"/>
                  </a:lnTo>
                  <a:lnTo>
                    <a:pt x="353363" y="266198"/>
                  </a:lnTo>
                  <a:lnTo>
                    <a:pt x="347574" y="273686"/>
                  </a:lnTo>
                  <a:lnTo>
                    <a:pt x="347937" y="264487"/>
                  </a:lnTo>
                  <a:lnTo>
                    <a:pt x="339156" y="261718"/>
                  </a:lnTo>
                  <a:lnTo>
                    <a:pt x="348161" y="258802"/>
                  </a:lnTo>
                  <a:close/>
                  <a:moveTo>
                    <a:pt x="858085" y="247457"/>
                  </a:moveTo>
                  <a:lnTo>
                    <a:pt x="867340" y="257740"/>
                  </a:lnTo>
                  <a:lnTo>
                    <a:pt x="879336" y="252193"/>
                  </a:lnTo>
                  <a:lnTo>
                    <a:pt x="873059" y="264096"/>
                  </a:lnTo>
                  <a:lnTo>
                    <a:pt x="882314" y="274379"/>
                  </a:lnTo>
                  <a:lnTo>
                    <a:pt x="869179" y="271452"/>
                  </a:lnTo>
                  <a:lnTo>
                    <a:pt x="862903" y="283355"/>
                  </a:lnTo>
                  <a:lnTo>
                    <a:pt x="861062" y="269643"/>
                  </a:lnTo>
                  <a:lnTo>
                    <a:pt x="847927" y="266717"/>
                  </a:lnTo>
                  <a:lnTo>
                    <a:pt x="859925" y="261169"/>
                  </a:lnTo>
                  <a:close/>
                  <a:moveTo>
                    <a:pt x="894261" y="236904"/>
                  </a:moveTo>
                  <a:lnTo>
                    <a:pt x="904003" y="247727"/>
                  </a:lnTo>
                  <a:lnTo>
                    <a:pt x="916631" y="241887"/>
                  </a:lnTo>
                  <a:lnTo>
                    <a:pt x="910024" y="254416"/>
                  </a:lnTo>
                  <a:lnTo>
                    <a:pt x="919766" y="265241"/>
                  </a:lnTo>
                  <a:lnTo>
                    <a:pt x="905941" y="262160"/>
                  </a:lnTo>
                  <a:lnTo>
                    <a:pt x="899333" y="274689"/>
                  </a:lnTo>
                  <a:lnTo>
                    <a:pt x="897396" y="260256"/>
                  </a:lnTo>
                  <a:lnTo>
                    <a:pt x="883571" y="257176"/>
                  </a:lnTo>
                  <a:lnTo>
                    <a:pt x="896199" y="251336"/>
                  </a:lnTo>
                  <a:close/>
                  <a:moveTo>
                    <a:pt x="574324" y="227131"/>
                  </a:moveTo>
                  <a:lnTo>
                    <a:pt x="576047" y="235453"/>
                  </a:lnTo>
                  <a:lnTo>
                    <a:pt x="584690" y="236745"/>
                  </a:lnTo>
                  <a:lnTo>
                    <a:pt x="577113" y="240597"/>
                  </a:lnTo>
                  <a:lnTo>
                    <a:pt x="578837" y="248919"/>
                  </a:lnTo>
                  <a:lnTo>
                    <a:pt x="572431" y="242977"/>
                  </a:lnTo>
                  <a:lnTo>
                    <a:pt x="564855" y="246829"/>
                  </a:lnTo>
                  <a:lnTo>
                    <a:pt x="568472" y="239304"/>
                  </a:lnTo>
                  <a:lnTo>
                    <a:pt x="562065" y="233363"/>
                  </a:lnTo>
                  <a:lnTo>
                    <a:pt x="570707" y="234655"/>
                  </a:lnTo>
                  <a:close/>
                  <a:moveTo>
                    <a:pt x="334569" y="226102"/>
                  </a:moveTo>
                  <a:lnTo>
                    <a:pt x="340172" y="234068"/>
                  </a:lnTo>
                  <a:lnTo>
                    <a:pt x="349870" y="230927"/>
                  </a:lnTo>
                  <a:lnTo>
                    <a:pt x="343635" y="238991"/>
                  </a:lnTo>
                  <a:lnTo>
                    <a:pt x="349238" y="246957"/>
                  </a:lnTo>
                  <a:lnTo>
                    <a:pt x="339782" y="243976"/>
                  </a:lnTo>
                  <a:lnTo>
                    <a:pt x="333547" y="252040"/>
                  </a:lnTo>
                  <a:lnTo>
                    <a:pt x="333937" y="242132"/>
                  </a:lnTo>
                  <a:lnTo>
                    <a:pt x="324481" y="239151"/>
                  </a:lnTo>
                  <a:lnTo>
                    <a:pt x="334178" y="236009"/>
                  </a:lnTo>
                  <a:close/>
                  <a:moveTo>
                    <a:pt x="582937" y="203058"/>
                  </a:moveTo>
                  <a:lnTo>
                    <a:pt x="584804" y="212074"/>
                  </a:lnTo>
                  <a:lnTo>
                    <a:pt x="594166" y="213474"/>
                  </a:lnTo>
                  <a:lnTo>
                    <a:pt x="585958" y="217646"/>
                  </a:lnTo>
                  <a:lnTo>
                    <a:pt x="587826" y="226661"/>
                  </a:lnTo>
                  <a:lnTo>
                    <a:pt x="580887" y="220224"/>
                  </a:lnTo>
                  <a:lnTo>
                    <a:pt x="572680" y="224397"/>
                  </a:lnTo>
                  <a:lnTo>
                    <a:pt x="576597" y="216246"/>
                  </a:lnTo>
                  <a:lnTo>
                    <a:pt x="569657" y="209809"/>
                  </a:lnTo>
                  <a:lnTo>
                    <a:pt x="579018" y="211209"/>
                  </a:lnTo>
                  <a:close/>
                  <a:moveTo>
                    <a:pt x="319567" y="201113"/>
                  </a:moveTo>
                  <a:lnTo>
                    <a:pt x="325570" y="209648"/>
                  </a:lnTo>
                  <a:lnTo>
                    <a:pt x="335960" y="206282"/>
                  </a:lnTo>
                  <a:lnTo>
                    <a:pt x="329281" y="214923"/>
                  </a:lnTo>
                  <a:lnTo>
                    <a:pt x="335284" y="223458"/>
                  </a:lnTo>
                  <a:lnTo>
                    <a:pt x="325152" y="220262"/>
                  </a:lnTo>
                  <a:lnTo>
                    <a:pt x="318473" y="228904"/>
                  </a:lnTo>
                  <a:lnTo>
                    <a:pt x="318891" y="218288"/>
                  </a:lnTo>
                  <a:lnTo>
                    <a:pt x="308759" y="215094"/>
                  </a:lnTo>
                  <a:lnTo>
                    <a:pt x="319149" y="211728"/>
                  </a:lnTo>
                  <a:close/>
                  <a:moveTo>
                    <a:pt x="592844" y="177587"/>
                  </a:moveTo>
                  <a:lnTo>
                    <a:pt x="594855" y="187296"/>
                  </a:lnTo>
                  <a:lnTo>
                    <a:pt x="604937" y="188803"/>
                  </a:lnTo>
                  <a:lnTo>
                    <a:pt x="596098" y="193296"/>
                  </a:lnTo>
                  <a:lnTo>
                    <a:pt x="598110" y="203006"/>
                  </a:lnTo>
                  <a:lnTo>
                    <a:pt x="590636" y="196074"/>
                  </a:lnTo>
                  <a:lnTo>
                    <a:pt x="581798" y="200567"/>
                  </a:lnTo>
                  <a:lnTo>
                    <a:pt x="586017" y="191790"/>
                  </a:lnTo>
                  <a:lnTo>
                    <a:pt x="578543" y="184858"/>
                  </a:lnTo>
                  <a:lnTo>
                    <a:pt x="588624" y="186365"/>
                  </a:lnTo>
                  <a:close/>
                  <a:moveTo>
                    <a:pt x="303517" y="174634"/>
                  </a:moveTo>
                  <a:lnTo>
                    <a:pt x="309921" y="183738"/>
                  </a:lnTo>
                  <a:lnTo>
                    <a:pt x="321004" y="180147"/>
                  </a:lnTo>
                  <a:lnTo>
                    <a:pt x="313879" y="189364"/>
                  </a:lnTo>
                  <a:lnTo>
                    <a:pt x="320282" y="198468"/>
                  </a:lnTo>
                  <a:lnTo>
                    <a:pt x="309476" y="195061"/>
                  </a:lnTo>
                  <a:lnTo>
                    <a:pt x="302350" y="204278"/>
                  </a:lnTo>
                  <a:lnTo>
                    <a:pt x="302796" y="192955"/>
                  </a:lnTo>
                  <a:lnTo>
                    <a:pt x="291989" y="189547"/>
                  </a:lnTo>
                  <a:lnTo>
                    <a:pt x="303072" y="185957"/>
                  </a:lnTo>
                  <a:close/>
                  <a:moveTo>
                    <a:pt x="603541" y="150475"/>
                  </a:moveTo>
                  <a:lnTo>
                    <a:pt x="605696" y="160877"/>
                  </a:lnTo>
                  <a:lnTo>
                    <a:pt x="616497" y="162491"/>
                  </a:lnTo>
                  <a:lnTo>
                    <a:pt x="607027" y="167306"/>
                  </a:lnTo>
                  <a:lnTo>
                    <a:pt x="609182" y="177709"/>
                  </a:lnTo>
                  <a:lnTo>
                    <a:pt x="601174" y="170282"/>
                  </a:lnTo>
                  <a:lnTo>
                    <a:pt x="591705" y="175096"/>
                  </a:lnTo>
                  <a:lnTo>
                    <a:pt x="596226" y="165691"/>
                  </a:lnTo>
                  <a:lnTo>
                    <a:pt x="588218" y="158264"/>
                  </a:lnTo>
                  <a:lnTo>
                    <a:pt x="599019" y="159879"/>
                  </a:lnTo>
                  <a:close/>
                  <a:moveTo>
                    <a:pt x="284128" y="148277"/>
                  </a:moveTo>
                  <a:lnTo>
                    <a:pt x="290932" y="157950"/>
                  </a:lnTo>
                  <a:lnTo>
                    <a:pt x="302708" y="154136"/>
                  </a:lnTo>
                  <a:lnTo>
                    <a:pt x="295137" y="163928"/>
                  </a:lnTo>
                  <a:lnTo>
                    <a:pt x="301941" y="173602"/>
                  </a:lnTo>
                  <a:lnTo>
                    <a:pt x="290458" y="169981"/>
                  </a:lnTo>
                  <a:lnTo>
                    <a:pt x="282888" y="179774"/>
                  </a:lnTo>
                  <a:lnTo>
                    <a:pt x="283362" y="167743"/>
                  </a:lnTo>
                  <a:lnTo>
                    <a:pt x="271879" y="164123"/>
                  </a:lnTo>
                  <a:lnTo>
                    <a:pt x="283654" y="160308"/>
                  </a:lnTo>
                  <a:close/>
                  <a:moveTo>
                    <a:pt x="261400" y="122043"/>
                  </a:moveTo>
                  <a:lnTo>
                    <a:pt x="268603" y="132285"/>
                  </a:lnTo>
                  <a:lnTo>
                    <a:pt x="281072" y="128246"/>
                  </a:lnTo>
                  <a:lnTo>
                    <a:pt x="273056" y="138614"/>
                  </a:lnTo>
                  <a:lnTo>
                    <a:pt x="280260" y="148857"/>
                  </a:lnTo>
                  <a:lnTo>
                    <a:pt x="268102" y="145023"/>
                  </a:lnTo>
                  <a:lnTo>
                    <a:pt x="260086" y="155392"/>
                  </a:lnTo>
                  <a:lnTo>
                    <a:pt x="260588" y="142654"/>
                  </a:lnTo>
                  <a:lnTo>
                    <a:pt x="248430" y="138821"/>
                  </a:lnTo>
                  <a:lnTo>
                    <a:pt x="260897" y="134782"/>
                  </a:lnTo>
                  <a:close/>
                  <a:moveTo>
                    <a:pt x="615026" y="121720"/>
                  </a:moveTo>
                  <a:lnTo>
                    <a:pt x="617324" y="132816"/>
                  </a:lnTo>
                  <a:lnTo>
                    <a:pt x="628847" y="134539"/>
                  </a:lnTo>
                  <a:lnTo>
                    <a:pt x="618745" y="139674"/>
                  </a:lnTo>
                  <a:lnTo>
                    <a:pt x="621044" y="150770"/>
                  </a:lnTo>
                  <a:lnTo>
                    <a:pt x="612502" y="142848"/>
                  </a:lnTo>
                  <a:lnTo>
                    <a:pt x="602402" y="147983"/>
                  </a:lnTo>
                  <a:lnTo>
                    <a:pt x="607224" y="137951"/>
                  </a:lnTo>
                  <a:lnTo>
                    <a:pt x="598682" y="130030"/>
                  </a:lnTo>
                  <a:lnTo>
                    <a:pt x="610204" y="131752"/>
                  </a:lnTo>
                  <a:close/>
                  <a:moveTo>
                    <a:pt x="237623" y="94319"/>
                  </a:moveTo>
                  <a:lnTo>
                    <a:pt x="245227" y="105130"/>
                  </a:lnTo>
                  <a:lnTo>
                    <a:pt x="258388" y="100866"/>
                  </a:lnTo>
                  <a:lnTo>
                    <a:pt x="249927" y="111811"/>
                  </a:lnTo>
                  <a:lnTo>
                    <a:pt x="257532" y="122622"/>
                  </a:lnTo>
                  <a:lnTo>
                    <a:pt x="244697" y="118576"/>
                  </a:lnTo>
                  <a:lnTo>
                    <a:pt x="236236" y="129521"/>
                  </a:lnTo>
                  <a:lnTo>
                    <a:pt x="236766" y="116075"/>
                  </a:lnTo>
                  <a:lnTo>
                    <a:pt x="223932" y="112029"/>
                  </a:lnTo>
                  <a:lnTo>
                    <a:pt x="237094" y="107765"/>
                  </a:lnTo>
                  <a:close/>
                  <a:moveTo>
                    <a:pt x="629826" y="92539"/>
                  </a:moveTo>
                  <a:lnTo>
                    <a:pt x="632269" y="104328"/>
                  </a:lnTo>
                  <a:lnTo>
                    <a:pt x="644510" y="106158"/>
                  </a:lnTo>
                  <a:lnTo>
                    <a:pt x="633778" y="111614"/>
                  </a:lnTo>
                  <a:lnTo>
                    <a:pt x="636219" y="123404"/>
                  </a:lnTo>
                  <a:lnTo>
                    <a:pt x="627144" y="114987"/>
                  </a:lnTo>
                  <a:lnTo>
                    <a:pt x="616412" y="120443"/>
                  </a:lnTo>
                  <a:lnTo>
                    <a:pt x="621536" y="109784"/>
                  </a:lnTo>
                  <a:lnTo>
                    <a:pt x="612461" y="101367"/>
                  </a:lnTo>
                  <a:lnTo>
                    <a:pt x="624702" y="103197"/>
                  </a:lnTo>
                  <a:close/>
                  <a:moveTo>
                    <a:pt x="210506" y="66718"/>
                  </a:moveTo>
                  <a:lnTo>
                    <a:pt x="218511" y="78097"/>
                  </a:lnTo>
                  <a:lnTo>
                    <a:pt x="232364" y="73610"/>
                  </a:lnTo>
                  <a:lnTo>
                    <a:pt x="223459" y="85131"/>
                  </a:lnTo>
                  <a:lnTo>
                    <a:pt x="231462" y="96511"/>
                  </a:lnTo>
                  <a:lnTo>
                    <a:pt x="217954" y="92251"/>
                  </a:lnTo>
                  <a:lnTo>
                    <a:pt x="209047" y="103772"/>
                  </a:lnTo>
                  <a:lnTo>
                    <a:pt x="209605" y="89618"/>
                  </a:lnTo>
                  <a:lnTo>
                    <a:pt x="196096" y="85359"/>
                  </a:lnTo>
                  <a:lnTo>
                    <a:pt x="209949" y="80871"/>
                  </a:lnTo>
                  <a:close/>
                  <a:moveTo>
                    <a:pt x="647940" y="62930"/>
                  </a:moveTo>
                  <a:lnTo>
                    <a:pt x="650526" y="75413"/>
                  </a:lnTo>
                  <a:lnTo>
                    <a:pt x="663488" y="77350"/>
                  </a:lnTo>
                  <a:lnTo>
                    <a:pt x="652124" y="83128"/>
                  </a:lnTo>
                  <a:lnTo>
                    <a:pt x="654710" y="95611"/>
                  </a:lnTo>
                  <a:lnTo>
                    <a:pt x="645101" y="86698"/>
                  </a:lnTo>
                  <a:lnTo>
                    <a:pt x="633737" y="92475"/>
                  </a:lnTo>
                  <a:lnTo>
                    <a:pt x="639162" y="81190"/>
                  </a:lnTo>
                  <a:lnTo>
                    <a:pt x="629553" y="72277"/>
                  </a:lnTo>
                  <a:lnTo>
                    <a:pt x="642515" y="74215"/>
                  </a:lnTo>
                  <a:close/>
                  <a:moveTo>
                    <a:pt x="666843" y="31679"/>
                  </a:moveTo>
                  <a:lnTo>
                    <a:pt x="669573" y="44855"/>
                  </a:lnTo>
                  <a:lnTo>
                    <a:pt x="683255" y="46901"/>
                  </a:lnTo>
                  <a:lnTo>
                    <a:pt x="671260" y="52999"/>
                  </a:lnTo>
                  <a:lnTo>
                    <a:pt x="673989" y="66175"/>
                  </a:lnTo>
                  <a:lnTo>
                    <a:pt x="663846" y="56768"/>
                  </a:lnTo>
                  <a:lnTo>
                    <a:pt x="651851" y="62866"/>
                  </a:lnTo>
                  <a:lnTo>
                    <a:pt x="657577" y="50954"/>
                  </a:lnTo>
                  <a:lnTo>
                    <a:pt x="647435" y="41546"/>
                  </a:lnTo>
                  <a:lnTo>
                    <a:pt x="661117" y="43591"/>
                  </a:lnTo>
                  <a:close/>
                  <a:moveTo>
                    <a:pt x="689061" y="0"/>
                  </a:moveTo>
                  <a:lnTo>
                    <a:pt x="691934" y="13871"/>
                  </a:lnTo>
                  <a:lnTo>
                    <a:pt x="706337" y="16023"/>
                  </a:lnTo>
                  <a:lnTo>
                    <a:pt x="693710" y="22443"/>
                  </a:lnTo>
                  <a:lnTo>
                    <a:pt x="696583" y="36313"/>
                  </a:lnTo>
                  <a:lnTo>
                    <a:pt x="685907" y="26410"/>
                  </a:lnTo>
                  <a:lnTo>
                    <a:pt x="673279" y="32830"/>
                  </a:lnTo>
                  <a:lnTo>
                    <a:pt x="679307" y="20290"/>
                  </a:lnTo>
                  <a:lnTo>
                    <a:pt x="668631" y="10387"/>
                  </a:lnTo>
                  <a:lnTo>
                    <a:pt x="683033" y="12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sp>
        <p:nvSpPr>
          <p:cNvPr id="46" name="Rectangle 45"/>
          <p:cNvSpPr/>
          <p:nvPr/>
        </p:nvSpPr>
        <p:spPr>
          <a:xfrm>
            <a:off x="2178010" y="1636192"/>
            <a:ext cx="5903546" cy="734534"/>
          </a:xfrm>
          <a:prstGeom prst="rect">
            <a:avLst/>
          </a:prstGeom>
        </p:spPr>
        <p:txBody>
          <a:bodyPr wrap="none" lIns="91422" tIns="45712" rIns="91422" bIns="45712">
            <a:spAutoFit/>
          </a:bodyPr>
          <a:lstStyle/>
          <a:p>
            <a:pPr defTabSz="932560"/>
            <a:r>
              <a:rPr lang="en-US" sz="4100" spc="-71" dirty="0">
                <a:gradFill>
                  <a:gsLst>
                    <a:gs pos="100000">
                      <a:srgbClr val="012654"/>
                    </a:gs>
                    <a:gs pos="0">
                      <a:srgbClr val="012654"/>
                    </a:gs>
                  </a:gsLst>
                  <a:lin ang="5400000" scaled="0"/>
                </a:gradFill>
                <a:latin typeface="Segoe UI Light"/>
              </a:rPr>
              <a:t>Growing = New members </a:t>
            </a:r>
          </a:p>
        </p:txBody>
      </p:sp>
      <p:sp>
        <p:nvSpPr>
          <p:cNvPr id="48" name="Rectangle 47"/>
          <p:cNvSpPr/>
          <p:nvPr/>
        </p:nvSpPr>
        <p:spPr>
          <a:xfrm>
            <a:off x="2178010" y="2671162"/>
            <a:ext cx="4757470" cy="734534"/>
          </a:xfrm>
          <a:prstGeom prst="rect">
            <a:avLst/>
          </a:prstGeom>
        </p:spPr>
        <p:txBody>
          <a:bodyPr wrap="none" lIns="91422" tIns="45712" rIns="91422" bIns="45712">
            <a:spAutoFit/>
          </a:bodyPr>
          <a:lstStyle/>
          <a:p>
            <a:pPr defTabSz="932560"/>
            <a:r>
              <a:rPr lang="en-US" sz="4100" spc="-71" dirty="0">
                <a:gradFill>
                  <a:gsLst>
                    <a:gs pos="100000">
                      <a:srgbClr val="012654"/>
                    </a:gs>
                    <a:gs pos="0">
                      <a:srgbClr val="012654"/>
                    </a:gs>
                  </a:gsLst>
                  <a:lin ang="5400000" scaled="0"/>
                </a:gradFill>
                <a:latin typeface="Segoe UI Light"/>
              </a:rPr>
              <a:t>Popular = High traffic</a:t>
            </a:r>
          </a:p>
        </p:txBody>
      </p:sp>
      <p:sp>
        <p:nvSpPr>
          <p:cNvPr id="50" name="Rectangle 49"/>
          <p:cNvSpPr/>
          <p:nvPr/>
        </p:nvSpPr>
        <p:spPr>
          <a:xfrm>
            <a:off x="2178011" y="3691413"/>
            <a:ext cx="7739293" cy="734534"/>
          </a:xfrm>
          <a:prstGeom prst="rect">
            <a:avLst/>
          </a:prstGeom>
        </p:spPr>
        <p:txBody>
          <a:bodyPr wrap="none" lIns="91422" tIns="45712" rIns="91422" bIns="45712">
            <a:spAutoFit/>
          </a:bodyPr>
          <a:lstStyle/>
          <a:p>
            <a:pPr defTabSz="932560"/>
            <a:r>
              <a:rPr lang="en-US" sz="4100" spc="-71" dirty="0">
                <a:gradFill>
                  <a:gsLst>
                    <a:gs pos="100000">
                      <a:srgbClr val="012654"/>
                    </a:gs>
                    <a:gs pos="0">
                      <a:srgbClr val="012654"/>
                    </a:gs>
                  </a:gsLst>
                  <a:lin ang="5400000" scaled="0"/>
                </a:gradFill>
                <a:latin typeface="Segoe UI Light"/>
              </a:rPr>
              <a:t>Useful = Good, meaningful content</a:t>
            </a:r>
          </a:p>
        </p:txBody>
      </p:sp>
      <p:sp>
        <p:nvSpPr>
          <p:cNvPr id="52" name="Rectangle 51"/>
          <p:cNvSpPr/>
          <p:nvPr/>
        </p:nvSpPr>
        <p:spPr>
          <a:xfrm>
            <a:off x="2178011" y="4709723"/>
            <a:ext cx="8078702" cy="734534"/>
          </a:xfrm>
          <a:prstGeom prst="rect">
            <a:avLst/>
          </a:prstGeom>
        </p:spPr>
        <p:txBody>
          <a:bodyPr wrap="none" lIns="91422" tIns="45712" rIns="91422" bIns="45712">
            <a:spAutoFit/>
          </a:bodyPr>
          <a:lstStyle/>
          <a:p>
            <a:pPr defTabSz="932560"/>
            <a:r>
              <a:rPr lang="en-US" sz="4100" spc="-71" dirty="0">
                <a:gradFill>
                  <a:gsLst>
                    <a:gs pos="100000">
                      <a:srgbClr val="012654"/>
                    </a:gs>
                    <a:gs pos="0">
                      <a:srgbClr val="012654"/>
                    </a:gs>
                  </a:gsLst>
                  <a:lin ang="5400000" scaled="0"/>
                </a:gradFill>
                <a:latin typeface="Segoe UI Light"/>
              </a:rPr>
              <a:t>Liveliness = Open, spirited discussion</a:t>
            </a:r>
          </a:p>
        </p:txBody>
      </p:sp>
      <p:sp>
        <p:nvSpPr>
          <p:cNvPr id="54" name="Rectangle 53"/>
          <p:cNvSpPr/>
          <p:nvPr/>
        </p:nvSpPr>
        <p:spPr>
          <a:xfrm>
            <a:off x="2178011" y="5727759"/>
            <a:ext cx="10112142" cy="734534"/>
          </a:xfrm>
          <a:prstGeom prst="rect">
            <a:avLst/>
          </a:prstGeom>
        </p:spPr>
        <p:txBody>
          <a:bodyPr wrap="none" lIns="91422" tIns="45712" rIns="91422" bIns="45712">
            <a:spAutoFit/>
          </a:bodyPr>
          <a:lstStyle/>
          <a:p>
            <a:pPr defTabSz="932560"/>
            <a:r>
              <a:rPr lang="en-US" sz="4100" spc="-71" dirty="0">
                <a:gradFill>
                  <a:gsLst>
                    <a:gs pos="100000">
                      <a:srgbClr val="012654"/>
                    </a:gs>
                    <a:gs pos="0">
                      <a:srgbClr val="012654"/>
                    </a:gs>
                  </a:gsLst>
                  <a:lin ang="5400000" scaled="0"/>
                </a:gradFill>
                <a:latin typeface="Segoe UI Light"/>
              </a:rPr>
              <a:t>Interactive = Many contributors; not one sided</a:t>
            </a:r>
          </a:p>
        </p:txBody>
      </p:sp>
      <p:grpSp>
        <p:nvGrpSpPr>
          <p:cNvPr id="61" name="Group 27"/>
          <p:cNvGrpSpPr/>
          <p:nvPr/>
        </p:nvGrpSpPr>
        <p:grpSpPr>
          <a:xfrm>
            <a:off x="624075" y="5673337"/>
            <a:ext cx="1139552" cy="854886"/>
            <a:chOff x="876300" y="5562600"/>
            <a:chExt cx="838200" cy="838200"/>
          </a:xfrm>
        </p:grpSpPr>
        <p:sp>
          <p:nvSpPr>
            <p:cNvPr id="13" name="Oval 32"/>
            <p:cNvSpPr/>
            <p:nvPr/>
          </p:nvSpPr>
          <p:spPr>
            <a:xfrm>
              <a:off x="876300" y="5562600"/>
              <a:ext cx="838200" cy="8382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nvGrpSpPr>
            <p:cNvPr id="60" name="Group 33"/>
            <p:cNvGrpSpPr/>
            <p:nvPr/>
          </p:nvGrpSpPr>
          <p:grpSpPr>
            <a:xfrm>
              <a:off x="1078845" y="5634709"/>
              <a:ext cx="445155" cy="656998"/>
              <a:chOff x="5217767" y="1839526"/>
              <a:chExt cx="2570033" cy="3793074"/>
            </a:xfrm>
          </p:grpSpPr>
          <p:sp>
            <p:nvSpPr>
              <p:cNvPr id="67" name="Trapezoid 66"/>
              <p:cNvSpPr/>
              <p:nvPr/>
            </p:nvSpPr>
            <p:spPr>
              <a:xfrm rot="18311978">
                <a:off x="5565655" y="3263517"/>
                <a:ext cx="1852946" cy="1854964"/>
              </a:xfrm>
              <a:custGeom>
                <a:avLst/>
                <a:gdLst/>
                <a:ahLst/>
                <a:cxnLst/>
                <a:rect l="l" t="t" r="r" b="b"/>
                <a:pathLst>
                  <a:path w="1852946" h="1854964">
                    <a:moveTo>
                      <a:pt x="1577806" y="272622"/>
                    </a:moveTo>
                    <a:lnTo>
                      <a:pt x="1710735" y="437688"/>
                    </a:lnTo>
                    <a:lnTo>
                      <a:pt x="1532127" y="673689"/>
                    </a:lnTo>
                    <a:cubicBezTo>
                      <a:pt x="1570458" y="758442"/>
                      <a:pt x="1586455" y="849741"/>
                      <a:pt x="1582482" y="940215"/>
                    </a:cubicBezTo>
                    <a:lnTo>
                      <a:pt x="1852946" y="1147647"/>
                    </a:lnTo>
                    <a:lnTo>
                      <a:pt x="1768606" y="1342079"/>
                    </a:lnTo>
                    <a:lnTo>
                      <a:pt x="1467554" y="1292165"/>
                    </a:lnTo>
                    <a:cubicBezTo>
                      <a:pt x="1435848" y="1343046"/>
                      <a:pt x="1394160" y="1388186"/>
                      <a:pt x="1345188" y="1427624"/>
                    </a:cubicBezTo>
                    <a:cubicBezTo>
                      <a:pt x="1296376" y="1466932"/>
                      <a:pt x="1243574" y="1497962"/>
                      <a:pt x="1187824" y="1519269"/>
                    </a:cubicBezTo>
                    <a:lnTo>
                      <a:pt x="1132456" y="1839359"/>
                    </a:lnTo>
                    <a:lnTo>
                      <a:pt x="921095" y="1854964"/>
                    </a:lnTo>
                    <a:lnTo>
                      <a:pt x="822630" y="1556515"/>
                    </a:lnTo>
                    <a:cubicBezTo>
                      <a:pt x="734904" y="1541621"/>
                      <a:pt x="650715" y="1506633"/>
                      <a:pt x="575853" y="1453968"/>
                    </a:cubicBezTo>
                    <a:lnTo>
                      <a:pt x="277523" y="1591870"/>
                    </a:lnTo>
                    <a:lnTo>
                      <a:pt x="144594" y="1426804"/>
                    </a:lnTo>
                    <a:lnTo>
                      <a:pt x="342930" y="1164736"/>
                    </a:lnTo>
                    <a:cubicBezTo>
                      <a:pt x="309125" y="1090067"/>
                      <a:pt x="293387" y="1010042"/>
                      <a:pt x="295147" y="930163"/>
                    </a:cubicBezTo>
                    <a:lnTo>
                      <a:pt x="0" y="748413"/>
                    </a:lnTo>
                    <a:lnTo>
                      <a:pt x="64041" y="546385"/>
                    </a:lnTo>
                    <a:lnTo>
                      <a:pt x="401493" y="567330"/>
                    </a:lnTo>
                    <a:cubicBezTo>
                      <a:pt x="434686" y="511347"/>
                      <a:pt x="479372" y="461647"/>
                      <a:pt x="532695" y="418705"/>
                    </a:cubicBezTo>
                    <a:cubicBezTo>
                      <a:pt x="574171" y="385303"/>
                      <a:pt x="618529" y="357879"/>
                      <a:pt x="665574" y="338127"/>
                    </a:cubicBezTo>
                    <a:lnTo>
                      <a:pt x="652189" y="338127"/>
                    </a:lnTo>
                    <a:lnTo>
                      <a:pt x="736721" y="0"/>
                    </a:lnTo>
                    <a:lnTo>
                      <a:pt x="948657" y="0"/>
                    </a:lnTo>
                    <a:lnTo>
                      <a:pt x="1019270" y="282450"/>
                    </a:lnTo>
                    <a:cubicBezTo>
                      <a:pt x="1122665" y="295013"/>
                      <a:pt x="1222984" y="332821"/>
                      <a:pt x="1308848" y="3969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68" name="Trapezoid 66"/>
              <p:cNvSpPr/>
              <p:nvPr/>
            </p:nvSpPr>
            <p:spPr>
              <a:xfrm rot="19192838">
                <a:off x="5537969" y="2070006"/>
                <a:ext cx="1377061" cy="1378561"/>
              </a:xfrm>
              <a:custGeom>
                <a:avLst/>
                <a:gdLst/>
                <a:ahLst/>
                <a:cxnLst/>
                <a:rect l="l" t="t" r="r" b="b"/>
                <a:pathLst>
                  <a:path w="1852946" h="1854964">
                    <a:moveTo>
                      <a:pt x="1577806" y="272622"/>
                    </a:moveTo>
                    <a:lnTo>
                      <a:pt x="1710735" y="437688"/>
                    </a:lnTo>
                    <a:lnTo>
                      <a:pt x="1532127" y="673689"/>
                    </a:lnTo>
                    <a:cubicBezTo>
                      <a:pt x="1570458" y="758442"/>
                      <a:pt x="1586455" y="849741"/>
                      <a:pt x="1582482" y="940215"/>
                    </a:cubicBezTo>
                    <a:lnTo>
                      <a:pt x="1852946" y="1147647"/>
                    </a:lnTo>
                    <a:lnTo>
                      <a:pt x="1768606" y="1342079"/>
                    </a:lnTo>
                    <a:lnTo>
                      <a:pt x="1467554" y="1292165"/>
                    </a:lnTo>
                    <a:cubicBezTo>
                      <a:pt x="1435848" y="1343046"/>
                      <a:pt x="1394160" y="1388186"/>
                      <a:pt x="1345188" y="1427624"/>
                    </a:cubicBezTo>
                    <a:cubicBezTo>
                      <a:pt x="1296376" y="1466932"/>
                      <a:pt x="1243574" y="1497962"/>
                      <a:pt x="1187824" y="1519269"/>
                    </a:cubicBezTo>
                    <a:lnTo>
                      <a:pt x="1132456" y="1839359"/>
                    </a:lnTo>
                    <a:lnTo>
                      <a:pt x="921095" y="1854964"/>
                    </a:lnTo>
                    <a:lnTo>
                      <a:pt x="822630" y="1556515"/>
                    </a:lnTo>
                    <a:cubicBezTo>
                      <a:pt x="734904" y="1541621"/>
                      <a:pt x="650715" y="1506633"/>
                      <a:pt x="575853" y="1453968"/>
                    </a:cubicBezTo>
                    <a:lnTo>
                      <a:pt x="277523" y="1591870"/>
                    </a:lnTo>
                    <a:lnTo>
                      <a:pt x="144594" y="1426804"/>
                    </a:lnTo>
                    <a:lnTo>
                      <a:pt x="342930" y="1164736"/>
                    </a:lnTo>
                    <a:cubicBezTo>
                      <a:pt x="309125" y="1090067"/>
                      <a:pt x="293387" y="1010042"/>
                      <a:pt x="295147" y="930163"/>
                    </a:cubicBezTo>
                    <a:lnTo>
                      <a:pt x="0" y="748413"/>
                    </a:lnTo>
                    <a:lnTo>
                      <a:pt x="64041" y="546385"/>
                    </a:lnTo>
                    <a:lnTo>
                      <a:pt x="401493" y="567330"/>
                    </a:lnTo>
                    <a:cubicBezTo>
                      <a:pt x="434686" y="511347"/>
                      <a:pt x="479372" y="461647"/>
                      <a:pt x="532695" y="418705"/>
                    </a:cubicBezTo>
                    <a:cubicBezTo>
                      <a:pt x="574171" y="385303"/>
                      <a:pt x="618529" y="357879"/>
                      <a:pt x="665574" y="338127"/>
                    </a:cubicBezTo>
                    <a:lnTo>
                      <a:pt x="652189" y="338127"/>
                    </a:lnTo>
                    <a:lnTo>
                      <a:pt x="736721" y="0"/>
                    </a:lnTo>
                    <a:lnTo>
                      <a:pt x="948657" y="0"/>
                    </a:lnTo>
                    <a:lnTo>
                      <a:pt x="1019270" y="282450"/>
                    </a:lnTo>
                    <a:cubicBezTo>
                      <a:pt x="1122665" y="295013"/>
                      <a:pt x="1222984" y="332821"/>
                      <a:pt x="1308848" y="39694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59" name="Moon 36"/>
              <p:cNvSpPr/>
              <p:nvPr/>
            </p:nvSpPr>
            <p:spPr>
              <a:xfrm rot="12667809">
                <a:off x="6960931" y="3983633"/>
                <a:ext cx="826869" cy="1648967"/>
              </a:xfrm>
              <a:prstGeom prst="moon">
                <a:avLst>
                  <a:gd name="adj" fmla="val 15148"/>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sp>
            <p:nvSpPr>
              <p:cNvPr id="70" name="Moon 38"/>
              <p:cNvSpPr/>
              <p:nvPr/>
            </p:nvSpPr>
            <p:spPr>
              <a:xfrm rot="1794504">
                <a:off x="5217767" y="1839526"/>
                <a:ext cx="680895" cy="1243871"/>
              </a:xfrm>
              <a:prstGeom prst="moon">
                <a:avLst>
                  <a:gd name="adj" fmla="val 154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2560"/>
                <a:endParaRPr lang="en-US">
                  <a:solidFill>
                    <a:srgbClr val="FFFFFF"/>
                  </a:solidFill>
                </a:endParaRPr>
              </a:p>
            </p:txBody>
          </p:sp>
        </p:grpSp>
      </p:grpSp>
    </p:spTree>
    <p:extLst>
      <p:ext uri="{BB962C8B-B14F-4D97-AF65-F5344CB8AC3E}">
        <p14:creationId xmlns:p14="http://schemas.microsoft.com/office/powerpoint/2010/main" val="2616879575"/>
      </p:ext>
    </p:extLst>
  </p:cSld>
  <p:clrMapOvr>
    <a:masterClrMapping/>
  </p:clrMapOvr>
  <p:transition>
    <p:fade/>
  </p:transition>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a:t>Membership life </a:t>
            </a:r>
            <a:r>
              <a:rPr lang="en-US" b="1" dirty="0" smtClean="0"/>
              <a:t>cycle</a:t>
            </a:r>
            <a:endParaRPr lang="en-US" dirty="0"/>
          </a:p>
        </p:txBody>
      </p:sp>
      <p:sp>
        <p:nvSpPr>
          <p:cNvPr id="3" name="Content Placeholder 2"/>
          <p:cNvSpPr>
            <a:spLocks noGrp="1"/>
          </p:cNvSpPr>
          <p:nvPr>
            <p:ph idx="4294967295"/>
          </p:nvPr>
        </p:nvSpPr>
        <p:spPr>
          <a:xfrm>
            <a:off x="624077" y="1632055"/>
            <a:ext cx="10152369" cy="4970776"/>
          </a:xfrm>
          <a:prstGeom prst="rect">
            <a:avLst/>
          </a:prstGeom>
        </p:spPr>
        <p:txBody>
          <a:bodyPr>
            <a:normAutofit fontScale="77500" lnSpcReduction="20000"/>
          </a:bodyPr>
          <a:lstStyle/>
          <a:p>
            <a:r>
              <a:rPr lang="en-US" sz="4400" dirty="0">
                <a:gradFill>
                  <a:gsLst>
                    <a:gs pos="100000">
                      <a:schemeClr val="tx2"/>
                    </a:gs>
                    <a:gs pos="0">
                      <a:schemeClr val="tx2"/>
                    </a:gs>
                  </a:gsLst>
                  <a:lin ang="5400000" scaled="0"/>
                </a:gradFill>
              </a:rPr>
              <a:t>Peripheral</a:t>
            </a:r>
            <a:r>
              <a:rPr lang="en-US" dirty="0"/>
              <a:t> (i.e. </a:t>
            </a:r>
            <a:r>
              <a:rPr lang="en-US" b="1" dirty="0"/>
              <a:t>Lurker</a:t>
            </a:r>
            <a:r>
              <a:rPr lang="en-US" dirty="0"/>
              <a:t>) – An outside, unstructured </a:t>
            </a:r>
            <a:r>
              <a:rPr lang="en-US" dirty="0" smtClean="0"/>
              <a:t>participant</a:t>
            </a:r>
            <a:endParaRPr lang="en-US" dirty="0"/>
          </a:p>
          <a:p>
            <a:r>
              <a:rPr lang="en-US" sz="4400" dirty="0">
                <a:gradFill>
                  <a:gsLst>
                    <a:gs pos="100000">
                      <a:schemeClr val="tx2"/>
                    </a:gs>
                    <a:gs pos="0">
                      <a:schemeClr val="tx2"/>
                    </a:gs>
                  </a:gsLst>
                  <a:lin ang="5400000" scaled="0"/>
                </a:gradFill>
              </a:rPr>
              <a:t>Inbound</a:t>
            </a:r>
            <a:r>
              <a:rPr lang="en-US" dirty="0"/>
              <a:t> (i.e. </a:t>
            </a:r>
            <a:r>
              <a:rPr lang="en-US" dirty="0" smtClean="0"/>
              <a:t>Novice, </a:t>
            </a:r>
            <a:r>
              <a:rPr lang="en-US" b="1" dirty="0" smtClean="0"/>
              <a:t>Newbie</a:t>
            </a:r>
            <a:r>
              <a:rPr lang="en-US" dirty="0" smtClean="0"/>
              <a:t>) </a:t>
            </a:r>
            <a:r>
              <a:rPr lang="en-US" dirty="0"/>
              <a:t>– A</a:t>
            </a:r>
            <a:r>
              <a:rPr lang="en-US" dirty="0" smtClean="0"/>
              <a:t> newcomer </a:t>
            </a:r>
            <a:r>
              <a:rPr lang="en-US" dirty="0"/>
              <a:t>is </a:t>
            </a:r>
            <a:r>
              <a:rPr lang="en-US" dirty="0" smtClean="0"/>
              <a:t>lightly invested </a:t>
            </a:r>
            <a:r>
              <a:rPr lang="en-US" dirty="0"/>
              <a:t>in the community </a:t>
            </a:r>
            <a:r>
              <a:rPr lang="en-US" dirty="0" smtClean="0"/>
              <a:t>but heading </a:t>
            </a:r>
            <a:r>
              <a:rPr lang="en-US" dirty="0"/>
              <a:t>towards full participation</a:t>
            </a:r>
          </a:p>
          <a:p>
            <a:r>
              <a:rPr lang="en-US" sz="4400" dirty="0">
                <a:gradFill>
                  <a:gsLst>
                    <a:gs pos="100000">
                      <a:schemeClr val="tx2"/>
                    </a:gs>
                    <a:gs pos="0">
                      <a:schemeClr val="tx2"/>
                    </a:gs>
                  </a:gsLst>
                  <a:lin ang="5400000" scaled="0"/>
                </a:gradFill>
              </a:rPr>
              <a:t>Insider</a:t>
            </a:r>
            <a:r>
              <a:rPr lang="en-US" dirty="0"/>
              <a:t> (i.e. </a:t>
            </a:r>
            <a:r>
              <a:rPr lang="en-US" b="1" dirty="0"/>
              <a:t>Regular</a:t>
            </a:r>
            <a:r>
              <a:rPr lang="en-US" dirty="0"/>
              <a:t>) – </a:t>
            </a:r>
            <a:r>
              <a:rPr lang="en-US" dirty="0" smtClean="0"/>
              <a:t>A fully </a:t>
            </a:r>
            <a:r>
              <a:rPr lang="en-US" dirty="0"/>
              <a:t>committed community participant</a:t>
            </a:r>
          </a:p>
          <a:p>
            <a:r>
              <a:rPr lang="en-US" sz="4500" dirty="0">
                <a:gradFill>
                  <a:gsLst>
                    <a:gs pos="100000">
                      <a:schemeClr val="tx2"/>
                    </a:gs>
                    <a:gs pos="0">
                      <a:schemeClr val="tx2"/>
                    </a:gs>
                  </a:gsLst>
                  <a:lin ang="5400000" scaled="0"/>
                </a:gradFill>
              </a:rPr>
              <a:t>Boundary</a:t>
            </a:r>
            <a:r>
              <a:rPr lang="en-US" dirty="0"/>
              <a:t> (i.e. </a:t>
            </a:r>
            <a:r>
              <a:rPr lang="en-US" b="1" dirty="0"/>
              <a:t>Leader</a:t>
            </a:r>
            <a:r>
              <a:rPr lang="en-US" dirty="0"/>
              <a:t>) – A </a:t>
            </a:r>
            <a:r>
              <a:rPr lang="en-US" dirty="0" smtClean="0"/>
              <a:t>leader who brokers interactions and </a:t>
            </a:r>
            <a:r>
              <a:rPr lang="en-US" dirty="0" err="1" smtClean="0"/>
              <a:t>and</a:t>
            </a:r>
            <a:r>
              <a:rPr lang="en-US" dirty="0" smtClean="0"/>
              <a:t> sustains </a:t>
            </a:r>
            <a:r>
              <a:rPr lang="en-US" dirty="0"/>
              <a:t>membership </a:t>
            </a:r>
            <a:r>
              <a:rPr lang="en-US" dirty="0" smtClean="0"/>
              <a:t>participation</a:t>
            </a:r>
            <a:endParaRPr lang="en-US" dirty="0"/>
          </a:p>
          <a:p>
            <a:r>
              <a:rPr lang="en-US" sz="4500" dirty="0">
                <a:gradFill>
                  <a:gsLst>
                    <a:gs pos="100000">
                      <a:schemeClr val="tx2"/>
                    </a:gs>
                    <a:gs pos="0">
                      <a:schemeClr val="tx2"/>
                    </a:gs>
                  </a:gsLst>
                  <a:lin ang="5400000" scaled="0"/>
                </a:gradFill>
              </a:rPr>
              <a:t>Outbound</a:t>
            </a:r>
            <a:r>
              <a:rPr lang="en-US" dirty="0"/>
              <a:t> (i.e. </a:t>
            </a:r>
            <a:r>
              <a:rPr lang="en-US" b="1" dirty="0"/>
              <a:t>Elder</a:t>
            </a:r>
            <a:r>
              <a:rPr lang="en-US" dirty="0"/>
              <a:t>) – </a:t>
            </a:r>
            <a:r>
              <a:rPr lang="en-US" dirty="0" smtClean="0"/>
              <a:t>Highly experienced, but in the process </a:t>
            </a:r>
            <a:r>
              <a:rPr lang="en-US" dirty="0"/>
              <a:t>of leaving the community due to </a:t>
            </a:r>
            <a:r>
              <a:rPr lang="en-US" dirty="0" smtClean="0"/>
              <a:t>new outlooks/interests, </a:t>
            </a:r>
            <a:r>
              <a:rPr lang="en-US" dirty="0"/>
              <a:t>new relationships, </a:t>
            </a:r>
            <a:r>
              <a:rPr lang="en-US" dirty="0" smtClean="0"/>
              <a:t>or new positions</a:t>
            </a:r>
            <a:endParaRPr lang="en-US" dirty="0"/>
          </a:p>
        </p:txBody>
      </p:sp>
    </p:spTree>
    <p:extLst>
      <p:ext uri="{BB962C8B-B14F-4D97-AF65-F5344CB8AC3E}">
        <p14:creationId xmlns:p14="http://schemas.microsoft.com/office/powerpoint/2010/main" val="1257409820"/>
      </p:ext>
    </p:extLst>
  </p:cSld>
  <p:clrMapOvr>
    <a:masterClrMapping/>
  </p:clrMapOvr>
  <p:transition>
    <p:fade/>
  </p:transition>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1"/>
            <a:ext cx="11370961" cy="762786"/>
          </a:xfrm>
        </p:spPr>
        <p:txBody>
          <a:bodyPr/>
          <a:lstStyle/>
          <a:p>
            <a:r>
              <a:rPr lang="en-US" dirty="0" smtClean="0"/>
              <a:t>Visiting, Finding Content, Following</a:t>
            </a:r>
            <a:endParaRPr lang="en-US" dirty="0"/>
          </a:p>
        </p:txBody>
      </p:sp>
      <p:sp>
        <p:nvSpPr>
          <p:cNvPr id="3" name="Content Placeholder 2"/>
          <p:cNvSpPr>
            <a:spLocks noGrp="1"/>
          </p:cNvSpPr>
          <p:nvPr>
            <p:ph idx="4294967295"/>
          </p:nvPr>
        </p:nvSpPr>
        <p:spPr>
          <a:xfrm>
            <a:off x="776566" y="1554342"/>
            <a:ext cx="10958089" cy="4740733"/>
          </a:xfrm>
          <a:prstGeom prst="rect">
            <a:avLst/>
          </a:prstGeom>
        </p:spPr>
        <p:txBody>
          <a:bodyPr>
            <a:noAutofit/>
          </a:bodyPr>
          <a:lstStyle/>
          <a:p>
            <a:r>
              <a:rPr lang="en-US" dirty="0" smtClean="0"/>
              <a:t>Displays community member count and activity</a:t>
            </a:r>
          </a:p>
          <a:p>
            <a:r>
              <a:rPr lang="en-US" dirty="0" smtClean="0"/>
              <a:t>Lists </a:t>
            </a:r>
            <a:r>
              <a:rPr lang="en-US" dirty="0"/>
              <a:t>top </a:t>
            </a:r>
            <a:r>
              <a:rPr lang="en-US" dirty="0" smtClean="0"/>
              <a:t>contributors</a:t>
            </a:r>
          </a:p>
          <a:p>
            <a:r>
              <a:rPr lang="en-US" dirty="0" smtClean="0"/>
              <a:t>Home page aggregates discussion content across entire community</a:t>
            </a:r>
          </a:p>
          <a:p>
            <a:pPr lvl="1"/>
            <a:r>
              <a:rPr lang="en-US" dirty="0" smtClean="0"/>
              <a:t>Filter by Recent, Popular, Answered/Unanswered, Featured, and “Your” Discussions</a:t>
            </a:r>
          </a:p>
          <a:p>
            <a:pPr lvl="1"/>
            <a:r>
              <a:rPr lang="en-US" dirty="0" smtClean="0"/>
              <a:t>Search for specific topics</a:t>
            </a:r>
          </a:p>
          <a:p>
            <a:r>
              <a:rPr lang="en-US" dirty="0" smtClean="0"/>
              <a:t>Follow or Join the community</a:t>
            </a:r>
          </a:p>
          <a:p>
            <a:r>
              <a:rPr lang="en-US" dirty="0" smtClean="0"/>
              <a:t>Set email notifications on any topic of interest</a:t>
            </a:r>
          </a:p>
        </p:txBody>
      </p:sp>
    </p:spTree>
    <p:extLst>
      <p:ext uri="{BB962C8B-B14F-4D97-AF65-F5344CB8AC3E}">
        <p14:creationId xmlns:p14="http://schemas.microsoft.com/office/powerpoint/2010/main" val="95583388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Community Visitor &amp; Member Experience</a:t>
            </a:r>
            <a:endParaRPr lang="en-US" dirty="0"/>
          </a:p>
        </p:txBody>
      </p:sp>
    </p:spTree>
    <p:extLst>
      <p:ext uri="{BB962C8B-B14F-4D97-AF65-F5344CB8AC3E}">
        <p14:creationId xmlns:p14="http://schemas.microsoft.com/office/powerpoint/2010/main" val="1184703715"/>
      </p:ext>
    </p:extLst>
  </p:cSld>
  <p:clrMapOvr>
    <a:masterClrMapping/>
  </p:clrMapOvr>
  <p:transition>
    <p:fade/>
  </p:transition>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DL archiving to a community </a:t>
            </a:r>
            <a:endParaRPr lang="en-US" dirty="0"/>
          </a:p>
        </p:txBody>
      </p:sp>
      <p:sp>
        <p:nvSpPr>
          <p:cNvPr id="5" name="Text Placeholder 4"/>
          <p:cNvSpPr>
            <a:spLocks noGrp="1"/>
          </p:cNvSpPr>
          <p:nvPr>
            <p:ph type="body" sz="quarter" idx="10"/>
          </p:nvPr>
        </p:nvSpPr>
        <p:spPr>
          <a:xfrm>
            <a:off x="274638" y="1212850"/>
            <a:ext cx="11887200" cy="6001643"/>
          </a:xfrm>
        </p:spPr>
        <p:txBody>
          <a:bodyPr/>
          <a:lstStyle/>
          <a:p>
            <a:r>
              <a:rPr lang="en-US" dirty="0">
                <a:gradFill>
                  <a:gsLst>
                    <a:gs pos="100000">
                      <a:schemeClr val="tx2"/>
                    </a:gs>
                    <a:gs pos="0">
                      <a:schemeClr val="tx2"/>
                    </a:gs>
                  </a:gsLst>
                  <a:lin ang="5400000" scaled="0"/>
                </a:gradFill>
              </a:rPr>
              <a:t>On-</a:t>
            </a:r>
            <a:r>
              <a:rPr lang="en-US" dirty="0" err="1">
                <a:gradFill>
                  <a:gsLst>
                    <a:gs pos="100000">
                      <a:schemeClr val="tx2"/>
                    </a:gs>
                    <a:gs pos="0">
                      <a:schemeClr val="tx2"/>
                    </a:gs>
                  </a:gsLst>
                  <a:lin ang="5400000" scaled="0"/>
                </a:gradFill>
              </a:rPr>
              <a:t>Prem</a:t>
            </a:r>
            <a:r>
              <a:rPr lang="en-US" dirty="0">
                <a:gradFill>
                  <a:gsLst>
                    <a:gs pos="100000">
                      <a:schemeClr val="tx2"/>
                    </a:gs>
                    <a:gs pos="0">
                      <a:schemeClr val="tx2"/>
                    </a:gs>
                  </a:gsLst>
                  <a:lin ang="5400000" scaled="0"/>
                </a:gradFill>
              </a:rPr>
              <a:t> communities can be connected to a DL and have an email address for posting discussions</a:t>
            </a:r>
            <a:endParaRPr lang="en-US" dirty="0"/>
          </a:p>
          <a:p>
            <a:r>
              <a:rPr lang="en-US" dirty="0" smtClean="0"/>
              <a:t>DL members accrue </a:t>
            </a:r>
            <a:r>
              <a:rPr lang="en-US" dirty="0"/>
              <a:t>reputation as if they </a:t>
            </a:r>
            <a:r>
              <a:rPr lang="en-US" dirty="0" smtClean="0"/>
              <a:t>directly visited the community site to participate</a:t>
            </a:r>
            <a:endParaRPr lang="en-US" dirty="0"/>
          </a:p>
          <a:p>
            <a:r>
              <a:rPr lang="en-US" dirty="0"/>
              <a:t>Participation is “one way” - activity on the site does not get sent to the </a:t>
            </a:r>
            <a:r>
              <a:rPr lang="en-US" dirty="0" smtClean="0"/>
              <a:t>DL</a:t>
            </a:r>
          </a:p>
          <a:p>
            <a:r>
              <a:rPr lang="en-US" dirty="0" smtClean="0"/>
              <a:t>Incoming content does not get categorized</a:t>
            </a:r>
          </a:p>
          <a:p>
            <a:pPr lvl="1"/>
            <a:r>
              <a:rPr lang="en-US" dirty="0" smtClean="0"/>
              <a:t>Must be manually categorized by moderators</a:t>
            </a:r>
          </a:p>
          <a:p>
            <a:r>
              <a:rPr lang="en-US" dirty="0" smtClean="0"/>
              <a:t>Connecting a DL to a community could be a good transition solution for email-oriented organizations</a:t>
            </a:r>
            <a:endParaRPr lang="en-US" dirty="0"/>
          </a:p>
        </p:txBody>
      </p:sp>
    </p:spTree>
    <p:extLst>
      <p:ext uri="{BB962C8B-B14F-4D97-AF65-F5344CB8AC3E}">
        <p14:creationId xmlns:p14="http://schemas.microsoft.com/office/powerpoint/2010/main" val="767328641"/>
      </p:ext>
    </p:extLst>
  </p:cSld>
  <p:clrMapOvr>
    <a:masterClrMapping/>
  </p:clrMapOvr>
  <p:transition>
    <p:fade/>
  </p:transition>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Gifted Badges</a:t>
            </a:r>
            <a:endParaRPr lang="en-US" dirty="0"/>
          </a:p>
        </p:txBody>
      </p:sp>
      <p:sp>
        <p:nvSpPr>
          <p:cNvPr id="3" name="Content Placeholder 2"/>
          <p:cNvSpPr>
            <a:spLocks noGrp="1"/>
          </p:cNvSpPr>
          <p:nvPr>
            <p:ph type="body" sz="quarter" idx="10"/>
          </p:nvPr>
        </p:nvSpPr>
        <p:spPr>
          <a:xfrm>
            <a:off x="274638" y="1212852"/>
            <a:ext cx="11887200" cy="3229477"/>
          </a:xfrm>
          <a:prstGeom prst="rect">
            <a:avLst/>
          </a:prstGeom>
        </p:spPr>
        <p:txBody>
          <a:bodyPr/>
          <a:lstStyle/>
          <a:p>
            <a:r>
              <a:rPr lang="en-US" sz="3300" dirty="0"/>
              <a:t>Are a way for Community Moderators to give special recognition to member</a:t>
            </a:r>
          </a:p>
          <a:p>
            <a:pPr lvl="1"/>
            <a:r>
              <a:rPr lang="en-US" dirty="0"/>
              <a:t>Not formally achieved by members via the reputation point system</a:t>
            </a:r>
          </a:p>
          <a:p>
            <a:pPr lvl="1"/>
            <a:r>
              <a:rPr lang="en-US" dirty="0"/>
              <a:t>Assigned by Moderators and Admin/Owners</a:t>
            </a:r>
          </a:p>
          <a:p>
            <a:r>
              <a:rPr lang="en-US" sz="3300" dirty="0"/>
              <a:t>List of Gifted Badges can be managed to add or remove badges</a:t>
            </a:r>
          </a:p>
          <a:p>
            <a:r>
              <a:rPr lang="en-US" sz="3300" dirty="0"/>
              <a:t>Gifted Badges are showed in the people status with an icon</a:t>
            </a:r>
          </a:p>
          <a:p>
            <a:pPr lvl="1"/>
            <a:r>
              <a:rPr lang="en-US" dirty="0"/>
              <a:t>Text highlight color is inherited by site theme</a:t>
            </a:r>
          </a:p>
        </p:txBody>
      </p:sp>
      <p:pic>
        <p:nvPicPr>
          <p:cNvPr id="4" name="Picture 4"/>
          <p:cNvPicPr>
            <a:picLocks noChangeAspect="1"/>
          </p:cNvPicPr>
          <p:nvPr/>
        </p:nvPicPr>
        <p:blipFill>
          <a:blip r:embed="rId3"/>
          <a:stretch>
            <a:fillRect/>
          </a:stretch>
        </p:blipFill>
        <p:spPr>
          <a:xfrm>
            <a:off x="579439" y="5630864"/>
            <a:ext cx="3423653" cy="990600"/>
          </a:xfrm>
          <a:prstGeom prst="rect">
            <a:avLst/>
          </a:prstGeom>
        </p:spPr>
      </p:pic>
    </p:spTree>
    <p:extLst>
      <p:ext uri="{BB962C8B-B14F-4D97-AF65-F5344CB8AC3E}">
        <p14:creationId xmlns:p14="http://schemas.microsoft.com/office/powerpoint/2010/main" val="1974523555"/>
      </p:ext>
    </p:extLst>
  </p:cSld>
  <p:clrMapOvr>
    <a:masterClrMapping/>
  </p:clrMapOvr>
  <p:transition>
    <p:fade/>
  </p:transition>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50" y="233151"/>
            <a:ext cx="11370961" cy="762786"/>
          </a:xfrm>
        </p:spPr>
        <p:txBody>
          <a:bodyPr/>
          <a:lstStyle/>
          <a:p>
            <a:r>
              <a:rPr lang="en-US" dirty="0"/>
              <a:t>@Mentions and #</a:t>
            </a:r>
            <a:r>
              <a:rPr lang="en-US" dirty="0" smtClean="0"/>
              <a:t>Tags in Communities</a:t>
            </a:r>
            <a:endParaRPr lang="en-US" dirty="0"/>
          </a:p>
        </p:txBody>
      </p:sp>
      <p:sp>
        <p:nvSpPr>
          <p:cNvPr id="3" name="Content Placeholder 2"/>
          <p:cNvSpPr>
            <a:spLocks noGrp="1"/>
          </p:cNvSpPr>
          <p:nvPr>
            <p:ph idx="4294967295"/>
          </p:nvPr>
        </p:nvSpPr>
        <p:spPr>
          <a:xfrm>
            <a:off x="776564" y="1501551"/>
            <a:ext cx="10958089" cy="6364526"/>
          </a:xfrm>
          <a:prstGeom prst="rect">
            <a:avLst/>
          </a:prstGeom>
        </p:spPr>
        <p:txBody>
          <a:bodyPr/>
          <a:lstStyle/>
          <a:p>
            <a:pPr marL="0" indent="0">
              <a:buNone/>
            </a:pPr>
            <a:r>
              <a:rPr lang="en-US" dirty="0">
                <a:gradFill>
                  <a:gsLst>
                    <a:gs pos="100000">
                      <a:schemeClr val="tx2"/>
                    </a:gs>
                    <a:gs pos="0">
                      <a:schemeClr val="tx2"/>
                    </a:gs>
                  </a:gsLst>
                  <a:lin ang="5400000" scaled="0"/>
                </a:gradFill>
              </a:rPr>
              <a:t>Enable </a:t>
            </a:r>
            <a:r>
              <a:rPr lang="en-US" dirty="0" smtClean="0">
                <a:gradFill>
                  <a:gsLst>
                    <a:gs pos="100000">
                      <a:schemeClr val="tx2"/>
                    </a:gs>
                    <a:gs pos="0">
                      <a:schemeClr val="tx2"/>
                    </a:gs>
                  </a:gsLst>
                  <a:lin ang="5400000" scaled="0"/>
                </a:gradFill>
              </a:rPr>
              <a:t>members to </a:t>
            </a:r>
            <a:r>
              <a:rPr lang="en-US" dirty="0">
                <a:gradFill>
                  <a:gsLst>
                    <a:gs pos="100000">
                      <a:schemeClr val="tx2"/>
                    </a:gs>
                    <a:gs pos="0">
                      <a:schemeClr val="tx2"/>
                    </a:gs>
                  </a:gsLst>
                  <a:lin ang="5400000" scaled="0"/>
                </a:gradFill>
              </a:rPr>
              <a:t>draw </a:t>
            </a:r>
            <a:r>
              <a:rPr lang="en-US" dirty="0" smtClean="0">
                <a:gradFill>
                  <a:gsLst>
                    <a:gs pos="100000">
                      <a:schemeClr val="tx2"/>
                    </a:gs>
                    <a:gs pos="0">
                      <a:schemeClr val="tx2"/>
                    </a:gs>
                  </a:gsLst>
                  <a:lin ang="5400000" scaled="0"/>
                </a:gradFill>
              </a:rPr>
              <a:t>in other people to their content – both inside and outside </a:t>
            </a:r>
            <a:r>
              <a:rPr lang="en-US" dirty="0">
                <a:gradFill>
                  <a:gsLst>
                    <a:gs pos="100000">
                      <a:schemeClr val="tx2"/>
                    </a:gs>
                    <a:gs pos="0">
                      <a:schemeClr val="tx2"/>
                    </a:gs>
                  </a:gsLst>
                  <a:lin ang="5400000" scaled="0"/>
                </a:gradFill>
              </a:rPr>
              <a:t>of the community</a:t>
            </a:r>
          </a:p>
          <a:p>
            <a:pPr marL="710966" lvl="1" indent="-524482">
              <a:lnSpc>
                <a:spcPct val="120000"/>
              </a:lnSpc>
              <a:buFont typeface="Wingdings" pitchFamily="2" charset="2"/>
              <a:buChar char=""/>
            </a:pPr>
            <a:r>
              <a:rPr lang="en-US" b="1" dirty="0"/>
              <a:t>@mentioning </a:t>
            </a:r>
            <a:r>
              <a:rPr lang="en-US" dirty="0"/>
              <a:t>in </a:t>
            </a:r>
            <a:r>
              <a:rPr lang="en-US" dirty="0" smtClean="0"/>
              <a:t>a community discussion or reply sends an email and is displayed in </a:t>
            </a:r>
            <a:r>
              <a:rPr lang="en-US" dirty="0"/>
              <a:t>the person’s </a:t>
            </a:r>
            <a:r>
              <a:rPr lang="en-US" dirty="0" smtClean="0"/>
              <a:t>“Mentions” </a:t>
            </a:r>
            <a:r>
              <a:rPr lang="en-US" dirty="0"/>
              <a:t>view </a:t>
            </a:r>
            <a:r>
              <a:rPr lang="en-US" dirty="0" smtClean="0"/>
              <a:t>on their </a:t>
            </a:r>
            <a:r>
              <a:rPr lang="en-US" dirty="0" err="1" smtClean="0"/>
              <a:t>Mysite</a:t>
            </a:r>
            <a:r>
              <a:rPr lang="en-US" dirty="0" smtClean="0"/>
              <a:t> feed</a:t>
            </a:r>
            <a:endParaRPr lang="en-US" dirty="0"/>
          </a:p>
          <a:p>
            <a:pPr marL="710966" lvl="1" indent="-524482">
              <a:lnSpc>
                <a:spcPct val="120000"/>
              </a:lnSpc>
              <a:buFont typeface="Wingdings" pitchFamily="2" charset="2"/>
              <a:buChar char=""/>
            </a:pPr>
            <a:r>
              <a:rPr lang="en-US" b="1" dirty="0"/>
              <a:t>#</a:t>
            </a:r>
            <a:r>
              <a:rPr lang="en-US" b="1" dirty="0" smtClean="0"/>
              <a:t>tagging </a:t>
            </a:r>
            <a:r>
              <a:rPr lang="en-US" dirty="0"/>
              <a:t>in </a:t>
            </a:r>
            <a:r>
              <a:rPr lang="en-US" dirty="0" smtClean="0"/>
              <a:t>a community a discussion or reply sends a notification to </a:t>
            </a:r>
            <a:r>
              <a:rPr lang="en-US" dirty="0"/>
              <a:t>the feed of people following the </a:t>
            </a:r>
            <a:r>
              <a:rPr lang="en-US" dirty="0" smtClean="0"/>
              <a:t>tag </a:t>
            </a:r>
            <a:r>
              <a:rPr lang="en-US" dirty="0"/>
              <a:t>and in searches for the hash tag</a:t>
            </a:r>
          </a:p>
          <a:p>
            <a:pPr marL="710966" lvl="1" indent="-524482">
              <a:lnSpc>
                <a:spcPct val="120000"/>
              </a:lnSpc>
              <a:buFont typeface="Wingdings" pitchFamily="2" charset="2"/>
              <a:buChar char=""/>
            </a:pPr>
            <a:endParaRPr lang="en-US" dirty="0" smtClean="0"/>
          </a:p>
          <a:p>
            <a:pPr marL="710966" lvl="1" indent="-524482">
              <a:lnSpc>
                <a:spcPct val="120000"/>
              </a:lnSpc>
              <a:buFont typeface="Wingdings" pitchFamily="2" charset="2"/>
              <a:buChar char=""/>
            </a:pPr>
            <a:r>
              <a:rPr lang="en-US" dirty="0" smtClean="0"/>
              <a:t>Note:  These notifications are </a:t>
            </a:r>
            <a:r>
              <a:rPr lang="en-US" dirty="0"/>
              <a:t>security </a:t>
            </a:r>
            <a:r>
              <a:rPr lang="en-US" dirty="0" smtClean="0"/>
              <a:t>trimmed.  They will </a:t>
            </a:r>
            <a:r>
              <a:rPr lang="en-US" dirty="0"/>
              <a:t>not see </a:t>
            </a:r>
            <a:r>
              <a:rPr lang="en-US" dirty="0" smtClean="0"/>
              <a:t>content </a:t>
            </a:r>
            <a:r>
              <a:rPr lang="en-US" dirty="0"/>
              <a:t>they do not have access to, that hasn’t been saved yet, or </a:t>
            </a:r>
            <a:r>
              <a:rPr lang="en-US" dirty="0" smtClean="0"/>
              <a:t>that they have </a:t>
            </a:r>
            <a:r>
              <a:rPr lang="en-US" dirty="0"/>
              <a:t>made the choice not </a:t>
            </a:r>
            <a:r>
              <a:rPr lang="en-US" dirty="0" smtClean="0"/>
              <a:t>to see (set in their privacy </a:t>
            </a:r>
            <a:r>
              <a:rPr lang="en-US" dirty="0"/>
              <a:t>settings)</a:t>
            </a:r>
          </a:p>
          <a:p>
            <a:endParaRPr lang="en-US" sz="3300" dirty="0"/>
          </a:p>
        </p:txBody>
      </p:sp>
    </p:spTree>
    <p:extLst>
      <p:ext uri="{BB962C8B-B14F-4D97-AF65-F5344CB8AC3E}">
        <p14:creationId xmlns:p14="http://schemas.microsoft.com/office/powerpoint/2010/main" val="85002465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Community visitors and members</a:t>
            </a:r>
            <a:endParaRPr lang="en-US" dirty="0"/>
          </a:p>
        </p:txBody>
      </p:sp>
      <p:sp>
        <p:nvSpPr>
          <p:cNvPr id="3" name="Text Placeholder 2"/>
          <p:cNvSpPr>
            <a:spLocks noGrp="1"/>
          </p:cNvSpPr>
          <p:nvPr>
            <p:ph type="body" sz="quarter" idx="10"/>
          </p:nvPr>
        </p:nvSpPr>
        <p:spPr>
          <a:xfrm>
            <a:off x="274638" y="1212850"/>
            <a:ext cx="11887200" cy="2558201"/>
          </a:xfrm>
        </p:spPr>
        <p:txBody>
          <a:bodyPr/>
          <a:lstStyle/>
          <a:p>
            <a:r>
              <a:rPr lang="en-US" sz="3700" dirty="0"/>
              <a:t>Visiting &amp; consuming (finding “good” content) </a:t>
            </a:r>
          </a:p>
          <a:p>
            <a:r>
              <a:rPr lang="en-US" sz="3700" dirty="0"/>
              <a:t>Following, joining &amp; membership</a:t>
            </a:r>
          </a:p>
          <a:p>
            <a:r>
              <a:rPr lang="en-US" sz="3700" dirty="0"/>
              <a:t>Participating</a:t>
            </a:r>
          </a:p>
          <a:p>
            <a:r>
              <a:rPr lang="en-US" sz="3700" dirty="0"/>
              <a:t>Leaving</a:t>
            </a:r>
          </a:p>
        </p:txBody>
      </p:sp>
    </p:spTree>
    <p:extLst>
      <p:ext uri="{BB962C8B-B14F-4D97-AF65-F5344CB8AC3E}">
        <p14:creationId xmlns:p14="http://schemas.microsoft.com/office/powerpoint/2010/main" val="1628964618"/>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a:t>Visitor &amp; Member </a:t>
            </a:r>
            <a:r>
              <a:rPr lang="en-US" dirty="0" smtClean="0"/>
              <a:t>Experience</a:t>
            </a:r>
            <a:endParaRPr lang="en-US" dirty="0"/>
          </a:p>
        </p:txBody>
      </p:sp>
    </p:spTree>
    <p:extLst>
      <p:ext uri="{BB962C8B-B14F-4D97-AF65-F5344CB8AC3E}">
        <p14:creationId xmlns:p14="http://schemas.microsoft.com/office/powerpoint/2010/main" val="2800210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gradFill>
                  <a:gsLst>
                    <a:gs pos="5833">
                      <a:srgbClr val="505050"/>
                    </a:gs>
                    <a:gs pos="18000">
                      <a:srgbClr val="505050"/>
                    </a:gs>
                  </a:gsLst>
                  <a:lin ang="5400000" scaled="0"/>
                </a:gradFill>
              </a:rPr>
              <a:t>Vibrant Communities</a:t>
            </a:r>
            <a:br>
              <a:rPr lang="en-US" dirty="0">
                <a:gradFill>
                  <a:gsLst>
                    <a:gs pos="5833">
                      <a:srgbClr val="505050"/>
                    </a:gs>
                    <a:gs pos="18000">
                      <a:srgbClr val="505050"/>
                    </a:gs>
                  </a:gsLst>
                  <a:lin ang="5400000" scaled="0"/>
                </a:gradFill>
              </a:rPr>
            </a:br>
            <a:endParaRPr lang="en-US" dirty="0"/>
          </a:p>
        </p:txBody>
      </p:sp>
      <p:sp>
        <p:nvSpPr>
          <p:cNvPr id="5" name="Text Placeholder 4"/>
          <p:cNvSpPr>
            <a:spLocks noGrp="1"/>
          </p:cNvSpPr>
          <p:nvPr>
            <p:ph type="body" sz="quarter" idx="12"/>
          </p:nvPr>
        </p:nvSpPr>
        <p:spPr/>
        <p:txBody>
          <a:bodyPr/>
          <a:lstStyle/>
          <a:p>
            <a:pPr lvl="0"/>
            <a:r>
              <a:rPr lang="en-US" dirty="0">
                <a:gradFill>
                  <a:gsLst>
                    <a:gs pos="2917">
                      <a:srgbClr val="505050"/>
                    </a:gs>
                    <a:gs pos="30000">
                      <a:srgbClr val="505050"/>
                    </a:gs>
                  </a:gsLst>
                  <a:lin ang="5400000" scaled="0"/>
                </a:gradFill>
              </a:rPr>
              <a:t>John </a:t>
            </a:r>
            <a:r>
              <a:rPr lang="en-US" dirty="0" smtClean="0">
                <a:gradFill>
                  <a:gsLst>
                    <a:gs pos="2917">
                      <a:srgbClr val="505050"/>
                    </a:gs>
                    <a:gs pos="30000">
                      <a:srgbClr val="505050"/>
                    </a:gs>
                  </a:gsLst>
                  <a:lin ang="5400000" scaled="0"/>
                </a:gradFill>
              </a:rPr>
              <a:t>Pruitt and </a:t>
            </a:r>
            <a:r>
              <a:rPr lang="en-US" dirty="0">
                <a:gradFill>
                  <a:gsLst>
                    <a:gs pos="2917">
                      <a:srgbClr val="505050"/>
                    </a:gs>
                    <a:gs pos="30000">
                      <a:srgbClr val="505050"/>
                    </a:gs>
                  </a:gsLst>
                  <a:lin ang="5400000" scaled="0"/>
                </a:gradFill>
              </a:rPr>
              <a:t>Robin Miller</a:t>
            </a:r>
          </a:p>
          <a:p>
            <a:pPr lvl="0"/>
            <a:r>
              <a:rPr lang="en-US" sz="2800" dirty="0">
                <a:gradFill>
                  <a:gsLst>
                    <a:gs pos="2917">
                      <a:srgbClr val="505050"/>
                    </a:gs>
                    <a:gs pos="30000">
                      <a:srgbClr val="505050"/>
                    </a:gs>
                  </a:gsLst>
                  <a:lin ang="5400000" scaled="0"/>
                </a:gradFill>
              </a:rPr>
              <a:t>Program Managers, SharePoint team</a:t>
            </a:r>
          </a:p>
        </p:txBody>
      </p:sp>
      <p:sp>
        <p:nvSpPr>
          <p:cNvPr id="2" name="Text Placeholder 1"/>
          <p:cNvSpPr>
            <a:spLocks noGrp="1"/>
          </p:cNvSpPr>
          <p:nvPr>
            <p:ph type="body" sz="quarter" idx="13"/>
          </p:nvPr>
        </p:nvSpPr>
        <p:spPr/>
        <p:txBody>
          <a:bodyPr/>
          <a:lstStyle/>
          <a:p>
            <a:r>
              <a:rPr lang="en-US" dirty="0" smtClean="0"/>
              <a:t>SPC169</a:t>
            </a:r>
            <a:endParaRPr lang="en-US" dirty="0"/>
          </a:p>
        </p:txBody>
      </p:sp>
    </p:spTree>
    <p:extLst>
      <p:ext uri="{BB962C8B-B14F-4D97-AF65-F5344CB8AC3E}">
        <p14:creationId xmlns:p14="http://schemas.microsoft.com/office/powerpoint/2010/main" val="24278295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3"/>
          <a:stretch>
            <a:fillRect/>
          </a:stretch>
        </p:blipFill>
        <p:spPr>
          <a:xfrm>
            <a:off x="846138" y="415926"/>
            <a:ext cx="10744200" cy="6162675"/>
          </a:xfrm>
          <a:prstGeom prst="rect">
            <a:avLst/>
          </a:prstGeom>
        </p:spPr>
      </p:pic>
      <p:sp>
        <p:nvSpPr>
          <p:cNvPr id="4" name="Line Callout 2 (Border and Accent Bar) 3"/>
          <p:cNvSpPr/>
          <p:nvPr/>
        </p:nvSpPr>
        <p:spPr bwMode="auto">
          <a:xfrm>
            <a:off x="10561637" y="754062"/>
            <a:ext cx="1676400" cy="1143000"/>
          </a:xfrm>
          <a:prstGeom prst="accentBorderCallout2">
            <a:avLst>
              <a:gd name="adj1" fmla="val 18750"/>
              <a:gd name="adj2" fmla="val -8333"/>
              <a:gd name="adj3" fmla="val 19738"/>
              <a:gd name="adj4" fmla="val -35522"/>
              <a:gd name="adj5" fmla="val 99660"/>
              <a:gd name="adj6" fmla="val -59951"/>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Easy onboarding process</a:t>
            </a:r>
          </a:p>
        </p:txBody>
      </p:sp>
      <p:sp>
        <p:nvSpPr>
          <p:cNvPr id="5" name="Line Callout 2 (Border and Accent Bar) 4"/>
          <p:cNvSpPr/>
          <p:nvPr/>
        </p:nvSpPr>
        <p:spPr bwMode="auto">
          <a:xfrm>
            <a:off x="10561637" y="2925763"/>
            <a:ext cx="1676400" cy="952501"/>
          </a:xfrm>
          <a:prstGeom prst="accentBorderCallout2">
            <a:avLst>
              <a:gd name="adj1" fmla="val 18750"/>
              <a:gd name="adj2" fmla="val -8333"/>
              <a:gd name="adj3" fmla="val 19738"/>
              <a:gd name="adj4" fmla="val -35522"/>
              <a:gd name="adj5" fmla="val -13920"/>
              <a:gd name="adj6" fmla="val -57931"/>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Activity overview</a:t>
            </a:r>
          </a:p>
        </p:txBody>
      </p:sp>
      <p:sp>
        <p:nvSpPr>
          <p:cNvPr id="6" name="Line Callout 2 (Border and Accent Bar) 5"/>
          <p:cNvSpPr/>
          <p:nvPr/>
        </p:nvSpPr>
        <p:spPr bwMode="auto">
          <a:xfrm>
            <a:off x="10561637" y="4430712"/>
            <a:ext cx="1676400" cy="952501"/>
          </a:xfrm>
          <a:prstGeom prst="accentBorderCallout2">
            <a:avLst>
              <a:gd name="adj1" fmla="val 18750"/>
              <a:gd name="adj2" fmla="val -8333"/>
              <a:gd name="adj3" fmla="val 19738"/>
              <a:gd name="adj4" fmla="val -35522"/>
              <a:gd name="adj5" fmla="val 42969"/>
              <a:gd name="adj6" fmla="val -57257"/>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Members and reputation</a:t>
            </a:r>
          </a:p>
        </p:txBody>
      </p:sp>
      <p:sp>
        <p:nvSpPr>
          <p:cNvPr id="7" name="Line Callout 2 (Border and Accent Bar) 6"/>
          <p:cNvSpPr/>
          <p:nvPr/>
        </p:nvSpPr>
        <p:spPr bwMode="auto">
          <a:xfrm>
            <a:off x="224718" y="5859464"/>
            <a:ext cx="1676400" cy="952501"/>
          </a:xfrm>
          <a:prstGeom prst="accentBorderCallout2">
            <a:avLst>
              <a:gd name="adj1" fmla="val 27046"/>
              <a:gd name="adj2" fmla="val 108165"/>
              <a:gd name="adj3" fmla="val 26849"/>
              <a:gd name="adj4" fmla="val 131482"/>
              <a:gd name="adj5" fmla="val 51265"/>
              <a:gd name="adj6" fmla="val 154190"/>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Content reputation</a:t>
            </a:r>
          </a:p>
        </p:txBody>
      </p:sp>
      <p:sp>
        <p:nvSpPr>
          <p:cNvPr id="8" name="Line Callout 2 (Border and Accent Bar) 7"/>
          <p:cNvSpPr/>
          <p:nvPr/>
        </p:nvSpPr>
        <p:spPr bwMode="auto">
          <a:xfrm>
            <a:off x="224718" y="3478211"/>
            <a:ext cx="1676400" cy="952501"/>
          </a:xfrm>
          <a:prstGeom prst="accentBorderCallout2">
            <a:avLst>
              <a:gd name="adj1" fmla="val 27046"/>
              <a:gd name="adj2" fmla="val 108165"/>
              <a:gd name="adj3" fmla="val 26849"/>
              <a:gd name="adj4" fmla="val 131482"/>
              <a:gd name="adj5" fmla="val -61327"/>
              <a:gd name="adj6" fmla="val 157557"/>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Content pivot</a:t>
            </a:r>
          </a:p>
        </p:txBody>
      </p:sp>
    </p:spTree>
    <p:extLst>
      <p:ext uri="{BB962C8B-B14F-4D97-AF65-F5344CB8AC3E}">
        <p14:creationId xmlns:p14="http://schemas.microsoft.com/office/powerpoint/2010/main" val="538865407"/>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41374" y="411163"/>
            <a:ext cx="10753725" cy="6172200"/>
          </a:xfrm>
          <a:prstGeom prst="rect">
            <a:avLst/>
          </a:prstGeom>
        </p:spPr>
      </p:pic>
    </p:spTree>
    <p:extLst>
      <p:ext uri="{BB962C8B-B14F-4D97-AF65-F5344CB8AC3E}">
        <p14:creationId xmlns:p14="http://schemas.microsoft.com/office/powerpoint/2010/main" val="3110338580"/>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50902" y="411163"/>
            <a:ext cx="10734675" cy="6172200"/>
          </a:xfrm>
          <a:prstGeom prst="rect">
            <a:avLst/>
          </a:prstGeom>
        </p:spPr>
      </p:pic>
    </p:spTree>
    <p:extLst>
      <p:ext uri="{BB962C8B-B14F-4D97-AF65-F5344CB8AC3E}">
        <p14:creationId xmlns:p14="http://schemas.microsoft.com/office/powerpoint/2010/main" val="28500103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55662" y="415926"/>
            <a:ext cx="10725150" cy="6162675"/>
          </a:xfrm>
          <a:prstGeom prst="rect">
            <a:avLst/>
          </a:prstGeom>
        </p:spPr>
      </p:pic>
      <p:sp>
        <p:nvSpPr>
          <p:cNvPr id="3" name="Line Callout 2 (Border and Accent Bar) 2"/>
          <p:cNvSpPr/>
          <p:nvPr/>
        </p:nvSpPr>
        <p:spPr bwMode="auto">
          <a:xfrm>
            <a:off x="7589837" y="1820862"/>
            <a:ext cx="1981200" cy="1143000"/>
          </a:xfrm>
          <a:prstGeom prst="accentBorderCallout2">
            <a:avLst>
              <a:gd name="adj1" fmla="val 18750"/>
              <a:gd name="adj2" fmla="val -8333"/>
              <a:gd name="adj3" fmla="val 19738"/>
              <a:gd name="adj4" fmla="val -35522"/>
              <a:gd name="adj5" fmla="val 67857"/>
              <a:gd name="adj6" fmla="val -49902"/>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Additional information on hover</a:t>
            </a:r>
          </a:p>
        </p:txBody>
      </p:sp>
    </p:spTree>
    <p:extLst>
      <p:ext uri="{BB962C8B-B14F-4D97-AF65-F5344CB8AC3E}">
        <p14:creationId xmlns:p14="http://schemas.microsoft.com/office/powerpoint/2010/main" val="1710935169"/>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46138" y="411163"/>
            <a:ext cx="10744200" cy="6172200"/>
          </a:xfrm>
          <a:prstGeom prst="rect">
            <a:avLst/>
          </a:prstGeom>
        </p:spPr>
      </p:pic>
      <p:sp>
        <p:nvSpPr>
          <p:cNvPr id="4" name="Line Callout 2 (Border and Accent Bar) 3"/>
          <p:cNvSpPr/>
          <p:nvPr/>
        </p:nvSpPr>
        <p:spPr bwMode="auto">
          <a:xfrm>
            <a:off x="274637" y="3802064"/>
            <a:ext cx="1676400" cy="952501"/>
          </a:xfrm>
          <a:prstGeom prst="accentBorderCallout2">
            <a:avLst>
              <a:gd name="adj1" fmla="val 27046"/>
              <a:gd name="adj2" fmla="val 108165"/>
              <a:gd name="adj3" fmla="val 26849"/>
              <a:gd name="adj4" fmla="val 131482"/>
              <a:gd name="adj5" fmla="val -28142"/>
              <a:gd name="adj6" fmla="val 148803"/>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Featured discussions</a:t>
            </a:r>
          </a:p>
        </p:txBody>
      </p:sp>
    </p:spTree>
    <p:extLst>
      <p:ext uri="{BB962C8B-B14F-4D97-AF65-F5344CB8AC3E}">
        <p14:creationId xmlns:p14="http://schemas.microsoft.com/office/powerpoint/2010/main" val="391688926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55662" y="411163"/>
            <a:ext cx="10725150" cy="6172200"/>
          </a:xfrm>
          <a:prstGeom prst="rect">
            <a:avLst/>
          </a:prstGeom>
        </p:spPr>
      </p:pic>
      <p:sp>
        <p:nvSpPr>
          <p:cNvPr id="3" name="Line Callout 2 (Border and Accent Bar) 2"/>
          <p:cNvSpPr/>
          <p:nvPr/>
        </p:nvSpPr>
        <p:spPr bwMode="auto">
          <a:xfrm>
            <a:off x="122239" y="3421061"/>
            <a:ext cx="1828800" cy="1257301"/>
          </a:xfrm>
          <a:prstGeom prst="accentBorderCallout2">
            <a:avLst>
              <a:gd name="adj1" fmla="val 27046"/>
              <a:gd name="adj2" fmla="val 108165"/>
              <a:gd name="adj3" fmla="val 26849"/>
              <a:gd name="adj4" fmla="val 131482"/>
              <a:gd name="adj5" fmla="val 52702"/>
              <a:gd name="adj6" fmla="val 157107"/>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Best reply attached to the original post</a:t>
            </a:r>
          </a:p>
        </p:txBody>
      </p:sp>
      <p:sp>
        <p:nvSpPr>
          <p:cNvPr id="5" name="Line Callout 2 (Border and Accent Bar) 4"/>
          <p:cNvSpPr/>
          <p:nvPr/>
        </p:nvSpPr>
        <p:spPr bwMode="auto">
          <a:xfrm>
            <a:off x="9266239" y="4049712"/>
            <a:ext cx="1600200" cy="838200"/>
          </a:xfrm>
          <a:prstGeom prst="accentBorderCallout2">
            <a:avLst>
              <a:gd name="adj1" fmla="val 18750"/>
              <a:gd name="adj2" fmla="val -8333"/>
              <a:gd name="adj3" fmla="val 18751"/>
              <a:gd name="adj4" fmla="val -240428"/>
              <a:gd name="adj5" fmla="val 356"/>
              <a:gd name="adj6" fmla="val -259983"/>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“Likes”</a:t>
            </a:r>
          </a:p>
        </p:txBody>
      </p:sp>
    </p:spTree>
    <p:extLst>
      <p:ext uri="{BB962C8B-B14F-4D97-AF65-F5344CB8AC3E}">
        <p14:creationId xmlns:p14="http://schemas.microsoft.com/office/powerpoint/2010/main" val="384784838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60427" y="415926"/>
            <a:ext cx="10715625" cy="6162675"/>
          </a:xfrm>
          <a:prstGeom prst="rect">
            <a:avLst/>
          </a:prstGeom>
        </p:spPr>
      </p:pic>
      <p:sp>
        <p:nvSpPr>
          <p:cNvPr id="5" name="Line Callout 2 (Border and Accent Bar) 4"/>
          <p:cNvSpPr/>
          <p:nvPr/>
        </p:nvSpPr>
        <p:spPr bwMode="auto">
          <a:xfrm>
            <a:off x="274637" y="5402264"/>
            <a:ext cx="1951037" cy="876301"/>
          </a:xfrm>
          <a:prstGeom prst="accentBorderCallout2">
            <a:avLst>
              <a:gd name="adj1" fmla="val 27046"/>
              <a:gd name="adj2" fmla="val 108165"/>
              <a:gd name="adj3" fmla="val 26849"/>
              <a:gd name="adj4" fmla="val 131482"/>
              <a:gd name="adj5" fmla="val -17019"/>
              <a:gd name="adj6" fmla="val 162122"/>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Light threading</a:t>
            </a:r>
          </a:p>
        </p:txBody>
      </p:sp>
      <p:sp>
        <p:nvSpPr>
          <p:cNvPr id="4" name="Line Callout 2 (Border and Accent Bar) 3"/>
          <p:cNvSpPr/>
          <p:nvPr/>
        </p:nvSpPr>
        <p:spPr bwMode="auto">
          <a:xfrm>
            <a:off x="307424" y="3192464"/>
            <a:ext cx="1951037" cy="876301"/>
          </a:xfrm>
          <a:prstGeom prst="accentBorderCallout2">
            <a:avLst>
              <a:gd name="adj1" fmla="val 27046"/>
              <a:gd name="adj2" fmla="val 108165"/>
              <a:gd name="adj3" fmla="val 26849"/>
              <a:gd name="adj4" fmla="val 131482"/>
              <a:gd name="adj5" fmla="val -17019"/>
              <a:gd name="adj6" fmla="val 162122"/>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Gifted badges</a:t>
            </a:r>
          </a:p>
        </p:txBody>
      </p:sp>
    </p:spTree>
    <p:extLst>
      <p:ext uri="{BB962C8B-B14F-4D97-AF65-F5344CB8AC3E}">
        <p14:creationId xmlns:p14="http://schemas.microsoft.com/office/powerpoint/2010/main" val="163442111"/>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55662" y="411163"/>
            <a:ext cx="10725150" cy="6172200"/>
          </a:xfrm>
          <a:prstGeom prst="rect">
            <a:avLst/>
          </a:prstGeom>
        </p:spPr>
      </p:pic>
    </p:spTree>
    <p:extLst>
      <p:ext uri="{BB962C8B-B14F-4D97-AF65-F5344CB8AC3E}">
        <p14:creationId xmlns:p14="http://schemas.microsoft.com/office/powerpoint/2010/main" val="2681461141"/>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60427" y="415926"/>
            <a:ext cx="10715625" cy="6162675"/>
          </a:xfrm>
          <a:prstGeom prst="rect">
            <a:avLst/>
          </a:prstGeom>
        </p:spPr>
      </p:pic>
    </p:spTree>
    <p:extLst>
      <p:ext uri="{BB962C8B-B14F-4D97-AF65-F5344CB8AC3E}">
        <p14:creationId xmlns:p14="http://schemas.microsoft.com/office/powerpoint/2010/main" val="1878619149"/>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60427" y="411163"/>
            <a:ext cx="10715625" cy="6172200"/>
          </a:xfrm>
          <a:prstGeom prst="rect">
            <a:avLst/>
          </a:prstGeom>
        </p:spPr>
      </p:pic>
    </p:spTree>
    <p:extLst>
      <p:ext uri="{BB962C8B-B14F-4D97-AF65-F5344CB8AC3E}">
        <p14:creationId xmlns:p14="http://schemas.microsoft.com/office/powerpoint/2010/main" val="3418839831"/>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Before we start…</a:t>
            </a:r>
            <a:endParaRPr lang="en-US" dirty="0"/>
          </a:p>
        </p:txBody>
      </p:sp>
      <p:sp>
        <p:nvSpPr>
          <p:cNvPr id="3" name="Text Placeholder 2"/>
          <p:cNvSpPr>
            <a:spLocks noGrp="1"/>
          </p:cNvSpPr>
          <p:nvPr>
            <p:ph type="body" sz="quarter" idx="10"/>
          </p:nvPr>
        </p:nvSpPr>
        <p:spPr>
          <a:xfrm>
            <a:off x="274638" y="1212850"/>
            <a:ext cx="11887200" cy="3447098"/>
          </a:xfrm>
        </p:spPr>
        <p:txBody>
          <a:bodyPr/>
          <a:lstStyle/>
          <a:p>
            <a:r>
              <a:rPr lang="en-US" dirty="0" smtClean="0"/>
              <a:t>Session</a:t>
            </a:r>
          </a:p>
          <a:p>
            <a:pPr lvl="1"/>
            <a:r>
              <a:rPr lang="en-US" dirty="0" smtClean="0"/>
              <a:t>Talk - 1 hour</a:t>
            </a:r>
          </a:p>
          <a:p>
            <a:pPr lvl="1"/>
            <a:r>
              <a:rPr lang="en-US" dirty="0" smtClean="0"/>
              <a:t>Q&amp;A – 15 minutes</a:t>
            </a:r>
          </a:p>
          <a:p>
            <a:pPr lvl="1"/>
            <a:endParaRPr lang="en-US" dirty="0"/>
          </a:p>
          <a:p>
            <a:r>
              <a:rPr lang="en-US" dirty="0" smtClean="0"/>
              <a:t>Feedback channels</a:t>
            </a:r>
          </a:p>
          <a:p>
            <a:pPr lvl="1"/>
            <a:r>
              <a:rPr lang="en-US" dirty="0" smtClean="0"/>
              <a:t>Twitter handle: #SPC169</a:t>
            </a:r>
          </a:p>
          <a:p>
            <a:pPr lvl="1"/>
            <a:r>
              <a:rPr lang="en-US" dirty="0" smtClean="0"/>
              <a:t>Please complete evaluation form afterwards (on “</a:t>
            </a:r>
            <a:r>
              <a:rPr lang="en-US" dirty="0" err="1" smtClean="0"/>
              <a:t>MySPC</a:t>
            </a:r>
            <a:r>
              <a:rPr lang="en-US" dirty="0" smtClean="0"/>
              <a:t>”)</a:t>
            </a:r>
          </a:p>
          <a:p>
            <a:pPr lvl="1"/>
            <a:r>
              <a:rPr lang="en-US" dirty="0" smtClean="0"/>
              <a:t>Applause is appreciated  </a:t>
            </a:r>
            <a:r>
              <a:rPr lang="en-US" dirty="0" smtClean="0">
                <a:sym typeface="Wingdings" panose="05000000000000000000" pitchFamily="2" charset="2"/>
              </a:rPr>
              <a:t></a:t>
            </a:r>
            <a:endParaRPr lang="en-US" dirty="0"/>
          </a:p>
        </p:txBody>
      </p:sp>
    </p:spTree>
    <p:extLst>
      <p:ext uri="{BB962C8B-B14F-4D97-AF65-F5344CB8AC3E}">
        <p14:creationId xmlns:p14="http://schemas.microsoft.com/office/powerpoint/2010/main" val="3653150258"/>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860427" y="401638"/>
            <a:ext cx="10715625" cy="6191250"/>
          </a:xfrm>
          <a:prstGeom prst="rect">
            <a:avLst/>
          </a:prstGeom>
        </p:spPr>
      </p:pic>
    </p:spTree>
    <p:extLst>
      <p:ext uri="{BB962C8B-B14F-4D97-AF65-F5344CB8AC3E}">
        <p14:creationId xmlns:p14="http://schemas.microsoft.com/office/powerpoint/2010/main" val="2223812585"/>
      </p:ext>
    </p:extLst>
  </p:cSld>
  <p:clrMapOvr>
    <a:masterClrMapping/>
  </p:clrMapOvr>
  <p:transition>
    <p:fade/>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60427" y="415926"/>
            <a:ext cx="10715625" cy="6162675"/>
          </a:xfrm>
          <a:prstGeom prst="rect">
            <a:avLst/>
          </a:prstGeom>
        </p:spPr>
      </p:pic>
    </p:spTree>
    <p:extLst>
      <p:ext uri="{BB962C8B-B14F-4D97-AF65-F5344CB8AC3E}">
        <p14:creationId xmlns:p14="http://schemas.microsoft.com/office/powerpoint/2010/main" val="1789339787"/>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60427" y="415926"/>
            <a:ext cx="10715625" cy="6162675"/>
          </a:xfrm>
          <a:prstGeom prst="rect">
            <a:avLst/>
          </a:prstGeom>
        </p:spPr>
      </p:pic>
    </p:spTree>
    <p:extLst>
      <p:ext uri="{BB962C8B-B14F-4D97-AF65-F5344CB8AC3E}">
        <p14:creationId xmlns:p14="http://schemas.microsoft.com/office/powerpoint/2010/main" val="4267837112"/>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55662" y="415926"/>
            <a:ext cx="10725150" cy="6162675"/>
          </a:xfrm>
          <a:prstGeom prst="rect">
            <a:avLst/>
          </a:prstGeom>
        </p:spPr>
      </p:pic>
    </p:spTree>
    <p:extLst>
      <p:ext uri="{BB962C8B-B14F-4D97-AF65-F5344CB8AC3E}">
        <p14:creationId xmlns:p14="http://schemas.microsoft.com/office/powerpoint/2010/main" val="3404941916"/>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50902" y="425451"/>
            <a:ext cx="10734675" cy="6143625"/>
          </a:xfrm>
          <a:prstGeom prst="rect">
            <a:avLst/>
          </a:prstGeom>
        </p:spPr>
      </p:pic>
    </p:spTree>
    <p:extLst>
      <p:ext uri="{BB962C8B-B14F-4D97-AF65-F5344CB8AC3E}">
        <p14:creationId xmlns:p14="http://schemas.microsoft.com/office/powerpoint/2010/main" val="918281029"/>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860427" y="415926"/>
            <a:ext cx="10715625" cy="6162675"/>
          </a:xfrm>
          <a:prstGeom prst="rect">
            <a:avLst/>
          </a:prstGeom>
        </p:spPr>
      </p:pic>
    </p:spTree>
    <p:extLst>
      <p:ext uri="{BB962C8B-B14F-4D97-AF65-F5344CB8AC3E}">
        <p14:creationId xmlns:p14="http://schemas.microsoft.com/office/powerpoint/2010/main" val="1091520924"/>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60427" y="411163"/>
            <a:ext cx="10715625" cy="6172200"/>
          </a:xfrm>
          <a:prstGeom prst="rect">
            <a:avLst/>
          </a:prstGeom>
        </p:spPr>
      </p:pic>
      <p:sp>
        <p:nvSpPr>
          <p:cNvPr id="5" name="Line Callout 2 (Border and Accent Bar) 4"/>
          <p:cNvSpPr/>
          <p:nvPr/>
        </p:nvSpPr>
        <p:spPr bwMode="auto">
          <a:xfrm>
            <a:off x="274637" y="3059113"/>
            <a:ext cx="1951037" cy="876301"/>
          </a:xfrm>
          <a:prstGeom prst="accentBorderCallout2">
            <a:avLst>
              <a:gd name="adj1" fmla="val 27046"/>
              <a:gd name="adj2" fmla="val 108165"/>
              <a:gd name="adj3" fmla="val 26849"/>
              <a:gd name="adj4" fmla="val 131482"/>
              <a:gd name="adj5" fmla="val -17019"/>
              <a:gd name="adj6" fmla="val 162122"/>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Earned reputation</a:t>
            </a:r>
          </a:p>
        </p:txBody>
      </p:sp>
      <p:sp>
        <p:nvSpPr>
          <p:cNvPr id="6" name="Line Callout 2 (Border and Accent Bar) 5"/>
          <p:cNvSpPr/>
          <p:nvPr/>
        </p:nvSpPr>
        <p:spPr bwMode="auto">
          <a:xfrm>
            <a:off x="10487553" y="1516062"/>
            <a:ext cx="1750485" cy="838200"/>
          </a:xfrm>
          <a:prstGeom prst="accentBorderCallout2">
            <a:avLst>
              <a:gd name="adj1" fmla="val 18750"/>
              <a:gd name="adj2" fmla="val -8333"/>
              <a:gd name="adj3" fmla="val 20098"/>
              <a:gd name="adj4" fmla="val -29493"/>
              <a:gd name="adj5" fmla="val 52881"/>
              <a:gd name="adj6" fmla="val -51166"/>
            </a:avLst>
          </a:prstGeom>
          <a:solidFill>
            <a:schemeClr val="accent3"/>
          </a:solidFill>
          <a:ln>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My stats</a:t>
            </a:r>
          </a:p>
        </p:txBody>
      </p:sp>
    </p:spTree>
    <p:extLst>
      <p:ext uri="{BB962C8B-B14F-4D97-AF65-F5344CB8AC3E}">
        <p14:creationId xmlns:p14="http://schemas.microsoft.com/office/powerpoint/2010/main" val="1260289682"/>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2021524" y="1632055"/>
            <a:ext cx="7616261" cy="738664"/>
          </a:xfrm>
          <a:prstGeom prst="rect">
            <a:avLst/>
          </a:prstGeom>
        </p:spPr>
        <p:txBody>
          <a:bodyPr/>
          <a:lstStyle/>
          <a:p>
            <a:endParaRPr lang="en-US"/>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94668" y="10617"/>
            <a:ext cx="9232773" cy="720623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016307478"/>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Community participation and reputation</a:t>
            </a:r>
          </a:p>
        </p:txBody>
      </p:sp>
      <p:sp>
        <p:nvSpPr>
          <p:cNvPr id="5" name="Content Placeholder 2"/>
          <p:cNvSpPr>
            <a:spLocks noGrp="1"/>
          </p:cNvSpPr>
          <p:nvPr>
            <p:ph type="body" sz="quarter" idx="10"/>
          </p:nvPr>
        </p:nvSpPr>
        <p:spPr>
          <a:prstGeom prst="rect">
            <a:avLst/>
          </a:prstGeom>
        </p:spPr>
        <p:txBody>
          <a:bodyPr>
            <a:noAutofit/>
          </a:bodyPr>
          <a:lstStyle/>
          <a:p>
            <a:r>
              <a:rPr lang="en-US" dirty="0"/>
              <a:t>R</a:t>
            </a:r>
            <a:r>
              <a:rPr lang="en-US" dirty="0" smtClean="0"/>
              <a:t>evolves around posting, replying, </a:t>
            </a:r>
            <a:r>
              <a:rPr lang="en-US" dirty="0"/>
              <a:t>and l</a:t>
            </a:r>
            <a:r>
              <a:rPr lang="en-US" dirty="0" smtClean="0"/>
              <a:t>iking</a:t>
            </a:r>
            <a:endParaRPr lang="en-US" dirty="0"/>
          </a:p>
          <a:p>
            <a:pPr lvl="1"/>
            <a:r>
              <a:rPr lang="en-US" dirty="0"/>
              <a:t>Other SharePoint content can be included – tasks, shared documents, surveys, etc.</a:t>
            </a:r>
          </a:p>
          <a:p>
            <a:pPr lvl="1"/>
            <a:r>
              <a:rPr lang="en-US" dirty="0"/>
              <a:t>BUT, no other activities affect reputation</a:t>
            </a:r>
          </a:p>
          <a:p>
            <a:pPr lvl="1"/>
            <a:endParaRPr lang="en-US" dirty="0"/>
          </a:p>
          <a:p>
            <a:r>
              <a:rPr lang="en-US" dirty="0"/>
              <a:t>Discussion posts and </a:t>
            </a:r>
            <a:r>
              <a:rPr lang="en-US" dirty="0" smtClean="0"/>
              <a:t>replies</a:t>
            </a:r>
            <a:endParaRPr lang="en-US" dirty="0"/>
          </a:p>
          <a:p>
            <a:pPr lvl="1"/>
            <a:r>
              <a:rPr lang="en-US" dirty="0"/>
              <a:t>Discussions are always in a category</a:t>
            </a:r>
          </a:p>
          <a:p>
            <a:pPr lvl="1"/>
            <a:r>
              <a:rPr lang="en-US" dirty="0"/>
              <a:t>A discussion can be marked as a “Question”</a:t>
            </a:r>
          </a:p>
          <a:p>
            <a:pPr lvl="1"/>
            <a:r>
              <a:rPr lang="en-US" dirty="0"/>
              <a:t>Replies can be made to the root post or to a reply</a:t>
            </a:r>
          </a:p>
          <a:p>
            <a:pPr lvl="1"/>
            <a:r>
              <a:rPr lang="en-US" dirty="0"/>
              <a:t>Members can mark any reply to their discussion as the “Best reply”</a:t>
            </a:r>
          </a:p>
          <a:p>
            <a:pPr lvl="1"/>
            <a:r>
              <a:rPr lang="en-US" dirty="0" smtClean="0"/>
              <a:t>Thread reputation affected by number of likes and number of replies</a:t>
            </a:r>
            <a:endParaRPr lang="en-US" dirty="0"/>
          </a:p>
          <a:p>
            <a:pPr lvl="2"/>
            <a:r>
              <a:rPr lang="en-US" dirty="0"/>
              <a:t>“</a:t>
            </a:r>
            <a:r>
              <a:rPr lang="en-US" dirty="0" smtClean="0"/>
              <a:t>Liking” </a:t>
            </a:r>
            <a:r>
              <a:rPr lang="en-US" dirty="0"/>
              <a:t>the root post or individual </a:t>
            </a:r>
            <a:r>
              <a:rPr lang="en-US" dirty="0" smtClean="0"/>
              <a:t>replies adds to thread’s reputation</a:t>
            </a:r>
            <a:endParaRPr lang="en-US" dirty="0"/>
          </a:p>
          <a:p>
            <a:pPr lvl="1"/>
            <a:r>
              <a:rPr lang="en-US" dirty="0"/>
              <a:t>Posts or replies can be reported to the moderator by any member</a:t>
            </a:r>
          </a:p>
          <a:p>
            <a:pPr lvl="1"/>
            <a:endParaRPr lang="en-US" dirty="0"/>
          </a:p>
          <a:p>
            <a:pPr lvl="1"/>
            <a:r>
              <a:rPr lang="en-US" u="sng" dirty="0" smtClean="0"/>
              <a:t>Side note</a:t>
            </a:r>
            <a:r>
              <a:rPr lang="en-US" dirty="0" smtClean="0"/>
              <a:t>:  Root </a:t>
            </a:r>
            <a:r>
              <a:rPr lang="en-US" dirty="0"/>
              <a:t>posts = list folder; Reply = list item</a:t>
            </a:r>
          </a:p>
          <a:p>
            <a:pPr lvl="1"/>
            <a:endParaRPr lang="en-US" dirty="0"/>
          </a:p>
        </p:txBody>
      </p:sp>
    </p:spTree>
    <p:extLst>
      <p:ext uri="{BB962C8B-B14F-4D97-AF65-F5344CB8AC3E}">
        <p14:creationId xmlns:p14="http://schemas.microsoft.com/office/powerpoint/2010/main" val="1623159671"/>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500" dirty="0"/>
              <a:t>Community membership</a:t>
            </a:r>
          </a:p>
        </p:txBody>
      </p:sp>
      <p:sp>
        <p:nvSpPr>
          <p:cNvPr id="3" name="Content Placeholder 2"/>
          <p:cNvSpPr>
            <a:spLocks noGrp="1"/>
          </p:cNvSpPr>
          <p:nvPr>
            <p:ph type="body" sz="quarter" idx="10"/>
          </p:nvPr>
        </p:nvSpPr>
        <p:spPr>
          <a:xfrm>
            <a:off x="274638" y="1212852"/>
            <a:ext cx="11887200" cy="3108543"/>
          </a:xfrm>
          <a:prstGeom prst="rect">
            <a:avLst/>
          </a:prstGeom>
        </p:spPr>
        <p:txBody>
          <a:bodyPr/>
          <a:lstStyle/>
          <a:p>
            <a:r>
              <a:rPr lang="en-US" dirty="0" smtClean="0"/>
              <a:t>Membership maintained in SharePoint list</a:t>
            </a:r>
          </a:p>
          <a:p>
            <a:pPr lvl="1"/>
            <a:r>
              <a:rPr lang="en-US" dirty="0" smtClean="0"/>
              <a:t>Not explicitly part </a:t>
            </a:r>
            <a:r>
              <a:rPr lang="en-US" dirty="0"/>
              <a:t>of site </a:t>
            </a:r>
            <a:r>
              <a:rPr lang="en-US" dirty="0" smtClean="0"/>
              <a:t>permissions</a:t>
            </a:r>
            <a:endParaRPr lang="en-US" dirty="0"/>
          </a:p>
          <a:p>
            <a:pPr lvl="1"/>
            <a:r>
              <a:rPr lang="en-US" dirty="0"/>
              <a:t>Sharing the site </a:t>
            </a:r>
            <a:r>
              <a:rPr lang="en-US" dirty="0" smtClean="0"/>
              <a:t>does not add people to the members list</a:t>
            </a:r>
          </a:p>
          <a:p>
            <a:r>
              <a:rPr lang="en-US" dirty="0" smtClean="0"/>
              <a:t>Joining a community automatically “follows” it</a:t>
            </a:r>
          </a:p>
          <a:p>
            <a:r>
              <a:rPr lang="en-US" dirty="0" smtClean="0"/>
              <a:t>Leaving </a:t>
            </a:r>
            <a:r>
              <a:rPr lang="en-US" dirty="0"/>
              <a:t>a community hides </a:t>
            </a:r>
            <a:r>
              <a:rPr lang="en-US" dirty="0" smtClean="0"/>
              <a:t>a member from </a:t>
            </a:r>
            <a:r>
              <a:rPr lang="en-US" dirty="0"/>
              <a:t>the list </a:t>
            </a:r>
            <a:endParaRPr lang="en-US" dirty="0" smtClean="0"/>
          </a:p>
          <a:p>
            <a:pPr lvl="1"/>
            <a:r>
              <a:rPr lang="en-US" dirty="0" smtClean="0"/>
              <a:t>but </a:t>
            </a:r>
            <a:r>
              <a:rPr lang="en-US" dirty="0"/>
              <a:t>retains </a:t>
            </a:r>
            <a:r>
              <a:rPr lang="en-US" dirty="0" smtClean="0"/>
              <a:t>their points in case they rejoin</a:t>
            </a:r>
            <a:endParaRPr lang="en-US" dirty="0"/>
          </a:p>
        </p:txBody>
      </p:sp>
      <p:pic>
        <p:nvPicPr>
          <p:cNvPr id="6" name="Picture 5"/>
          <p:cNvPicPr>
            <a:picLocks noChangeAspect="1"/>
          </p:cNvPicPr>
          <p:nvPr/>
        </p:nvPicPr>
        <p:blipFill>
          <a:blip r:embed="rId3"/>
          <a:stretch>
            <a:fillRect/>
          </a:stretch>
        </p:blipFill>
        <p:spPr>
          <a:xfrm>
            <a:off x="5456239" y="4049757"/>
            <a:ext cx="6553200" cy="2647907"/>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542819264"/>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Session </a:t>
            </a:r>
            <a:r>
              <a:rPr lang="en-US" dirty="0" smtClean="0"/>
              <a:t>objectives</a:t>
            </a:r>
            <a:endParaRPr lang="en-US" dirty="0"/>
          </a:p>
        </p:txBody>
      </p:sp>
      <p:sp>
        <p:nvSpPr>
          <p:cNvPr id="5" name="Text Placeholder 4"/>
          <p:cNvSpPr>
            <a:spLocks noGrp="1"/>
          </p:cNvSpPr>
          <p:nvPr>
            <p:ph type="body" sz="quarter" idx="10"/>
          </p:nvPr>
        </p:nvSpPr>
        <p:spPr>
          <a:xfrm>
            <a:off x="274638" y="1212850"/>
            <a:ext cx="11887200" cy="3200876"/>
          </a:xfrm>
        </p:spPr>
        <p:txBody>
          <a:bodyPr/>
          <a:lstStyle/>
          <a:p>
            <a:r>
              <a:rPr lang="en-US" dirty="0" smtClean="0"/>
              <a:t>Learn about the new “Community” site templates, their key features, and purpose</a:t>
            </a:r>
          </a:p>
          <a:p>
            <a:r>
              <a:rPr lang="en-US" dirty="0" smtClean="0"/>
              <a:t>How to create, manage and moderate communities</a:t>
            </a:r>
            <a:endParaRPr lang="en-US" dirty="0"/>
          </a:p>
          <a:p>
            <a:r>
              <a:rPr lang="en-US" dirty="0" smtClean="0"/>
              <a:t>How communities are integrated into the larger social fabric of SharePoint</a:t>
            </a:r>
            <a:endParaRPr lang="en-US" dirty="0"/>
          </a:p>
        </p:txBody>
      </p:sp>
    </p:spTree>
    <p:extLst>
      <p:ext uri="{BB962C8B-B14F-4D97-AF65-F5344CB8AC3E}">
        <p14:creationId xmlns:p14="http://schemas.microsoft.com/office/powerpoint/2010/main" val="501917501"/>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Membership has its privileges</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453869859"/>
              </p:ext>
            </p:extLst>
          </p:nvPr>
        </p:nvGraphicFramePr>
        <p:xfrm>
          <a:off x="427037" y="1212851"/>
          <a:ext cx="11405710" cy="5637757"/>
        </p:xfrm>
        <a:graphic>
          <a:graphicData uri="http://schemas.openxmlformats.org/drawingml/2006/table">
            <a:tbl>
              <a:tblPr firstRow="1" bandRow="1">
                <a:tableStyleId>{5C22544A-7EE6-4342-B048-85BDC9FD1C3A}</a:tableStyleId>
              </a:tblPr>
              <a:tblGrid>
                <a:gridCol w="6418368"/>
                <a:gridCol w="2493671"/>
                <a:gridCol w="2493671"/>
              </a:tblGrid>
              <a:tr h="375337">
                <a:tc>
                  <a:txBody>
                    <a:bodyPr/>
                    <a:lstStyle/>
                    <a:p>
                      <a:r>
                        <a:rPr lang="en-US" sz="1800" dirty="0" smtClean="0"/>
                        <a:t>Action</a:t>
                      </a:r>
                      <a:endParaRPr lang="en-US" sz="1800" dirty="0"/>
                    </a:p>
                  </a:txBody>
                  <a:tcPr marL="93260" marR="93260" marT="46630" marB="46630"/>
                </a:tc>
                <a:tc>
                  <a:txBody>
                    <a:bodyPr/>
                    <a:lstStyle/>
                    <a:p>
                      <a:pPr algn="ctr"/>
                      <a:r>
                        <a:rPr lang="en-US" sz="1800" dirty="0" smtClean="0"/>
                        <a:t>Visitor</a:t>
                      </a:r>
                      <a:endParaRPr lang="en-US" sz="1800" dirty="0"/>
                    </a:p>
                  </a:txBody>
                  <a:tcPr marL="93260" marR="93260" marT="46630" marB="46630"/>
                </a:tc>
                <a:tc>
                  <a:txBody>
                    <a:bodyPr/>
                    <a:lstStyle/>
                    <a:p>
                      <a:pPr algn="ctr"/>
                      <a:r>
                        <a:rPr lang="en-US" sz="1800" dirty="0" smtClean="0"/>
                        <a:t>Member</a:t>
                      </a:r>
                      <a:endParaRPr lang="en-US" sz="1800" dirty="0"/>
                    </a:p>
                  </a:txBody>
                  <a:tcPr marL="93260" marR="93260" marT="46630" marB="46630"/>
                </a:tc>
              </a:tr>
              <a:tr h="526242">
                <a:tc>
                  <a:txBody>
                    <a:bodyPr/>
                    <a:lstStyle/>
                    <a:p>
                      <a:r>
                        <a:rPr lang="en-US" sz="1800" dirty="0" smtClean="0"/>
                        <a:t>View/Read Discussions</a:t>
                      </a:r>
                      <a:endParaRPr lang="en-US" sz="1800" dirty="0"/>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r>
              <a:tr h="526242">
                <a:tc>
                  <a:txBody>
                    <a:bodyPr/>
                    <a:lstStyle/>
                    <a:p>
                      <a:r>
                        <a:rPr lang="en-US" sz="1800" dirty="0" smtClean="0"/>
                        <a:t>Follow Community</a:t>
                      </a:r>
                      <a:endParaRPr lang="en-US" sz="1800" dirty="0"/>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r>
              <a:tr h="52624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Follow</a:t>
                      </a:r>
                      <a:r>
                        <a:rPr lang="en-US" sz="1800" baseline="0" dirty="0" smtClean="0"/>
                        <a:t> RSS Feed</a:t>
                      </a:r>
                      <a:endParaRPr lang="en-US" sz="1800" dirty="0" smtClean="0"/>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r>
              <a:tr h="526242">
                <a:tc>
                  <a:txBody>
                    <a:bodyPr/>
                    <a:lstStyle/>
                    <a:p>
                      <a:r>
                        <a:rPr lang="en-US" sz="1800" dirty="0" smtClean="0"/>
                        <a:t>Follow other members </a:t>
                      </a:r>
                      <a:endParaRPr lang="en-US" sz="1800" dirty="0"/>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r>
              <a:tr h="52624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Set email notifications on</a:t>
                      </a:r>
                      <a:r>
                        <a:rPr lang="en-US" sz="1800" baseline="0" dirty="0" smtClean="0"/>
                        <a:t> specific discussions (Alert Me)</a:t>
                      </a:r>
                      <a:endParaRPr lang="en-US" sz="1800" dirty="0" smtClean="0"/>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c>
                  <a:txBody>
                    <a:bodyPr/>
                    <a:lstStyle/>
                    <a:p>
                      <a:pPr algn="ct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a:solidFill>
                          <a:schemeClr val="accent2">
                            <a:lumMod val="75000"/>
                          </a:schemeClr>
                        </a:solidFill>
                        <a:latin typeface="Wingdings" panose="05000000000000000000" pitchFamily="2" charset="2"/>
                      </a:endParaRPr>
                    </a:p>
                  </a:txBody>
                  <a:tcPr marL="93260" marR="93260" marT="46630" marB="46630"/>
                </a:tc>
              </a:tr>
              <a:tr h="526242">
                <a:tc>
                  <a:txBody>
                    <a:bodyPr/>
                    <a:lstStyle/>
                    <a:p>
                      <a:r>
                        <a:rPr lang="en-US" sz="1800" dirty="0" smtClean="0"/>
                        <a:t>Earn Reputation</a:t>
                      </a:r>
                      <a:r>
                        <a:rPr lang="en-US" sz="1800" baseline="0" dirty="0" smtClean="0"/>
                        <a:t> Points and Badges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r>
              <a:tr h="526242">
                <a:tc>
                  <a:txBody>
                    <a:bodyPr/>
                    <a:lstStyle/>
                    <a:p>
                      <a:r>
                        <a:rPr lang="en-US" sz="1800" dirty="0" smtClean="0"/>
                        <a:t>Like</a:t>
                      </a:r>
                      <a:r>
                        <a:rPr lang="en-US" sz="1800" baseline="0" dirty="0" smtClean="0"/>
                        <a:t> and </a:t>
                      </a:r>
                      <a:r>
                        <a:rPr lang="en-US" sz="1800" dirty="0" smtClean="0"/>
                        <a:t>Reply</a:t>
                      </a:r>
                      <a:r>
                        <a:rPr lang="en-US" sz="1800" baseline="0" dirty="0" smtClean="0"/>
                        <a:t> to others’ posts</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r>
              <a:tr h="52624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Mark reply as the Best reply</a:t>
                      </a:r>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r>
              <a:tr h="526242">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800" dirty="0" smtClean="0"/>
                        <a:t>Create a new discussion</a:t>
                      </a:r>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r>
              <a:tr h="526242">
                <a:tc>
                  <a:txBody>
                    <a:bodyPr/>
                    <a:lstStyle/>
                    <a:p>
                      <a:r>
                        <a:rPr lang="en-US" sz="1800" dirty="0" smtClean="0"/>
                        <a:t>Report content to Moderator</a:t>
                      </a:r>
                      <a:endParaRPr lang="en-US" sz="1800" dirty="0"/>
                    </a:p>
                  </a:txBody>
                  <a:tcPr marL="93260" marR="93260" marT="46630" marB="46630"/>
                </a:tc>
                <a:tc>
                  <a:txBody>
                    <a:bodyPr/>
                    <a:lstStyle/>
                    <a:p>
                      <a:pPr algn="ctr"/>
                      <a:endParaRPr lang="en-US" sz="2400" dirty="0">
                        <a:latin typeface="Wingdings" panose="05000000000000000000" pitchFamily="2" charset="2"/>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2400" kern="1200" dirty="0" smtClean="0">
                          <a:solidFill>
                            <a:schemeClr val="accent2">
                              <a:lumMod val="75000"/>
                            </a:schemeClr>
                          </a:solidFill>
                          <a:latin typeface="Wingdings" panose="05000000000000000000" pitchFamily="2" charset="2"/>
                          <a:ea typeface="+mn-ea"/>
                          <a:cs typeface="+mn-cs"/>
                        </a:rPr>
                        <a:t>ü</a:t>
                      </a:r>
                      <a:endParaRPr lang="en-US" sz="2400" dirty="0" smtClean="0">
                        <a:solidFill>
                          <a:schemeClr val="accent2">
                            <a:lumMod val="75000"/>
                          </a:schemeClr>
                        </a:solidFill>
                        <a:latin typeface="Wingdings" panose="05000000000000000000" pitchFamily="2" charset="2"/>
                      </a:endParaRPr>
                    </a:p>
                  </a:txBody>
                  <a:tcPr marL="93260" marR="93260" marT="46630" marB="46630"/>
                </a:tc>
              </a:tr>
            </a:tbl>
          </a:graphicData>
        </a:graphic>
      </p:graphicFrame>
    </p:spTree>
    <p:extLst>
      <p:ext uri="{BB962C8B-B14F-4D97-AF65-F5344CB8AC3E}">
        <p14:creationId xmlns:p14="http://schemas.microsoft.com/office/powerpoint/2010/main" val="52435252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200" dirty="0"/>
              <a:t>Community Owners</a:t>
            </a:r>
          </a:p>
        </p:txBody>
      </p:sp>
    </p:spTree>
    <p:extLst>
      <p:ext uri="{BB962C8B-B14F-4D97-AF65-F5344CB8AC3E}">
        <p14:creationId xmlns:p14="http://schemas.microsoft.com/office/powerpoint/2010/main" val="1714449220"/>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Owner activities</a:t>
            </a:r>
            <a:endParaRPr lang="en-US" dirty="0"/>
          </a:p>
        </p:txBody>
      </p:sp>
      <p:sp>
        <p:nvSpPr>
          <p:cNvPr id="3" name="Text Placeholder 2"/>
          <p:cNvSpPr>
            <a:spLocks noGrp="1"/>
          </p:cNvSpPr>
          <p:nvPr>
            <p:ph type="body" sz="quarter" idx="10"/>
          </p:nvPr>
        </p:nvSpPr>
        <p:spPr>
          <a:xfrm>
            <a:off x="274638" y="1212852"/>
            <a:ext cx="11887200" cy="5298102"/>
          </a:xfrm>
        </p:spPr>
        <p:txBody>
          <a:bodyPr/>
          <a:lstStyle/>
          <a:p>
            <a:r>
              <a:rPr lang="en-US" dirty="0"/>
              <a:t>Community s</a:t>
            </a:r>
            <a:r>
              <a:rPr lang="en-US" dirty="0" smtClean="0"/>
              <a:t>ite </a:t>
            </a:r>
            <a:r>
              <a:rPr lang="en-US" dirty="0"/>
              <a:t>c</a:t>
            </a:r>
            <a:r>
              <a:rPr lang="en-US" dirty="0" smtClean="0"/>
              <a:t>reation</a:t>
            </a:r>
            <a:endParaRPr lang="en-US" dirty="0"/>
          </a:p>
          <a:p>
            <a:pPr lvl="1">
              <a:spcBef>
                <a:spcPts val="0"/>
              </a:spcBef>
            </a:pPr>
            <a:r>
              <a:rPr lang="en-US" dirty="0" smtClean="0"/>
              <a:t>Via community </a:t>
            </a:r>
            <a:r>
              <a:rPr lang="en-US" dirty="0"/>
              <a:t>s</a:t>
            </a:r>
            <a:r>
              <a:rPr lang="en-US" dirty="0" smtClean="0"/>
              <a:t>ite </a:t>
            </a:r>
            <a:r>
              <a:rPr lang="en-US" dirty="0"/>
              <a:t>t</a:t>
            </a:r>
            <a:r>
              <a:rPr lang="en-US" dirty="0" smtClean="0"/>
              <a:t>emplate</a:t>
            </a:r>
            <a:endParaRPr lang="en-US" dirty="0"/>
          </a:p>
          <a:p>
            <a:r>
              <a:rPr lang="en-US" dirty="0"/>
              <a:t>Community settings</a:t>
            </a:r>
          </a:p>
          <a:p>
            <a:pPr lvl="1">
              <a:spcBef>
                <a:spcPts val="0"/>
              </a:spcBef>
            </a:pPr>
            <a:r>
              <a:rPr lang="en-US" dirty="0"/>
              <a:t>Basic </a:t>
            </a:r>
            <a:r>
              <a:rPr lang="en-US" dirty="0" smtClean="0"/>
              <a:t>settings (established date, </a:t>
            </a:r>
            <a:r>
              <a:rPr lang="en-US" dirty="0"/>
              <a:t>report abuse)</a:t>
            </a:r>
          </a:p>
          <a:p>
            <a:pPr lvl="1">
              <a:spcBef>
                <a:spcPts val="0"/>
              </a:spcBef>
            </a:pPr>
            <a:r>
              <a:rPr lang="en-US" dirty="0"/>
              <a:t>Reputation </a:t>
            </a:r>
            <a:r>
              <a:rPr lang="en-US" dirty="0" smtClean="0"/>
              <a:t>settings </a:t>
            </a:r>
            <a:r>
              <a:rPr lang="en-US" dirty="0"/>
              <a:t>&amp; </a:t>
            </a:r>
            <a:r>
              <a:rPr lang="en-US" dirty="0" smtClean="0"/>
              <a:t>badges</a:t>
            </a:r>
            <a:endParaRPr lang="en-US" sz="4000" dirty="0"/>
          </a:p>
          <a:p>
            <a:r>
              <a:rPr lang="en-US" dirty="0"/>
              <a:t>Community customization</a:t>
            </a:r>
          </a:p>
          <a:p>
            <a:pPr lvl="1">
              <a:spcBef>
                <a:spcPts val="0"/>
              </a:spcBef>
            </a:pPr>
            <a:r>
              <a:rPr lang="en-US" dirty="0"/>
              <a:t>Site </a:t>
            </a:r>
            <a:r>
              <a:rPr lang="en-US" dirty="0" smtClean="0"/>
              <a:t>icon </a:t>
            </a:r>
            <a:r>
              <a:rPr lang="en-US" dirty="0"/>
              <a:t>and </a:t>
            </a:r>
            <a:r>
              <a:rPr lang="en-US" dirty="0" smtClean="0"/>
              <a:t>description</a:t>
            </a:r>
            <a:r>
              <a:rPr lang="en-US" dirty="0"/>
              <a:t>, </a:t>
            </a:r>
            <a:r>
              <a:rPr lang="en-US" dirty="0" smtClean="0"/>
              <a:t>theming</a:t>
            </a:r>
            <a:endParaRPr lang="en-US" dirty="0"/>
          </a:p>
          <a:p>
            <a:pPr lvl="1">
              <a:spcBef>
                <a:spcPts val="0"/>
              </a:spcBef>
            </a:pPr>
            <a:r>
              <a:rPr lang="en-US" dirty="0"/>
              <a:t>Editing the Home &amp; About </a:t>
            </a:r>
            <a:r>
              <a:rPr lang="en-US" dirty="0" smtClean="0"/>
              <a:t>pages</a:t>
            </a:r>
            <a:endParaRPr lang="en-US" dirty="0"/>
          </a:p>
          <a:p>
            <a:pPr lvl="1">
              <a:spcBef>
                <a:spcPts val="0"/>
              </a:spcBef>
            </a:pPr>
            <a:r>
              <a:rPr lang="en-US" dirty="0"/>
              <a:t>Categories</a:t>
            </a:r>
            <a:endParaRPr lang="en-US" sz="4000" dirty="0"/>
          </a:p>
          <a:p>
            <a:pPr lvl="1">
              <a:spcBef>
                <a:spcPts val="0"/>
              </a:spcBef>
            </a:pPr>
            <a:r>
              <a:rPr lang="en-US" dirty="0" smtClean="0"/>
              <a:t>Adding Apps (including lists</a:t>
            </a:r>
            <a:r>
              <a:rPr lang="en-US" dirty="0"/>
              <a:t>, </a:t>
            </a:r>
            <a:r>
              <a:rPr lang="en-US" dirty="0" smtClean="0"/>
              <a:t>libraries</a:t>
            </a:r>
            <a:r>
              <a:rPr lang="en-US" dirty="0"/>
              <a:t>, c</a:t>
            </a:r>
            <a:r>
              <a:rPr lang="en-US" dirty="0" smtClean="0"/>
              <a:t>alendars), </a:t>
            </a:r>
            <a:r>
              <a:rPr lang="en-US" dirty="0"/>
              <a:t>p</a:t>
            </a:r>
            <a:r>
              <a:rPr lang="en-US" dirty="0" smtClean="0"/>
              <a:t>ages </a:t>
            </a:r>
            <a:r>
              <a:rPr lang="en-US" dirty="0"/>
              <a:t>and other content</a:t>
            </a:r>
          </a:p>
          <a:p>
            <a:r>
              <a:rPr lang="en-US" dirty="0"/>
              <a:t>Community permissions</a:t>
            </a:r>
          </a:p>
          <a:p>
            <a:pPr lvl="1">
              <a:spcBef>
                <a:spcPts val="0"/>
              </a:spcBef>
            </a:pPr>
            <a:r>
              <a:rPr lang="en-US" dirty="0" smtClean="0"/>
              <a:t>Sharing your community</a:t>
            </a:r>
            <a:endParaRPr lang="en-US" dirty="0"/>
          </a:p>
          <a:p>
            <a:pPr lvl="1">
              <a:spcBef>
                <a:spcPts val="0"/>
              </a:spcBef>
            </a:pPr>
            <a:r>
              <a:rPr lang="en-US" dirty="0"/>
              <a:t>Auto-approval</a:t>
            </a:r>
          </a:p>
        </p:txBody>
      </p:sp>
    </p:spTree>
    <p:extLst>
      <p:ext uri="{BB962C8B-B14F-4D97-AF65-F5344CB8AC3E}">
        <p14:creationId xmlns:p14="http://schemas.microsoft.com/office/powerpoint/2010/main" val="1828123844"/>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Owner </a:t>
            </a:r>
            <a:r>
              <a:rPr lang="en-US" dirty="0"/>
              <a:t>Activities</a:t>
            </a:r>
          </a:p>
        </p:txBody>
      </p:sp>
    </p:spTree>
    <p:extLst>
      <p:ext uri="{BB962C8B-B14F-4D97-AF65-F5344CB8AC3E}">
        <p14:creationId xmlns:p14="http://schemas.microsoft.com/office/powerpoint/2010/main" val="524182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1918867853"/>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6099" y="239714"/>
            <a:ext cx="11344275" cy="6515100"/>
          </a:xfrm>
          <a:prstGeom prst="rect">
            <a:avLst/>
          </a:prstGeom>
        </p:spPr>
      </p:pic>
    </p:spTree>
    <p:extLst>
      <p:ext uri="{BB962C8B-B14F-4D97-AF65-F5344CB8AC3E}">
        <p14:creationId xmlns:p14="http://schemas.microsoft.com/office/powerpoint/2010/main" val="1245052969"/>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1812" y="244475"/>
            <a:ext cx="11372850" cy="6505575"/>
          </a:xfrm>
          <a:prstGeom prst="rect">
            <a:avLst/>
          </a:prstGeom>
        </p:spPr>
      </p:pic>
    </p:spTree>
    <p:extLst>
      <p:ext uri="{BB962C8B-B14F-4D97-AF65-F5344CB8AC3E}">
        <p14:creationId xmlns:p14="http://schemas.microsoft.com/office/powerpoint/2010/main" val="1999305608"/>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1238446077"/>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53620996"/>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9714"/>
            <a:ext cx="11363325" cy="6515100"/>
          </a:xfrm>
          <a:prstGeom prst="rect">
            <a:avLst/>
          </a:prstGeom>
        </p:spPr>
      </p:pic>
    </p:spTree>
    <p:extLst>
      <p:ext uri="{BB962C8B-B14F-4D97-AF65-F5344CB8AC3E}">
        <p14:creationId xmlns:p14="http://schemas.microsoft.com/office/powerpoint/2010/main" val="1102158060"/>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Agenda</a:t>
            </a:r>
            <a:endParaRPr lang="en-US" dirty="0"/>
          </a:p>
        </p:txBody>
      </p:sp>
      <p:sp>
        <p:nvSpPr>
          <p:cNvPr id="3" name="Text Placeholder 2"/>
          <p:cNvSpPr>
            <a:spLocks noGrp="1"/>
          </p:cNvSpPr>
          <p:nvPr>
            <p:ph type="body" sz="quarter" idx="10"/>
          </p:nvPr>
        </p:nvSpPr>
        <p:spPr>
          <a:xfrm>
            <a:off x="274638" y="1212850"/>
            <a:ext cx="11887200" cy="5078313"/>
          </a:xfrm>
        </p:spPr>
        <p:txBody>
          <a:bodyPr/>
          <a:lstStyle/>
          <a:p>
            <a:r>
              <a:rPr lang="en-US" dirty="0"/>
              <a:t>Introduction </a:t>
            </a:r>
          </a:p>
          <a:p>
            <a:pPr lvl="1">
              <a:spcBef>
                <a:spcPts val="0"/>
              </a:spcBef>
            </a:pPr>
            <a:r>
              <a:rPr lang="en-US" dirty="0" smtClean="0"/>
              <a:t>Some background</a:t>
            </a:r>
            <a:r>
              <a:rPr lang="en-US" dirty="0"/>
              <a:t>, the need, the vision</a:t>
            </a:r>
          </a:p>
          <a:p>
            <a:r>
              <a:rPr lang="en-US" dirty="0" smtClean="0"/>
              <a:t>Community </a:t>
            </a:r>
            <a:r>
              <a:rPr lang="en-US" dirty="0"/>
              <a:t>s</a:t>
            </a:r>
            <a:r>
              <a:rPr lang="en-US" dirty="0" smtClean="0"/>
              <a:t>ites</a:t>
            </a:r>
          </a:p>
          <a:p>
            <a:pPr lvl="1"/>
            <a:r>
              <a:rPr lang="en-US" dirty="0" smtClean="0"/>
              <a:t>Overview – Templates, pages, web parts, architecture, administration</a:t>
            </a:r>
          </a:p>
          <a:p>
            <a:pPr lvl="1"/>
            <a:r>
              <a:rPr lang="en-US" dirty="0" smtClean="0"/>
              <a:t>Visitor/Member experience - Discovering, joining, participating</a:t>
            </a:r>
          </a:p>
          <a:p>
            <a:pPr lvl="1"/>
            <a:r>
              <a:rPr lang="en-US" dirty="0" smtClean="0"/>
              <a:t>Owner experience – Creating, setting settings, customizing, and permissions</a:t>
            </a:r>
          </a:p>
          <a:p>
            <a:pPr lvl="1"/>
            <a:r>
              <a:rPr lang="en-US" dirty="0" smtClean="0"/>
              <a:t>Moderator experience – Monitoring, facilitating, managing and promoting </a:t>
            </a:r>
            <a:r>
              <a:rPr lang="en-US" dirty="0"/>
              <a:t>c</a:t>
            </a:r>
            <a:r>
              <a:rPr lang="en-US" dirty="0" smtClean="0"/>
              <a:t>ontent</a:t>
            </a:r>
          </a:p>
          <a:p>
            <a:r>
              <a:rPr lang="en-US" dirty="0" smtClean="0"/>
              <a:t>Community integration into SharePoint social</a:t>
            </a:r>
          </a:p>
          <a:p>
            <a:pPr lvl="1"/>
            <a:r>
              <a:rPr lang="en-US" dirty="0"/>
              <a:t>Community portal </a:t>
            </a:r>
            <a:endParaRPr lang="en-US" dirty="0" smtClean="0"/>
          </a:p>
          <a:p>
            <a:pPr lvl="1"/>
            <a:r>
              <a:rPr lang="en-US" dirty="0" smtClean="0"/>
              <a:t>People </a:t>
            </a:r>
            <a:r>
              <a:rPr lang="en-US" dirty="0"/>
              <a:t>card &amp; Lync integration</a:t>
            </a:r>
          </a:p>
          <a:p>
            <a:pPr lvl="1"/>
            <a:r>
              <a:rPr lang="en-US" dirty="0" smtClean="0"/>
              <a:t>Community &amp; discussion search</a:t>
            </a:r>
          </a:p>
          <a:p>
            <a:pPr lvl="1"/>
            <a:r>
              <a:rPr lang="en-US" dirty="0" smtClean="0"/>
              <a:t>Following sites, newsfeed </a:t>
            </a:r>
            <a:r>
              <a:rPr lang="en-US" dirty="0"/>
              <a:t>&amp; email </a:t>
            </a:r>
            <a:r>
              <a:rPr lang="en-US" dirty="0" smtClean="0"/>
              <a:t>notifications</a:t>
            </a:r>
            <a:endParaRPr lang="en-US" dirty="0"/>
          </a:p>
        </p:txBody>
      </p:sp>
    </p:spTree>
    <p:extLst>
      <p:ext uri="{BB962C8B-B14F-4D97-AF65-F5344CB8AC3E}">
        <p14:creationId xmlns:p14="http://schemas.microsoft.com/office/powerpoint/2010/main" val="3846100181"/>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1812" y="239714"/>
            <a:ext cx="11372850" cy="6515100"/>
          </a:xfrm>
          <a:prstGeom prst="rect">
            <a:avLst/>
          </a:prstGeom>
        </p:spPr>
      </p:pic>
    </p:spTree>
    <p:extLst>
      <p:ext uri="{BB962C8B-B14F-4D97-AF65-F5344CB8AC3E}">
        <p14:creationId xmlns:p14="http://schemas.microsoft.com/office/powerpoint/2010/main" val="2012554449"/>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44475"/>
            <a:ext cx="11363325" cy="6505575"/>
          </a:xfrm>
          <a:prstGeom prst="rect">
            <a:avLst/>
          </a:prstGeom>
        </p:spPr>
      </p:pic>
    </p:spTree>
    <p:extLst>
      <p:ext uri="{BB962C8B-B14F-4D97-AF65-F5344CB8AC3E}">
        <p14:creationId xmlns:p14="http://schemas.microsoft.com/office/powerpoint/2010/main" val="421222932"/>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4950"/>
            <a:ext cx="11363325" cy="6524625"/>
          </a:xfrm>
          <a:prstGeom prst="rect">
            <a:avLst/>
          </a:prstGeom>
        </p:spPr>
      </p:pic>
    </p:spTree>
    <p:extLst>
      <p:ext uri="{BB962C8B-B14F-4D97-AF65-F5344CB8AC3E}">
        <p14:creationId xmlns:p14="http://schemas.microsoft.com/office/powerpoint/2010/main" val="2437285404"/>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244475"/>
            <a:ext cx="11353800" cy="6505575"/>
          </a:xfrm>
          <a:prstGeom prst="rect">
            <a:avLst/>
          </a:prstGeom>
        </p:spPr>
      </p:pic>
    </p:spTree>
    <p:extLst>
      <p:ext uri="{BB962C8B-B14F-4D97-AF65-F5344CB8AC3E}">
        <p14:creationId xmlns:p14="http://schemas.microsoft.com/office/powerpoint/2010/main" val="2927112988"/>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6577" y="254000"/>
            <a:ext cx="11363325" cy="6486525"/>
          </a:xfrm>
          <a:prstGeom prst="rect">
            <a:avLst/>
          </a:prstGeom>
        </p:spPr>
      </p:pic>
    </p:spTree>
    <p:extLst>
      <p:ext uri="{BB962C8B-B14F-4D97-AF65-F5344CB8AC3E}">
        <p14:creationId xmlns:p14="http://schemas.microsoft.com/office/powerpoint/2010/main" val="4148169828"/>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1812" y="239714"/>
            <a:ext cx="11372850" cy="6515100"/>
          </a:xfrm>
          <a:prstGeom prst="rect">
            <a:avLst/>
          </a:prstGeom>
        </p:spPr>
      </p:pic>
    </p:spTree>
    <p:extLst>
      <p:ext uri="{BB962C8B-B14F-4D97-AF65-F5344CB8AC3E}">
        <p14:creationId xmlns:p14="http://schemas.microsoft.com/office/powerpoint/2010/main" val="1024141878"/>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1812" y="244475"/>
            <a:ext cx="11372850" cy="6505575"/>
          </a:xfrm>
          <a:prstGeom prst="rect">
            <a:avLst/>
          </a:prstGeom>
        </p:spPr>
      </p:pic>
    </p:spTree>
    <p:extLst>
      <p:ext uri="{BB962C8B-B14F-4D97-AF65-F5344CB8AC3E}">
        <p14:creationId xmlns:p14="http://schemas.microsoft.com/office/powerpoint/2010/main" val="1918915877"/>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6099" y="249239"/>
            <a:ext cx="11344275" cy="6496050"/>
          </a:xfrm>
          <a:prstGeom prst="rect">
            <a:avLst/>
          </a:prstGeom>
        </p:spPr>
      </p:pic>
    </p:spTree>
    <p:extLst>
      <p:ext uri="{BB962C8B-B14F-4D97-AF65-F5344CB8AC3E}">
        <p14:creationId xmlns:p14="http://schemas.microsoft.com/office/powerpoint/2010/main" val="1928393727"/>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244475"/>
            <a:ext cx="11353800" cy="6505575"/>
          </a:xfrm>
          <a:prstGeom prst="rect">
            <a:avLst/>
          </a:prstGeom>
        </p:spPr>
      </p:pic>
    </p:spTree>
    <p:extLst>
      <p:ext uri="{BB962C8B-B14F-4D97-AF65-F5344CB8AC3E}">
        <p14:creationId xmlns:p14="http://schemas.microsoft.com/office/powerpoint/2010/main" val="3770733792"/>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31812" y="249239"/>
            <a:ext cx="11372850" cy="6496050"/>
          </a:xfrm>
          <a:prstGeom prst="rect">
            <a:avLst/>
          </a:prstGeom>
        </p:spPr>
      </p:pic>
    </p:spTree>
    <p:extLst>
      <p:ext uri="{BB962C8B-B14F-4D97-AF65-F5344CB8AC3E}">
        <p14:creationId xmlns:p14="http://schemas.microsoft.com/office/powerpoint/2010/main" val="212826678"/>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gradFill>
                  <a:gsLst>
                    <a:gs pos="100000">
                      <a:schemeClr val="tx2"/>
                    </a:gs>
                    <a:gs pos="0">
                      <a:schemeClr val="tx2"/>
                    </a:gs>
                  </a:gsLst>
                  <a:lin ang="5400000" scaled="0"/>
                </a:gradFill>
              </a:rPr>
              <a:t>Social </a:t>
            </a:r>
            <a:r>
              <a:rPr lang="en-US" dirty="0" smtClean="0">
                <a:gradFill>
                  <a:gsLst>
                    <a:gs pos="100000">
                      <a:schemeClr val="tx2"/>
                    </a:gs>
                    <a:gs pos="0">
                      <a:schemeClr val="tx2"/>
                    </a:gs>
                  </a:gsLst>
                  <a:lin ang="5400000" scaled="0"/>
                </a:gradFill>
              </a:rPr>
              <a:t>got </a:t>
            </a:r>
            <a:r>
              <a:rPr lang="en-US" dirty="0">
                <a:gradFill>
                  <a:gsLst>
                    <a:gs pos="100000">
                      <a:schemeClr val="tx2"/>
                    </a:gs>
                    <a:gs pos="0">
                      <a:schemeClr val="tx2"/>
                    </a:gs>
                  </a:gsLst>
                  <a:lin ang="5400000" scaled="0"/>
                </a:gradFill>
              </a:rPr>
              <a:t>a big boost in SharePoint </a:t>
            </a:r>
            <a:r>
              <a:rPr lang="en-US" dirty="0" smtClean="0">
                <a:gradFill>
                  <a:gsLst>
                    <a:gs pos="100000">
                      <a:schemeClr val="tx2"/>
                    </a:gs>
                    <a:gs pos="0">
                      <a:schemeClr val="tx2"/>
                    </a:gs>
                  </a:gsLst>
                  <a:lin ang="5400000" scaled="0"/>
                </a:gradFill>
              </a:rPr>
              <a:t>2013 </a:t>
            </a:r>
            <a:endParaRPr lang="en-US" dirty="0"/>
          </a:p>
        </p:txBody>
      </p:sp>
      <p:sp>
        <p:nvSpPr>
          <p:cNvPr id="3" name="Text Placeholder 2"/>
          <p:cNvSpPr>
            <a:spLocks noGrp="1"/>
          </p:cNvSpPr>
          <p:nvPr>
            <p:ph type="body" sz="quarter" idx="10"/>
          </p:nvPr>
        </p:nvSpPr>
        <p:spPr>
          <a:xfrm>
            <a:off x="274638" y="1212852"/>
            <a:ext cx="11887200" cy="4678204"/>
          </a:xfrm>
        </p:spPr>
        <p:txBody>
          <a:bodyPr/>
          <a:lstStyle/>
          <a:p>
            <a:r>
              <a:rPr lang="en-US" dirty="0" smtClean="0"/>
              <a:t>Enriched </a:t>
            </a:r>
            <a:r>
              <a:rPr lang="en-US" dirty="0"/>
              <a:t>the functionalities introduced in 2010 </a:t>
            </a:r>
            <a:endParaRPr lang="en-US" dirty="0" smtClean="0"/>
          </a:p>
          <a:p>
            <a:pPr lvl="1"/>
            <a:r>
              <a:rPr lang="en-US" dirty="0" smtClean="0"/>
              <a:t>Ratings, blogs, </a:t>
            </a:r>
            <a:r>
              <a:rPr lang="en-US" dirty="0"/>
              <a:t>u</a:t>
            </a:r>
            <a:r>
              <a:rPr lang="en-US" dirty="0" smtClean="0"/>
              <a:t>ser profiles, etc.</a:t>
            </a:r>
            <a:endParaRPr lang="en-US" dirty="0"/>
          </a:p>
          <a:p>
            <a:pPr lvl="2"/>
            <a:endParaRPr lang="en-US" dirty="0" smtClean="0"/>
          </a:p>
          <a:p>
            <a:r>
              <a:rPr lang="en-US" dirty="0" smtClean="0"/>
              <a:t>Added </a:t>
            </a:r>
            <a:r>
              <a:rPr lang="en-US" dirty="0"/>
              <a:t>new features that improve and facilitate the enterprise social activities within the </a:t>
            </a:r>
            <a:r>
              <a:rPr lang="en-US" dirty="0" smtClean="0"/>
              <a:t>organization</a:t>
            </a:r>
            <a:endParaRPr lang="en-US" dirty="0"/>
          </a:p>
          <a:p>
            <a:pPr lvl="1"/>
            <a:r>
              <a:rPr lang="en-US" dirty="0" smtClean="0"/>
              <a:t>Microblog/Newsfeed</a:t>
            </a:r>
          </a:p>
          <a:p>
            <a:pPr lvl="1"/>
            <a:r>
              <a:rPr lang="en-US" dirty="0" smtClean="0"/>
              <a:t>Keep </a:t>
            </a:r>
            <a:r>
              <a:rPr lang="en-US" dirty="0"/>
              <a:t>up-to-date with activities of interest</a:t>
            </a:r>
          </a:p>
          <a:p>
            <a:pPr lvl="1"/>
            <a:r>
              <a:rPr lang="en-US" dirty="0"/>
              <a:t>Follow people as well as content (documents, sites, tags)</a:t>
            </a:r>
          </a:p>
          <a:p>
            <a:pPr lvl="1"/>
            <a:r>
              <a:rPr lang="en-US" dirty="0" smtClean="0"/>
              <a:t>Scope </a:t>
            </a:r>
            <a:r>
              <a:rPr lang="en-US" dirty="0"/>
              <a:t>to </a:t>
            </a:r>
            <a:r>
              <a:rPr lang="en-US" dirty="0" smtClean="0"/>
              <a:t>personal</a:t>
            </a:r>
            <a:r>
              <a:rPr lang="en-US" dirty="0"/>
              <a:t>, </a:t>
            </a:r>
            <a:r>
              <a:rPr lang="en-US" dirty="0" smtClean="0"/>
              <a:t>site</a:t>
            </a:r>
            <a:r>
              <a:rPr lang="en-US" dirty="0"/>
              <a:t>, and </a:t>
            </a:r>
            <a:r>
              <a:rPr lang="en-US" dirty="0" smtClean="0"/>
              <a:t>company </a:t>
            </a:r>
            <a:r>
              <a:rPr lang="en-US" dirty="0"/>
              <a:t>f</a:t>
            </a:r>
            <a:r>
              <a:rPr lang="en-US" dirty="0" smtClean="0"/>
              <a:t>eeds</a:t>
            </a:r>
            <a:endParaRPr lang="en-US" dirty="0"/>
          </a:p>
          <a:p>
            <a:pPr lvl="1"/>
            <a:r>
              <a:rPr lang="en-US" dirty="0"/>
              <a:t>Includes “Likes”, @mentions, and #</a:t>
            </a:r>
            <a:r>
              <a:rPr lang="en-US" dirty="0" smtClean="0"/>
              <a:t>tags</a:t>
            </a:r>
          </a:p>
          <a:p>
            <a:pPr lvl="1"/>
            <a:endParaRPr lang="en-US" dirty="0"/>
          </a:p>
        </p:txBody>
      </p:sp>
    </p:spTree>
    <p:extLst>
      <p:ext uri="{BB962C8B-B14F-4D97-AF65-F5344CB8AC3E}">
        <p14:creationId xmlns:p14="http://schemas.microsoft.com/office/powerpoint/2010/main" val="542945751"/>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34950"/>
            <a:ext cx="11363325" cy="6524625"/>
          </a:xfrm>
          <a:prstGeom prst="rect">
            <a:avLst/>
          </a:prstGeom>
        </p:spPr>
      </p:pic>
    </p:spTree>
    <p:extLst>
      <p:ext uri="{BB962C8B-B14F-4D97-AF65-F5344CB8AC3E}">
        <p14:creationId xmlns:p14="http://schemas.microsoft.com/office/powerpoint/2010/main" val="2516526146"/>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1812" y="244475"/>
            <a:ext cx="11372850" cy="6505575"/>
          </a:xfrm>
          <a:prstGeom prst="rect">
            <a:avLst/>
          </a:prstGeom>
        </p:spPr>
      </p:pic>
    </p:spTree>
    <p:extLst>
      <p:ext uri="{BB962C8B-B14F-4D97-AF65-F5344CB8AC3E}">
        <p14:creationId xmlns:p14="http://schemas.microsoft.com/office/powerpoint/2010/main" val="2432999424"/>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41337" y="249239"/>
            <a:ext cx="11353800" cy="6496050"/>
          </a:xfrm>
          <a:prstGeom prst="rect">
            <a:avLst/>
          </a:prstGeom>
        </p:spPr>
      </p:pic>
    </p:spTree>
    <p:extLst>
      <p:ext uri="{BB962C8B-B14F-4D97-AF65-F5344CB8AC3E}">
        <p14:creationId xmlns:p14="http://schemas.microsoft.com/office/powerpoint/2010/main" val="2333001745"/>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536577" y="244475"/>
            <a:ext cx="11363325" cy="6505575"/>
          </a:xfrm>
          <a:prstGeom prst="rect">
            <a:avLst/>
          </a:prstGeom>
        </p:spPr>
      </p:pic>
    </p:spTree>
    <p:extLst>
      <p:ext uri="{BB962C8B-B14F-4D97-AF65-F5344CB8AC3E}">
        <p14:creationId xmlns:p14="http://schemas.microsoft.com/office/powerpoint/2010/main" val="1900521464"/>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784224" y="454025"/>
            <a:ext cx="10868025" cy="6086475"/>
          </a:xfrm>
          <a:prstGeom prst="rect">
            <a:avLst/>
          </a:prstGeom>
        </p:spPr>
      </p:pic>
    </p:spTree>
    <p:extLst>
      <p:ext uri="{BB962C8B-B14F-4D97-AF65-F5344CB8AC3E}">
        <p14:creationId xmlns:p14="http://schemas.microsoft.com/office/powerpoint/2010/main" val="860490760"/>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4224" y="454025"/>
            <a:ext cx="10868025" cy="6086475"/>
          </a:xfrm>
          <a:prstGeom prst="rect">
            <a:avLst/>
          </a:prstGeom>
        </p:spPr>
      </p:pic>
    </p:spTree>
    <p:extLst>
      <p:ext uri="{BB962C8B-B14F-4D97-AF65-F5344CB8AC3E}">
        <p14:creationId xmlns:p14="http://schemas.microsoft.com/office/powerpoint/2010/main" val="3688867696"/>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49264"/>
            <a:ext cx="10858500" cy="6096000"/>
          </a:xfrm>
          <a:prstGeom prst="rect">
            <a:avLst/>
          </a:prstGeom>
        </p:spPr>
      </p:pic>
    </p:spTree>
    <p:extLst>
      <p:ext uri="{BB962C8B-B14F-4D97-AF65-F5344CB8AC3E}">
        <p14:creationId xmlns:p14="http://schemas.microsoft.com/office/powerpoint/2010/main" val="144154273"/>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93752" y="449264"/>
            <a:ext cx="10848975" cy="6096000"/>
          </a:xfrm>
          <a:prstGeom prst="rect">
            <a:avLst/>
          </a:prstGeom>
        </p:spPr>
      </p:pic>
    </p:spTree>
    <p:extLst>
      <p:ext uri="{BB962C8B-B14F-4D97-AF65-F5344CB8AC3E}">
        <p14:creationId xmlns:p14="http://schemas.microsoft.com/office/powerpoint/2010/main" val="344495860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788988" y="454025"/>
            <a:ext cx="10858500" cy="6086475"/>
          </a:xfrm>
          <a:prstGeom prst="rect">
            <a:avLst/>
          </a:prstGeom>
        </p:spPr>
      </p:pic>
    </p:spTree>
    <p:extLst>
      <p:ext uri="{BB962C8B-B14F-4D97-AF65-F5344CB8AC3E}">
        <p14:creationId xmlns:p14="http://schemas.microsoft.com/office/powerpoint/2010/main" val="3237852759"/>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49264"/>
            <a:ext cx="10858500" cy="6096000"/>
          </a:xfrm>
          <a:prstGeom prst="rect">
            <a:avLst/>
          </a:prstGeom>
        </p:spPr>
      </p:pic>
    </p:spTree>
    <p:extLst>
      <p:ext uri="{BB962C8B-B14F-4D97-AF65-F5344CB8AC3E}">
        <p14:creationId xmlns:p14="http://schemas.microsoft.com/office/powerpoint/2010/main" val="3356457902"/>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Social </a:t>
            </a:r>
            <a:r>
              <a:rPr lang="en-US" smtClean="0"/>
              <a:t>grand central– </a:t>
            </a:r>
            <a:r>
              <a:rPr lang="en-US" dirty="0" smtClean="0"/>
              <a:t>the Newsfeed</a:t>
            </a:r>
            <a:endParaRPr lang="en-US" dirty="0"/>
          </a:p>
        </p:txBody>
      </p:sp>
      <p:pic>
        <p:nvPicPr>
          <p:cNvPr id="4" name="Picture 3"/>
          <p:cNvPicPr>
            <a:picLocks noChangeAspect="1"/>
          </p:cNvPicPr>
          <p:nvPr/>
        </p:nvPicPr>
        <p:blipFill>
          <a:blip r:embed="rId3"/>
          <a:stretch>
            <a:fillRect/>
          </a:stretch>
        </p:blipFill>
        <p:spPr>
          <a:xfrm>
            <a:off x="1646239" y="1212851"/>
            <a:ext cx="8268023" cy="5473004"/>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01484139"/>
      </p:ext>
    </p:extLst>
  </p:cSld>
  <p:clrMapOvr>
    <a:masterClrMapping/>
  </p:clrMapOvr>
  <p:transition>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54025"/>
            <a:ext cx="10858500" cy="6086475"/>
          </a:xfrm>
          <a:prstGeom prst="rect">
            <a:avLst/>
          </a:prstGeom>
        </p:spPr>
      </p:pic>
    </p:spTree>
    <p:extLst>
      <p:ext uri="{BB962C8B-B14F-4D97-AF65-F5344CB8AC3E}">
        <p14:creationId xmlns:p14="http://schemas.microsoft.com/office/powerpoint/2010/main" val="3960504382"/>
      </p:ext>
    </p:extLst>
  </p:cSld>
  <p:clrMapOvr>
    <a:masterClrMapping/>
  </p:clrMapOvr>
  <p:transition>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54025"/>
            <a:ext cx="10858500" cy="6086475"/>
          </a:xfrm>
          <a:prstGeom prst="rect">
            <a:avLst/>
          </a:prstGeom>
        </p:spPr>
      </p:pic>
    </p:spTree>
    <p:extLst>
      <p:ext uri="{BB962C8B-B14F-4D97-AF65-F5344CB8AC3E}">
        <p14:creationId xmlns:p14="http://schemas.microsoft.com/office/powerpoint/2010/main" val="3784669209"/>
      </p:ext>
    </p:extLst>
  </p:cSld>
  <p:clrMapOvr>
    <a:masterClrMapping/>
  </p:clrMapOvr>
  <p:transition>
    <p:fade/>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93752" y="458789"/>
            <a:ext cx="10848975" cy="6076950"/>
          </a:xfrm>
          <a:prstGeom prst="rect">
            <a:avLst/>
          </a:prstGeom>
        </p:spPr>
      </p:pic>
    </p:spTree>
    <p:extLst>
      <p:ext uri="{BB962C8B-B14F-4D97-AF65-F5344CB8AC3E}">
        <p14:creationId xmlns:p14="http://schemas.microsoft.com/office/powerpoint/2010/main" val="3418729088"/>
      </p:ext>
    </p:extLst>
  </p:cSld>
  <p:clrMapOvr>
    <a:masterClrMapping/>
  </p:clrMapOvr>
  <p:transition>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54025"/>
            <a:ext cx="10858500" cy="6086475"/>
          </a:xfrm>
          <a:prstGeom prst="rect">
            <a:avLst/>
          </a:prstGeom>
        </p:spPr>
      </p:pic>
    </p:spTree>
    <p:extLst>
      <p:ext uri="{BB962C8B-B14F-4D97-AF65-F5344CB8AC3E}">
        <p14:creationId xmlns:p14="http://schemas.microsoft.com/office/powerpoint/2010/main" val="964130375"/>
      </p:ext>
    </p:extLst>
  </p:cSld>
  <p:clrMapOvr>
    <a:masterClrMapping/>
  </p:clrMapOvr>
  <p:transition>
    <p:fade/>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58789"/>
            <a:ext cx="10858500" cy="6076950"/>
          </a:xfrm>
          <a:prstGeom prst="rect">
            <a:avLst/>
          </a:prstGeom>
        </p:spPr>
      </p:pic>
    </p:spTree>
    <p:extLst>
      <p:ext uri="{BB962C8B-B14F-4D97-AF65-F5344CB8AC3E}">
        <p14:creationId xmlns:p14="http://schemas.microsoft.com/office/powerpoint/2010/main" val="2735193973"/>
      </p:ext>
    </p:extLst>
  </p:cSld>
  <p:clrMapOvr>
    <a:masterClrMapping/>
  </p:clrMapOvr>
  <p:transition>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788988" y="463550"/>
            <a:ext cx="10858500" cy="6067425"/>
          </a:xfrm>
          <a:prstGeom prst="rect">
            <a:avLst/>
          </a:prstGeom>
        </p:spPr>
      </p:pic>
    </p:spTree>
    <p:extLst>
      <p:ext uri="{BB962C8B-B14F-4D97-AF65-F5344CB8AC3E}">
        <p14:creationId xmlns:p14="http://schemas.microsoft.com/office/powerpoint/2010/main" val="3069898733"/>
      </p:ext>
    </p:extLst>
  </p:cSld>
  <p:clrMapOvr>
    <a:masterClrMapping/>
  </p:clrMapOvr>
  <p:transition>
    <p:fade/>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17512" y="458789"/>
            <a:ext cx="11601450" cy="6076950"/>
          </a:xfrm>
          <a:prstGeom prst="rect">
            <a:avLst/>
          </a:prstGeom>
        </p:spPr>
      </p:pic>
    </p:spTree>
    <p:extLst>
      <p:ext uri="{BB962C8B-B14F-4D97-AF65-F5344CB8AC3E}">
        <p14:creationId xmlns:p14="http://schemas.microsoft.com/office/powerpoint/2010/main" val="1716853738"/>
      </p:ext>
    </p:extLst>
  </p:cSld>
  <p:clrMapOvr>
    <a:masterClrMapping/>
  </p:clrMapOvr>
  <p:transition>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2752" y="434975"/>
            <a:ext cx="11610975" cy="6124575"/>
          </a:xfrm>
          <a:prstGeom prst="rect">
            <a:avLst/>
          </a:prstGeom>
        </p:spPr>
      </p:pic>
    </p:spTree>
    <p:extLst>
      <p:ext uri="{BB962C8B-B14F-4D97-AF65-F5344CB8AC3E}">
        <p14:creationId xmlns:p14="http://schemas.microsoft.com/office/powerpoint/2010/main" val="3056794185"/>
      </p:ext>
    </p:extLst>
  </p:cSld>
  <p:clrMapOvr>
    <a:masterClrMapping/>
  </p:clrMapOvr>
  <p:transition>
    <p:fade/>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7512" y="463550"/>
            <a:ext cx="11601450" cy="6067425"/>
          </a:xfrm>
          <a:prstGeom prst="rect">
            <a:avLst/>
          </a:prstGeom>
        </p:spPr>
      </p:pic>
    </p:spTree>
    <p:extLst>
      <p:ext uri="{BB962C8B-B14F-4D97-AF65-F5344CB8AC3E}">
        <p14:creationId xmlns:p14="http://schemas.microsoft.com/office/powerpoint/2010/main" val="2522192539"/>
      </p:ext>
    </p:extLst>
  </p:cSld>
  <p:clrMapOvr>
    <a:masterClrMapping/>
  </p:clrMapOvr>
  <p:transition>
    <p:fade/>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434975"/>
            <a:ext cx="11610975" cy="6124575"/>
          </a:xfrm>
          <a:prstGeom prst="rect">
            <a:avLst/>
          </a:prstGeom>
        </p:spPr>
      </p:pic>
    </p:spTree>
    <p:extLst>
      <p:ext uri="{BB962C8B-B14F-4D97-AF65-F5344CB8AC3E}">
        <p14:creationId xmlns:p14="http://schemas.microsoft.com/office/powerpoint/2010/main" val="76856578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125665"/>
            <a:ext cx="11887200" cy="1831975"/>
          </a:xfrm>
        </p:spPr>
        <p:txBody>
          <a:bodyPr/>
          <a:lstStyle/>
          <a:p>
            <a:r>
              <a:rPr lang="en-US" sz="8800" dirty="0"/>
              <a:t>Online communities</a:t>
            </a:r>
            <a:br>
              <a:rPr lang="en-US" sz="8800" dirty="0"/>
            </a:br>
            <a:r>
              <a:rPr lang="en-US" dirty="0" smtClean="0"/>
              <a:t>a piece of the social puzzle</a:t>
            </a:r>
            <a:endParaRPr lang="en-US" dirty="0"/>
          </a:p>
        </p:txBody>
      </p:sp>
    </p:spTree>
    <p:extLst>
      <p:ext uri="{BB962C8B-B14F-4D97-AF65-F5344CB8AC3E}">
        <p14:creationId xmlns:p14="http://schemas.microsoft.com/office/powerpoint/2010/main" val="4032394254"/>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412752" y="458789"/>
            <a:ext cx="11610975" cy="6076950"/>
          </a:xfrm>
          <a:prstGeom prst="rect">
            <a:avLst/>
          </a:prstGeom>
        </p:spPr>
      </p:pic>
    </p:spTree>
    <p:extLst>
      <p:ext uri="{BB962C8B-B14F-4D97-AF65-F5344CB8AC3E}">
        <p14:creationId xmlns:p14="http://schemas.microsoft.com/office/powerpoint/2010/main" val="4286900085"/>
      </p:ext>
    </p:extLst>
  </p:cSld>
  <p:clrMapOvr>
    <a:masterClrMapping/>
  </p:clrMapOvr>
  <p:transition>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7512" y="454025"/>
            <a:ext cx="11601450" cy="6086475"/>
          </a:xfrm>
          <a:prstGeom prst="rect">
            <a:avLst/>
          </a:prstGeom>
        </p:spPr>
      </p:pic>
    </p:spTree>
    <p:extLst>
      <p:ext uri="{BB962C8B-B14F-4D97-AF65-F5344CB8AC3E}">
        <p14:creationId xmlns:p14="http://schemas.microsoft.com/office/powerpoint/2010/main" val="3009556998"/>
      </p:ext>
    </p:extLst>
  </p:cSld>
  <p:clrMapOvr>
    <a:masterClrMapping/>
  </p:clrMapOvr>
  <p:transition>
    <p:fad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449264"/>
            <a:ext cx="11610975" cy="6096000"/>
          </a:xfrm>
          <a:prstGeom prst="rect">
            <a:avLst/>
          </a:prstGeom>
        </p:spPr>
      </p:pic>
      <p:sp>
        <p:nvSpPr>
          <p:cNvPr id="3" name="Line Callout 2 (Border and Accent Bar) 2"/>
          <p:cNvSpPr/>
          <p:nvPr/>
        </p:nvSpPr>
        <p:spPr bwMode="auto">
          <a:xfrm>
            <a:off x="9342439" y="3878262"/>
            <a:ext cx="2436285" cy="1143000"/>
          </a:xfrm>
          <a:prstGeom prst="accentBorderCallout2">
            <a:avLst>
              <a:gd name="adj1" fmla="val 18750"/>
              <a:gd name="adj2" fmla="val -8333"/>
              <a:gd name="adj3" fmla="val 20098"/>
              <a:gd name="adj4" fmla="val -29493"/>
              <a:gd name="adj5" fmla="val 52881"/>
              <a:gd name="adj6" fmla="val -51166"/>
            </a:avLst>
          </a:prstGeom>
          <a:solidFill>
            <a:schemeClr val="accent2"/>
          </a:solidFill>
          <a:ln>
            <a:solidFill>
              <a:schemeClr val="accent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9" rIns="0" bIns="46629" numCol="1" rtlCol="0" anchor="ctr" anchorCtr="0" compatLnSpc="1">
            <a:prstTxWarp prst="textNoShape">
              <a:avLst/>
            </a:prstTxWarp>
          </a:bodyPr>
          <a:lstStyle/>
          <a:p>
            <a:pPr algn="ctr" defTabSz="932290" fontAlgn="base">
              <a:spcBef>
                <a:spcPct val="0"/>
              </a:spcBef>
              <a:spcAft>
                <a:spcPct val="0"/>
              </a:spcAft>
            </a:pPr>
            <a:r>
              <a:rPr lang="en-US" sz="2000" dirty="0">
                <a:gradFill>
                  <a:gsLst>
                    <a:gs pos="0">
                      <a:srgbClr val="FFFFFF"/>
                    </a:gs>
                    <a:gs pos="100000">
                      <a:srgbClr val="FFFFFF"/>
                    </a:gs>
                  </a:gsLst>
                  <a:lin ang="5400000" scaled="0"/>
                </a:gradFill>
              </a:rPr>
              <a:t>New link to review reported posts</a:t>
            </a:r>
          </a:p>
        </p:txBody>
      </p:sp>
    </p:spTree>
    <p:extLst>
      <p:ext uri="{BB962C8B-B14F-4D97-AF65-F5344CB8AC3E}">
        <p14:creationId xmlns:p14="http://schemas.microsoft.com/office/powerpoint/2010/main" val="1022289433"/>
      </p:ext>
    </p:extLst>
  </p:cSld>
  <p:clrMapOvr>
    <a:masterClrMapping/>
  </p:clrMapOvr>
  <p:transition>
    <p:fade/>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7512" y="458789"/>
            <a:ext cx="11601450" cy="6076950"/>
          </a:xfrm>
          <a:prstGeom prst="rect">
            <a:avLst/>
          </a:prstGeom>
        </p:spPr>
      </p:pic>
    </p:spTree>
    <p:extLst>
      <p:ext uri="{BB962C8B-B14F-4D97-AF65-F5344CB8AC3E}">
        <p14:creationId xmlns:p14="http://schemas.microsoft.com/office/powerpoint/2010/main" val="214982906"/>
      </p:ext>
    </p:extLst>
  </p:cSld>
  <p:clrMapOvr>
    <a:masterClrMapping/>
  </p:clrMapOvr>
  <p:transition>
    <p:fade/>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454025"/>
            <a:ext cx="11610975" cy="6086475"/>
          </a:xfrm>
          <a:prstGeom prst="rect">
            <a:avLst/>
          </a:prstGeom>
        </p:spPr>
      </p:pic>
    </p:spTree>
    <p:extLst>
      <p:ext uri="{BB962C8B-B14F-4D97-AF65-F5344CB8AC3E}">
        <p14:creationId xmlns:p14="http://schemas.microsoft.com/office/powerpoint/2010/main" val="1482162134"/>
      </p:ext>
    </p:extLst>
  </p:cSld>
  <p:clrMapOvr>
    <a:masterClrMapping/>
  </p:clrMapOvr>
  <p:transition>
    <p:fade/>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7512" y="458789"/>
            <a:ext cx="11601450" cy="6076950"/>
          </a:xfrm>
          <a:prstGeom prst="rect">
            <a:avLst/>
          </a:prstGeom>
        </p:spPr>
      </p:pic>
    </p:spTree>
    <p:extLst>
      <p:ext uri="{BB962C8B-B14F-4D97-AF65-F5344CB8AC3E}">
        <p14:creationId xmlns:p14="http://schemas.microsoft.com/office/powerpoint/2010/main" val="3365227748"/>
      </p:ext>
    </p:extLst>
  </p:cSld>
  <p:clrMapOvr>
    <a:masterClrMapping/>
  </p:clrMapOvr>
  <p:transition>
    <p:fade/>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458789"/>
            <a:ext cx="11610975" cy="6076950"/>
          </a:xfrm>
          <a:prstGeom prst="rect">
            <a:avLst/>
          </a:prstGeom>
        </p:spPr>
      </p:pic>
    </p:spTree>
    <p:extLst>
      <p:ext uri="{BB962C8B-B14F-4D97-AF65-F5344CB8AC3E}">
        <p14:creationId xmlns:p14="http://schemas.microsoft.com/office/powerpoint/2010/main" val="1948011539"/>
      </p:ext>
    </p:extLst>
  </p:cSld>
  <p:clrMapOvr>
    <a:masterClrMapping/>
  </p:clrMapOvr>
  <p:transition>
    <p:fade/>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12752" y="458789"/>
            <a:ext cx="11610975" cy="6076950"/>
          </a:xfrm>
          <a:prstGeom prst="rect">
            <a:avLst/>
          </a:prstGeom>
        </p:spPr>
      </p:pic>
    </p:spTree>
    <p:extLst>
      <p:ext uri="{BB962C8B-B14F-4D97-AF65-F5344CB8AC3E}">
        <p14:creationId xmlns:p14="http://schemas.microsoft.com/office/powerpoint/2010/main" val="2073349353"/>
      </p:ext>
    </p:extLst>
  </p:cSld>
  <p:clrMapOvr>
    <a:masterClrMapping/>
  </p:clrMapOvr>
  <p:transition>
    <p:fade/>
  </p:transition>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07988" y="458789"/>
            <a:ext cx="11620500" cy="6076950"/>
          </a:xfrm>
          <a:prstGeom prst="rect">
            <a:avLst/>
          </a:prstGeom>
        </p:spPr>
      </p:pic>
    </p:spTree>
    <p:extLst>
      <p:ext uri="{BB962C8B-B14F-4D97-AF65-F5344CB8AC3E}">
        <p14:creationId xmlns:p14="http://schemas.microsoft.com/office/powerpoint/2010/main" val="763887281"/>
      </p:ext>
    </p:extLst>
  </p:cSld>
  <p:clrMapOvr>
    <a:masterClrMapping/>
  </p:clrMapOvr>
  <p:transition>
    <p:fade/>
  </p:transition>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422277" y="449264"/>
            <a:ext cx="11591925" cy="6096000"/>
          </a:xfrm>
          <a:prstGeom prst="rect">
            <a:avLst/>
          </a:prstGeom>
        </p:spPr>
      </p:pic>
    </p:spTree>
    <p:extLst>
      <p:ext uri="{BB962C8B-B14F-4D97-AF65-F5344CB8AC3E}">
        <p14:creationId xmlns:p14="http://schemas.microsoft.com/office/powerpoint/2010/main" val="1987601416"/>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42" name="Straight Connector 141"/>
          <p:cNvCxnSpPr>
            <a:stCxn id="44" idx="0"/>
            <a:endCxn id="5" idx="4"/>
          </p:cNvCxnSpPr>
          <p:nvPr/>
        </p:nvCxnSpPr>
        <p:spPr>
          <a:xfrm flipV="1">
            <a:off x="2645816" y="2953246"/>
            <a:ext cx="1456639" cy="208864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a:endCxn id="21" idx="2"/>
          </p:cNvCxnSpPr>
          <p:nvPr/>
        </p:nvCxnSpPr>
        <p:spPr>
          <a:xfrm>
            <a:off x="443996" y="1923494"/>
            <a:ext cx="627975" cy="40154"/>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48" name="Straight Connector 2047"/>
          <p:cNvCxnSpPr>
            <a:stCxn id="32" idx="2"/>
            <a:endCxn id="21" idx="1"/>
          </p:cNvCxnSpPr>
          <p:nvPr/>
        </p:nvCxnSpPr>
        <p:spPr>
          <a:xfrm>
            <a:off x="443998" y="942319"/>
            <a:ext cx="723198" cy="843645"/>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3110371" y="854886"/>
            <a:ext cx="828765" cy="621736"/>
          </a:xfrm>
          <a:prstGeom prst="ellipse">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 name="Oval 4"/>
          <p:cNvSpPr/>
          <p:nvPr/>
        </p:nvSpPr>
        <p:spPr>
          <a:xfrm>
            <a:off x="3688070" y="2331508"/>
            <a:ext cx="828765" cy="621736"/>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 name="Oval 5"/>
          <p:cNvSpPr/>
          <p:nvPr/>
        </p:nvSpPr>
        <p:spPr>
          <a:xfrm>
            <a:off x="5907451" y="1904064"/>
            <a:ext cx="828765" cy="621736"/>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 name="Oval 6"/>
          <p:cNvSpPr/>
          <p:nvPr/>
        </p:nvSpPr>
        <p:spPr>
          <a:xfrm>
            <a:off x="4560708" y="3170851"/>
            <a:ext cx="828765" cy="621736"/>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 name="Oval 7"/>
          <p:cNvSpPr/>
          <p:nvPr/>
        </p:nvSpPr>
        <p:spPr>
          <a:xfrm>
            <a:off x="5285879" y="2642375"/>
            <a:ext cx="828765" cy="621736"/>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 name="Oval 8"/>
          <p:cNvSpPr/>
          <p:nvPr/>
        </p:nvSpPr>
        <p:spPr>
          <a:xfrm>
            <a:off x="4975091" y="1632055"/>
            <a:ext cx="583348" cy="422262"/>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 name="Oval 9"/>
          <p:cNvSpPr/>
          <p:nvPr/>
        </p:nvSpPr>
        <p:spPr>
          <a:xfrm>
            <a:off x="5182283" y="2142397"/>
            <a:ext cx="583348" cy="422262"/>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 name="Oval 10"/>
          <p:cNvSpPr/>
          <p:nvPr/>
        </p:nvSpPr>
        <p:spPr>
          <a:xfrm>
            <a:off x="5572733" y="643755"/>
            <a:ext cx="583348" cy="422262"/>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2" name="Oval 11"/>
          <p:cNvSpPr/>
          <p:nvPr/>
        </p:nvSpPr>
        <p:spPr>
          <a:xfrm>
            <a:off x="5389474" y="3792586"/>
            <a:ext cx="583348" cy="422262"/>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3" name="Oval 12"/>
          <p:cNvSpPr/>
          <p:nvPr/>
        </p:nvSpPr>
        <p:spPr>
          <a:xfrm>
            <a:off x="4609053" y="2431245"/>
            <a:ext cx="583348" cy="422262"/>
          </a:xfrm>
          <a:prstGeom prst="ellipse">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4" name="Oval 13"/>
          <p:cNvSpPr/>
          <p:nvPr/>
        </p:nvSpPr>
        <p:spPr>
          <a:xfrm>
            <a:off x="6156081" y="2953244"/>
            <a:ext cx="683731" cy="528475"/>
          </a:xfrm>
          <a:prstGeom prst="ellipse">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0" name="Oval 19"/>
          <p:cNvSpPr/>
          <p:nvPr/>
        </p:nvSpPr>
        <p:spPr>
          <a:xfrm>
            <a:off x="5391079" y="4663017"/>
            <a:ext cx="603294" cy="466302"/>
          </a:xfrm>
          <a:prstGeom prst="ellipse">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1" name="Oval 20"/>
          <p:cNvSpPr/>
          <p:nvPr/>
        </p:nvSpPr>
        <p:spPr>
          <a:xfrm>
            <a:off x="1071973" y="1712363"/>
            <a:ext cx="650214" cy="502570"/>
          </a:xfrm>
          <a:prstGeom prst="ellipse">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3" name="Oval 22"/>
          <p:cNvSpPr/>
          <p:nvPr/>
        </p:nvSpPr>
        <p:spPr>
          <a:xfrm>
            <a:off x="3946042" y="3963564"/>
            <a:ext cx="603294" cy="466302"/>
          </a:xfrm>
          <a:prstGeom prst="ellipse">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4" name="Oval 23"/>
          <p:cNvSpPr/>
          <p:nvPr/>
        </p:nvSpPr>
        <p:spPr>
          <a:xfrm>
            <a:off x="8497342" y="1981781"/>
            <a:ext cx="603294" cy="466302"/>
          </a:xfrm>
          <a:prstGeom prst="ellipse">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7" name="Oval 26"/>
          <p:cNvSpPr/>
          <p:nvPr/>
        </p:nvSpPr>
        <p:spPr>
          <a:xfrm>
            <a:off x="9628158" y="2853506"/>
            <a:ext cx="603294" cy="466302"/>
          </a:xfrm>
          <a:prstGeom prst="ellipse">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8" name="Oval 27"/>
          <p:cNvSpPr/>
          <p:nvPr/>
        </p:nvSpPr>
        <p:spPr>
          <a:xfrm>
            <a:off x="8069147" y="3963564"/>
            <a:ext cx="603294" cy="466302"/>
          </a:xfrm>
          <a:prstGeom prst="ellipse">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29" name="Oval 28"/>
          <p:cNvSpPr/>
          <p:nvPr/>
        </p:nvSpPr>
        <p:spPr>
          <a:xfrm>
            <a:off x="6692543" y="4663017"/>
            <a:ext cx="603294" cy="466302"/>
          </a:xfrm>
          <a:prstGeom prst="ellipse">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0" name="Oval 29"/>
          <p:cNvSpPr/>
          <p:nvPr/>
        </p:nvSpPr>
        <p:spPr>
          <a:xfrm>
            <a:off x="2956601" y="2937700"/>
            <a:ext cx="603294" cy="466302"/>
          </a:xfrm>
          <a:prstGeom prst="ellipse">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 name="Rounded Rectangle 3"/>
          <p:cNvSpPr/>
          <p:nvPr/>
        </p:nvSpPr>
        <p:spPr>
          <a:xfrm>
            <a:off x="831269" y="2467513"/>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2" name="Rounded Rectangle 31"/>
          <p:cNvSpPr/>
          <p:nvPr/>
        </p:nvSpPr>
        <p:spPr>
          <a:xfrm>
            <a:off x="133210" y="767456"/>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3" name="Rounded Rectangle 32"/>
          <p:cNvSpPr/>
          <p:nvPr/>
        </p:nvSpPr>
        <p:spPr>
          <a:xfrm>
            <a:off x="133210" y="1845777"/>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4" name="Rounded Rectangle 33"/>
          <p:cNvSpPr/>
          <p:nvPr/>
        </p:nvSpPr>
        <p:spPr>
          <a:xfrm>
            <a:off x="57244" y="2189676"/>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5" name="Rounded Rectangle 34"/>
          <p:cNvSpPr/>
          <p:nvPr/>
        </p:nvSpPr>
        <p:spPr>
          <a:xfrm>
            <a:off x="831269" y="1165754"/>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6" name="Rounded Rectangle 35"/>
          <p:cNvSpPr/>
          <p:nvPr/>
        </p:nvSpPr>
        <p:spPr>
          <a:xfrm>
            <a:off x="2505" y="2828249"/>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7" name="Rounded Rectangle 36"/>
          <p:cNvSpPr/>
          <p:nvPr/>
        </p:nvSpPr>
        <p:spPr>
          <a:xfrm>
            <a:off x="2503" y="1249300"/>
            <a:ext cx="130707" cy="178750"/>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8" name="Rounded Rectangle 37"/>
          <p:cNvSpPr/>
          <p:nvPr/>
        </p:nvSpPr>
        <p:spPr>
          <a:xfrm>
            <a:off x="2074416" y="2308842"/>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39" name="Rounded Rectangle 38"/>
          <p:cNvSpPr/>
          <p:nvPr/>
        </p:nvSpPr>
        <p:spPr>
          <a:xfrm>
            <a:off x="2592395" y="2567251"/>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0" name="Rounded Rectangle 39"/>
          <p:cNvSpPr/>
          <p:nvPr/>
        </p:nvSpPr>
        <p:spPr>
          <a:xfrm>
            <a:off x="6321837" y="4267957"/>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1" name="Rounded Rectangle 40"/>
          <p:cNvSpPr/>
          <p:nvPr/>
        </p:nvSpPr>
        <p:spPr>
          <a:xfrm>
            <a:off x="6736217" y="2766077"/>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2" name="Rounded Rectangle 41"/>
          <p:cNvSpPr/>
          <p:nvPr/>
        </p:nvSpPr>
        <p:spPr>
          <a:xfrm>
            <a:off x="2695988" y="3633267"/>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3" name="Rounded Rectangle 42"/>
          <p:cNvSpPr/>
          <p:nvPr/>
        </p:nvSpPr>
        <p:spPr>
          <a:xfrm>
            <a:off x="4549337" y="2937702"/>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4" name="Rounded Rectangle 43"/>
          <p:cNvSpPr/>
          <p:nvPr/>
        </p:nvSpPr>
        <p:spPr>
          <a:xfrm>
            <a:off x="2335031" y="5041888"/>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5" name="Rounded Rectangle 44"/>
          <p:cNvSpPr/>
          <p:nvPr/>
        </p:nvSpPr>
        <p:spPr>
          <a:xfrm>
            <a:off x="4457114" y="2053673"/>
            <a:ext cx="443615" cy="122404"/>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6" name="Rounded Rectangle 45"/>
          <p:cNvSpPr/>
          <p:nvPr/>
        </p:nvSpPr>
        <p:spPr>
          <a:xfrm>
            <a:off x="2592395" y="1894352"/>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7" name="Rounded Rectangle 46"/>
          <p:cNvSpPr/>
          <p:nvPr/>
        </p:nvSpPr>
        <p:spPr>
          <a:xfrm>
            <a:off x="2956805" y="2194856"/>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8" name="Rounded Rectangle 47"/>
          <p:cNvSpPr/>
          <p:nvPr/>
        </p:nvSpPr>
        <p:spPr>
          <a:xfrm>
            <a:off x="3738851" y="2102243"/>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49" name="Rounded Rectangle 48"/>
          <p:cNvSpPr/>
          <p:nvPr/>
        </p:nvSpPr>
        <p:spPr>
          <a:xfrm>
            <a:off x="1885506" y="1537500"/>
            <a:ext cx="621572" cy="174863"/>
          </a:xfrm>
          <a:prstGeom prst="roundRect">
            <a:avLst/>
          </a:prstGeom>
          <a:solidFill>
            <a:schemeClr val="accent3">
              <a:alpha val="75000"/>
            </a:schemeClr>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2" name="Rounded Rectangle 51"/>
          <p:cNvSpPr/>
          <p:nvPr/>
        </p:nvSpPr>
        <p:spPr>
          <a:xfrm>
            <a:off x="3269825" y="4245937"/>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3" name="Rounded Rectangle 52"/>
          <p:cNvSpPr/>
          <p:nvPr/>
        </p:nvSpPr>
        <p:spPr>
          <a:xfrm>
            <a:off x="2808724" y="4732314"/>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4" name="Rounded Rectangle 53"/>
          <p:cNvSpPr/>
          <p:nvPr/>
        </p:nvSpPr>
        <p:spPr>
          <a:xfrm>
            <a:off x="3235295" y="5253019"/>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5" name="Rounded Rectangle 54"/>
          <p:cNvSpPr/>
          <p:nvPr/>
        </p:nvSpPr>
        <p:spPr>
          <a:xfrm>
            <a:off x="2187153" y="4509527"/>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6" name="Rounded Rectangle 55"/>
          <p:cNvSpPr/>
          <p:nvPr/>
        </p:nvSpPr>
        <p:spPr>
          <a:xfrm>
            <a:off x="3110371" y="3944135"/>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7" name="Rounded Rectangle 56"/>
          <p:cNvSpPr/>
          <p:nvPr/>
        </p:nvSpPr>
        <p:spPr>
          <a:xfrm>
            <a:off x="1729096" y="999313"/>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8" name="Rounded Rectangle 57"/>
          <p:cNvSpPr/>
          <p:nvPr/>
        </p:nvSpPr>
        <p:spPr>
          <a:xfrm>
            <a:off x="2565376" y="1263874"/>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59" name="Rounded Rectangle 58"/>
          <p:cNvSpPr/>
          <p:nvPr/>
        </p:nvSpPr>
        <p:spPr>
          <a:xfrm>
            <a:off x="1953551" y="4858"/>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0" name="Rounded Rectangle 59"/>
          <p:cNvSpPr/>
          <p:nvPr/>
        </p:nvSpPr>
        <p:spPr>
          <a:xfrm>
            <a:off x="2592394" y="310869"/>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1" name="Rounded Rectangle 60"/>
          <p:cNvSpPr/>
          <p:nvPr/>
        </p:nvSpPr>
        <p:spPr>
          <a:xfrm>
            <a:off x="3272062" y="605223"/>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2" name="Rounded Rectangle 61"/>
          <p:cNvSpPr/>
          <p:nvPr/>
        </p:nvSpPr>
        <p:spPr>
          <a:xfrm>
            <a:off x="4758761" y="648615"/>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3" name="Rounded Rectangle 62"/>
          <p:cNvSpPr/>
          <p:nvPr/>
        </p:nvSpPr>
        <p:spPr>
          <a:xfrm>
            <a:off x="4049640" y="767456"/>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4" name="Rounded Rectangle 63"/>
          <p:cNvSpPr/>
          <p:nvPr/>
        </p:nvSpPr>
        <p:spPr>
          <a:xfrm>
            <a:off x="3359001" y="1676746"/>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5" name="Rounded Rectangle 64"/>
          <p:cNvSpPr/>
          <p:nvPr/>
        </p:nvSpPr>
        <p:spPr>
          <a:xfrm>
            <a:off x="7668580" y="1543330"/>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6" name="Rounded Rectangle 65"/>
          <p:cNvSpPr/>
          <p:nvPr/>
        </p:nvSpPr>
        <p:spPr>
          <a:xfrm>
            <a:off x="2435983" y="771665"/>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7" name="Rounded Rectangle 66"/>
          <p:cNvSpPr/>
          <p:nvPr/>
        </p:nvSpPr>
        <p:spPr>
          <a:xfrm>
            <a:off x="1532261" y="477314"/>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8" name="Rounded Rectangle 67"/>
          <p:cNvSpPr/>
          <p:nvPr/>
        </p:nvSpPr>
        <p:spPr>
          <a:xfrm>
            <a:off x="4240150" y="171302"/>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69" name="Rounded Rectangle 68"/>
          <p:cNvSpPr/>
          <p:nvPr/>
        </p:nvSpPr>
        <p:spPr>
          <a:xfrm>
            <a:off x="3431313" y="171302"/>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0" name="Rounded Rectangle 69"/>
          <p:cNvSpPr/>
          <p:nvPr/>
        </p:nvSpPr>
        <p:spPr>
          <a:xfrm>
            <a:off x="4453617" y="1249300"/>
            <a:ext cx="467198"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1" name="Rounded Rectangle 70"/>
          <p:cNvSpPr/>
          <p:nvPr/>
        </p:nvSpPr>
        <p:spPr>
          <a:xfrm>
            <a:off x="9231438" y="982796"/>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2" name="Rounded Rectangle 71"/>
          <p:cNvSpPr/>
          <p:nvPr/>
        </p:nvSpPr>
        <p:spPr>
          <a:xfrm>
            <a:off x="8672442" y="1537503"/>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3" name="Rounded Rectangle 72"/>
          <p:cNvSpPr/>
          <p:nvPr/>
        </p:nvSpPr>
        <p:spPr>
          <a:xfrm>
            <a:off x="9394559" y="1676746"/>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4" name="Rounded Rectangle 73"/>
          <p:cNvSpPr/>
          <p:nvPr/>
        </p:nvSpPr>
        <p:spPr>
          <a:xfrm>
            <a:off x="9997853" y="1310181"/>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5" name="Rounded Rectangle 74"/>
          <p:cNvSpPr/>
          <p:nvPr/>
        </p:nvSpPr>
        <p:spPr>
          <a:xfrm>
            <a:off x="10362064" y="1880427"/>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6" name="Rounded Rectangle 75"/>
          <p:cNvSpPr/>
          <p:nvPr/>
        </p:nvSpPr>
        <p:spPr>
          <a:xfrm>
            <a:off x="10362065" y="2429950"/>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7" name="Rounded Rectangle 76"/>
          <p:cNvSpPr/>
          <p:nvPr/>
        </p:nvSpPr>
        <p:spPr>
          <a:xfrm>
            <a:off x="9538171" y="2237277"/>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8" name="Rounded Rectangle 77"/>
          <p:cNvSpPr/>
          <p:nvPr/>
        </p:nvSpPr>
        <p:spPr>
          <a:xfrm>
            <a:off x="9003128" y="2687066"/>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79" name="Rounded Rectangle 78"/>
          <p:cNvSpPr/>
          <p:nvPr/>
        </p:nvSpPr>
        <p:spPr>
          <a:xfrm>
            <a:off x="8798990" y="3490789"/>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0" name="Rounded Rectangle 79"/>
          <p:cNvSpPr/>
          <p:nvPr/>
        </p:nvSpPr>
        <p:spPr>
          <a:xfrm>
            <a:off x="9711851" y="3626146"/>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1" name="Rounded Rectangle 80"/>
          <p:cNvSpPr/>
          <p:nvPr/>
        </p:nvSpPr>
        <p:spPr>
          <a:xfrm>
            <a:off x="8979773" y="4016026"/>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2" name="Rounded Rectangle 81"/>
          <p:cNvSpPr/>
          <p:nvPr/>
        </p:nvSpPr>
        <p:spPr>
          <a:xfrm>
            <a:off x="7668580" y="4558748"/>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3" name="Rounded Rectangle 82"/>
          <p:cNvSpPr/>
          <p:nvPr/>
        </p:nvSpPr>
        <p:spPr>
          <a:xfrm>
            <a:off x="9032586" y="4527338"/>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4" name="Rounded Rectangle 83"/>
          <p:cNvSpPr/>
          <p:nvPr/>
        </p:nvSpPr>
        <p:spPr>
          <a:xfrm>
            <a:off x="10569254" y="3108679"/>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5" name="Rounded Rectangle 84"/>
          <p:cNvSpPr/>
          <p:nvPr/>
        </p:nvSpPr>
        <p:spPr>
          <a:xfrm>
            <a:off x="8438840" y="5129321"/>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6" name="Rounded Rectangle 85"/>
          <p:cNvSpPr/>
          <p:nvPr/>
        </p:nvSpPr>
        <p:spPr>
          <a:xfrm>
            <a:off x="7529437" y="4972266"/>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7" name="Rounded Rectangle 86"/>
          <p:cNvSpPr/>
          <p:nvPr/>
        </p:nvSpPr>
        <p:spPr>
          <a:xfrm>
            <a:off x="7062235" y="5427882"/>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8" name="Rounded Rectangle 87"/>
          <p:cNvSpPr/>
          <p:nvPr/>
        </p:nvSpPr>
        <p:spPr>
          <a:xfrm>
            <a:off x="10000086" y="4079493"/>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89" name="Rounded Rectangle 88"/>
          <p:cNvSpPr/>
          <p:nvPr/>
        </p:nvSpPr>
        <p:spPr>
          <a:xfrm>
            <a:off x="9244650" y="5086575"/>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0" name="Rounded Rectangle 89"/>
          <p:cNvSpPr/>
          <p:nvPr/>
        </p:nvSpPr>
        <p:spPr>
          <a:xfrm>
            <a:off x="7141460" y="391500"/>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1" name="Rounded Rectangle 90"/>
          <p:cNvSpPr/>
          <p:nvPr/>
        </p:nvSpPr>
        <p:spPr>
          <a:xfrm>
            <a:off x="6839813" y="-95203"/>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2" name="Rounded Rectangle 91"/>
          <p:cNvSpPr/>
          <p:nvPr/>
        </p:nvSpPr>
        <p:spPr>
          <a:xfrm>
            <a:off x="5454844" y="79660"/>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3" name="Rounded Rectangle 92"/>
          <p:cNvSpPr/>
          <p:nvPr/>
        </p:nvSpPr>
        <p:spPr>
          <a:xfrm>
            <a:off x="6326510" y="309248"/>
            <a:ext cx="621572" cy="174863"/>
          </a:xfrm>
          <a:prstGeom prst="roundRect">
            <a:avLst/>
          </a:prstGeom>
          <a:solidFill>
            <a:schemeClr val="accent2">
              <a:alpha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4" name="Rounded Rectangle 93"/>
          <p:cNvSpPr/>
          <p:nvPr/>
        </p:nvSpPr>
        <p:spPr>
          <a:xfrm>
            <a:off x="968376" y="3589229"/>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5" name="Rounded Rectangle 94"/>
          <p:cNvSpPr/>
          <p:nvPr/>
        </p:nvSpPr>
        <p:spPr>
          <a:xfrm>
            <a:off x="1463197" y="4105721"/>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6" name="Rounded Rectangle 95"/>
          <p:cNvSpPr/>
          <p:nvPr/>
        </p:nvSpPr>
        <p:spPr>
          <a:xfrm>
            <a:off x="1556437" y="3704186"/>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7" name="Rounded Rectangle 96"/>
          <p:cNvSpPr/>
          <p:nvPr/>
        </p:nvSpPr>
        <p:spPr>
          <a:xfrm>
            <a:off x="1349248" y="3134262"/>
            <a:ext cx="467198" cy="166444"/>
          </a:xfrm>
          <a:prstGeom prst="roundRect">
            <a:avLst/>
          </a:prstGeom>
          <a:solidFill>
            <a:schemeClr val="accent4">
              <a:alpha val="75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8" name="Rounded Rectangle 97"/>
          <p:cNvSpPr/>
          <p:nvPr/>
        </p:nvSpPr>
        <p:spPr>
          <a:xfrm>
            <a:off x="2052069" y="2828252"/>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99" name="Rounded Rectangle 98"/>
          <p:cNvSpPr/>
          <p:nvPr/>
        </p:nvSpPr>
        <p:spPr>
          <a:xfrm>
            <a:off x="1970819" y="3253103"/>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0" name="Rounded Rectangle 99"/>
          <p:cNvSpPr/>
          <p:nvPr/>
        </p:nvSpPr>
        <p:spPr>
          <a:xfrm>
            <a:off x="2435983" y="4030273"/>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1" name="Rounded Rectangle 100"/>
          <p:cNvSpPr/>
          <p:nvPr/>
        </p:nvSpPr>
        <p:spPr>
          <a:xfrm>
            <a:off x="3939135" y="3060105"/>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2" name="Rounded Rectangle 101"/>
          <p:cNvSpPr/>
          <p:nvPr/>
        </p:nvSpPr>
        <p:spPr>
          <a:xfrm>
            <a:off x="3575533" y="3422784"/>
            <a:ext cx="467198" cy="166444"/>
          </a:xfrm>
          <a:prstGeom prst="roundRect">
            <a:avLst/>
          </a:prstGeom>
          <a:solidFill>
            <a:schemeClr val="accent1">
              <a:alpha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3" name="Rounded Rectangle 102"/>
          <p:cNvSpPr/>
          <p:nvPr/>
        </p:nvSpPr>
        <p:spPr>
          <a:xfrm>
            <a:off x="3934057" y="4819747"/>
            <a:ext cx="419463"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4" name="Rounded Rectangle 103"/>
          <p:cNvSpPr/>
          <p:nvPr/>
        </p:nvSpPr>
        <p:spPr>
          <a:xfrm>
            <a:off x="4571880" y="4881273"/>
            <a:ext cx="419463"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5" name="Rounded Rectangle 104"/>
          <p:cNvSpPr/>
          <p:nvPr/>
        </p:nvSpPr>
        <p:spPr>
          <a:xfrm>
            <a:off x="4880010" y="5344661"/>
            <a:ext cx="419463"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6" name="Rounded Rectangle 105"/>
          <p:cNvSpPr/>
          <p:nvPr/>
        </p:nvSpPr>
        <p:spPr>
          <a:xfrm>
            <a:off x="5650659" y="5427881"/>
            <a:ext cx="505421"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7" name="Rounded Rectangle 106"/>
          <p:cNvSpPr/>
          <p:nvPr/>
        </p:nvSpPr>
        <p:spPr>
          <a:xfrm>
            <a:off x="6156081" y="5058404"/>
            <a:ext cx="419463"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8" name="Rounded Rectangle 107"/>
          <p:cNvSpPr/>
          <p:nvPr/>
        </p:nvSpPr>
        <p:spPr>
          <a:xfrm>
            <a:off x="4196603" y="5511104"/>
            <a:ext cx="419463" cy="166444"/>
          </a:xfrm>
          <a:prstGeom prst="roundRect">
            <a:avLst/>
          </a:prstGeom>
          <a:solidFill>
            <a:srgbClr val="7030A0">
              <a:alpha val="75000"/>
            </a:srgbClr>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09" name="Rounded Rectangle 108"/>
          <p:cNvSpPr/>
          <p:nvPr/>
        </p:nvSpPr>
        <p:spPr>
          <a:xfrm>
            <a:off x="6981596" y="3992060"/>
            <a:ext cx="621572"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0" name="Rounded Rectangle 109"/>
          <p:cNvSpPr/>
          <p:nvPr/>
        </p:nvSpPr>
        <p:spPr>
          <a:xfrm>
            <a:off x="7642171" y="3617725"/>
            <a:ext cx="621572"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1" name="Rounded Rectangle 110"/>
          <p:cNvSpPr/>
          <p:nvPr/>
        </p:nvSpPr>
        <p:spPr>
          <a:xfrm>
            <a:off x="7218648" y="3089250"/>
            <a:ext cx="621572"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2" name="Rounded Rectangle 111"/>
          <p:cNvSpPr/>
          <p:nvPr/>
        </p:nvSpPr>
        <p:spPr>
          <a:xfrm>
            <a:off x="8045577" y="3205823"/>
            <a:ext cx="621572"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3" name="Rounded Rectangle 112"/>
          <p:cNvSpPr/>
          <p:nvPr/>
        </p:nvSpPr>
        <p:spPr>
          <a:xfrm>
            <a:off x="7710418" y="2738876"/>
            <a:ext cx="621572"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4" name="Rounded Rectangle 113"/>
          <p:cNvSpPr/>
          <p:nvPr/>
        </p:nvSpPr>
        <p:spPr>
          <a:xfrm>
            <a:off x="7047006" y="3513128"/>
            <a:ext cx="501730"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5" name="Rounded Rectangle 114"/>
          <p:cNvSpPr/>
          <p:nvPr/>
        </p:nvSpPr>
        <p:spPr>
          <a:xfrm>
            <a:off x="6247084" y="3657231"/>
            <a:ext cx="501730"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6" name="Rounded Rectangle 115"/>
          <p:cNvSpPr/>
          <p:nvPr/>
        </p:nvSpPr>
        <p:spPr>
          <a:xfrm>
            <a:off x="4838875" y="4079492"/>
            <a:ext cx="501730"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sp>
        <p:nvSpPr>
          <p:cNvPr id="117" name="Rounded Rectangle 116"/>
          <p:cNvSpPr/>
          <p:nvPr/>
        </p:nvSpPr>
        <p:spPr>
          <a:xfrm>
            <a:off x="4516836" y="4448001"/>
            <a:ext cx="501730" cy="174863"/>
          </a:xfrm>
          <a:prstGeom prst="roundRect">
            <a:avLst/>
          </a:prstGeom>
          <a:solidFill>
            <a:srgbClr val="00B0F0">
              <a:alpha val="75000"/>
            </a:srgbClr>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lIns="91422" tIns="45712" rIns="91422" bIns="45712" rtlCol="0" anchor="ctr"/>
          <a:lstStyle/>
          <a:p>
            <a:pPr algn="ctr" defTabSz="932560"/>
            <a:endParaRPr lang="en-US">
              <a:solidFill>
                <a:srgbClr val="FFFFFF"/>
              </a:solidFill>
            </a:endParaRPr>
          </a:p>
        </p:txBody>
      </p:sp>
      <p:cxnSp>
        <p:nvCxnSpPr>
          <p:cNvPr id="127" name="Straight Connector 126"/>
          <p:cNvCxnSpPr>
            <a:endCxn id="21" idx="3"/>
          </p:cNvCxnSpPr>
          <p:nvPr/>
        </p:nvCxnSpPr>
        <p:spPr>
          <a:xfrm flipV="1">
            <a:off x="333417" y="2141333"/>
            <a:ext cx="833777" cy="661751"/>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a:stCxn id="35" idx="2"/>
            <a:endCxn id="21" idx="0"/>
          </p:cNvCxnSpPr>
          <p:nvPr/>
        </p:nvCxnSpPr>
        <p:spPr>
          <a:xfrm>
            <a:off x="1142054" y="1340617"/>
            <a:ext cx="255026" cy="371746"/>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2069" name="Straight Connector 2068"/>
          <p:cNvCxnSpPr>
            <a:stCxn id="37" idx="3"/>
            <a:endCxn id="21" idx="1"/>
          </p:cNvCxnSpPr>
          <p:nvPr/>
        </p:nvCxnSpPr>
        <p:spPr>
          <a:xfrm>
            <a:off x="133211" y="1338674"/>
            <a:ext cx="1033985" cy="447289"/>
          </a:xfrm>
          <a:prstGeom prst="line">
            <a:avLst/>
          </a:prstGeom>
          <a:ln>
            <a:solidFill>
              <a:schemeClr val="accent6">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stCxn id="67" idx="2"/>
            <a:endCxn id="57" idx="0"/>
          </p:cNvCxnSpPr>
          <p:nvPr/>
        </p:nvCxnSpPr>
        <p:spPr>
          <a:xfrm>
            <a:off x="1765858" y="643758"/>
            <a:ext cx="196834" cy="35555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a:stCxn id="59" idx="2"/>
            <a:endCxn id="66" idx="0"/>
          </p:cNvCxnSpPr>
          <p:nvPr/>
        </p:nvCxnSpPr>
        <p:spPr>
          <a:xfrm>
            <a:off x="2187152" y="171303"/>
            <a:ext cx="482430" cy="60036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a:stCxn id="69" idx="2"/>
            <a:endCxn id="61" idx="0"/>
          </p:cNvCxnSpPr>
          <p:nvPr/>
        </p:nvCxnSpPr>
        <p:spPr>
          <a:xfrm flipH="1">
            <a:off x="3505659" y="337746"/>
            <a:ext cx="159253" cy="267476"/>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a:stCxn id="60" idx="2"/>
            <a:endCxn id="3" idx="1"/>
          </p:cNvCxnSpPr>
          <p:nvPr/>
        </p:nvCxnSpPr>
        <p:spPr>
          <a:xfrm>
            <a:off x="2825992" y="477313"/>
            <a:ext cx="405748" cy="468626"/>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68" idx="2"/>
            <a:endCxn id="63" idx="0"/>
          </p:cNvCxnSpPr>
          <p:nvPr/>
        </p:nvCxnSpPr>
        <p:spPr>
          <a:xfrm flipH="1">
            <a:off x="4283236" y="337746"/>
            <a:ext cx="190510" cy="42971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0" name="Straight Connector 2049"/>
          <p:cNvCxnSpPr>
            <a:stCxn id="62" idx="2"/>
            <a:endCxn id="70" idx="0"/>
          </p:cNvCxnSpPr>
          <p:nvPr/>
        </p:nvCxnSpPr>
        <p:spPr>
          <a:xfrm flipH="1">
            <a:off x="4687215" y="815059"/>
            <a:ext cx="305142" cy="43424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2" name="Straight Connector 2051"/>
          <p:cNvCxnSpPr>
            <a:stCxn id="64" idx="0"/>
            <a:endCxn id="3" idx="4"/>
          </p:cNvCxnSpPr>
          <p:nvPr/>
        </p:nvCxnSpPr>
        <p:spPr>
          <a:xfrm flipH="1" flipV="1">
            <a:off x="3524753" y="1476625"/>
            <a:ext cx="67847" cy="200121"/>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4" name="Straight Connector 2053"/>
          <p:cNvCxnSpPr>
            <a:stCxn id="58" idx="3"/>
            <a:endCxn id="3" idx="3"/>
          </p:cNvCxnSpPr>
          <p:nvPr/>
        </p:nvCxnSpPr>
        <p:spPr>
          <a:xfrm>
            <a:off x="3032574" y="1347095"/>
            <a:ext cx="199169" cy="38477"/>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6" name="Straight Connector 2055"/>
          <p:cNvCxnSpPr>
            <a:stCxn id="63" idx="1"/>
            <a:endCxn id="3" idx="7"/>
          </p:cNvCxnSpPr>
          <p:nvPr/>
        </p:nvCxnSpPr>
        <p:spPr>
          <a:xfrm flipH="1">
            <a:off x="3817767" y="850680"/>
            <a:ext cx="231872" cy="9526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8" name="Straight Connector 2057"/>
          <p:cNvCxnSpPr>
            <a:stCxn id="61" idx="2"/>
            <a:endCxn id="3" idx="0"/>
          </p:cNvCxnSpPr>
          <p:nvPr/>
        </p:nvCxnSpPr>
        <p:spPr>
          <a:xfrm>
            <a:off x="3505661" y="771664"/>
            <a:ext cx="19093" cy="8322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60" name="Straight Connector 2059"/>
          <p:cNvCxnSpPr>
            <a:stCxn id="66" idx="3"/>
            <a:endCxn id="3" idx="1"/>
          </p:cNvCxnSpPr>
          <p:nvPr/>
        </p:nvCxnSpPr>
        <p:spPr>
          <a:xfrm>
            <a:off x="2903178" y="854886"/>
            <a:ext cx="328561" cy="91051"/>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62" name="Straight Connector 2061"/>
          <p:cNvCxnSpPr>
            <a:stCxn id="49" idx="1"/>
            <a:endCxn id="21" idx="7"/>
          </p:cNvCxnSpPr>
          <p:nvPr/>
        </p:nvCxnSpPr>
        <p:spPr>
          <a:xfrm flipH="1">
            <a:off x="1626963" y="1624933"/>
            <a:ext cx="258540" cy="161031"/>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64" name="Straight Connector 2063"/>
          <p:cNvCxnSpPr>
            <a:stCxn id="4" idx="0"/>
            <a:endCxn id="21" idx="3"/>
          </p:cNvCxnSpPr>
          <p:nvPr/>
        </p:nvCxnSpPr>
        <p:spPr>
          <a:xfrm flipV="1">
            <a:off x="1142055" y="2141336"/>
            <a:ext cx="25141" cy="32618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66" name="Straight Connector 2065"/>
          <p:cNvCxnSpPr>
            <a:stCxn id="46" idx="2"/>
            <a:endCxn id="47" idx="0"/>
          </p:cNvCxnSpPr>
          <p:nvPr/>
        </p:nvCxnSpPr>
        <p:spPr>
          <a:xfrm>
            <a:off x="2903180" y="2069213"/>
            <a:ext cx="364412" cy="12564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68" name="Straight Connector 2067"/>
          <p:cNvCxnSpPr>
            <a:stCxn id="38" idx="3"/>
            <a:endCxn id="47" idx="1"/>
          </p:cNvCxnSpPr>
          <p:nvPr/>
        </p:nvCxnSpPr>
        <p:spPr>
          <a:xfrm flipV="1">
            <a:off x="2695987" y="2282289"/>
            <a:ext cx="260816" cy="11398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1" name="Straight Connector 2070"/>
          <p:cNvCxnSpPr>
            <a:stCxn id="39" idx="0"/>
            <a:endCxn id="47" idx="2"/>
          </p:cNvCxnSpPr>
          <p:nvPr/>
        </p:nvCxnSpPr>
        <p:spPr>
          <a:xfrm flipV="1">
            <a:off x="2903180" y="2369723"/>
            <a:ext cx="364412" cy="197531"/>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3" name="Straight Connector 2072"/>
          <p:cNvCxnSpPr>
            <a:stCxn id="47" idx="2"/>
            <a:endCxn id="5" idx="2"/>
          </p:cNvCxnSpPr>
          <p:nvPr/>
        </p:nvCxnSpPr>
        <p:spPr>
          <a:xfrm>
            <a:off x="3267593" y="2369722"/>
            <a:ext cx="420480" cy="272657"/>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6" name="Straight Connector 2075"/>
          <p:cNvCxnSpPr>
            <a:stCxn id="48" idx="2"/>
            <a:endCxn id="5" idx="0"/>
          </p:cNvCxnSpPr>
          <p:nvPr/>
        </p:nvCxnSpPr>
        <p:spPr>
          <a:xfrm>
            <a:off x="4049637" y="2277106"/>
            <a:ext cx="52816" cy="5440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8" name="Straight Connector 2077"/>
          <p:cNvCxnSpPr>
            <a:stCxn id="39" idx="3"/>
            <a:endCxn id="5" idx="2"/>
          </p:cNvCxnSpPr>
          <p:nvPr/>
        </p:nvCxnSpPr>
        <p:spPr>
          <a:xfrm flipV="1">
            <a:off x="3213966" y="2642379"/>
            <a:ext cx="474105" cy="1230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5" idx="2"/>
            <a:endCxn id="5" idx="7"/>
          </p:cNvCxnSpPr>
          <p:nvPr/>
        </p:nvCxnSpPr>
        <p:spPr>
          <a:xfrm flipH="1">
            <a:off x="4395464" y="2176074"/>
            <a:ext cx="283456" cy="24648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a:stCxn id="45" idx="2"/>
            <a:endCxn id="13" idx="0"/>
          </p:cNvCxnSpPr>
          <p:nvPr/>
        </p:nvCxnSpPr>
        <p:spPr>
          <a:xfrm>
            <a:off x="4678921" y="2176074"/>
            <a:ext cx="221807" cy="255171"/>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a:off x="5388529" y="1992478"/>
            <a:ext cx="947" cy="14991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H="1">
            <a:off x="5316366" y="1082531"/>
            <a:ext cx="383894" cy="54952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a:stCxn id="30" idx="7"/>
            <a:endCxn id="5" idx="3"/>
          </p:cNvCxnSpPr>
          <p:nvPr/>
        </p:nvCxnSpPr>
        <p:spPr>
          <a:xfrm flipV="1">
            <a:off x="3471544" y="2862194"/>
            <a:ext cx="337897" cy="143796"/>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a:stCxn id="97" idx="3"/>
            <a:endCxn id="30" idx="2"/>
          </p:cNvCxnSpPr>
          <p:nvPr/>
        </p:nvCxnSpPr>
        <p:spPr>
          <a:xfrm flipV="1">
            <a:off x="1816443" y="3170851"/>
            <a:ext cx="1140158" cy="4663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a:stCxn id="94" idx="3"/>
            <a:endCxn id="30" idx="3"/>
          </p:cNvCxnSpPr>
          <p:nvPr/>
        </p:nvCxnSpPr>
        <p:spPr>
          <a:xfrm flipV="1">
            <a:off x="1435576" y="3335714"/>
            <a:ext cx="1609377" cy="33673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a:stCxn id="96" idx="3"/>
            <a:endCxn id="30" idx="4"/>
          </p:cNvCxnSpPr>
          <p:nvPr/>
        </p:nvCxnSpPr>
        <p:spPr>
          <a:xfrm flipV="1">
            <a:off x="2023635" y="3404001"/>
            <a:ext cx="1234613" cy="38340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23" idx="0"/>
            <a:endCxn id="7" idx="3"/>
          </p:cNvCxnSpPr>
          <p:nvPr/>
        </p:nvCxnSpPr>
        <p:spPr>
          <a:xfrm flipV="1">
            <a:off x="4247690" y="3701535"/>
            <a:ext cx="434391" cy="26202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a:stCxn id="55" idx="0"/>
          </p:cNvCxnSpPr>
          <p:nvPr/>
        </p:nvCxnSpPr>
        <p:spPr>
          <a:xfrm flipV="1">
            <a:off x="2497937" y="3481722"/>
            <a:ext cx="733804" cy="1027807"/>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a:stCxn id="93" idx="2"/>
            <a:endCxn id="6" idx="0"/>
          </p:cNvCxnSpPr>
          <p:nvPr/>
        </p:nvCxnSpPr>
        <p:spPr>
          <a:xfrm flipH="1">
            <a:off x="6321836" y="484111"/>
            <a:ext cx="315459" cy="141995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90" idx="2"/>
            <a:endCxn id="6" idx="0"/>
          </p:cNvCxnSpPr>
          <p:nvPr/>
        </p:nvCxnSpPr>
        <p:spPr>
          <a:xfrm flipH="1">
            <a:off x="6321837" y="566366"/>
            <a:ext cx="1130411" cy="133770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49" name="Straight Connector 2048"/>
          <p:cNvCxnSpPr>
            <a:stCxn id="11" idx="4"/>
            <a:endCxn id="6" idx="0"/>
          </p:cNvCxnSpPr>
          <p:nvPr/>
        </p:nvCxnSpPr>
        <p:spPr>
          <a:xfrm>
            <a:off x="5864410" y="1066017"/>
            <a:ext cx="457426" cy="83804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3" name="Straight Connector 2052"/>
          <p:cNvCxnSpPr>
            <a:stCxn id="92" idx="2"/>
            <a:endCxn id="11" idx="0"/>
          </p:cNvCxnSpPr>
          <p:nvPr/>
        </p:nvCxnSpPr>
        <p:spPr>
          <a:xfrm>
            <a:off x="5765630" y="254522"/>
            <a:ext cx="98777" cy="38923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57" name="Straight Connector 2056"/>
          <p:cNvCxnSpPr>
            <a:stCxn id="8" idx="7"/>
          </p:cNvCxnSpPr>
          <p:nvPr/>
        </p:nvCxnSpPr>
        <p:spPr>
          <a:xfrm flipV="1">
            <a:off x="5993274" y="2525802"/>
            <a:ext cx="121370" cy="207627"/>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65" name="Straight Connector 2064"/>
          <p:cNvCxnSpPr>
            <a:stCxn id="7" idx="7"/>
            <a:endCxn id="8" idx="3"/>
          </p:cNvCxnSpPr>
          <p:nvPr/>
        </p:nvCxnSpPr>
        <p:spPr>
          <a:xfrm flipV="1">
            <a:off x="5268102" y="3173061"/>
            <a:ext cx="139144" cy="8884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2" name="Straight Connector 2071"/>
          <p:cNvCxnSpPr>
            <a:stCxn id="93" idx="0"/>
            <a:endCxn id="91" idx="2"/>
          </p:cNvCxnSpPr>
          <p:nvPr/>
        </p:nvCxnSpPr>
        <p:spPr>
          <a:xfrm flipV="1">
            <a:off x="6637296" y="79659"/>
            <a:ext cx="513305" cy="229589"/>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5" name="Straight Connector 2074"/>
          <p:cNvCxnSpPr>
            <a:stCxn id="91" idx="2"/>
            <a:endCxn id="90" idx="0"/>
          </p:cNvCxnSpPr>
          <p:nvPr/>
        </p:nvCxnSpPr>
        <p:spPr>
          <a:xfrm>
            <a:off x="7150599" y="79660"/>
            <a:ext cx="301647" cy="31184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79" name="Straight Connector 2078"/>
          <p:cNvCxnSpPr>
            <a:stCxn id="8" idx="4"/>
            <a:endCxn id="12" idx="0"/>
          </p:cNvCxnSpPr>
          <p:nvPr/>
        </p:nvCxnSpPr>
        <p:spPr>
          <a:xfrm flipH="1">
            <a:off x="5681148" y="3264113"/>
            <a:ext cx="19112" cy="52847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a:stCxn id="12" idx="4"/>
            <a:endCxn id="20" idx="0"/>
          </p:cNvCxnSpPr>
          <p:nvPr/>
        </p:nvCxnSpPr>
        <p:spPr>
          <a:xfrm>
            <a:off x="5681148" y="4214848"/>
            <a:ext cx="11578" cy="44816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a:stCxn id="14" idx="4"/>
            <a:endCxn id="115" idx="0"/>
          </p:cNvCxnSpPr>
          <p:nvPr/>
        </p:nvCxnSpPr>
        <p:spPr>
          <a:xfrm>
            <a:off x="6497946" y="3481722"/>
            <a:ext cx="0" cy="175511"/>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a:stCxn id="24" idx="0"/>
            <a:endCxn id="72" idx="2"/>
          </p:cNvCxnSpPr>
          <p:nvPr/>
        </p:nvCxnSpPr>
        <p:spPr>
          <a:xfrm flipV="1">
            <a:off x="8798991" y="1703947"/>
            <a:ext cx="107051" cy="27783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a:stCxn id="65" idx="2"/>
          </p:cNvCxnSpPr>
          <p:nvPr/>
        </p:nvCxnSpPr>
        <p:spPr>
          <a:xfrm>
            <a:off x="7902179" y="1709772"/>
            <a:ext cx="536662" cy="31086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71" idx="2"/>
            <a:endCxn id="73" idx="0"/>
          </p:cNvCxnSpPr>
          <p:nvPr/>
        </p:nvCxnSpPr>
        <p:spPr>
          <a:xfrm>
            <a:off x="9465039" y="1149238"/>
            <a:ext cx="163121" cy="52750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a:stCxn id="74" idx="2"/>
            <a:endCxn id="77" idx="0"/>
          </p:cNvCxnSpPr>
          <p:nvPr/>
        </p:nvCxnSpPr>
        <p:spPr>
          <a:xfrm flipH="1">
            <a:off x="9771770" y="1476622"/>
            <a:ext cx="459680" cy="76065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a:stCxn id="74" idx="2"/>
            <a:endCxn id="27" idx="0"/>
          </p:cNvCxnSpPr>
          <p:nvPr/>
        </p:nvCxnSpPr>
        <p:spPr>
          <a:xfrm flipH="1">
            <a:off x="9929806" y="1476622"/>
            <a:ext cx="301646" cy="137688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a:stCxn id="73" idx="2"/>
            <a:endCxn id="78" idx="0"/>
          </p:cNvCxnSpPr>
          <p:nvPr/>
        </p:nvCxnSpPr>
        <p:spPr>
          <a:xfrm flipH="1">
            <a:off x="9236727" y="1843190"/>
            <a:ext cx="391432" cy="843876"/>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a:stCxn id="24" idx="4"/>
            <a:endCxn id="112" idx="0"/>
          </p:cNvCxnSpPr>
          <p:nvPr/>
        </p:nvCxnSpPr>
        <p:spPr>
          <a:xfrm flipH="1">
            <a:off x="8356359" y="2448087"/>
            <a:ext cx="442628" cy="757739"/>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a:stCxn id="75" idx="2"/>
            <a:endCxn id="76" idx="0"/>
          </p:cNvCxnSpPr>
          <p:nvPr/>
        </p:nvCxnSpPr>
        <p:spPr>
          <a:xfrm>
            <a:off x="10595664" y="2046871"/>
            <a:ext cx="1" cy="383079"/>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a:stCxn id="76" idx="2"/>
            <a:endCxn id="27" idx="0"/>
          </p:cNvCxnSpPr>
          <p:nvPr/>
        </p:nvCxnSpPr>
        <p:spPr>
          <a:xfrm flipH="1">
            <a:off x="9929807" y="2596392"/>
            <a:ext cx="665858" cy="257115"/>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80" name="Straight Connector 2079"/>
          <p:cNvCxnSpPr>
            <a:stCxn id="27" idx="4"/>
            <a:endCxn id="80" idx="0"/>
          </p:cNvCxnSpPr>
          <p:nvPr/>
        </p:nvCxnSpPr>
        <p:spPr>
          <a:xfrm>
            <a:off x="9929807" y="3319810"/>
            <a:ext cx="15642" cy="30633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82" name="Straight Connector 2081"/>
          <p:cNvCxnSpPr>
            <a:stCxn id="78" idx="2"/>
            <a:endCxn id="79" idx="0"/>
          </p:cNvCxnSpPr>
          <p:nvPr/>
        </p:nvCxnSpPr>
        <p:spPr>
          <a:xfrm flipH="1">
            <a:off x="9032587" y="2853507"/>
            <a:ext cx="204140" cy="637279"/>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84" name="Straight Connector 2083"/>
          <p:cNvCxnSpPr>
            <a:stCxn id="27" idx="3"/>
            <a:endCxn id="81" idx="0"/>
          </p:cNvCxnSpPr>
          <p:nvPr/>
        </p:nvCxnSpPr>
        <p:spPr>
          <a:xfrm flipH="1">
            <a:off x="9213371" y="3251521"/>
            <a:ext cx="503139" cy="76450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86" name="Straight Connector 2085"/>
          <p:cNvCxnSpPr>
            <a:stCxn id="87" idx="0"/>
            <a:endCxn id="29" idx="4"/>
          </p:cNvCxnSpPr>
          <p:nvPr/>
        </p:nvCxnSpPr>
        <p:spPr>
          <a:xfrm flipH="1" flipV="1">
            <a:off x="6994189" y="5129321"/>
            <a:ext cx="301646" cy="29856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89" name="Straight Connector 2088"/>
          <p:cNvCxnSpPr>
            <a:stCxn id="85" idx="0"/>
            <a:endCxn id="28" idx="4"/>
          </p:cNvCxnSpPr>
          <p:nvPr/>
        </p:nvCxnSpPr>
        <p:spPr>
          <a:xfrm flipH="1" flipV="1">
            <a:off x="8370794" y="4429867"/>
            <a:ext cx="301646" cy="699453"/>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91" name="Straight Connector 2090"/>
          <p:cNvCxnSpPr>
            <a:stCxn id="82" idx="0"/>
            <a:endCxn id="28" idx="3"/>
          </p:cNvCxnSpPr>
          <p:nvPr/>
        </p:nvCxnSpPr>
        <p:spPr>
          <a:xfrm flipV="1">
            <a:off x="7902176" y="4361581"/>
            <a:ext cx="255320" cy="197167"/>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93" name="Straight Connector 2092"/>
          <p:cNvCxnSpPr>
            <a:stCxn id="86" idx="1"/>
          </p:cNvCxnSpPr>
          <p:nvPr/>
        </p:nvCxnSpPr>
        <p:spPr>
          <a:xfrm flipH="1" flipV="1">
            <a:off x="7357792" y="5041890"/>
            <a:ext cx="171643" cy="1360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95" name="Straight Connector 2094"/>
          <p:cNvCxnSpPr>
            <a:stCxn id="83" idx="1"/>
            <a:endCxn id="28" idx="5"/>
          </p:cNvCxnSpPr>
          <p:nvPr/>
        </p:nvCxnSpPr>
        <p:spPr>
          <a:xfrm flipH="1" flipV="1">
            <a:off x="8584091" y="4361577"/>
            <a:ext cx="448497" cy="24898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098" name="Straight Connector 2097"/>
          <p:cNvCxnSpPr>
            <a:stCxn id="105" idx="0"/>
            <a:endCxn id="20" idx="3"/>
          </p:cNvCxnSpPr>
          <p:nvPr/>
        </p:nvCxnSpPr>
        <p:spPr>
          <a:xfrm flipV="1">
            <a:off x="5089743" y="5061030"/>
            <a:ext cx="389689" cy="28362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00" name="Straight Connector 2099"/>
          <p:cNvCxnSpPr>
            <a:stCxn id="106" idx="0"/>
            <a:endCxn id="20" idx="4"/>
          </p:cNvCxnSpPr>
          <p:nvPr/>
        </p:nvCxnSpPr>
        <p:spPr>
          <a:xfrm flipH="1" flipV="1">
            <a:off x="5692725" y="5129318"/>
            <a:ext cx="210645" cy="29856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02" name="Straight Connector 2101"/>
          <p:cNvCxnSpPr>
            <a:stCxn id="103" idx="0"/>
            <a:endCxn id="23" idx="4"/>
          </p:cNvCxnSpPr>
          <p:nvPr/>
        </p:nvCxnSpPr>
        <p:spPr>
          <a:xfrm flipV="1">
            <a:off x="4143788" y="4429865"/>
            <a:ext cx="103901" cy="38988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04" name="Straight Connector 2103"/>
          <p:cNvCxnSpPr>
            <a:stCxn id="54" idx="0"/>
            <a:endCxn id="23" idx="3"/>
          </p:cNvCxnSpPr>
          <p:nvPr/>
        </p:nvCxnSpPr>
        <p:spPr>
          <a:xfrm flipV="1">
            <a:off x="3546079" y="4361577"/>
            <a:ext cx="488312" cy="89144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06" name="Straight Connector 2105"/>
          <p:cNvCxnSpPr>
            <a:stCxn id="89" idx="1"/>
            <a:endCxn id="28" idx="5"/>
          </p:cNvCxnSpPr>
          <p:nvPr/>
        </p:nvCxnSpPr>
        <p:spPr>
          <a:xfrm flipH="1" flipV="1">
            <a:off x="8584089" y="4361581"/>
            <a:ext cx="660560" cy="808218"/>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08" name="Straight Connector 2107"/>
          <p:cNvCxnSpPr>
            <a:stCxn id="84" idx="1"/>
            <a:endCxn id="27" idx="6"/>
          </p:cNvCxnSpPr>
          <p:nvPr/>
        </p:nvCxnSpPr>
        <p:spPr>
          <a:xfrm flipH="1" flipV="1">
            <a:off x="10231449" y="3086658"/>
            <a:ext cx="337804" cy="10524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10" name="Straight Connector 2109"/>
          <p:cNvCxnSpPr>
            <a:stCxn id="88" idx="1"/>
            <a:endCxn id="81" idx="3"/>
          </p:cNvCxnSpPr>
          <p:nvPr/>
        </p:nvCxnSpPr>
        <p:spPr>
          <a:xfrm flipH="1" flipV="1">
            <a:off x="9446971" y="4099245"/>
            <a:ext cx="553117" cy="63469"/>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12" name="Straight Connector 2111"/>
          <p:cNvCxnSpPr>
            <a:stCxn id="85" idx="1"/>
            <a:endCxn id="86" idx="3"/>
          </p:cNvCxnSpPr>
          <p:nvPr/>
        </p:nvCxnSpPr>
        <p:spPr>
          <a:xfrm flipH="1" flipV="1">
            <a:off x="7996632" y="5055486"/>
            <a:ext cx="442206" cy="157054"/>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14" name="Straight Connector 2113"/>
          <p:cNvCxnSpPr>
            <a:stCxn id="6" idx="6"/>
            <a:endCxn id="24" idx="2"/>
          </p:cNvCxnSpPr>
          <p:nvPr/>
        </p:nvCxnSpPr>
        <p:spPr>
          <a:xfrm>
            <a:off x="6736217" y="2214932"/>
            <a:ext cx="1761125" cy="0"/>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cxnSp>
        <p:nvCxnSpPr>
          <p:cNvPr id="2116" name="Straight Connector 2115"/>
          <p:cNvCxnSpPr>
            <a:stCxn id="108" idx="0"/>
            <a:endCxn id="103" idx="2"/>
          </p:cNvCxnSpPr>
          <p:nvPr/>
        </p:nvCxnSpPr>
        <p:spPr>
          <a:xfrm flipH="1" flipV="1">
            <a:off x="4143788" y="4986189"/>
            <a:ext cx="262547" cy="524912"/>
          </a:xfrm>
          <a:prstGeom prst="line">
            <a:avLst/>
          </a:prstGeom>
          <a:ln>
            <a:solidFill>
              <a:schemeClr val="tx1">
                <a:lumMod val="25000"/>
                <a:lumOff val="75000"/>
              </a:schemeClr>
            </a:solidFill>
          </a:ln>
        </p:spPr>
        <p:style>
          <a:lnRef idx="1">
            <a:schemeClr val="accent1"/>
          </a:lnRef>
          <a:fillRef idx="0">
            <a:schemeClr val="accent1"/>
          </a:fillRef>
          <a:effectRef idx="0">
            <a:schemeClr val="accent1"/>
          </a:effectRef>
          <a:fontRef idx="minor">
            <a:schemeClr val="tx1"/>
          </a:fontRef>
        </p:style>
      </p:cxnSp>
      <p:sp>
        <p:nvSpPr>
          <p:cNvPr id="136" name="AutoShape 11"/>
          <p:cNvSpPr>
            <a:spLocks noChangeArrowheads="1"/>
          </p:cNvSpPr>
          <p:nvPr/>
        </p:nvSpPr>
        <p:spPr bwMode="auto">
          <a:xfrm>
            <a:off x="1752767" y="2203321"/>
            <a:ext cx="9378533" cy="3980128"/>
          </a:xfrm>
          <a:prstGeom prst="roundRect">
            <a:avLst>
              <a:gd name="adj" fmla="val 23231"/>
            </a:avLst>
          </a:prstGeom>
          <a:solidFill>
            <a:schemeClr val="bg1">
              <a:lumMod val="85000"/>
              <a:alpha val="92000"/>
            </a:schemeClr>
          </a:solidFill>
          <a:ln w="12700" algn="ctr">
            <a:noFill/>
            <a:round/>
            <a:headEnd/>
            <a:tailEnd/>
          </a:ln>
          <a:effectLst/>
        </p:spPr>
        <p:txBody>
          <a:bodyPr wrap="square" lIns="91422" tIns="45712" rIns="91422" bIns="45712" anchor="ctr">
            <a:spAutoFit/>
          </a:bodyPr>
          <a:lstStyle/>
          <a:p>
            <a:pPr algn="ctr" defTabSz="932560">
              <a:spcBef>
                <a:spcPct val="40000"/>
              </a:spcBef>
              <a:buClr>
                <a:srgbClr val="00AEEF"/>
              </a:buClr>
            </a:pPr>
            <a:endParaRPr lang="en-US" sz="3700" i="1" dirty="0">
              <a:solidFill>
                <a:srgbClr val="FFFFFF"/>
              </a:solidFill>
            </a:endParaRPr>
          </a:p>
          <a:p>
            <a:pPr algn="ctr" defTabSz="932560">
              <a:spcBef>
                <a:spcPct val="20000"/>
              </a:spcBef>
              <a:spcAft>
                <a:spcPts val="612"/>
              </a:spcAft>
              <a:buClr>
                <a:srgbClr val="00AEEF"/>
              </a:buClr>
            </a:pPr>
            <a:r>
              <a:rPr lang="en-US" sz="4100" b="1" spc="-51" dirty="0">
                <a:solidFill>
                  <a:srgbClr val="505050">
                    <a:lumMod val="90000"/>
                    <a:lumOff val="10000"/>
                  </a:srgbClr>
                </a:solidFill>
                <a:latin typeface="Segoe UI Light"/>
              </a:rPr>
              <a:t>An online community is an interactive group of people joined together by a common interest or purpose </a:t>
            </a:r>
          </a:p>
          <a:p>
            <a:pPr algn="ctr" defTabSz="932560">
              <a:spcBef>
                <a:spcPct val="40000"/>
              </a:spcBef>
              <a:buClr>
                <a:srgbClr val="00AEEF"/>
              </a:buClr>
            </a:pPr>
            <a:endParaRPr lang="en-US" sz="3300" dirty="0">
              <a:solidFill>
                <a:srgbClr val="FFFFFF"/>
              </a:solidFill>
            </a:endParaRPr>
          </a:p>
        </p:txBody>
      </p:sp>
    </p:spTree>
    <p:extLst>
      <p:ext uri="{BB962C8B-B14F-4D97-AF65-F5344CB8AC3E}">
        <p14:creationId xmlns:p14="http://schemas.microsoft.com/office/powerpoint/2010/main" val="4428670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900" dirty="0"/>
              <a:t>Creating community sites</a:t>
            </a:r>
          </a:p>
        </p:txBody>
      </p:sp>
      <p:sp>
        <p:nvSpPr>
          <p:cNvPr id="3" name="Content Placeholder 2"/>
          <p:cNvSpPr>
            <a:spLocks noGrp="1"/>
          </p:cNvSpPr>
          <p:nvPr>
            <p:ph type="body" sz="quarter" idx="10"/>
          </p:nvPr>
        </p:nvSpPr>
        <p:spPr>
          <a:xfrm>
            <a:off x="274640" y="1212852"/>
            <a:ext cx="5638799" cy="2985433"/>
          </a:xfrm>
          <a:prstGeom prst="rect">
            <a:avLst/>
          </a:prstGeom>
        </p:spPr>
        <p:txBody>
          <a:bodyPr/>
          <a:lstStyle/>
          <a:p>
            <a:r>
              <a:rPr lang="en-US" dirty="0" smtClean="0"/>
              <a:t>Community site template</a:t>
            </a:r>
          </a:p>
          <a:p>
            <a:pPr lvl="1"/>
            <a:r>
              <a:rPr lang="en-US" dirty="0" smtClean="0"/>
              <a:t>Create as site and sub-site</a:t>
            </a:r>
          </a:p>
          <a:p>
            <a:pPr lvl="1"/>
            <a:r>
              <a:rPr lang="en-US" dirty="0" smtClean="0"/>
              <a:t>Recommend creating as root of site </a:t>
            </a:r>
            <a:r>
              <a:rPr lang="en-US" dirty="0"/>
              <a:t>c</a:t>
            </a:r>
            <a:r>
              <a:rPr lang="en-US" dirty="0" smtClean="0"/>
              <a:t>ollection</a:t>
            </a:r>
          </a:p>
          <a:p>
            <a:r>
              <a:rPr lang="en-US" dirty="0" smtClean="0"/>
              <a:t>Feature activation</a:t>
            </a:r>
          </a:p>
          <a:p>
            <a:pPr lvl="1"/>
            <a:r>
              <a:rPr lang="en-US" dirty="0" smtClean="0"/>
              <a:t>Any existing SharePoint site (e.g., team sites, wikis, blogs, etc.) can have community functionality</a:t>
            </a:r>
          </a:p>
        </p:txBody>
      </p:sp>
      <p:pic>
        <p:nvPicPr>
          <p:cNvPr id="6" name="Picture 5"/>
          <p:cNvPicPr>
            <a:picLocks noChangeAspect="1"/>
          </p:cNvPicPr>
          <p:nvPr/>
        </p:nvPicPr>
        <p:blipFill>
          <a:blip r:embed="rId3"/>
          <a:stretch>
            <a:fillRect/>
          </a:stretch>
        </p:blipFill>
        <p:spPr>
          <a:xfrm>
            <a:off x="6027739" y="1363662"/>
            <a:ext cx="6134100" cy="4038600"/>
          </a:xfrm>
          <a:prstGeom prst="rect">
            <a:avLst/>
          </a:prstGeom>
          <a:ln>
            <a:solidFill>
              <a:schemeClr val="tx1"/>
            </a:solid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465137" y="5792787"/>
            <a:ext cx="9029700" cy="82867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575827600"/>
      </p:ext>
    </p:extLst>
  </p:cSld>
  <p:clrMapOvr>
    <a:masterClrMapping/>
  </p:clrMapOvr>
  <p:transition>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z="3600" dirty="0">
                <a:latin typeface="+mn-lt"/>
              </a:rPr>
              <a:t>Configure permissions for different types of communities</a:t>
            </a:r>
          </a:p>
        </p:txBody>
      </p:sp>
      <p:graphicFrame>
        <p:nvGraphicFramePr>
          <p:cNvPr id="7" name="Table 6"/>
          <p:cNvGraphicFramePr>
            <a:graphicFrameLocks noGrp="1"/>
          </p:cNvGraphicFramePr>
          <p:nvPr>
            <p:extLst>
              <p:ext uri="{D42A27DB-BD31-4B8C-83A1-F6EECF244321}">
                <p14:modId xmlns:p14="http://schemas.microsoft.com/office/powerpoint/2010/main" val="1336482751"/>
              </p:ext>
            </p:extLst>
          </p:nvPr>
        </p:nvGraphicFramePr>
        <p:xfrm>
          <a:off x="277003" y="1058862"/>
          <a:ext cx="11887200" cy="5921588"/>
        </p:xfrm>
        <a:graphic>
          <a:graphicData uri="http://schemas.openxmlformats.org/drawingml/2006/table">
            <a:tbl>
              <a:tblPr firstRow="1" firstCol="1" bandRow="1">
                <a:tableStyleId>{69012ECD-51FC-41F1-AA8D-1B2483CD663E}</a:tableStyleId>
              </a:tblPr>
              <a:tblGrid>
                <a:gridCol w="3962400"/>
                <a:gridCol w="4188634"/>
                <a:gridCol w="3736166"/>
              </a:tblGrid>
              <a:tr h="445770">
                <a:tc>
                  <a:txBody>
                    <a:bodyPr/>
                    <a:lstStyle/>
                    <a:p>
                      <a:pPr marL="0" marR="0" algn="ctr">
                        <a:spcBef>
                          <a:spcPts val="0"/>
                        </a:spcBef>
                        <a:spcAft>
                          <a:spcPts val="0"/>
                        </a:spcAft>
                      </a:pPr>
                      <a:r>
                        <a:rPr lang="en-US" sz="2800" dirty="0">
                          <a:effectLst/>
                        </a:rPr>
                        <a:t>Type </a:t>
                      </a:r>
                      <a:endParaRPr lang="en-US" sz="2800" dirty="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spcBef>
                          <a:spcPts val="0"/>
                        </a:spcBef>
                        <a:spcAft>
                          <a:spcPts val="0"/>
                        </a:spcAft>
                      </a:pPr>
                      <a:r>
                        <a:rPr lang="en-US" sz="2800">
                          <a:effectLst/>
                        </a:rPr>
                        <a:t>Permission </a:t>
                      </a:r>
                      <a:endParaRPr lang="en-US" sz="2800">
                        <a:effectLst/>
                        <a:latin typeface="Times New Roman" panose="02020603050405020304" pitchFamily="18" charset="0"/>
                        <a:ea typeface="Calibri" panose="020F0502020204030204" pitchFamily="34" charset="0"/>
                      </a:endParaRPr>
                    </a:p>
                  </a:txBody>
                  <a:tcPr marL="9525" marR="9525" marT="9525" marB="9525" anchor="ctr"/>
                </a:tc>
                <a:tc>
                  <a:txBody>
                    <a:bodyPr/>
                    <a:lstStyle/>
                    <a:p>
                      <a:pPr marL="0" marR="0" algn="ctr">
                        <a:spcBef>
                          <a:spcPts val="0"/>
                        </a:spcBef>
                        <a:spcAft>
                          <a:spcPts val="0"/>
                        </a:spcAft>
                      </a:pPr>
                      <a:r>
                        <a:rPr lang="en-US" sz="2800">
                          <a:effectLst/>
                        </a:rPr>
                        <a:t>Approval setting </a:t>
                      </a:r>
                      <a:endParaRPr lang="en-US" sz="2800">
                        <a:effectLst/>
                        <a:latin typeface="Times New Roman" panose="02020603050405020304" pitchFamily="18" charset="0"/>
                        <a:ea typeface="Calibri" panose="020F0502020204030204" pitchFamily="34" charset="0"/>
                      </a:endParaRPr>
                    </a:p>
                  </a:txBody>
                  <a:tcPr marL="9525" marR="9525" marT="9525" marB="9525" anchor="ctr"/>
                </a:tc>
              </a:tr>
              <a:tr h="713176">
                <a:tc>
                  <a:txBody>
                    <a:bodyPr/>
                    <a:lstStyle/>
                    <a:p>
                      <a:pPr marL="0" marR="0" algn="l" defTabSz="932742" rtl="0" eaLnBrk="1" latinLnBrk="0" hangingPunct="1">
                        <a:spcBef>
                          <a:spcPts val="0"/>
                        </a:spcBef>
                        <a:spcAft>
                          <a:spcPts val="0"/>
                        </a:spcAft>
                      </a:pPr>
                      <a:r>
                        <a:rPr lang="en-US" sz="2000" dirty="0">
                          <a:effectLst/>
                        </a:rPr>
                        <a:t>Private </a:t>
                      </a:r>
                      <a:r>
                        <a:rPr lang="en-US" sz="2000" dirty="0" smtClean="0">
                          <a:effectLst/>
                        </a:rPr>
                        <a:t>community</a:t>
                      </a:r>
                      <a:r>
                        <a:rPr lang="en-US" sz="2000" kern="1200" dirty="0" smtClean="0">
                          <a:solidFill>
                            <a:schemeClr val="tx1"/>
                          </a:solidFill>
                          <a:effectLst/>
                          <a:latin typeface="+mn-lt"/>
                          <a:ea typeface="+mn-ea"/>
                          <a:cs typeface="+mn-cs"/>
                        </a:rPr>
                        <a:t> - </a:t>
                      </a:r>
                      <a:r>
                        <a:rPr lang="en-US" sz="2000" b="0" kern="1200" dirty="0" smtClean="0">
                          <a:solidFill>
                            <a:schemeClr val="tx1"/>
                          </a:solidFill>
                          <a:effectLst/>
                          <a:latin typeface="+mn-lt"/>
                          <a:ea typeface="+mn-ea"/>
                          <a:cs typeface="+mn-cs"/>
                        </a:rPr>
                        <a:t>Available </a:t>
                      </a:r>
                      <a:r>
                        <a:rPr lang="en-US" sz="2000" b="0" kern="1200" dirty="0">
                          <a:solidFill>
                            <a:schemeClr val="tx1"/>
                          </a:solidFill>
                          <a:effectLst/>
                          <a:latin typeface="+mn-lt"/>
                          <a:ea typeface="+mn-ea"/>
                          <a:cs typeface="+mn-cs"/>
                        </a:rPr>
                        <a:t>to only specified members.</a:t>
                      </a:r>
                    </a:p>
                  </a:txBody>
                  <a:tcPr anchor="ctr"/>
                </a:tc>
                <a:tc>
                  <a:txBody>
                    <a:bodyPr/>
                    <a:lstStyle/>
                    <a:p>
                      <a:pPr marL="0" marR="0" algn="l">
                        <a:spcBef>
                          <a:spcPts val="0"/>
                        </a:spcBef>
                        <a:spcAft>
                          <a:spcPts val="0"/>
                        </a:spcAft>
                      </a:pPr>
                      <a:r>
                        <a:rPr lang="en-US" sz="2000" dirty="0">
                          <a:effectLst/>
                        </a:rPr>
                        <a:t>Share the site with only specific users or </a:t>
                      </a:r>
                      <a:r>
                        <a:rPr lang="en-US" sz="2000" dirty="0" smtClean="0">
                          <a:effectLst/>
                        </a:rPr>
                        <a:t>groups.</a:t>
                      </a:r>
                      <a:endParaRPr lang="en-US" sz="2000" dirty="0">
                        <a:effectLst/>
                        <a:latin typeface="Times New Roman" panose="02020603050405020304" pitchFamily="18" charset="0"/>
                        <a:ea typeface="Calibri" panose="020F0502020204030204" pitchFamily="34" charset="0"/>
                      </a:endParaRPr>
                    </a:p>
                  </a:txBody>
                  <a:tcPr anchor="ctr"/>
                </a:tc>
                <a:tc>
                  <a:txBody>
                    <a:bodyPr/>
                    <a:lstStyle/>
                    <a:p>
                      <a:pPr marL="0" marR="0" algn="l">
                        <a:spcBef>
                          <a:spcPts val="0"/>
                        </a:spcBef>
                        <a:spcAft>
                          <a:spcPts val="0"/>
                        </a:spcAft>
                      </a:pPr>
                      <a:r>
                        <a:rPr lang="en-US" sz="2000" dirty="0">
                          <a:effectLst/>
                        </a:rPr>
                        <a:t>Not applicable.</a:t>
                      </a:r>
                      <a:endParaRPr lang="en-US" sz="2000" dirty="0">
                        <a:effectLst/>
                        <a:latin typeface="Times New Roman" panose="02020603050405020304" pitchFamily="18" charset="0"/>
                        <a:ea typeface="Calibri" panose="020F0502020204030204" pitchFamily="34" charset="0"/>
                      </a:endParaRPr>
                    </a:p>
                  </a:txBody>
                  <a:tcPr anchor="ctr"/>
                </a:tc>
              </a:tr>
              <a:tr h="1645780">
                <a:tc>
                  <a:txBody>
                    <a:bodyPr/>
                    <a:lstStyle/>
                    <a:p>
                      <a:pPr marL="0" marR="0" algn="l">
                        <a:spcBef>
                          <a:spcPts val="0"/>
                        </a:spcBef>
                        <a:spcAft>
                          <a:spcPts val="0"/>
                        </a:spcAft>
                      </a:pPr>
                      <a:r>
                        <a:rPr lang="en-US" sz="2000" dirty="0">
                          <a:effectLst/>
                        </a:rPr>
                        <a:t>Closed </a:t>
                      </a:r>
                      <a:r>
                        <a:rPr lang="en-US" sz="2000" dirty="0" smtClean="0">
                          <a:effectLst/>
                        </a:rPr>
                        <a:t>community - </a:t>
                      </a:r>
                      <a:r>
                        <a:rPr lang="en-US" sz="2000" b="0" dirty="0" smtClean="0">
                          <a:effectLst/>
                        </a:rPr>
                        <a:t>Everyone </a:t>
                      </a:r>
                      <a:r>
                        <a:rPr lang="en-US" sz="2000" b="0" dirty="0">
                          <a:effectLst/>
                        </a:rPr>
                        <a:t>can view the content of the site, but only members who have approved requests for membership can contribute.</a:t>
                      </a:r>
                      <a:endParaRPr lang="en-US" sz="2000" b="0" dirty="0">
                        <a:effectLst/>
                        <a:latin typeface="Times New Roman" panose="02020603050405020304" pitchFamily="18" charset="0"/>
                        <a:ea typeface="Calibri" panose="020F0502020204030204" pitchFamily="34" charset="0"/>
                      </a:endParaRPr>
                    </a:p>
                  </a:txBody>
                  <a:tcPr anchor="ctr"/>
                </a:tc>
                <a:tc>
                  <a:txBody>
                    <a:bodyPr/>
                    <a:lstStyle/>
                    <a:p>
                      <a:pPr marL="0" marR="0" algn="l">
                        <a:spcBef>
                          <a:spcPts val="0"/>
                        </a:spcBef>
                        <a:spcAft>
                          <a:spcPts val="0"/>
                        </a:spcAft>
                      </a:pPr>
                      <a:r>
                        <a:rPr lang="en-US" sz="2000" dirty="0" smtClean="0">
                          <a:effectLst/>
                        </a:rPr>
                        <a:t>Grant </a:t>
                      </a:r>
                      <a:r>
                        <a:rPr lang="en-US" sz="2000" dirty="0">
                          <a:effectLst/>
                        </a:rPr>
                        <a:t>Visitor permissions to </a:t>
                      </a:r>
                      <a:r>
                        <a:rPr lang="en-US" sz="2000" dirty="0" smtClean="0">
                          <a:effectLst/>
                        </a:rPr>
                        <a:t>“Everyone” so </a:t>
                      </a:r>
                      <a:r>
                        <a:rPr lang="en-US" sz="2000" dirty="0">
                          <a:effectLst/>
                        </a:rPr>
                        <a:t>that they can view the site and request </a:t>
                      </a:r>
                      <a:r>
                        <a:rPr lang="en-US" sz="2000" dirty="0" smtClean="0">
                          <a:effectLst/>
                        </a:rPr>
                        <a:t>to</a:t>
                      </a:r>
                      <a:r>
                        <a:rPr lang="en-US" sz="2000" baseline="0" dirty="0" smtClean="0">
                          <a:effectLst/>
                        </a:rPr>
                        <a:t> join</a:t>
                      </a:r>
                      <a:r>
                        <a:rPr lang="en-US" sz="2000" dirty="0" smtClean="0">
                          <a:effectLst/>
                        </a:rPr>
                        <a:t>.</a:t>
                      </a:r>
                      <a:endParaRPr lang="en-US" sz="2000" dirty="0">
                        <a:effectLst/>
                        <a:latin typeface="Times New Roman" panose="02020603050405020304" pitchFamily="18" charset="0"/>
                        <a:ea typeface="Calibri" panose="020F0502020204030204" pitchFamily="34" charset="0"/>
                      </a:endParaRPr>
                    </a:p>
                  </a:txBody>
                  <a:tcPr anchor="ctr"/>
                </a:tc>
                <a:tc>
                  <a:txBody>
                    <a:bodyPr/>
                    <a:lstStyle/>
                    <a:p>
                      <a:pPr marL="0" marR="0" algn="l">
                        <a:spcBef>
                          <a:spcPts val="0"/>
                        </a:spcBef>
                        <a:spcAft>
                          <a:spcPts val="0"/>
                        </a:spcAft>
                      </a:pPr>
                      <a:r>
                        <a:rPr lang="en-US" sz="2000" dirty="0">
                          <a:effectLst/>
                        </a:rPr>
                        <a:t>Enable access requests on the site.</a:t>
                      </a:r>
                      <a:endParaRPr lang="en-US" sz="2000" dirty="0">
                        <a:effectLst/>
                        <a:latin typeface="Times New Roman" panose="02020603050405020304" pitchFamily="18" charset="0"/>
                        <a:ea typeface="Calibri" panose="020F0502020204030204" pitchFamily="34" charset="0"/>
                      </a:endParaRPr>
                    </a:p>
                  </a:txBody>
                  <a:tcPr anchor="ctr"/>
                </a:tc>
              </a:tr>
              <a:tr h="1645780">
                <a:tc>
                  <a:txBody>
                    <a:bodyPr/>
                    <a:lstStyle/>
                    <a:p>
                      <a:pPr marL="0" marR="0" algn="l">
                        <a:spcBef>
                          <a:spcPts val="0"/>
                        </a:spcBef>
                        <a:spcAft>
                          <a:spcPts val="0"/>
                        </a:spcAft>
                      </a:pPr>
                      <a:r>
                        <a:rPr lang="en-US" sz="2000" dirty="0">
                          <a:effectLst/>
                        </a:rPr>
                        <a:t>Open community with explicit </a:t>
                      </a:r>
                      <a:r>
                        <a:rPr lang="en-US" sz="2000" dirty="0" smtClean="0">
                          <a:effectLst/>
                        </a:rPr>
                        <a:t>join </a:t>
                      </a:r>
                      <a:r>
                        <a:rPr lang="en-US" sz="2000" b="0" dirty="0" smtClean="0">
                          <a:effectLst/>
                        </a:rPr>
                        <a:t>(recommended) </a:t>
                      </a:r>
                      <a:r>
                        <a:rPr lang="en-US" sz="2000" dirty="0" smtClean="0">
                          <a:effectLst/>
                        </a:rPr>
                        <a:t>- </a:t>
                      </a:r>
                      <a:r>
                        <a:rPr lang="en-US" sz="2000" b="0" dirty="0" smtClean="0">
                          <a:effectLst/>
                        </a:rPr>
                        <a:t>Everyone </a:t>
                      </a:r>
                      <a:r>
                        <a:rPr lang="en-US" sz="2000" b="0" dirty="0">
                          <a:effectLst/>
                        </a:rPr>
                        <a:t>can view the site and can automatically join to contribute to the site.</a:t>
                      </a:r>
                      <a:endParaRPr lang="en-US" sz="2000" b="0" dirty="0">
                        <a:effectLst/>
                        <a:latin typeface="Times New Roman" panose="02020603050405020304" pitchFamily="18" charset="0"/>
                        <a:ea typeface="Calibri" panose="020F0502020204030204" pitchFamily="34" charset="0"/>
                      </a:endParaRPr>
                    </a:p>
                  </a:txBody>
                  <a:tcPr anchor="ctr"/>
                </a:tc>
                <a:tc>
                  <a:txBody>
                    <a:bodyPr/>
                    <a:lstStyle/>
                    <a:p>
                      <a:pPr marL="0" marR="0" algn="l">
                        <a:spcBef>
                          <a:spcPts val="0"/>
                        </a:spcBef>
                        <a:spcAft>
                          <a:spcPts val="0"/>
                        </a:spcAft>
                      </a:pPr>
                      <a:r>
                        <a:rPr lang="en-US" sz="2000" dirty="0" smtClean="0">
                          <a:effectLst/>
                        </a:rPr>
                        <a:t>Grant </a:t>
                      </a:r>
                      <a:r>
                        <a:rPr lang="en-US" sz="2000" dirty="0">
                          <a:effectLst/>
                        </a:rPr>
                        <a:t>Visitor permissions </a:t>
                      </a:r>
                      <a:r>
                        <a:rPr lang="en-US" sz="2000" dirty="0" smtClean="0">
                          <a:effectLst/>
                        </a:rPr>
                        <a:t>to</a:t>
                      </a:r>
                      <a:r>
                        <a:rPr lang="en-US" sz="2000" baseline="0" dirty="0" smtClean="0">
                          <a:effectLst/>
                        </a:rPr>
                        <a:t> “</a:t>
                      </a:r>
                      <a:r>
                        <a:rPr lang="en-US" sz="2000" dirty="0" smtClean="0">
                          <a:effectLst/>
                        </a:rPr>
                        <a:t>Everyone”</a:t>
                      </a:r>
                      <a:r>
                        <a:rPr lang="en-US" sz="2000" baseline="0" dirty="0" smtClean="0">
                          <a:effectLst/>
                        </a:rPr>
                        <a:t> so </a:t>
                      </a:r>
                      <a:r>
                        <a:rPr lang="en-US" sz="2000" dirty="0" smtClean="0">
                          <a:effectLst/>
                        </a:rPr>
                        <a:t>they </a:t>
                      </a:r>
                      <a:r>
                        <a:rPr lang="en-US" sz="2000" dirty="0">
                          <a:effectLst/>
                        </a:rPr>
                        <a:t>can view the site and automatically join as members.</a:t>
                      </a:r>
                      <a:endParaRPr lang="en-US" sz="2000" dirty="0">
                        <a:effectLst/>
                        <a:latin typeface="Times New Roman" panose="02020603050405020304" pitchFamily="18" charset="0"/>
                        <a:ea typeface="Calibri" panose="020F0502020204030204" pitchFamily="34" charset="0"/>
                      </a:endParaRPr>
                    </a:p>
                  </a:txBody>
                  <a:tcPr anchor="ctr"/>
                </a:tc>
                <a:tc>
                  <a:txBody>
                    <a:bodyPr/>
                    <a:lstStyle/>
                    <a:p>
                      <a:pPr marL="0" marR="0" algn="l">
                        <a:spcBef>
                          <a:spcPts val="0"/>
                        </a:spcBef>
                        <a:spcAft>
                          <a:spcPts val="0"/>
                        </a:spcAft>
                      </a:pPr>
                      <a:r>
                        <a:rPr lang="en-US" sz="2000" dirty="0">
                          <a:effectLst/>
                        </a:rPr>
                        <a:t>Enable auto-approval on the site.</a:t>
                      </a:r>
                      <a:endParaRPr lang="en-US" sz="2000" dirty="0">
                        <a:effectLst/>
                        <a:latin typeface="Times New Roman" panose="02020603050405020304" pitchFamily="18" charset="0"/>
                        <a:ea typeface="Calibri" panose="020F0502020204030204" pitchFamily="34" charset="0"/>
                      </a:endParaRPr>
                    </a:p>
                  </a:txBody>
                  <a:tcPr anchor="ctr"/>
                </a:tc>
              </a:tr>
              <a:tr h="1471082">
                <a:tc>
                  <a:txBody>
                    <a:bodyPr/>
                    <a:lstStyle/>
                    <a:p>
                      <a:pPr marL="0" marR="0" algn="l">
                        <a:spcBef>
                          <a:spcPts val="0"/>
                        </a:spcBef>
                        <a:spcAft>
                          <a:spcPts val="0"/>
                        </a:spcAft>
                      </a:pPr>
                      <a:r>
                        <a:rPr lang="en-US" sz="2000" dirty="0" smtClean="0">
                          <a:effectLst/>
                        </a:rPr>
                        <a:t>Open community without explicit join - </a:t>
                      </a:r>
                      <a:r>
                        <a:rPr lang="en-US" sz="2000" b="0" dirty="0" smtClean="0">
                          <a:effectLst/>
                        </a:rPr>
                        <a:t>Everyone </a:t>
                      </a:r>
                      <a:r>
                        <a:rPr lang="en-US" sz="2000" b="0" dirty="0">
                          <a:effectLst/>
                        </a:rPr>
                        <a:t>can contribute to the community.</a:t>
                      </a:r>
                      <a:endParaRPr lang="en-US" sz="2000" b="0" dirty="0">
                        <a:effectLst/>
                        <a:latin typeface="Times New Roman" panose="02020603050405020304" pitchFamily="18" charset="0"/>
                        <a:ea typeface="Calibri" panose="020F0502020204030204" pitchFamily="34" charset="0"/>
                      </a:endParaRPr>
                    </a:p>
                  </a:txBody>
                  <a:tcPr anchor="ctr"/>
                </a:tc>
                <a:tc>
                  <a:txBody>
                    <a:bodyPr/>
                    <a:lstStyle/>
                    <a:p>
                      <a:pPr marL="0" marR="0" algn="l">
                        <a:spcBef>
                          <a:spcPts val="0"/>
                        </a:spcBef>
                        <a:spcAft>
                          <a:spcPts val="0"/>
                        </a:spcAft>
                      </a:pPr>
                      <a:r>
                        <a:rPr lang="en-US" sz="2000" dirty="0">
                          <a:effectLst/>
                        </a:rPr>
                        <a:t>Share the site with Everyone and grant Member permissions so they can all contribute.</a:t>
                      </a:r>
                      <a:endParaRPr lang="en-US" sz="2000" dirty="0">
                        <a:effectLst/>
                        <a:latin typeface="Times New Roman" panose="02020603050405020304" pitchFamily="18" charset="0"/>
                        <a:ea typeface="Calibri" panose="020F0502020204030204" pitchFamily="34" charset="0"/>
                      </a:endParaRPr>
                    </a:p>
                  </a:txBody>
                  <a:tcPr anchor="ct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2000" dirty="0" smtClean="0">
                          <a:effectLst/>
                        </a:rPr>
                        <a:t>No Join Button visible.  No auto-following of site</a:t>
                      </a:r>
                      <a:r>
                        <a:rPr lang="en-US" sz="2000" baseline="0" dirty="0" smtClean="0">
                          <a:effectLst/>
                        </a:rPr>
                        <a:t> for new members.</a:t>
                      </a:r>
                      <a:endParaRPr lang="en-US" sz="2000" dirty="0">
                        <a:effectLst/>
                        <a:latin typeface="Times New Roman" panose="02020603050405020304" pitchFamily="18" charset="0"/>
                      </a:endParaRPr>
                    </a:p>
                  </a:txBody>
                  <a:tcPr anchor="ctr"/>
                </a:tc>
              </a:tr>
            </a:tbl>
          </a:graphicData>
        </a:graphic>
      </p:graphicFrame>
      <p:sp>
        <p:nvSpPr>
          <p:cNvPr id="8" name="Rectangle 2"/>
          <p:cNvSpPr>
            <a:spLocks noChangeArrowheads="1"/>
          </p:cNvSpPr>
          <p:nvPr/>
        </p:nvSpPr>
        <p:spPr bwMode="auto">
          <a:xfrm>
            <a:off x="274639" y="1503820"/>
            <a:ext cx="184752" cy="468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22" tIns="45712" rIns="91422" bIns="45712" numCol="1" anchor="ctr" anchorCtr="0" compatLnSpc="1">
            <a:prstTxWarp prst="textNoShape">
              <a:avLst/>
            </a:prstTxWarp>
            <a:spAutoFit/>
          </a:bodyPr>
          <a:lstStyle/>
          <a:p>
            <a:pPr defTabSz="932560"/>
            <a:endParaRPr lang="en-US" sz="2400">
              <a:solidFill>
                <a:srgbClr val="505050"/>
              </a:solidFill>
            </a:endParaRPr>
          </a:p>
        </p:txBody>
      </p:sp>
    </p:spTree>
    <p:extLst>
      <p:ext uri="{BB962C8B-B14F-4D97-AF65-F5344CB8AC3E}">
        <p14:creationId xmlns:p14="http://schemas.microsoft.com/office/powerpoint/2010/main" val="1341783355"/>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Community t</a:t>
            </a:r>
            <a:r>
              <a:rPr lang="en-US" dirty="0" smtClean="0"/>
              <a:t>ools and settings</a:t>
            </a:r>
            <a:endParaRPr lang="en-US" dirty="0"/>
          </a:p>
        </p:txBody>
      </p:sp>
      <p:sp>
        <p:nvSpPr>
          <p:cNvPr id="2" name="Text Placeholder 1"/>
          <p:cNvSpPr>
            <a:spLocks noGrp="1"/>
          </p:cNvSpPr>
          <p:nvPr>
            <p:ph type="body" sz="quarter" idx="10"/>
          </p:nvPr>
        </p:nvSpPr>
        <p:spPr>
          <a:xfrm>
            <a:off x="3017838" y="1212852"/>
            <a:ext cx="9144001" cy="4339650"/>
          </a:xfrm>
        </p:spPr>
        <p:txBody>
          <a:bodyPr/>
          <a:lstStyle/>
          <a:p>
            <a:r>
              <a:rPr lang="en-US" dirty="0"/>
              <a:t>Provides access to the main community settings and supporting lists</a:t>
            </a:r>
          </a:p>
          <a:p>
            <a:r>
              <a:rPr lang="en-US" dirty="0"/>
              <a:t>Available only on community page </a:t>
            </a:r>
          </a:p>
          <a:p>
            <a:r>
              <a:rPr lang="en-US" dirty="0" smtClean="0"/>
              <a:t>Tools web part </a:t>
            </a:r>
            <a:r>
              <a:rPr lang="en-US" dirty="0"/>
              <a:t>is «security </a:t>
            </a:r>
            <a:r>
              <a:rPr lang="en-US" dirty="0" smtClean="0"/>
              <a:t>trimmed» </a:t>
            </a:r>
          </a:p>
          <a:p>
            <a:pPr lvl="1"/>
            <a:r>
              <a:rPr lang="en-US" dirty="0" smtClean="0"/>
              <a:t>(only </a:t>
            </a:r>
            <a:r>
              <a:rPr lang="en-US" dirty="0"/>
              <a:t>moderators </a:t>
            </a:r>
            <a:r>
              <a:rPr lang="en-US" dirty="0" smtClean="0"/>
              <a:t>and owners see it)</a:t>
            </a:r>
            <a:endParaRPr lang="en-US" dirty="0"/>
          </a:p>
          <a:p>
            <a:r>
              <a:rPr lang="en-US" dirty="0"/>
              <a:t>I</a:t>
            </a:r>
            <a:r>
              <a:rPr lang="en-US" dirty="0" smtClean="0"/>
              <a:t>ndividual links also in Site Settings</a:t>
            </a:r>
            <a:endParaRPr lang="en-US" dirty="0"/>
          </a:p>
          <a:p>
            <a:endParaRPr lang="en-US" dirty="0"/>
          </a:p>
        </p:txBody>
      </p:sp>
      <p:pic>
        <p:nvPicPr>
          <p:cNvPr id="4" name="Picture 3"/>
          <p:cNvPicPr>
            <a:picLocks noChangeAspect="1"/>
          </p:cNvPicPr>
          <p:nvPr/>
        </p:nvPicPr>
        <p:blipFill>
          <a:blip r:embed="rId3"/>
          <a:stretch>
            <a:fillRect/>
          </a:stretch>
        </p:blipFill>
        <p:spPr>
          <a:xfrm>
            <a:off x="272273" y="1363662"/>
            <a:ext cx="2360652" cy="2477228"/>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248173008"/>
      </p:ext>
    </p:extLst>
  </p:cSld>
  <p:clrMapOvr>
    <a:masterClrMapping/>
  </p:clrMapOvr>
  <p:transition>
    <p:fade/>
  </p:transition>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community settings</a:t>
            </a:r>
            <a:endParaRPr lang="en-US" dirty="0"/>
          </a:p>
        </p:txBody>
      </p:sp>
      <p:sp>
        <p:nvSpPr>
          <p:cNvPr id="3" name="Text Placeholder 2"/>
          <p:cNvSpPr>
            <a:spLocks noGrp="1"/>
          </p:cNvSpPr>
          <p:nvPr>
            <p:ph type="body" sz="quarter" idx="10"/>
          </p:nvPr>
        </p:nvSpPr>
        <p:spPr>
          <a:xfrm>
            <a:off x="5837240" y="1507504"/>
            <a:ext cx="6477001" cy="3970958"/>
          </a:xfrm>
        </p:spPr>
        <p:txBody>
          <a:bodyPr/>
          <a:lstStyle/>
          <a:p>
            <a:r>
              <a:rPr lang="en-US" sz="3700" dirty="0"/>
              <a:t>Established date is displayed on the About page</a:t>
            </a:r>
          </a:p>
          <a:p>
            <a:r>
              <a:rPr lang="en-US" sz="3700" dirty="0"/>
              <a:t>Auto-approval for permission requests</a:t>
            </a:r>
          </a:p>
          <a:p>
            <a:r>
              <a:rPr lang="en-US" sz="3700" dirty="0"/>
              <a:t>Report content allows members to flag questionable content to moderators</a:t>
            </a:r>
          </a:p>
        </p:txBody>
      </p:sp>
      <p:pic>
        <p:nvPicPr>
          <p:cNvPr id="4" name="Picture 3"/>
          <p:cNvPicPr>
            <a:picLocks noChangeAspect="1"/>
          </p:cNvPicPr>
          <p:nvPr/>
        </p:nvPicPr>
        <p:blipFill>
          <a:blip r:embed="rId2"/>
          <a:stretch>
            <a:fillRect/>
          </a:stretch>
        </p:blipFill>
        <p:spPr>
          <a:xfrm>
            <a:off x="194577" y="1686567"/>
            <a:ext cx="5526197" cy="3944297"/>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924356488"/>
      </p:ext>
    </p:extLst>
  </p:cSld>
  <p:clrMapOvr>
    <a:masterClrMapping/>
  </p:clrMapOvr>
  <p:transition>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Ratings settings</a:t>
            </a:r>
            <a:endParaRPr lang="en-US" dirty="0"/>
          </a:p>
        </p:txBody>
      </p:sp>
      <p:sp>
        <p:nvSpPr>
          <p:cNvPr id="3" name="Content Placeholder 2"/>
          <p:cNvSpPr>
            <a:spLocks noGrp="1"/>
          </p:cNvSpPr>
          <p:nvPr>
            <p:ph type="body" sz="quarter" idx="10"/>
          </p:nvPr>
        </p:nvSpPr>
        <p:spPr>
          <a:xfrm>
            <a:off x="274638" y="1212850"/>
            <a:ext cx="11887200" cy="3179588"/>
          </a:xfrm>
          <a:prstGeom prst="rect">
            <a:avLst/>
          </a:prstGeom>
        </p:spPr>
        <p:txBody>
          <a:bodyPr/>
          <a:lstStyle/>
          <a:p>
            <a:r>
              <a:rPr lang="en-US" sz="3200" dirty="0">
                <a:gradFill>
                  <a:gsLst>
                    <a:gs pos="100000">
                      <a:schemeClr val="tx2"/>
                    </a:gs>
                    <a:gs pos="0">
                      <a:schemeClr val="tx2"/>
                    </a:gs>
                  </a:gsLst>
                  <a:lin ang="5400000" scaled="0"/>
                </a:gradFill>
              </a:rPr>
              <a:t>Owners can enable/disable ratings on community</a:t>
            </a:r>
          </a:p>
          <a:p>
            <a:r>
              <a:rPr lang="en-US" sz="3200" dirty="0"/>
              <a:t>Ratings can be a stars or likes</a:t>
            </a:r>
          </a:p>
          <a:p>
            <a:r>
              <a:rPr lang="en-US" sz="3200" dirty="0"/>
              <a:t>No data loss when switching between ratings and likes</a:t>
            </a:r>
          </a:p>
          <a:p>
            <a:r>
              <a:rPr lang="en-US" sz="3200" dirty="0"/>
              <a:t>Ratings completely decoupled from 2010 Social DB (now explicitly in list)</a:t>
            </a:r>
          </a:p>
          <a:p>
            <a:endParaRPr lang="en-US" sz="2900" dirty="0"/>
          </a:p>
        </p:txBody>
      </p:sp>
      <p:pic>
        <p:nvPicPr>
          <p:cNvPr id="6" name="Picture 5"/>
          <p:cNvPicPr>
            <a:picLocks noChangeAspect="1"/>
          </p:cNvPicPr>
          <p:nvPr/>
        </p:nvPicPr>
        <p:blipFill>
          <a:blip r:embed="rId3"/>
          <a:stretch>
            <a:fillRect/>
          </a:stretch>
        </p:blipFill>
        <p:spPr>
          <a:xfrm>
            <a:off x="242885" y="5143020"/>
            <a:ext cx="6419530" cy="1326042"/>
          </a:xfrm>
          <a:prstGeom prst="rect">
            <a:avLst/>
          </a:prstGeom>
          <a:ln>
            <a:solidFill>
              <a:schemeClr val="tx1"/>
            </a:solidFill>
          </a:ln>
          <a:effectLst>
            <a:outerShdw blurRad="292100" dist="139700" dir="2700000" algn="tl" rotWithShape="0">
              <a:srgbClr val="333333">
                <a:alpha val="65000"/>
              </a:srgbClr>
            </a:outerShdw>
          </a:effectLst>
        </p:spPr>
      </p:pic>
      <p:pic>
        <p:nvPicPr>
          <p:cNvPr id="7" name="Picture 6"/>
          <p:cNvPicPr>
            <a:picLocks noChangeAspect="1"/>
          </p:cNvPicPr>
          <p:nvPr/>
        </p:nvPicPr>
        <p:blipFill>
          <a:blip r:embed="rId4"/>
          <a:stretch>
            <a:fillRect/>
          </a:stretch>
        </p:blipFill>
        <p:spPr>
          <a:xfrm>
            <a:off x="5607703" y="5420352"/>
            <a:ext cx="6401736" cy="1353510"/>
          </a:xfrm>
          <a:prstGeom prst="rect">
            <a:avLst/>
          </a:prstGeom>
          <a:ln>
            <a:solidFill>
              <a:schemeClr val="tx1"/>
            </a:solidFill>
          </a:ln>
          <a:effectLst>
            <a:outerShdw blurRad="292100" dist="139700" dir="2700000" algn="tl" rotWithShape="0">
              <a:srgbClr val="333333">
                <a:alpha val="65000"/>
              </a:srgbClr>
            </a:outerShdw>
          </a:effectLst>
        </p:spPr>
      </p:pic>
      <p:pic>
        <p:nvPicPr>
          <p:cNvPr id="8" name="Picture 7"/>
          <p:cNvPicPr>
            <a:picLocks noChangeAspect="1"/>
          </p:cNvPicPr>
          <p:nvPr/>
        </p:nvPicPr>
        <p:blipFill>
          <a:blip r:embed="rId5"/>
          <a:stretch>
            <a:fillRect/>
          </a:stretch>
        </p:blipFill>
        <p:spPr>
          <a:xfrm>
            <a:off x="3243264" y="3506787"/>
            <a:ext cx="4879975" cy="1514475"/>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40543951"/>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Achievement level settings</a:t>
            </a:r>
            <a:endParaRPr lang="en-US" dirty="0"/>
          </a:p>
        </p:txBody>
      </p:sp>
      <p:sp>
        <p:nvSpPr>
          <p:cNvPr id="3" name="Content Placeholder 2"/>
          <p:cNvSpPr>
            <a:spLocks noGrp="1"/>
          </p:cNvSpPr>
          <p:nvPr>
            <p:ph type="body" sz="quarter" idx="10"/>
          </p:nvPr>
        </p:nvSpPr>
        <p:spPr>
          <a:xfrm>
            <a:off x="274638" y="1212850"/>
            <a:ext cx="11887200" cy="2092881"/>
          </a:xfrm>
          <a:prstGeom prst="rect">
            <a:avLst/>
          </a:prstGeom>
        </p:spPr>
        <p:txBody>
          <a:bodyPr/>
          <a:lstStyle/>
          <a:p>
            <a:r>
              <a:rPr lang="en-US" dirty="0"/>
              <a:t>Owners configure </a:t>
            </a:r>
            <a:r>
              <a:rPr lang="en-US" dirty="0" smtClean="0"/>
              <a:t>thresholds </a:t>
            </a:r>
            <a:r>
              <a:rPr lang="en-US" dirty="0"/>
              <a:t>for </a:t>
            </a:r>
            <a:r>
              <a:rPr lang="en-US" dirty="0" smtClean="0"/>
              <a:t>achievement levels</a:t>
            </a:r>
            <a:endParaRPr lang="en-US" dirty="0"/>
          </a:p>
          <a:p>
            <a:r>
              <a:rPr lang="en-US" dirty="0" smtClean="0"/>
              <a:t>Members </a:t>
            </a:r>
            <a:r>
              <a:rPr lang="en-US" dirty="0"/>
              <a:t>gain points to attain a level of achievement</a:t>
            </a:r>
          </a:p>
          <a:p>
            <a:r>
              <a:rPr lang="en-US" dirty="0" smtClean="0"/>
              <a:t>Levels are displayed </a:t>
            </a:r>
            <a:r>
              <a:rPr lang="en-US" dirty="0"/>
              <a:t>as an </a:t>
            </a:r>
            <a:r>
              <a:rPr lang="en-US" dirty="0" smtClean="0"/>
              <a:t>image </a:t>
            </a:r>
            <a:r>
              <a:rPr lang="en-US" dirty="0"/>
              <a:t>or as textual title</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7039" y="4027164"/>
            <a:ext cx="6306947" cy="2000276"/>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5" name="Picture 4"/>
          <p:cNvPicPr>
            <a:picLocks noChangeAspect="1"/>
          </p:cNvPicPr>
          <p:nvPr/>
        </p:nvPicPr>
        <p:blipFill>
          <a:blip r:embed="rId3"/>
          <a:stretch>
            <a:fillRect/>
          </a:stretch>
        </p:blipFill>
        <p:spPr>
          <a:xfrm>
            <a:off x="7361237" y="4027164"/>
            <a:ext cx="4292510" cy="2365698"/>
          </a:xfrm>
          <a:prstGeom prst="rect">
            <a:avLst/>
          </a:prstGeom>
          <a:ln>
            <a:solidFill>
              <a:schemeClr val="tx1"/>
            </a:solid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642534450"/>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Customizing reputation</a:t>
            </a:r>
            <a:endParaRPr lang="en-US" dirty="0"/>
          </a:p>
        </p:txBody>
      </p:sp>
      <p:sp>
        <p:nvSpPr>
          <p:cNvPr id="3" name="Content Placeholder 2"/>
          <p:cNvSpPr>
            <a:spLocks noGrp="1"/>
          </p:cNvSpPr>
          <p:nvPr>
            <p:ph type="body" sz="quarter" idx="10"/>
          </p:nvPr>
        </p:nvSpPr>
        <p:spPr>
          <a:xfrm>
            <a:off x="274638" y="1212850"/>
            <a:ext cx="11887200" cy="3785652"/>
          </a:xfrm>
          <a:prstGeom prst="rect">
            <a:avLst/>
          </a:prstGeom>
        </p:spPr>
        <p:txBody>
          <a:bodyPr/>
          <a:lstStyle/>
          <a:p>
            <a:r>
              <a:rPr lang="en-US" dirty="0" smtClean="0"/>
              <a:t>Owner can</a:t>
            </a:r>
          </a:p>
          <a:p>
            <a:pPr lvl="1"/>
            <a:r>
              <a:rPr lang="en-US" dirty="0"/>
              <a:t>Disable point system altogether</a:t>
            </a:r>
          </a:p>
          <a:p>
            <a:pPr lvl="1"/>
            <a:r>
              <a:rPr lang="en-US" dirty="0" smtClean="0"/>
              <a:t>Set specific value of an activity</a:t>
            </a:r>
          </a:p>
          <a:p>
            <a:pPr lvl="1"/>
            <a:r>
              <a:rPr lang="en-US" dirty="0" smtClean="0"/>
              <a:t>Note: Changing point system affects reputation from that point forward</a:t>
            </a:r>
          </a:p>
          <a:p>
            <a:r>
              <a:rPr lang="en-US" dirty="0"/>
              <a:t>Reputation is per community</a:t>
            </a:r>
          </a:p>
          <a:p>
            <a:pPr lvl="1"/>
            <a:r>
              <a:rPr lang="en-US" dirty="0"/>
              <a:t>Reputation in one community does not affect reputation in another community</a:t>
            </a:r>
          </a:p>
          <a:p>
            <a:r>
              <a:rPr lang="en-US" dirty="0" smtClean="0"/>
              <a:t>Reputation </a:t>
            </a:r>
            <a:r>
              <a:rPr lang="en-US" dirty="0"/>
              <a:t>model cannot be directly </a:t>
            </a:r>
            <a:r>
              <a:rPr lang="en-US" dirty="0" smtClean="0"/>
              <a:t>extended</a:t>
            </a:r>
          </a:p>
          <a:p>
            <a:pPr lvl="1"/>
            <a:r>
              <a:rPr lang="en-US" dirty="0" smtClean="0"/>
              <a:t>However, list Object Model (OM) is available</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0580" y="5021262"/>
            <a:ext cx="8541059" cy="1925589"/>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02270293"/>
      </p:ext>
    </p:extLst>
  </p:cSld>
  <p:clrMapOvr>
    <a:masterClrMapping/>
  </p:clrMapOvr>
  <p:transition>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8200" dirty="0"/>
              <a:t>Community Moderation</a:t>
            </a:r>
          </a:p>
        </p:txBody>
      </p:sp>
    </p:spTree>
    <p:extLst>
      <p:ext uri="{BB962C8B-B14F-4D97-AF65-F5344CB8AC3E}">
        <p14:creationId xmlns:p14="http://schemas.microsoft.com/office/powerpoint/2010/main" val="2655617059"/>
      </p:ext>
    </p:extLst>
  </p:cSld>
  <p:clrMapOvr>
    <a:masterClrMapping/>
  </p:clrMapOvr>
  <p:transition>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500" dirty="0"/>
              <a:t>Moderator responsibilities</a:t>
            </a:r>
            <a:endParaRPr lang="en-US" dirty="0"/>
          </a:p>
        </p:txBody>
      </p:sp>
      <p:sp>
        <p:nvSpPr>
          <p:cNvPr id="3" name="Text Placeholder 2"/>
          <p:cNvSpPr>
            <a:spLocks noGrp="1"/>
          </p:cNvSpPr>
          <p:nvPr>
            <p:ph type="body" sz="quarter" idx="10"/>
          </p:nvPr>
        </p:nvSpPr>
        <p:spPr>
          <a:xfrm>
            <a:off x="274638" y="1212852"/>
            <a:ext cx="11887200" cy="5696882"/>
          </a:xfrm>
        </p:spPr>
        <p:txBody>
          <a:bodyPr/>
          <a:lstStyle/>
          <a:p>
            <a:r>
              <a:rPr lang="en-US" dirty="0" smtClean="0"/>
              <a:t>“Moderator” is a new role created for community sites</a:t>
            </a:r>
          </a:p>
          <a:p>
            <a:pPr lvl="1">
              <a:spcBef>
                <a:spcPts val="0"/>
              </a:spcBef>
            </a:pPr>
            <a:r>
              <a:rPr lang="en-US" sz="2900" dirty="0"/>
              <a:t>Critical in maintaining a healthy and vibrant community</a:t>
            </a:r>
          </a:p>
          <a:p>
            <a:pPr lvl="1">
              <a:spcBef>
                <a:spcPts val="0"/>
              </a:spcBef>
            </a:pPr>
            <a:endParaRPr lang="en-US" sz="2900" dirty="0"/>
          </a:p>
          <a:p>
            <a:r>
              <a:rPr lang="en-US" dirty="0" smtClean="0"/>
              <a:t>Moderation activities fall into two buckets</a:t>
            </a:r>
          </a:p>
          <a:p>
            <a:pPr marL="7786" lvl="1"/>
            <a:r>
              <a:rPr lang="en-US" sz="2900" dirty="0"/>
              <a:t>Monitoring, facilitating, and managing</a:t>
            </a:r>
          </a:p>
          <a:p>
            <a:pPr marL="7786" lvl="1"/>
            <a:r>
              <a:rPr lang="en-US" sz="2900" dirty="0"/>
              <a:t>Promoting content and people</a:t>
            </a:r>
          </a:p>
          <a:p>
            <a:pPr marL="7786" lvl="1"/>
            <a:endParaRPr lang="en-US" sz="2900" dirty="0"/>
          </a:p>
          <a:p>
            <a:pPr marL="7786" lvl="1"/>
            <a:r>
              <a:rPr lang="en-US" sz="4000" dirty="0">
                <a:gradFill>
                  <a:gsLst>
                    <a:gs pos="1250">
                      <a:schemeClr val="tx2"/>
                    </a:gs>
                    <a:gs pos="99000">
                      <a:schemeClr val="tx2"/>
                    </a:gs>
                  </a:gsLst>
                  <a:lin ang="5400000" scaled="0"/>
                </a:gradFill>
                <a:latin typeface="+mj-lt"/>
              </a:rPr>
              <a:t>A call to action</a:t>
            </a:r>
          </a:p>
          <a:p>
            <a:pPr marL="7786" lvl="1"/>
            <a:r>
              <a:rPr lang="en-US" sz="2900" dirty="0"/>
              <a:t>Take moderation seriously!</a:t>
            </a:r>
          </a:p>
          <a:p>
            <a:pPr marL="7786" lvl="1"/>
            <a:r>
              <a:rPr lang="en-US" sz="2900" dirty="0"/>
              <a:t>Communities require routine attention and care or they risk being abandoned</a:t>
            </a:r>
          </a:p>
        </p:txBody>
      </p:sp>
    </p:spTree>
    <p:extLst>
      <p:ext uri="{BB962C8B-B14F-4D97-AF65-F5344CB8AC3E}">
        <p14:creationId xmlns:p14="http://schemas.microsoft.com/office/powerpoint/2010/main" val="1880057475"/>
      </p:ext>
    </p:extLst>
  </p:cSld>
  <p:clrMapOvr>
    <a:masterClrMapping/>
  </p:clrMapOvr>
  <p:transition>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Monitoring, facilitating, and </a:t>
            </a:r>
            <a:r>
              <a:rPr lang="en-US" dirty="0"/>
              <a:t>m</a:t>
            </a:r>
            <a:r>
              <a:rPr lang="en-US" dirty="0" smtClean="0"/>
              <a:t>anaging</a:t>
            </a:r>
            <a:endParaRPr lang="en-US" dirty="0"/>
          </a:p>
        </p:txBody>
      </p:sp>
      <p:sp>
        <p:nvSpPr>
          <p:cNvPr id="3" name="Text Placeholder 2"/>
          <p:cNvSpPr>
            <a:spLocks noGrp="1"/>
          </p:cNvSpPr>
          <p:nvPr>
            <p:ph type="body" sz="quarter" idx="10"/>
          </p:nvPr>
        </p:nvSpPr>
        <p:spPr>
          <a:xfrm>
            <a:off x="274638" y="1212852"/>
            <a:ext cx="11887200" cy="4824379"/>
          </a:xfrm>
        </p:spPr>
        <p:txBody>
          <a:bodyPr/>
          <a:lstStyle/>
          <a:p>
            <a:r>
              <a:rPr lang="en-US" sz="3700" dirty="0"/>
              <a:t>Ensuring posts get replies and questions get answered</a:t>
            </a:r>
          </a:p>
          <a:p>
            <a:pPr marL="7786" lvl="1">
              <a:spcBef>
                <a:spcPts val="0"/>
              </a:spcBef>
            </a:pPr>
            <a:r>
              <a:rPr lang="en-US" sz="2900" dirty="0"/>
              <a:t>Using the Answered/Unanswered filter</a:t>
            </a:r>
          </a:p>
          <a:p>
            <a:pPr marL="7786" lvl="1">
              <a:spcBef>
                <a:spcPts val="0"/>
              </a:spcBef>
            </a:pPr>
            <a:r>
              <a:rPr lang="en-US" sz="2900" dirty="0"/>
              <a:t>Reviewing best replies for completeness</a:t>
            </a:r>
          </a:p>
          <a:p>
            <a:pPr marL="7786" lvl="1">
              <a:spcBef>
                <a:spcPts val="0"/>
              </a:spcBef>
            </a:pPr>
            <a:r>
              <a:rPr lang="en-US" sz="2900" dirty="0"/>
              <a:t>Re-categorizing discussions into their proper category</a:t>
            </a:r>
          </a:p>
          <a:p>
            <a:pPr marL="935651" lvl="2" indent="-699310">
              <a:spcBef>
                <a:spcPts val="0"/>
              </a:spcBef>
              <a:buFont typeface="Arial" pitchFamily="34" charset="0"/>
              <a:buChar char="•"/>
            </a:pPr>
            <a:endParaRPr lang="en-US" sz="2900" dirty="0"/>
          </a:p>
          <a:p>
            <a:pPr marL="935651" lvl="2" indent="-699310">
              <a:spcBef>
                <a:spcPts val="0"/>
              </a:spcBef>
              <a:buFont typeface="Arial" pitchFamily="34" charset="0"/>
              <a:buChar char="•"/>
            </a:pPr>
            <a:endParaRPr lang="en-US" sz="2900" dirty="0"/>
          </a:p>
          <a:p>
            <a:pPr lvl="1">
              <a:spcBef>
                <a:spcPts val="0"/>
              </a:spcBef>
            </a:pPr>
            <a:r>
              <a:rPr lang="en-US" sz="3700" spc="-71" dirty="0">
                <a:gradFill>
                  <a:gsLst>
                    <a:gs pos="100000">
                      <a:schemeClr val="tx2"/>
                    </a:gs>
                    <a:gs pos="0">
                      <a:schemeClr val="tx2"/>
                    </a:gs>
                  </a:gsLst>
                  <a:lin ang="5400000" scaled="0"/>
                </a:gradFill>
                <a:latin typeface="+mj-lt"/>
              </a:rPr>
              <a:t>Maintaining high quality and appropriate content</a:t>
            </a:r>
          </a:p>
          <a:p>
            <a:pPr marL="7786" lvl="1">
              <a:spcBef>
                <a:spcPts val="0"/>
              </a:spcBef>
            </a:pPr>
            <a:r>
              <a:rPr lang="en-US" sz="2900" dirty="0"/>
              <a:t>Addressing reported content</a:t>
            </a:r>
          </a:p>
          <a:p>
            <a:pPr marL="7786" lvl="1">
              <a:spcBef>
                <a:spcPts val="0"/>
              </a:spcBef>
            </a:pPr>
            <a:r>
              <a:rPr lang="en-US" sz="2900" dirty="0"/>
              <a:t>Editing or deleting incorrect or inappropriate content</a:t>
            </a:r>
          </a:p>
          <a:p>
            <a:pPr marL="7786" lvl="1">
              <a:spcBef>
                <a:spcPts val="0"/>
              </a:spcBef>
            </a:pPr>
            <a:r>
              <a:rPr lang="en-US" sz="2900" dirty="0"/>
              <a:t>Arbitrating arguments, admonishing trolls, and generally keeping the discourse positive &amp; productive</a:t>
            </a:r>
          </a:p>
        </p:txBody>
      </p:sp>
    </p:spTree>
    <p:extLst>
      <p:ext uri="{BB962C8B-B14F-4D97-AF65-F5344CB8AC3E}">
        <p14:creationId xmlns:p14="http://schemas.microsoft.com/office/powerpoint/2010/main" val="4073706708"/>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John Pruitt; Robin Miller </External_x0020_Speaker>
    <Session_x0020_Code xmlns="2295e2e7-0eeb-498e-8716-217bb2ee6ee3">SPC169</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John Pruitt, Robin Miller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0F83818-5A51-4229-937B-97E7D59B185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openxmlformats.org/package/2006/metadata/core-properties"/>
    <ds:schemaRef ds:uri="http://schemas.microsoft.com/office/2006/metadata/properties"/>
    <ds:schemaRef ds:uri="http://schemas.microsoft.com/office/2006/documentManagement/types"/>
    <ds:schemaRef ds:uri="2295e2e7-0eeb-498e-8716-217bb2ee6ee3"/>
    <ds:schemaRef ds:uri="http://purl.org/dc/dcmitype/"/>
    <ds:schemaRef ds:uri="http://purl.org/dc/terms/"/>
    <ds:schemaRef ds:uri="http://purl.org/dc/elements/1.1/"/>
    <ds:schemaRef ds:uri="http://schemas.microsoft.com/office/infopath/2007/PartnerControls"/>
    <ds:schemaRef ds:uri="230e9df3-be65-4c73-a93b-d1236ebd677e"/>
    <ds:schemaRef ds:uri="032d541b-1b4e-4d91-93c7-b10533c52f73"/>
    <ds:schemaRef ds:uri="http://schemas.microsoft.com/sharepoint/v3"/>
    <ds:schemaRef ds:uri="http://www.w3.org/XML/1998/namespac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3</TotalTime>
  <Words>17911</Words>
  <Application>Microsoft Office PowerPoint</Application>
  <PresentationFormat>Custom</PresentationFormat>
  <Paragraphs>1184</Paragraphs>
  <Slides>172</Slides>
  <Notes>143</Notes>
  <HiddenSlides>0</HiddenSlides>
  <MMClips>0</MMClips>
  <ScaleCrop>false</ScaleCrop>
  <HeadingPairs>
    <vt:vector size="4" baseType="variant">
      <vt:variant>
        <vt:lpstr>Theme</vt:lpstr>
      </vt:variant>
      <vt:variant>
        <vt:i4>5</vt:i4>
      </vt:variant>
      <vt:variant>
        <vt:lpstr>Slide Titles</vt:lpstr>
      </vt:variant>
      <vt:variant>
        <vt:i4>172</vt:i4>
      </vt:variant>
    </vt:vector>
  </HeadingPairs>
  <TitlesOfParts>
    <vt:vector size="177" baseType="lpstr">
      <vt:lpstr>SPC2012_IT-Pro_Template_16x9</vt:lpstr>
      <vt:lpstr>5-30072_SPC2012_IT-Pro_Template_16x9_Light</vt:lpstr>
      <vt:lpstr>5-30072_SPC2012_IT-Pro_Template_16x9</vt:lpstr>
      <vt:lpstr>5-30072_SPC2012_Business_Template_16x9_Light</vt:lpstr>
      <vt:lpstr>5-30072_SPC2012_Business_Template_16x9</vt:lpstr>
      <vt:lpstr>PowerPoint Presentation</vt:lpstr>
      <vt:lpstr>Vibrant Communities </vt:lpstr>
      <vt:lpstr>Before we start…</vt:lpstr>
      <vt:lpstr>Session objectives</vt:lpstr>
      <vt:lpstr>Agenda</vt:lpstr>
      <vt:lpstr>Social got a big boost in SharePoint 2013 </vt:lpstr>
      <vt:lpstr>Social grand central– the Newsfeed</vt:lpstr>
      <vt:lpstr>Online communities a piece of the social puzzle</vt:lpstr>
      <vt:lpstr>PowerPoint Presentation</vt:lpstr>
      <vt:lpstr>Categories of communities</vt:lpstr>
      <vt:lpstr>Microsoft SharePoint 2010 The Business Collaboration Platform for the Enterprise and the Internet</vt:lpstr>
      <vt:lpstr>We built the basic components for communities in previous versions, but…</vt:lpstr>
      <vt:lpstr>Vibrant community sites in SharePoint</vt:lpstr>
      <vt:lpstr>Core community investments</vt:lpstr>
      <vt:lpstr>Core community investments – cont.</vt:lpstr>
      <vt:lpstr>PowerPoint Presentation</vt:lpstr>
      <vt:lpstr>Community Visitor &amp; Member Experience</vt:lpstr>
      <vt:lpstr>Community visitors and members</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Community participation and reputation</vt:lpstr>
      <vt:lpstr>Community membership</vt:lpstr>
      <vt:lpstr>Membership has its privileges</vt:lpstr>
      <vt:lpstr>Community Owners</vt:lpstr>
      <vt:lpstr>Owner activities</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Creating community sites</vt:lpstr>
      <vt:lpstr>Configure permissions for different types of communities</vt:lpstr>
      <vt:lpstr>Community tools and settings</vt:lpstr>
      <vt:lpstr>General community settings</vt:lpstr>
      <vt:lpstr>Ratings settings</vt:lpstr>
      <vt:lpstr>Achievement level settings</vt:lpstr>
      <vt:lpstr>Customizing reputation</vt:lpstr>
      <vt:lpstr>Community Moderation</vt:lpstr>
      <vt:lpstr>Moderator responsibilities</vt:lpstr>
      <vt:lpstr>Monitoring, facilitating, and managing</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Promoting content and people</vt:lpstr>
      <vt:lpstr>Report to Moderator </vt:lpstr>
      <vt:lpstr>Members, Moderators, Admins:  Who can do what…</vt:lpstr>
      <vt:lpstr>Social Integration</vt:lpstr>
      <vt:lpstr>SharePoint communities are great, but…</vt:lpstr>
      <vt:lpstr>PowerPoint Presentation</vt:lpstr>
      <vt:lpstr>Key integration points</vt:lpstr>
      <vt:lpstr>Demo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Connect immediately via People Card and Lync</vt:lpstr>
      <vt:lpstr>The Community Portal</vt:lpstr>
      <vt:lpstr>Creating a community portal</vt:lpstr>
      <vt:lpstr>Notifications to newsfeed and email</vt:lpstr>
      <vt:lpstr>When to chose a community site</vt:lpstr>
      <vt:lpstr>Some email DLs are communities</vt:lpstr>
      <vt:lpstr>Functional Teams &amp; Group Projects differ from Communities</vt:lpstr>
      <vt:lpstr>PowerPoint Presentation</vt:lpstr>
      <vt:lpstr>PowerPoint Presentation</vt:lpstr>
      <vt:lpstr>Session Wrap-up</vt:lpstr>
      <vt:lpstr>Key takeaways  </vt:lpstr>
      <vt:lpstr>Some suggested communities-related books…</vt:lpstr>
      <vt:lpstr>MS TechCenter resources</vt:lpstr>
      <vt:lpstr>SharePoint Blog posts</vt:lpstr>
      <vt:lpstr>Related Sessions at SPC 2012</vt:lpstr>
      <vt:lpstr>PowerPoint Presentation</vt:lpstr>
      <vt:lpstr>PowerPoint Presentation</vt:lpstr>
      <vt:lpstr>Appendix</vt:lpstr>
      <vt:lpstr>SharePoint 15 Social Themes</vt:lpstr>
      <vt:lpstr>Social Productivity Pillars</vt:lpstr>
      <vt:lpstr>Purpose of Communities</vt:lpstr>
      <vt:lpstr>Characteristics of Healthy Community</vt:lpstr>
      <vt:lpstr>Membership life cycle</vt:lpstr>
      <vt:lpstr>Visiting, Finding Content, Following</vt:lpstr>
      <vt:lpstr>DL archiving to a community </vt:lpstr>
      <vt:lpstr>Gifted Badges</vt:lpstr>
      <vt:lpstr>@Mentions and #Tags in Communities</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Building Vibrant Communities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2012-11-14T00:56:35Z</dcterms:created>
  <dcterms:modified xsi:type="dcterms:W3CDTF">2012-12-05T21:50:04Z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