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3.xml" ContentType="application/vnd.openxmlformats-officedocument.them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theme/theme4.xml" ContentType="application/vnd.openxmlformats-officedocument.theme+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media/image20.jpg" ContentType="image/png"/>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8.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9.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7" r:id="rId6"/>
    <p:sldMasterId id="2147484230" r:id="rId7"/>
    <p:sldMasterId id="2147484253" r:id="rId8"/>
  </p:sldMasterIdLst>
  <p:notesMasterIdLst>
    <p:notesMasterId r:id="rId41"/>
  </p:notesMasterIdLst>
  <p:handoutMasterIdLst>
    <p:handoutMasterId r:id="rId42"/>
  </p:handoutMasterIdLst>
  <p:sldIdLst>
    <p:sldId id="1055" r:id="rId9"/>
    <p:sldId id="1054" r:id="rId10"/>
    <p:sldId id="1113" r:id="rId11"/>
    <p:sldId id="1089" r:id="rId12"/>
    <p:sldId id="1090" r:id="rId13"/>
    <p:sldId id="1136" r:id="rId14"/>
    <p:sldId id="1091" r:id="rId15"/>
    <p:sldId id="1092" r:id="rId16"/>
    <p:sldId id="1093" r:id="rId17"/>
    <p:sldId id="1135" r:id="rId18"/>
    <p:sldId id="1095" r:id="rId19"/>
    <p:sldId id="1096" r:id="rId20"/>
    <p:sldId id="1097" r:id="rId21"/>
    <p:sldId id="1115" r:id="rId22"/>
    <p:sldId id="1138" r:id="rId23"/>
    <p:sldId id="1141" r:id="rId24"/>
    <p:sldId id="1142" r:id="rId25"/>
    <p:sldId id="1143" r:id="rId26"/>
    <p:sldId id="1144" r:id="rId27"/>
    <p:sldId id="1145" r:id="rId28"/>
    <p:sldId id="1146" r:id="rId29"/>
    <p:sldId id="1147" r:id="rId30"/>
    <p:sldId id="1149" r:id="rId31"/>
    <p:sldId id="1151" r:id="rId32"/>
    <p:sldId id="1150" r:id="rId33"/>
    <p:sldId id="1160" r:id="rId34"/>
    <p:sldId id="1157" r:id="rId35"/>
    <p:sldId id="1158" r:id="rId36"/>
    <p:sldId id="1159" r:id="rId37"/>
    <p:sldId id="1167" r:id="rId38"/>
    <p:sldId id="1112" r:id="rId39"/>
    <p:sldId id="1166" r:id="rId40"/>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App Development Session" id="{6DD5C800-9A2C-4823-B056-4AFFC9A97500}">
          <p14:sldIdLst>
            <p14:sldId id="1055"/>
            <p14:sldId id="1054"/>
            <p14:sldId id="1113"/>
            <p14:sldId id="1089"/>
            <p14:sldId id="1090"/>
            <p14:sldId id="1136"/>
            <p14:sldId id="1091"/>
            <p14:sldId id="1092"/>
            <p14:sldId id="1093"/>
            <p14:sldId id="1135"/>
            <p14:sldId id="1095"/>
            <p14:sldId id="1096"/>
            <p14:sldId id="1097"/>
            <p14:sldId id="1115"/>
            <p14:sldId id="1138"/>
            <p14:sldId id="1141"/>
            <p14:sldId id="1142"/>
            <p14:sldId id="1143"/>
            <p14:sldId id="1144"/>
            <p14:sldId id="1145"/>
            <p14:sldId id="1146"/>
            <p14:sldId id="1147"/>
            <p14:sldId id="1149"/>
            <p14:sldId id="1151"/>
            <p14:sldId id="1150"/>
            <p14:sldId id="1160"/>
            <p14:sldId id="1157"/>
            <p14:sldId id="1158"/>
            <p14:sldId id="1159"/>
            <p14:sldId id="1167"/>
            <p14:sldId id="1112"/>
            <p14:sldId id="1166"/>
          </p14:sldIdLst>
        </p14:section>
      </p14:section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17730"/>
    <a:srgbClr val="4F7C74"/>
    <a:srgbClr val="326A67"/>
    <a:srgbClr val="000000"/>
    <a:srgbClr val="002050"/>
    <a:srgbClr val="442359"/>
    <a:srgbClr val="333333"/>
    <a:srgbClr val="FFFFFF"/>
    <a:srgbClr val="505050"/>
    <a:srgbClr val="00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13" autoAdjust="0"/>
    <p:restoredTop sz="76410" autoAdjust="0"/>
  </p:normalViewPr>
  <p:slideViewPr>
    <p:cSldViewPr>
      <p:cViewPr>
        <p:scale>
          <a:sx n="98" d="100"/>
          <a:sy n="98" d="100"/>
        </p:scale>
        <p:origin x="-72" y="-72"/>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95" d="100"/>
          <a:sy n="95" d="100"/>
        </p:scale>
        <p:origin x="-3582" y="-108"/>
      </p:cViewPr>
      <p:guideLst>
        <p:guide orient="horz" pos="2880"/>
        <p:guide pos="2160"/>
      </p:guideLst>
    </p:cSldViewPr>
  </p:notesViewPr>
  <p:gridSpacing cx="91439" cy="91439"/>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3" Type="http://schemas.openxmlformats.org/officeDocument/2006/relationships/customXml" Target="../customXml/item3.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handoutMaster" Target="handoutMasters/handoutMaster1.xml"/><Relationship Id="rId47" Type="http://schemas.openxmlformats.org/officeDocument/2006/relationships/tableStyles" Target="tableStyles.xml"/><Relationship Id="rId7" Type="http://schemas.openxmlformats.org/officeDocument/2006/relationships/slideMaster" Target="slideMasters/slideMaster4.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41"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commentAuthors" Target="commentAuthors.xml"/></Relationships>
</file>

<file path=ppt/diagrams/colors1.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E46C9C9-FF0C-B342-A5F2-08A8A63387F1}" type="doc">
      <dgm:prSet loTypeId="urn:microsoft.com/office/officeart/2008/layout/HexagonCluster" loCatId="" qsTypeId="urn:microsoft.com/office/officeart/2005/8/quickstyle/simple2" qsCatId="simple" csTypeId="urn:microsoft.com/office/officeart/2005/8/colors/accent6_2" csCatId="accent6" phldr="1"/>
      <dgm:spPr/>
      <dgm:t>
        <a:bodyPr/>
        <a:lstStyle/>
        <a:p>
          <a:endParaRPr lang="en-US"/>
        </a:p>
      </dgm:t>
    </dgm:pt>
    <dgm:pt modelId="{142DDE0A-A12D-2B4A-B7CC-5A94175D02A3}">
      <dgm:prSet phldrT="[Text]"/>
      <dgm:spPr/>
      <dgm:t>
        <a:bodyPr/>
        <a:lstStyle/>
        <a:p>
          <a:r>
            <a:rPr lang="en-US" dirty="0" smtClean="0"/>
            <a:t>CSS</a:t>
          </a:r>
          <a:endParaRPr lang="en-US" dirty="0"/>
        </a:p>
      </dgm:t>
    </dgm:pt>
    <dgm:pt modelId="{E4F50DF1-912E-654A-BC92-0B426E4E8D4B}" type="parTrans" cxnId="{3A5D94FB-1FC5-CC4D-88A4-A7880060030E}">
      <dgm:prSet/>
      <dgm:spPr/>
      <dgm:t>
        <a:bodyPr/>
        <a:lstStyle/>
        <a:p>
          <a:endParaRPr lang="en-US"/>
        </a:p>
      </dgm:t>
    </dgm:pt>
    <dgm:pt modelId="{A45CED8A-3B6E-694E-B820-EBAA24CBE534}" type="sibTrans" cxnId="{3A5D94FB-1FC5-CC4D-88A4-A7880060030E}">
      <dgm:prSet/>
      <dgm:spPr/>
      <dgm:t>
        <a:bodyPr/>
        <a:lstStyle/>
        <a:p>
          <a:endParaRPr lang="en-US"/>
        </a:p>
      </dgm:t>
    </dgm:pt>
    <dgm:pt modelId="{C53815D1-569F-5F40-82BA-53D2D3DD7100}">
      <dgm:prSet phldrT="[Text]"/>
      <dgm:spPr/>
      <dgm:t>
        <a:bodyPr/>
        <a:lstStyle/>
        <a:p>
          <a:r>
            <a:rPr lang="en-US" dirty="0" smtClean="0"/>
            <a:t>ERP</a:t>
          </a:r>
          <a:endParaRPr lang="en-US" dirty="0"/>
        </a:p>
      </dgm:t>
    </dgm:pt>
    <dgm:pt modelId="{CD0480D4-8F29-4D48-ACE7-0FC13BC27DF8}" type="parTrans" cxnId="{E5DED3A4-8E71-EE40-B22C-77D15748AE9A}">
      <dgm:prSet/>
      <dgm:spPr/>
      <dgm:t>
        <a:bodyPr/>
        <a:lstStyle/>
        <a:p>
          <a:endParaRPr lang="en-US"/>
        </a:p>
      </dgm:t>
    </dgm:pt>
    <dgm:pt modelId="{FD0DB9E8-4BD1-3B4E-8556-8DE1831CD250}" type="sibTrans" cxnId="{E5DED3A4-8E71-EE40-B22C-77D15748AE9A}">
      <dgm:prSet/>
      <dgm:spPr/>
      <dgm:t>
        <a:bodyPr/>
        <a:lstStyle/>
        <a:p>
          <a:endParaRPr lang="en-US"/>
        </a:p>
      </dgm:t>
    </dgm:pt>
    <dgm:pt modelId="{CD382607-E4B0-A648-B2A4-C52FDCBB1BAE}">
      <dgm:prSet phldrT="[Text]"/>
      <dgm:spPr/>
      <dgm:t>
        <a:bodyPr/>
        <a:lstStyle/>
        <a:p>
          <a:r>
            <a:rPr lang="en-US" dirty="0" smtClean="0"/>
            <a:t>CRM</a:t>
          </a:r>
          <a:endParaRPr lang="en-US" dirty="0"/>
        </a:p>
      </dgm:t>
    </dgm:pt>
    <dgm:pt modelId="{534D46E2-07DE-1B49-977A-C7D1EA33A30B}" type="parTrans" cxnId="{EDF1CB11-E98F-C749-921F-F808F15B1BD5}">
      <dgm:prSet/>
      <dgm:spPr/>
      <dgm:t>
        <a:bodyPr/>
        <a:lstStyle/>
        <a:p>
          <a:endParaRPr lang="en-US"/>
        </a:p>
      </dgm:t>
    </dgm:pt>
    <dgm:pt modelId="{CE8E5297-BBFC-744A-9CC8-660B6208ABAE}" type="sibTrans" cxnId="{EDF1CB11-E98F-C749-921F-F808F15B1BD5}">
      <dgm:prSet/>
      <dgm:spPr/>
      <dgm:t>
        <a:bodyPr/>
        <a:lstStyle/>
        <a:p>
          <a:endParaRPr lang="en-US"/>
        </a:p>
      </dgm:t>
    </dgm:pt>
    <dgm:pt modelId="{EAFAF6A6-14CB-CA46-9437-D8F1F03E50C4}">
      <dgm:prSet phldrT="[Text]"/>
      <dgm:spPr/>
      <dgm:t>
        <a:bodyPr/>
        <a:lstStyle/>
        <a:p>
          <a:r>
            <a:rPr lang="en-US" dirty="0" smtClean="0"/>
            <a:t>CMS</a:t>
          </a:r>
          <a:endParaRPr lang="en-US" dirty="0"/>
        </a:p>
      </dgm:t>
    </dgm:pt>
    <dgm:pt modelId="{BAEA27DB-A29C-2048-AEE5-6B255E9AC562}" type="parTrans" cxnId="{5970A068-01AB-A343-A20E-8AB51C255787}">
      <dgm:prSet/>
      <dgm:spPr/>
      <dgm:t>
        <a:bodyPr/>
        <a:lstStyle/>
        <a:p>
          <a:endParaRPr lang="en-US"/>
        </a:p>
      </dgm:t>
    </dgm:pt>
    <dgm:pt modelId="{AB6704F1-828E-3C47-8EF5-0B249B8D0F3B}" type="sibTrans" cxnId="{5970A068-01AB-A343-A20E-8AB51C255787}">
      <dgm:prSet/>
      <dgm:spPr/>
      <dgm:t>
        <a:bodyPr/>
        <a:lstStyle/>
        <a:p>
          <a:endParaRPr lang="en-US"/>
        </a:p>
      </dgm:t>
    </dgm:pt>
    <dgm:pt modelId="{B62B2FEC-82C9-4D48-99F7-8DD4BC0720A9}" type="pres">
      <dgm:prSet presAssocID="{DE46C9C9-FF0C-B342-A5F2-08A8A63387F1}" presName="Name0" presStyleCnt="0">
        <dgm:presLayoutVars>
          <dgm:chMax val="21"/>
          <dgm:chPref val="21"/>
        </dgm:presLayoutVars>
      </dgm:prSet>
      <dgm:spPr/>
      <dgm:t>
        <a:bodyPr/>
        <a:lstStyle/>
        <a:p>
          <a:endParaRPr lang="en-US"/>
        </a:p>
      </dgm:t>
    </dgm:pt>
    <dgm:pt modelId="{49862426-907D-D142-9330-242255B9A86D}" type="pres">
      <dgm:prSet presAssocID="{142DDE0A-A12D-2B4A-B7CC-5A94175D02A3}" presName="text1" presStyleCnt="0"/>
      <dgm:spPr/>
      <dgm:t>
        <a:bodyPr/>
        <a:lstStyle/>
        <a:p>
          <a:endParaRPr lang="en-US"/>
        </a:p>
      </dgm:t>
    </dgm:pt>
    <dgm:pt modelId="{12776895-6472-894C-85B5-AD8E7D5D3227}" type="pres">
      <dgm:prSet presAssocID="{142DDE0A-A12D-2B4A-B7CC-5A94175D02A3}" presName="textRepeatNode" presStyleLbl="alignNode1" presStyleIdx="0" presStyleCnt="4">
        <dgm:presLayoutVars>
          <dgm:chMax val="0"/>
          <dgm:chPref val="0"/>
          <dgm:bulletEnabled val="1"/>
        </dgm:presLayoutVars>
      </dgm:prSet>
      <dgm:spPr/>
      <dgm:t>
        <a:bodyPr/>
        <a:lstStyle/>
        <a:p>
          <a:endParaRPr lang="en-US"/>
        </a:p>
      </dgm:t>
    </dgm:pt>
    <dgm:pt modelId="{0BC1C1C2-EB85-3D48-8D80-8D21E4583AF3}" type="pres">
      <dgm:prSet presAssocID="{142DDE0A-A12D-2B4A-B7CC-5A94175D02A3}" presName="textaccent1" presStyleCnt="0"/>
      <dgm:spPr/>
      <dgm:t>
        <a:bodyPr/>
        <a:lstStyle/>
        <a:p>
          <a:endParaRPr lang="en-US"/>
        </a:p>
      </dgm:t>
    </dgm:pt>
    <dgm:pt modelId="{33B36890-F0DD-BF48-BB98-AD4DA2E2E014}" type="pres">
      <dgm:prSet presAssocID="{142DDE0A-A12D-2B4A-B7CC-5A94175D02A3}" presName="accentRepeatNode" presStyleLbl="solidAlignAcc1" presStyleIdx="0" presStyleCnt="8"/>
      <dgm:spPr/>
      <dgm:t>
        <a:bodyPr/>
        <a:lstStyle/>
        <a:p>
          <a:endParaRPr lang="en-US"/>
        </a:p>
      </dgm:t>
    </dgm:pt>
    <dgm:pt modelId="{CF87BC2C-B443-1B4D-8DFB-90C3975DA9F1}" type="pres">
      <dgm:prSet presAssocID="{A45CED8A-3B6E-694E-B820-EBAA24CBE534}" presName="image1" presStyleCnt="0"/>
      <dgm:spPr/>
      <dgm:t>
        <a:bodyPr/>
        <a:lstStyle/>
        <a:p>
          <a:endParaRPr lang="en-US"/>
        </a:p>
      </dgm:t>
    </dgm:pt>
    <dgm:pt modelId="{1EFE622F-CBBF-3343-9638-85BFA029D334}" type="pres">
      <dgm:prSet presAssocID="{A45CED8A-3B6E-694E-B820-EBAA24CBE534}" presName="imageRepeatNode" presStyleLbl="alignAcc1" presStyleIdx="0" presStyleCnt="4"/>
      <dgm:spPr/>
      <dgm:t>
        <a:bodyPr/>
        <a:lstStyle/>
        <a:p>
          <a:endParaRPr lang="en-US"/>
        </a:p>
      </dgm:t>
    </dgm:pt>
    <dgm:pt modelId="{50A2403D-2643-B04F-8967-771790E9358D}" type="pres">
      <dgm:prSet presAssocID="{A45CED8A-3B6E-694E-B820-EBAA24CBE534}" presName="imageaccent1" presStyleCnt="0"/>
      <dgm:spPr/>
      <dgm:t>
        <a:bodyPr/>
        <a:lstStyle/>
        <a:p>
          <a:endParaRPr lang="en-US"/>
        </a:p>
      </dgm:t>
    </dgm:pt>
    <dgm:pt modelId="{3AA312B6-2ABB-F647-8219-957BB4E482B5}" type="pres">
      <dgm:prSet presAssocID="{A45CED8A-3B6E-694E-B820-EBAA24CBE534}" presName="accentRepeatNode" presStyleLbl="solidAlignAcc1" presStyleIdx="1" presStyleCnt="8"/>
      <dgm:spPr/>
      <dgm:t>
        <a:bodyPr/>
        <a:lstStyle/>
        <a:p>
          <a:endParaRPr lang="en-US"/>
        </a:p>
      </dgm:t>
    </dgm:pt>
    <dgm:pt modelId="{0B9FCCFF-057D-8148-98C7-DA100A2AF3A5}" type="pres">
      <dgm:prSet presAssocID="{C53815D1-569F-5F40-82BA-53D2D3DD7100}" presName="text2" presStyleCnt="0"/>
      <dgm:spPr/>
      <dgm:t>
        <a:bodyPr/>
        <a:lstStyle/>
        <a:p>
          <a:endParaRPr lang="en-US"/>
        </a:p>
      </dgm:t>
    </dgm:pt>
    <dgm:pt modelId="{D4062430-DFC3-8044-9EBB-E851FC0AF0E0}" type="pres">
      <dgm:prSet presAssocID="{C53815D1-569F-5F40-82BA-53D2D3DD7100}" presName="textRepeatNode" presStyleLbl="alignNode1" presStyleIdx="1" presStyleCnt="4">
        <dgm:presLayoutVars>
          <dgm:chMax val="0"/>
          <dgm:chPref val="0"/>
          <dgm:bulletEnabled val="1"/>
        </dgm:presLayoutVars>
      </dgm:prSet>
      <dgm:spPr/>
      <dgm:t>
        <a:bodyPr/>
        <a:lstStyle/>
        <a:p>
          <a:endParaRPr lang="en-US"/>
        </a:p>
      </dgm:t>
    </dgm:pt>
    <dgm:pt modelId="{52407F3A-90C8-F849-918B-7B6D7466F3FA}" type="pres">
      <dgm:prSet presAssocID="{C53815D1-569F-5F40-82BA-53D2D3DD7100}" presName="textaccent2" presStyleCnt="0"/>
      <dgm:spPr/>
      <dgm:t>
        <a:bodyPr/>
        <a:lstStyle/>
        <a:p>
          <a:endParaRPr lang="en-US"/>
        </a:p>
      </dgm:t>
    </dgm:pt>
    <dgm:pt modelId="{D79E6159-EE8C-0D42-8258-15E43AA9A47E}" type="pres">
      <dgm:prSet presAssocID="{C53815D1-569F-5F40-82BA-53D2D3DD7100}" presName="accentRepeatNode" presStyleLbl="solidAlignAcc1" presStyleIdx="2" presStyleCnt="8"/>
      <dgm:spPr/>
      <dgm:t>
        <a:bodyPr/>
        <a:lstStyle/>
        <a:p>
          <a:endParaRPr lang="en-US"/>
        </a:p>
      </dgm:t>
    </dgm:pt>
    <dgm:pt modelId="{CE4F4710-1AED-0B43-AF37-1FB4E0C01C60}" type="pres">
      <dgm:prSet presAssocID="{FD0DB9E8-4BD1-3B4E-8556-8DE1831CD250}" presName="image2" presStyleCnt="0"/>
      <dgm:spPr/>
      <dgm:t>
        <a:bodyPr/>
        <a:lstStyle/>
        <a:p>
          <a:endParaRPr lang="en-US"/>
        </a:p>
      </dgm:t>
    </dgm:pt>
    <dgm:pt modelId="{6173C36F-B708-0B47-9A86-2C9BD0C25745}" type="pres">
      <dgm:prSet presAssocID="{FD0DB9E8-4BD1-3B4E-8556-8DE1831CD250}" presName="imageRepeatNode" presStyleLbl="alignAcc1" presStyleIdx="1" presStyleCnt="4"/>
      <dgm:spPr/>
      <dgm:t>
        <a:bodyPr/>
        <a:lstStyle/>
        <a:p>
          <a:endParaRPr lang="en-US"/>
        </a:p>
      </dgm:t>
    </dgm:pt>
    <dgm:pt modelId="{08F013A1-DE14-A949-8607-5936E6E022F6}" type="pres">
      <dgm:prSet presAssocID="{FD0DB9E8-4BD1-3B4E-8556-8DE1831CD250}" presName="imageaccent2" presStyleCnt="0"/>
      <dgm:spPr/>
      <dgm:t>
        <a:bodyPr/>
        <a:lstStyle/>
        <a:p>
          <a:endParaRPr lang="en-US"/>
        </a:p>
      </dgm:t>
    </dgm:pt>
    <dgm:pt modelId="{6A693216-0F3D-AB49-AC10-60FD9CF56CCF}" type="pres">
      <dgm:prSet presAssocID="{FD0DB9E8-4BD1-3B4E-8556-8DE1831CD250}" presName="accentRepeatNode" presStyleLbl="solidAlignAcc1" presStyleIdx="3" presStyleCnt="8"/>
      <dgm:spPr/>
      <dgm:t>
        <a:bodyPr/>
        <a:lstStyle/>
        <a:p>
          <a:endParaRPr lang="en-US"/>
        </a:p>
      </dgm:t>
    </dgm:pt>
    <dgm:pt modelId="{5161D60F-7C9B-A34C-B9A6-3628566007BF}" type="pres">
      <dgm:prSet presAssocID="{CD382607-E4B0-A648-B2A4-C52FDCBB1BAE}" presName="text3" presStyleCnt="0"/>
      <dgm:spPr/>
      <dgm:t>
        <a:bodyPr/>
        <a:lstStyle/>
        <a:p>
          <a:endParaRPr lang="en-US"/>
        </a:p>
      </dgm:t>
    </dgm:pt>
    <dgm:pt modelId="{5AEEE9A6-9D45-9048-9030-FAF0648043B6}" type="pres">
      <dgm:prSet presAssocID="{CD382607-E4B0-A648-B2A4-C52FDCBB1BAE}" presName="textRepeatNode" presStyleLbl="alignNode1" presStyleIdx="2" presStyleCnt="4">
        <dgm:presLayoutVars>
          <dgm:chMax val="0"/>
          <dgm:chPref val="0"/>
          <dgm:bulletEnabled val="1"/>
        </dgm:presLayoutVars>
      </dgm:prSet>
      <dgm:spPr/>
      <dgm:t>
        <a:bodyPr/>
        <a:lstStyle/>
        <a:p>
          <a:endParaRPr lang="en-US"/>
        </a:p>
      </dgm:t>
    </dgm:pt>
    <dgm:pt modelId="{BFC32166-5019-D548-B68A-EA67D8562FB8}" type="pres">
      <dgm:prSet presAssocID="{CD382607-E4B0-A648-B2A4-C52FDCBB1BAE}" presName="textaccent3" presStyleCnt="0"/>
      <dgm:spPr/>
      <dgm:t>
        <a:bodyPr/>
        <a:lstStyle/>
        <a:p>
          <a:endParaRPr lang="en-US"/>
        </a:p>
      </dgm:t>
    </dgm:pt>
    <dgm:pt modelId="{E78F0B82-0E8A-364C-8270-B1BA4F0F21DA}" type="pres">
      <dgm:prSet presAssocID="{CD382607-E4B0-A648-B2A4-C52FDCBB1BAE}" presName="accentRepeatNode" presStyleLbl="solidAlignAcc1" presStyleIdx="4" presStyleCnt="8"/>
      <dgm:spPr/>
      <dgm:t>
        <a:bodyPr/>
        <a:lstStyle/>
        <a:p>
          <a:endParaRPr lang="en-US"/>
        </a:p>
      </dgm:t>
    </dgm:pt>
    <dgm:pt modelId="{8A58E4CB-2A18-6F4F-98A0-12C7C873A03A}" type="pres">
      <dgm:prSet presAssocID="{CE8E5297-BBFC-744A-9CC8-660B6208ABAE}" presName="image3" presStyleCnt="0"/>
      <dgm:spPr/>
      <dgm:t>
        <a:bodyPr/>
        <a:lstStyle/>
        <a:p>
          <a:endParaRPr lang="en-US"/>
        </a:p>
      </dgm:t>
    </dgm:pt>
    <dgm:pt modelId="{C440AD11-9C28-4546-B518-F6E6AAF66FE8}" type="pres">
      <dgm:prSet presAssocID="{CE8E5297-BBFC-744A-9CC8-660B6208ABAE}" presName="imageRepeatNode" presStyleLbl="alignAcc1" presStyleIdx="2" presStyleCnt="4"/>
      <dgm:spPr/>
      <dgm:t>
        <a:bodyPr/>
        <a:lstStyle/>
        <a:p>
          <a:endParaRPr lang="en-US"/>
        </a:p>
      </dgm:t>
    </dgm:pt>
    <dgm:pt modelId="{0B17DF3B-DF75-FE40-BCAC-94FE603F7ED0}" type="pres">
      <dgm:prSet presAssocID="{CE8E5297-BBFC-744A-9CC8-660B6208ABAE}" presName="imageaccent3" presStyleCnt="0"/>
      <dgm:spPr/>
      <dgm:t>
        <a:bodyPr/>
        <a:lstStyle/>
        <a:p>
          <a:endParaRPr lang="en-US"/>
        </a:p>
      </dgm:t>
    </dgm:pt>
    <dgm:pt modelId="{96BD4E8A-EEEF-3B48-92C0-A80AB9293753}" type="pres">
      <dgm:prSet presAssocID="{CE8E5297-BBFC-744A-9CC8-660B6208ABAE}" presName="accentRepeatNode" presStyleLbl="solidAlignAcc1" presStyleIdx="5" presStyleCnt="8"/>
      <dgm:spPr/>
      <dgm:t>
        <a:bodyPr/>
        <a:lstStyle/>
        <a:p>
          <a:endParaRPr lang="en-US"/>
        </a:p>
      </dgm:t>
    </dgm:pt>
    <dgm:pt modelId="{1581D8A6-473D-C343-816F-85BEE1BBCD2C}" type="pres">
      <dgm:prSet presAssocID="{EAFAF6A6-14CB-CA46-9437-D8F1F03E50C4}" presName="text4" presStyleCnt="0"/>
      <dgm:spPr/>
      <dgm:t>
        <a:bodyPr/>
        <a:lstStyle/>
        <a:p>
          <a:endParaRPr lang="en-US"/>
        </a:p>
      </dgm:t>
    </dgm:pt>
    <dgm:pt modelId="{E6E40727-222B-C842-A2E7-25CA8EEC529D}" type="pres">
      <dgm:prSet presAssocID="{EAFAF6A6-14CB-CA46-9437-D8F1F03E50C4}" presName="textRepeatNode" presStyleLbl="alignNode1" presStyleIdx="3" presStyleCnt="4">
        <dgm:presLayoutVars>
          <dgm:chMax val="0"/>
          <dgm:chPref val="0"/>
          <dgm:bulletEnabled val="1"/>
        </dgm:presLayoutVars>
      </dgm:prSet>
      <dgm:spPr/>
      <dgm:t>
        <a:bodyPr/>
        <a:lstStyle/>
        <a:p>
          <a:endParaRPr lang="en-US"/>
        </a:p>
      </dgm:t>
    </dgm:pt>
    <dgm:pt modelId="{011F6B82-B14B-CC48-902B-0840428E3EE0}" type="pres">
      <dgm:prSet presAssocID="{EAFAF6A6-14CB-CA46-9437-D8F1F03E50C4}" presName="textaccent4" presStyleCnt="0"/>
      <dgm:spPr/>
      <dgm:t>
        <a:bodyPr/>
        <a:lstStyle/>
        <a:p>
          <a:endParaRPr lang="en-US"/>
        </a:p>
      </dgm:t>
    </dgm:pt>
    <dgm:pt modelId="{C4EBF3D3-265F-8443-BF78-C4EB5D9CFC1B}" type="pres">
      <dgm:prSet presAssocID="{EAFAF6A6-14CB-CA46-9437-D8F1F03E50C4}" presName="accentRepeatNode" presStyleLbl="solidAlignAcc1" presStyleIdx="6" presStyleCnt="8"/>
      <dgm:spPr/>
      <dgm:t>
        <a:bodyPr/>
        <a:lstStyle/>
        <a:p>
          <a:endParaRPr lang="en-US"/>
        </a:p>
      </dgm:t>
    </dgm:pt>
    <dgm:pt modelId="{A323F825-3F85-534F-8106-27CBF17A4A99}" type="pres">
      <dgm:prSet presAssocID="{AB6704F1-828E-3C47-8EF5-0B249B8D0F3B}" presName="image4" presStyleCnt="0"/>
      <dgm:spPr/>
      <dgm:t>
        <a:bodyPr/>
        <a:lstStyle/>
        <a:p>
          <a:endParaRPr lang="en-US"/>
        </a:p>
      </dgm:t>
    </dgm:pt>
    <dgm:pt modelId="{AD2ADF97-04AF-E24F-98DE-1A463CA2223F}" type="pres">
      <dgm:prSet presAssocID="{AB6704F1-828E-3C47-8EF5-0B249B8D0F3B}" presName="imageRepeatNode" presStyleLbl="alignAcc1" presStyleIdx="3" presStyleCnt="4"/>
      <dgm:spPr/>
      <dgm:t>
        <a:bodyPr/>
        <a:lstStyle/>
        <a:p>
          <a:endParaRPr lang="en-US"/>
        </a:p>
      </dgm:t>
    </dgm:pt>
    <dgm:pt modelId="{DDF4BE09-20AE-E543-B558-3BB3064294C5}" type="pres">
      <dgm:prSet presAssocID="{AB6704F1-828E-3C47-8EF5-0B249B8D0F3B}" presName="imageaccent4" presStyleCnt="0"/>
      <dgm:spPr/>
      <dgm:t>
        <a:bodyPr/>
        <a:lstStyle/>
        <a:p>
          <a:endParaRPr lang="en-US"/>
        </a:p>
      </dgm:t>
    </dgm:pt>
    <dgm:pt modelId="{78A7DA44-E6E8-7743-BA8B-EE87C6768561}" type="pres">
      <dgm:prSet presAssocID="{AB6704F1-828E-3C47-8EF5-0B249B8D0F3B}" presName="accentRepeatNode" presStyleLbl="solidAlignAcc1" presStyleIdx="7" presStyleCnt="8"/>
      <dgm:spPr/>
      <dgm:t>
        <a:bodyPr/>
        <a:lstStyle/>
        <a:p>
          <a:endParaRPr lang="en-US"/>
        </a:p>
      </dgm:t>
    </dgm:pt>
  </dgm:ptLst>
  <dgm:cxnLst>
    <dgm:cxn modelId="{AA0A3414-60B2-5F40-8101-14B9AB6FC454}" type="presOf" srcId="{C53815D1-569F-5F40-82BA-53D2D3DD7100}" destId="{D4062430-DFC3-8044-9EBB-E851FC0AF0E0}" srcOrd="0" destOrd="0" presId="urn:microsoft.com/office/officeart/2008/layout/HexagonCluster"/>
    <dgm:cxn modelId="{35575F34-9243-5645-9623-F7163F41B6F8}" type="presOf" srcId="{DE46C9C9-FF0C-B342-A5F2-08A8A63387F1}" destId="{B62B2FEC-82C9-4D48-99F7-8DD4BC0720A9}" srcOrd="0" destOrd="0" presId="urn:microsoft.com/office/officeart/2008/layout/HexagonCluster"/>
    <dgm:cxn modelId="{E56F3563-351D-3E49-8C8B-2D9BBEDC8CB0}" type="presOf" srcId="{A45CED8A-3B6E-694E-B820-EBAA24CBE534}" destId="{1EFE622F-CBBF-3343-9638-85BFA029D334}" srcOrd="0" destOrd="0" presId="urn:microsoft.com/office/officeart/2008/layout/HexagonCluster"/>
    <dgm:cxn modelId="{3A5D94FB-1FC5-CC4D-88A4-A7880060030E}" srcId="{DE46C9C9-FF0C-B342-A5F2-08A8A63387F1}" destId="{142DDE0A-A12D-2B4A-B7CC-5A94175D02A3}" srcOrd="0" destOrd="0" parTransId="{E4F50DF1-912E-654A-BC92-0B426E4E8D4B}" sibTransId="{A45CED8A-3B6E-694E-B820-EBAA24CBE534}"/>
    <dgm:cxn modelId="{8727873C-6610-6F4A-A2D8-4995CD40BF50}" type="presOf" srcId="{CD382607-E4B0-A648-B2A4-C52FDCBB1BAE}" destId="{5AEEE9A6-9D45-9048-9030-FAF0648043B6}" srcOrd="0" destOrd="0" presId="urn:microsoft.com/office/officeart/2008/layout/HexagonCluster"/>
    <dgm:cxn modelId="{E5DED3A4-8E71-EE40-B22C-77D15748AE9A}" srcId="{DE46C9C9-FF0C-B342-A5F2-08A8A63387F1}" destId="{C53815D1-569F-5F40-82BA-53D2D3DD7100}" srcOrd="1" destOrd="0" parTransId="{CD0480D4-8F29-4D48-ACE7-0FC13BC27DF8}" sibTransId="{FD0DB9E8-4BD1-3B4E-8556-8DE1831CD250}"/>
    <dgm:cxn modelId="{A85987D4-CF3F-BE46-9F4A-F6720B6CE0FA}" type="presOf" srcId="{CE8E5297-BBFC-744A-9CC8-660B6208ABAE}" destId="{C440AD11-9C28-4546-B518-F6E6AAF66FE8}" srcOrd="0" destOrd="0" presId="urn:microsoft.com/office/officeart/2008/layout/HexagonCluster"/>
    <dgm:cxn modelId="{A9749643-CF59-0B43-B03F-2A2AC808B2ED}" type="presOf" srcId="{AB6704F1-828E-3C47-8EF5-0B249B8D0F3B}" destId="{AD2ADF97-04AF-E24F-98DE-1A463CA2223F}" srcOrd="0" destOrd="0" presId="urn:microsoft.com/office/officeart/2008/layout/HexagonCluster"/>
    <dgm:cxn modelId="{5970A068-01AB-A343-A20E-8AB51C255787}" srcId="{DE46C9C9-FF0C-B342-A5F2-08A8A63387F1}" destId="{EAFAF6A6-14CB-CA46-9437-D8F1F03E50C4}" srcOrd="3" destOrd="0" parTransId="{BAEA27DB-A29C-2048-AEE5-6B255E9AC562}" sibTransId="{AB6704F1-828E-3C47-8EF5-0B249B8D0F3B}"/>
    <dgm:cxn modelId="{E366327F-D602-5F4D-8B22-49B98394FC85}" type="presOf" srcId="{EAFAF6A6-14CB-CA46-9437-D8F1F03E50C4}" destId="{E6E40727-222B-C842-A2E7-25CA8EEC529D}" srcOrd="0" destOrd="0" presId="urn:microsoft.com/office/officeart/2008/layout/HexagonCluster"/>
    <dgm:cxn modelId="{8C785EF8-D05E-4F41-BE7B-1DF7A7848BCF}" type="presOf" srcId="{FD0DB9E8-4BD1-3B4E-8556-8DE1831CD250}" destId="{6173C36F-B708-0B47-9A86-2C9BD0C25745}" srcOrd="0" destOrd="0" presId="urn:microsoft.com/office/officeart/2008/layout/HexagonCluster"/>
    <dgm:cxn modelId="{E6B969BA-6DFF-824D-B9FD-9C3A62348A71}" type="presOf" srcId="{142DDE0A-A12D-2B4A-B7CC-5A94175D02A3}" destId="{12776895-6472-894C-85B5-AD8E7D5D3227}" srcOrd="0" destOrd="0" presId="urn:microsoft.com/office/officeart/2008/layout/HexagonCluster"/>
    <dgm:cxn modelId="{EDF1CB11-E98F-C749-921F-F808F15B1BD5}" srcId="{DE46C9C9-FF0C-B342-A5F2-08A8A63387F1}" destId="{CD382607-E4B0-A648-B2A4-C52FDCBB1BAE}" srcOrd="2" destOrd="0" parTransId="{534D46E2-07DE-1B49-977A-C7D1EA33A30B}" sibTransId="{CE8E5297-BBFC-744A-9CC8-660B6208ABAE}"/>
    <dgm:cxn modelId="{DDB9A44B-ED1F-BB4D-A5E5-4489079E9648}" type="presParOf" srcId="{B62B2FEC-82C9-4D48-99F7-8DD4BC0720A9}" destId="{49862426-907D-D142-9330-242255B9A86D}" srcOrd="0" destOrd="0" presId="urn:microsoft.com/office/officeart/2008/layout/HexagonCluster"/>
    <dgm:cxn modelId="{26C9C7D9-8588-FD4B-AA0D-8F787A3C3C0A}" type="presParOf" srcId="{49862426-907D-D142-9330-242255B9A86D}" destId="{12776895-6472-894C-85B5-AD8E7D5D3227}" srcOrd="0" destOrd="0" presId="urn:microsoft.com/office/officeart/2008/layout/HexagonCluster"/>
    <dgm:cxn modelId="{90FA6E9A-0F4F-D544-8501-8B2528F7A574}" type="presParOf" srcId="{B62B2FEC-82C9-4D48-99F7-8DD4BC0720A9}" destId="{0BC1C1C2-EB85-3D48-8D80-8D21E4583AF3}" srcOrd="1" destOrd="0" presId="urn:microsoft.com/office/officeart/2008/layout/HexagonCluster"/>
    <dgm:cxn modelId="{2866A1E9-51A9-B546-A03D-53AF1EB318E4}" type="presParOf" srcId="{0BC1C1C2-EB85-3D48-8D80-8D21E4583AF3}" destId="{33B36890-F0DD-BF48-BB98-AD4DA2E2E014}" srcOrd="0" destOrd="0" presId="urn:microsoft.com/office/officeart/2008/layout/HexagonCluster"/>
    <dgm:cxn modelId="{E7034E6F-7CE9-3041-9AA1-4FBD47557375}" type="presParOf" srcId="{B62B2FEC-82C9-4D48-99F7-8DD4BC0720A9}" destId="{CF87BC2C-B443-1B4D-8DFB-90C3975DA9F1}" srcOrd="2" destOrd="0" presId="urn:microsoft.com/office/officeart/2008/layout/HexagonCluster"/>
    <dgm:cxn modelId="{2F349699-8FBB-3A4C-ACD2-C5F4E356C877}" type="presParOf" srcId="{CF87BC2C-B443-1B4D-8DFB-90C3975DA9F1}" destId="{1EFE622F-CBBF-3343-9638-85BFA029D334}" srcOrd="0" destOrd="0" presId="urn:microsoft.com/office/officeart/2008/layout/HexagonCluster"/>
    <dgm:cxn modelId="{BA912604-ED18-8544-85DB-3AB4C31B824A}" type="presParOf" srcId="{B62B2FEC-82C9-4D48-99F7-8DD4BC0720A9}" destId="{50A2403D-2643-B04F-8967-771790E9358D}" srcOrd="3" destOrd="0" presId="urn:microsoft.com/office/officeart/2008/layout/HexagonCluster"/>
    <dgm:cxn modelId="{A652BE88-6DDF-D44C-91FD-57CD5A5429AB}" type="presParOf" srcId="{50A2403D-2643-B04F-8967-771790E9358D}" destId="{3AA312B6-2ABB-F647-8219-957BB4E482B5}" srcOrd="0" destOrd="0" presId="urn:microsoft.com/office/officeart/2008/layout/HexagonCluster"/>
    <dgm:cxn modelId="{7709D686-3D72-7841-A8EC-EE17D16DCD87}" type="presParOf" srcId="{B62B2FEC-82C9-4D48-99F7-8DD4BC0720A9}" destId="{0B9FCCFF-057D-8148-98C7-DA100A2AF3A5}" srcOrd="4" destOrd="0" presId="urn:microsoft.com/office/officeart/2008/layout/HexagonCluster"/>
    <dgm:cxn modelId="{A5C4598A-1F57-CA49-805B-B0A404CBBEA9}" type="presParOf" srcId="{0B9FCCFF-057D-8148-98C7-DA100A2AF3A5}" destId="{D4062430-DFC3-8044-9EBB-E851FC0AF0E0}" srcOrd="0" destOrd="0" presId="urn:microsoft.com/office/officeart/2008/layout/HexagonCluster"/>
    <dgm:cxn modelId="{1931BD55-655C-4044-8CBC-E9DDA12DC5FE}" type="presParOf" srcId="{B62B2FEC-82C9-4D48-99F7-8DD4BC0720A9}" destId="{52407F3A-90C8-F849-918B-7B6D7466F3FA}" srcOrd="5" destOrd="0" presId="urn:microsoft.com/office/officeart/2008/layout/HexagonCluster"/>
    <dgm:cxn modelId="{515F7038-9D01-074A-999B-A2CC0F02DD83}" type="presParOf" srcId="{52407F3A-90C8-F849-918B-7B6D7466F3FA}" destId="{D79E6159-EE8C-0D42-8258-15E43AA9A47E}" srcOrd="0" destOrd="0" presId="urn:microsoft.com/office/officeart/2008/layout/HexagonCluster"/>
    <dgm:cxn modelId="{7DEC463D-3013-BA4A-9971-BF3482698A03}" type="presParOf" srcId="{B62B2FEC-82C9-4D48-99F7-8DD4BC0720A9}" destId="{CE4F4710-1AED-0B43-AF37-1FB4E0C01C60}" srcOrd="6" destOrd="0" presId="urn:microsoft.com/office/officeart/2008/layout/HexagonCluster"/>
    <dgm:cxn modelId="{9D733576-0A0C-C44E-91D1-AC575D89125C}" type="presParOf" srcId="{CE4F4710-1AED-0B43-AF37-1FB4E0C01C60}" destId="{6173C36F-B708-0B47-9A86-2C9BD0C25745}" srcOrd="0" destOrd="0" presId="urn:microsoft.com/office/officeart/2008/layout/HexagonCluster"/>
    <dgm:cxn modelId="{51B6A26D-0AC6-1742-B589-6198090ED64A}" type="presParOf" srcId="{B62B2FEC-82C9-4D48-99F7-8DD4BC0720A9}" destId="{08F013A1-DE14-A949-8607-5936E6E022F6}" srcOrd="7" destOrd="0" presId="urn:microsoft.com/office/officeart/2008/layout/HexagonCluster"/>
    <dgm:cxn modelId="{E827267D-66A7-B54D-87FD-07592963AE20}" type="presParOf" srcId="{08F013A1-DE14-A949-8607-5936E6E022F6}" destId="{6A693216-0F3D-AB49-AC10-60FD9CF56CCF}" srcOrd="0" destOrd="0" presId="urn:microsoft.com/office/officeart/2008/layout/HexagonCluster"/>
    <dgm:cxn modelId="{CC9FE6B1-9E89-D84F-94FC-22DAF80E6569}" type="presParOf" srcId="{B62B2FEC-82C9-4D48-99F7-8DD4BC0720A9}" destId="{5161D60F-7C9B-A34C-B9A6-3628566007BF}" srcOrd="8" destOrd="0" presId="urn:microsoft.com/office/officeart/2008/layout/HexagonCluster"/>
    <dgm:cxn modelId="{29D3446A-C0AD-7E42-B80C-508E23D8214B}" type="presParOf" srcId="{5161D60F-7C9B-A34C-B9A6-3628566007BF}" destId="{5AEEE9A6-9D45-9048-9030-FAF0648043B6}" srcOrd="0" destOrd="0" presId="urn:microsoft.com/office/officeart/2008/layout/HexagonCluster"/>
    <dgm:cxn modelId="{5EE70BD4-0013-2647-9BFD-6EE3F09A9476}" type="presParOf" srcId="{B62B2FEC-82C9-4D48-99F7-8DD4BC0720A9}" destId="{BFC32166-5019-D548-B68A-EA67D8562FB8}" srcOrd="9" destOrd="0" presId="urn:microsoft.com/office/officeart/2008/layout/HexagonCluster"/>
    <dgm:cxn modelId="{2B1D79F1-F748-EC47-B640-C8B0136C4FFD}" type="presParOf" srcId="{BFC32166-5019-D548-B68A-EA67D8562FB8}" destId="{E78F0B82-0E8A-364C-8270-B1BA4F0F21DA}" srcOrd="0" destOrd="0" presId="urn:microsoft.com/office/officeart/2008/layout/HexagonCluster"/>
    <dgm:cxn modelId="{EA9AE8A6-95DC-8C43-95E3-4D980BECD67B}" type="presParOf" srcId="{B62B2FEC-82C9-4D48-99F7-8DD4BC0720A9}" destId="{8A58E4CB-2A18-6F4F-98A0-12C7C873A03A}" srcOrd="10" destOrd="0" presId="urn:microsoft.com/office/officeart/2008/layout/HexagonCluster"/>
    <dgm:cxn modelId="{9EFB60E7-9019-F246-9878-2EE2520021AF}" type="presParOf" srcId="{8A58E4CB-2A18-6F4F-98A0-12C7C873A03A}" destId="{C440AD11-9C28-4546-B518-F6E6AAF66FE8}" srcOrd="0" destOrd="0" presId="urn:microsoft.com/office/officeart/2008/layout/HexagonCluster"/>
    <dgm:cxn modelId="{9BD6626C-1929-0A4F-8780-C021245426C7}" type="presParOf" srcId="{B62B2FEC-82C9-4D48-99F7-8DD4BC0720A9}" destId="{0B17DF3B-DF75-FE40-BCAC-94FE603F7ED0}" srcOrd="11" destOrd="0" presId="urn:microsoft.com/office/officeart/2008/layout/HexagonCluster"/>
    <dgm:cxn modelId="{EBB8C89B-5857-4E4D-9EA7-227B689FF133}" type="presParOf" srcId="{0B17DF3B-DF75-FE40-BCAC-94FE603F7ED0}" destId="{96BD4E8A-EEEF-3B48-92C0-A80AB9293753}" srcOrd="0" destOrd="0" presId="urn:microsoft.com/office/officeart/2008/layout/HexagonCluster"/>
    <dgm:cxn modelId="{CF9665DF-D5BB-4E44-B386-F89643BCA537}" type="presParOf" srcId="{B62B2FEC-82C9-4D48-99F7-8DD4BC0720A9}" destId="{1581D8A6-473D-C343-816F-85BEE1BBCD2C}" srcOrd="12" destOrd="0" presId="urn:microsoft.com/office/officeart/2008/layout/HexagonCluster"/>
    <dgm:cxn modelId="{F3962870-BFCC-3A4F-8629-194ECD58FF0D}" type="presParOf" srcId="{1581D8A6-473D-C343-816F-85BEE1BBCD2C}" destId="{E6E40727-222B-C842-A2E7-25CA8EEC529D}" srcOrd="0" destOrd="0" presId="urn:microsoft.com/office/officeart/2008/layout/HexagonCluster"/>
    <dgm:cxn modelId="{785D7519-313B-E749-98BE-FB7F00F8C300}" type="presParOf" srcId="{B62B2FEC-82C9-4D48-99F7-8DD4BC0720A9}" destId="{011F6B82-B14B-CC48-902B-0840428E3EE0}" srcOrd="13" destOrd="0" presId="urn:microsoft.com/office/officeart/2008/layout/HexagonCluster"/>
    <dgm:cxn modelId="{591F8840-3899-3948-8BC2-218D8B286827}" type="presParOf" srcId="{011F6B82-B14B-CC48-902B-0840428E3EE0}" destId="{C4EBF3D3-265F-8443-BF78-C4EB5D9CFC1B}" srcOrd="0" destOrd="0" presId="urn:microsoft.com/office/officeart/2008/layout/HexagonCluster"/>
    <dgm:cxn modelId="{E4B8BFD8-756C-7049-AC1C-0EA8B4E9ECA7}" type="presParOf" srcId="{B62B2FEC-82C9-4D48-99F7-8DD4BC0720A9}" destId="{A323F825-3F85-534F-8106-27CBF17A4A99}" srcOrd="14" destOrd="0" presId="urn:microsoft.com/office/officeart/2008/layout/HexagonCluster"/>
    <dgm:cxn modelId="{52AD0584-D224-BB4E-A1E5-BB253BBFD06B}" type="presParOf" srcId="{A323F825-3F85-534F-8106-27CBF17A4A99}" destId="{AD2ADF97-04AF-E24F-98DE-1A463CA2223F}" srcOrd="0" destOrd="0" presId="urn:microsoft.com/office/officeart/2008/layout/HexagonCluster"/>
    <dgm:cxn modelId="{4774FF76-6FA6-A246-8B39-4E9F6FE9810F}" type="presParOf" srcId="{B62B2FEC-82C9-4D48-99F7-8DD4BC0720A9}" destId="{DDF4BE09-20AE-E543-B558-3BB3064294C5}" srcOrd="15" destOrd="0" presId="urn:microsoft.com/office/officeart/2008/layout/HexagonCluster"/>
    <dgm:cxn modelId="{5A5D1981-FE20-7246-8FEE-03FD1B37D0F8}" type="presParOf" srcId="{DDF4BE09-20AE-E543-B558-3BB3064294C5}" destId="{78A7DA44-E6E8-7743-BA8B-EE87C6768561}" srcOrd="0" destOrd="0" presId="urn:microsoft.com/office/officeart/2008/layout/HexagonCluster"/>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E46C9C9-FF0C-B342-A5F2-08A8A63387F1}" type="doc">
      <dgm:prSet loTypeId="urn:microsoft.com/office/officeart/2008/layout/HexagonCluster" loCatId="" qsTypeId="urn:microsoft.com/office/officeart/2005/8/quickstyle/simple1" qsCatId="simple" csTypeId="urn:microsoft.com/office/officeart/2005/8/colors/accent6_2" csCatId="accent6" phldr="1"/>
      <dgm:spPr/>
      <dgm:t>
        <a:bodyPr/>
        <a:lstStyle/>
        <a:p>
          <a:endParaRPr lang="en-US"/>
        </a:p>
      </dgm:t>
    </dgm:pt>
    <dgm:pt modelId="{C53815D1-569F-5F40-82BA-53D2D3DD7100}">
      <dgm:prSet phldrT="[Text]"/>
      <dgm:spPr/>
      <dgm:t>
        <a:bodyPr/>
        <a:lstStyle/>
        <a:p>
          <a:r>
            <a:rPr lang="en-US" dirty="0" smtClean="0"/>
            <a:t>CRM</a:t>
          </a:r>
          <a:endParaRPr lang="en-US" dirty="0"/>
        </a:p>
      </dgm:t>
    </dgm:pt>
    <dgm:pt modelId="{CD0480D4-8F29-4D48-ACE7-0FC13BC27DF8}" type="parTrans" cxnId="{E5DED3A4-8E71-EE40-B22C-77D15748AE9A}">
      <dgm:prSet/>
      <dgm:spPr/>
      <dgm:t>
        <a:bodyPr/>
        <a:lstStyle/>
        <a:p>
          <a:endParaRPr lang="en-US"/>
        </a:p>
      </dgm:t>
    </dgm:pt>
    <dgm:pt modelId="{FD0DB9E8-4BD1-3B4E-8556-8DE1831CD250}" type="sibTrans" cxnId="{E5DED3A4-8E71-EE40-B22C-77D15748AE9A}">
      <dgm:prSet/>
      <dgm:spPr/>
      <dgm:t>
        <a:bodyPr/>
        <a:lstStyle/>
        <a:p>
          <a:endParaRPr lang="en-US"/>
        </a:p>
      </dgm:t>
    </dgm:pt>
    <dgm:pt modelId="{97E3C692-7A92-9F46-B863-5591A5CDE5DF}">
      <dgm:prSet phldrT="[Text]"/>
      <dgm:spPr/>
      <dgm:t>
        <a:bodyPr/>
        <a:lstStyle/>
        <a:p>
          <a:r>
            <a:rPr lang="en-US" dirty="0" smtClean="0"/>
            <a:t>ERP</a:t>
          </a:r>
          <a:endParaRPr lang="en-US" dirty="0"/>
        </a:p>
      </dgm:t>
    </dgm:pt>
    <dgm:pt modelId="{EE0CF935-140C-DA44-B00F-DAF91CC894A5}" type="parTrans" cxnId="{E389781B-FA47-3F43-A228-D571AF6B5E76}">
      <dgm:prSet/>
      <dgm:spPr/>
      <dgm:t>
        <a:bodyPr/>
        <a:lstStyle/>
        <a:p>
          <a:endParaRPr lang="en-US"/>
        </a:p>
      </dgm:t>
    </dgm:pt>
    <dgm:pt modelId="{53EBA99E-54F8-7440-B4D0-2C23979BBB9D}" type="sibTrans" cxnId="{E389781B-FA47-3F43-A228-D571AF6B5E76}">
      <dgm:prSet/>
      <dgm:spPr/>
      <dgm:t>
        <a:bodyPr/>
        <a:lstStyle/>
        <a:p>
          <a:endParaRPr lang="en-US"/>
        </a:p>
      </dgm:t>
    </dgm:pt>
    <dgm:pt modelId="{0B216157-0942-A04A-BD9D-46343FC74BBB}">
      <dgm:prSet phldrT="[Text]"/>
      <dgm:spPr/>
      <dgm:t>
        <a:bodyPr/>
        <a:lstStyle/>
        <a:p>
          <a:r>
            <a:rPr lang="en-US" dirty="0" smtClean="0"/>
            <a:t> </a:t>
          </a:r>
          <a:endParaRPr lang="en-US" dirty="0"/>
        </a:p>
      </dgm:t>
    </dgm:pt>
    <dgm:pt modelId="{181FF5FB-61EA-2340-B90D-5727A7BC104F}" type="parTrans" cxnId="{FE83ED3B-4A3A-7241-9C40-7256F8C45B09}">
      <dgm:prSet/>
      <dgm:spPr/>
      <dgm:t>
        <a:bodyPr/>
        <a:lstStyle/>
        <a:p>
          <a:endParaRPr lang="en-US"/>
        </a:p>
      </dgm:t>
    </dgm:pt>
    <dgm:pt modelId="{61B12C74-2210-7848-8701-F57D589DCC58}" type="sibTrans" cxnId="{FE83ED3B-4A3A-7241-9C40-7256F8C45B09}">
      <dgm:prSet/>
      <dgm:spPr/>
      <dgm:t>
        <a:bodyPr/>
        <a:lstStyle/>
        <a:p>
          <a:endParaRPr lang="en-US"/>
        </a:p>
      </dgm:t>
    </dgm:pt>
    <dgm:pt modelId="{F518B5D5-BAFC-7542-BDA5-DC753D1198B9}">
      <dgm:prSet phldrT="[Text]"/>
      <dgm:spPr/>
      <dgm:t>
        <a:bodyPr/>
        <a:lstStyle/>
        <a:p>
          <a:r>
            <a:rPr lang="en-US" dirty="0" smtClean="0"/>
            <a:t> </a:t>
          </a:r>
          <a:endParaRPr lang="en-US" dirty="0"/>
        </a:p>
      </dgm:t>
    </dgm:pt>
    <dgm:pt modelId="{CF939E16-0D82-0846-9367-DF68252B593E}" type="parTrans" cxnId="{CC48D92C-5D19-F544-8DCD-2D55F8C91539}">
      <dgm:prSet/>
      <dgm:spPr/>
      <dgm:t>
        <a:bodyPr/>
        <a:lstStyle/>
        <a:p>
          <a:endParaRPr lang="en-US"/>
        </a:p>
      </dgm:t>
    </dgm:pt>
    <dgm:pt modelId="{1EDCA40A-081A-2E4B-8659-745274767E35}" type="sibTrans" cxnId="{CC48D92C-5D19-F544-8DCD-2D55F8C91539}">
      <dgm:prSet/>
      <dgm:spPr/>
      <dgm:t>
        <a:bodyPr/>
        <a:lstStyle/>
        <a:p>
          <a:endParaRPr lang="en-US"/>
        </a:p>
      </dgm:t>
    </dgm:pt>
    <dgm:pt modelId="{3EA52FA5-D079-2E47-AA62-BF3B0A452B24}">
      <dgm:prSet phldrT="[Text]"/>
      <dgm:spPr/>
      <dgm:t>
        <a:bodyPr/>
        <a:lstStyle/>
        <a:p>
          <a:r>
            <a:rPr lang="en-US" dirty="0" smtClean="0"/>
            <a:t>CMS</a:t>
          </a:r>
          <a:endParaRPr lang="en-US" dirty="0"/>
        </a:p>
      </dgm:t>
    </dgm:pt>
    <dgm:pt modelId="{EA869B23-FC87-8E4B-A756-D940BDF08EFE}" type="parTrans" cxnId="{B276FD98-4EB9-384B-BF1D-5A594A007609}">
      <dgm:prSet/>
      <dgm:spPr/>
      <dgm:t>
        <a:bodyPr/>
        <a:lstStyle/>
        <a:p>
          <a:endParaRPr lang="en-US"/>
        </a:p>
      </dgm:t>
    </dgm:pt>
    <dgm:pt modelId="{14C9CE1A-E016-9D48-8084-758219A4226C}" type="sibTrans" cxnId="{B276FD98-4EB9-384B-BF1D-5A594A007609}">
      <dgm:prSet/>
      <dgm:spPr/>
      <dgm:t>
        <a:bodyPr/>
        <a:lstStyle/>
        <a:p>
          <a:endParaRPr lang="en-US"/>
        </a:p>
      </dgm:t>
    </dgm:pt>
    <dgm:pt modelId="{47704F85-AEF5-3749-BAE9-CCA28F7190EA}">
      <dgm:prSet phldrT="[Text]"/>
      <dgm:spPr/>
      <dgm:t>
        <a:bodyPr/>
        <a:lstStyle/>
        <a:p>
          <a:r>
            <a:rPr lang="en-US" dirty="0" smtClean="0"/>
            <a:t> </a:t>
          </a:r>
          <a:endParaRPr lang="en-US" dirty="0"/>
        </a:p>
      </dgm:t>
    </dgm:pt>
    <dgm:pt modelId="{60C94F9C-55D9-7E49-AF3E-81373329A419}" type="parTrans" cxnId="{FDD4C7CB-8010-6444-825B-C4B6710F96E6}">
      <dgm:prSet/>
      <dgm:spPr/>
      <dgm:t>
        <a:bodyPr/>
        <a:lstStyle/>
        <a:p>
          <a:endParaRPr lang="en-US"/>
        </a:p>
      </dgm:t>
    </dgm:pt>
    <dgm:pt modelId="{69A4708F-2986-644A-9542-A1DA3E338E6F}" type="sibTrans" cxnId="{FDD4C7CB-8010-6444-825B-C4B6710F96E6}">
      <dgm:prSet/>
      <dgm:spPr/>
      <dgm:t>
        <a:bodyPr/>
        <a:lstStyle/>
        <a:p>
          <a:endParaRPr lang="en-US"/>
        </a:p>
      </dgm:t>
    </dgm:pt>
    <dgm:pt modelId="{B8988D35-7B7B-3640-9843-FA610BCB0B35}">
      <dgm:prSet phldrT="[Text]"/>
      <dgm:spPr/>
      <dgm:t>
        <a:bodyPr/>
        <a:lstStyle/>
        <a:p>
          <a:r>
            <a:rPr lang="en-US" dirty="0" smtClean="0"/>
            <a:t> </a:t>
          </a:r>
          <a:endParaRPr lang="en-US" dirty="0"/>
        </a:p>
      </dgm:t>
    </dgm:pt>
    <dgm:pt modelId="{9DEE1BCE-1487-4342-8A25-354940BF7AE7}" type="parTrans" cxnId="{A75CD640-4B82-9A42-B6D6-47E5FBE5CA60}">
      <dgm:prSet/>
      <dgm:spPr/>
      <dgm:t>
        <a:bodyPr/>
        <a:lstStyle/>
        <a:p>
          <a:endParaRPr lang="en-US"/>
        </a:p>
      </dgm:t>
    </dgm:pt>
    <dgm:pt modelId="{ED643411-833A-D64C-8229-72AE6E71DD52}" type="sibTrans" cxnId="{A75CD640-4B82-9A42-B6D6-47E5FBE5CA60}">
      <dgm:prSet/>
      <dgm:spPr/>
      <dgm:t>
        <a:bodyPr/>
        <a:lstStyle/>
        <a:p>
          <a:endParaRPr lang="en-US"/>
        </a:p>
      </dgm:t>
    </dgm:pt>
    <dgm:pt modelId="{4A2C8305-D392-FE46-A2D6-104E57A6E9FA}">
      <dgm:prSet phldrT="[Text]"/>
      <dgm:spPr/>
      <dgm:t>
        <a:bodyPr/>
        <a:lstStyle/>
        <a:p>
          <a:r>
            <a:rPr lang="en-US" dirty="0" smtClean="0"/>
            <a:t>L&amp;D</a:t>
          </a:r>
          <a:endParaRPr lang="en-US" dirty="0"/>
        </a:p>
      </dgm:t>
    </dgm:pt>
    <dgm:pt modelId="{DC118872-37D8-6341-93BF-22E32AE5A8E6}" type="parTrans" cxnId="{EC228265-01C5-5F4F-AC8D-A21C8593DC55}">
      <dgm:prSet/>
      <dgm:spPr/>
      <dgm:t>
        <a:bodyPr/>
        <a:lstStyle/>
        <a:p>
          <a:endParaRPr lang="en-US"/>
        </a:p>
      </dgm:t>
    </dgm:pt>
    <dgm:pt modelId="{B5EA783A-7D9C-FD48-A884-4E5309F508A8}" type="sibTrans" cxnId="{EC228265-01C5-5F4F-AC8D-A21C8593DC55}">
      <dgm:prSet/>
      <dgm:spPr/>
      <dgm:t>
        <a:bodyPr/>
        <a:lstStyle/>
        <a:p>
          <a:endParaRPr lang="en-US"/>
        </a:p>
      </dgm:t>
    </dgm:pt>
    <dgm:pt modelId="{0FEF15A7-6937-2149-9882-6ABE2D17103D}">
      <dgm:prSet phldrT="[Text]"/>
      <dgm:spPr/>
      <dgm:t>
        <a:bodyPr/>
        <a:lstStyle/>
        <a:p>
          <a:r>
            <a:rPr lang="en-US" dirty="0" smtClean="0"/>
            <a:t>CSS</a:t>
          </a:r>
          <a:endParaRPr lang="en-US" dirty="0"/>
        </a:p>
      </dgm:t>
    </dgm:pt>
    <dgm:pt modelId="{0A8D1F82-11FE-D242-A87C-082205D1E0C1}" type="parTrans" cxnId="{C36579BC-D179-2D48-8C9C-FE2FF84F7D2E}">
      <dgm:prSet/>
      <dgm:spPr/>
      <dgm:t>
        <a:bodyPr/>
        <a:lstStyle/>
        <a:p>
          <a:endParaRPr lang="en-US"/>
        </a:p>
      </dgm:t>
    </dgm:pt>
    <dgm:pt modelId="{489DC92A-F341-A844-90D1-675EDEB1C66F}" type="sibTrans" cxnId="{C36579BC-D179-2D48-8C9C-FE2FF84F7D2E}">
      <dgm:prSet/>
      <dgm:spPr/>
      <dgm:t>
        <a:bodyPr/>
        <a:lstStyle/>
        <a:p>
          <a:endParaRPr lang="en-US"/>
        </a:p>
      </dgm:t>
    </dgm:pt>
    <dgm:pt modelId="{D108A8CD-E4C6-A049-888F-32CC92ED3C5A}">
      <dgm:prSet phldrT="[Text]"/>
      <dgm:spPr/>
      <dgm:t>
        <a:bodyPr/>
        <a:lstStyle/>
        <a:p>
          <a:r>
            <a:rPr lang="en-US" dirty="0" smtClean="0"/>
            <a:t>HR </a:t>
          </a:r>
          <a:endParaRPr lang="en-US" dirty="0"/>
        </a:p>
      </dgm:t>
    </dgm:pt>
    <dgm:pt modelId="{25CD6FCE-BE17-0841-9A40-F8E3C68F345E}" type="parTrans" cxnId="{F4E0AEE4-0E9C-6945-A6B0-635991F47481}">
      <dgm:prSet/>
      <dgm:spPr/>
      <dgm:t>
        <a:bodyPr/>
        <a:lstStyle/>
        <a:p>
          <a:endParaRPr lang="en-US"/>
        </a:p>
      </dgm:t>
    </dgm:pt>
    <dgm:pt modelId="{364719C0-613C-AC41-8CB3-0AE2FA0D3D66}" type="sibTrans" cxnId="{F4E0AEE4-0E9C-6945-A6B0-635991F47481}">
      <dgm:prSet/>
      <dgm:spPr/>
      <dgm:t>
        <a:bodyPr/>
        <a:lstStyle/>
        <a:p>
          <a:endParaRPr lang="en-US"/>
        </a:p>
      </dgm:t>
    </dgm:pt>
    <dgm:pt modelId="{768A07F0-448C-5C44-B9EF-27BBBB36345B}">
      <dgm:prSet phldrT="[Text]"/>
      <dgm:spPr/>
      <dgm:t>
        <a:bodyPr/>
        <a:lstStyle/>
        <a:p>
          <a:r>
            <a:rPr lang="en-US" dirty="0" smtClean="0"/>
            <a:t>IT</a:t>
          </a:r>
          <a:endParaRPr lang="en-US" dirty="0"/>
        </a:p>
      </dgm:t>
    </dgm:pt>
    <dgm:pt modelId="{0DB4BFAA-C2AF-E84A-A3AA-3ABEB2782DD9}" type="parTrans" cxnId="{A696CBA6-B399-0145-AB03-413D053F6F71}">
      <dgm:prSet/>
      <dgm:spPr/>
      <dgm:t>
        <a:bodyPr/>
        <a:lstStyle/>
        <a:p>
          <a:endParaRPr lang="en-US"/>
        </a:p>
      </dgm:t>
    </dgm:pt>
    <dgm:pt modelId="{55EFD0C4-FDEA-DB49-9FC5-45EC9F625DC7}" type="sibTrans" cxnId="{A696CBA6-B399-0145-AB03-413D053F6F71}">
      <dgm:prSet/>
      <dgm:spPr/>
      <dgm:t>
        <a:bodyPr/>
        <a:lstStyle/>
        <a:p>
          <a:endParaRPr lang="en-US"/>
        </a:p>
      </dgm:t>
    </dgm:pt>
    <dgm:pt modelId="{1C85E1C1-21DF-2A47-95A7-AF4EEE3996AD}">
      <dgm:prSet phldrT="[Text]"/>
      <dgm:spPr/>
      <dgm:t>
        <a:bodyPr/>
        <a:lstStyle/>
        <a:p>
          <a:endParaRPr lang="en-US" dirty="0"/>
        </a:p>
      </dgm:t>
    </dgm:pt>
    <dgm:pt modelId="{B87E4422-39B1-3F4C-B0C1-8673EBE5A177}" type="parTrans" cxnId="{324E2C48-5F0F-F54E-A416-E07667F6566C}">
      <dgm:prSet/>
      <dgm:spPr/>
      <dgm:t>
        <a:bodyPr/>
        <a:lstStyle/>
        <a:p>
          <a:endParaRPr lang="en-US"/>
        </a:p>
      </dgm:t>
    </dgm:pt>
    <dgm:pt modelId="{7B74E507-EC47-2445-AF71-D42F949BAC9A}" type="sibTrans" cxnId="{324E2C48-5F0F-F54E-A416-E07667F6566C}">
      <dgm:prSet/>
      <dgm:spPr/>
      <dgm:t>
        <a:bodyPr/>
        <a:lstStyle/>
        <a:p>
          <a:endParaRPr lang="en-US"/>
        </a:p>
      </dgm:t>
    </dgm:pt>
    <dgm:pt modelId="{1A9ACCD0-5BAB-A94A-89A3-0BE08BEB3F5B}">
      <dgm:prSet phldrT="[Text]"/>
      <dgm:spPr/>
      <dgm:t>
        <a:bodyPr/>
        <a:lstStyle/>
        <a:p>
          <a:endParaRPr lang="en-US" dirty="0"/>
        </a:p>
      </dgm:t>
    </dgm:pt>
    <dgm:pt modelId="{C4CEFFAF-AF16-8941-8258-E94081F31620}" type="parTrans" cxnId="{C1A2D719-788D-F74D-895C-F5125AD6D83E}">
      <dgm:prSet/>
      <dgm:spPr/>
      <dgm:t>
        <a:bodyPr/>
        <a:lstStyle/>
        <a:p>
          <a:endParaRPr lang="en-US"/>
        </a:p>
      </dgm:t>
    </dgm:pt>
    <dgm:pt modelId="{74280802-07CF-DD4D-A2D3-6BBBF506072E}" type="sibTrans" cxnId="{C1A2D719-788D-F74D-895C-F5125AD6D83E}">
      <dgm:prSet/>
      <dgm:spPr/>
      <dgm:t>
        <a:bodyPr/>
        <a:lstStyle/>
        <a:p>
          <a:endParaRPr lang="en-US"/>
        </a:p>
      </dgm:t>
    </dgm:pt>
    <dgm:pt modelId="{B62B2FEC-82C9-4D48-99F7-8DD4BC0720A9}" type="pres">
      <dgm:prSet presAssocID="{DE46C9C9-FF0C-B342-A5F2-08A8A63387F1}" presName="Name0" presStyleCnt="0">
        <dgm:presLayoutVars>
          <dgm:chMax val="21"/>
          <dgm:chPref val="21"/>
        </dgm:presLayoutVars>
      </dgm:prSet>
      <dgm:spPr/>
      <dgm:t>
        <a:bodyPr/>
        <a:lstStyle/>
        <a:p>
          <a:endParaRPr lang="en-US"/>
        </a:p>
      </dgm:t>
    </dgm:pt>
    <dgm:pt modelId="{A12F0F19-AD36-0C4D-A03D-AA5245E6F14C}" type="pres">
      <dgm:prSet presAssocID="{C53815D1-569F-5F40-82BA-53D2D3DD7100}" presName="text1" presStyleCnt="0"/>
      <dgm:spPr/>
      <dgm:t>
        <a:bodyPr/>
        <a:lstStyle/>
        <a:p>
          <a:endParaRPr lang="en-US"/>
        </a:p>
      </dgm:t>
    </dgm:pt>
    <dgm:pt modelId="{D4062430-DFC3-8044-9EBB-E851FC0AF0E0}" type="pres">
      <dgm:prSet presAssocID="{C53815D1-569F-5F40-82BA-53D2D3DD7100}" presName="textRepeatNode" presStyleLbl="alignNode1" presStyleIdx="0" presStyleCnt="12">
        <dgm:presLayoutVars>
          <dgm:chMax val="0"/>
          <dgm:chPref val="0"/>
          <dgm:bulletEnabled val="1"/>
        </dgm:presLayoutVars>
      </dgm:prSet>
      <dgm:spPr/>
      <dgm:t>
        <a:bodyPr/>
        <a:lstStyle/>
        <a:p>
          <a:endParaRPr lang="en-US"/>
        </a:p>
      </dgm:t>
    </dgm:pt>
    <dgm:pt modelId="{A448CA20-7BD1-134A-92F8-F3C8B4268F43}" type="pres">
      <dgm:prSet presAssocID="{C53815D1-569F-5F40-82BA-53D2D3DD7100}" presName="textaccent1" presStyleCnt="0"/>
      <dgm:spPr/>
      <dgm:t>
        <a:bodyPr/>
        <a:lstStyle/>
        <a:p>
          <a:endParaRPr lang="en-US"/>
        </a:p>
      </dgm:t>
    </dgm:pt>
    <dgm:pt modelId="{D79E6159-EE8C-0D42-8258-15E43AA9A47E}" type="pres">
      <dgm:prSet presAssocID="{C53815D1-569F-5F40-82BA-53D2D3DD7100}" presName="accentRepeatNode" presStyleLbl="solidAlignAcc1" presStyleIdx="0" presStyleCnt="24"/>
      <dgm:spPr/>
      <dgm:t>
        <a:bodyPr/>
        <a:lstStyle/>
        <a:p>
          <a:endParaRPr lang="en-US"/>
        </a:p>
      </dgm:t>
    </dgm:pt>
    <dgm:pt modelId="{DB4D450B-137C-FE44-80FC-20639CDD856A}" type="pres">
      <dgm:prSet presAssocID="{FD0DB9E8-4BD1-3B4E-8556-8DE1831CD250}" presName="image1" presStyleCnt="0"/>
      <dgm:spPr/>
      <dgm:t>
        <a:bodyPr/>
        <a:lstStyle/>
        <a:p>
          <a:endParaRPr lang="en-US"/>
        </a:p>
      </dgm:t>
    </dgm:pt>
    <dgm:pt modelId="{6173C36F-B708-0B47-9A86-2C9BD0C25745}" type="pres">
      <dgm:prSet presAssocID="{FD0DB9E8-4BD1-3B4E-8556-8DE1831CD250}" presName="imageRepeatNode" presStyleLbl="alignAcc1" presStyleIdx="0" presStyleCnt="12"/>
      <dgm:spPr/>
      <dgm:t>
        <a:bodyPr/>
        <a:lstStyle/>
        <a:p>
          <a:endParaRPr lang="en-US"/>
        </a:p>
      </dgm:t>
    </dgm:pt>
    <dgm:pt modelId="{A7BB78D7-8943-7540-9288-0B002535FA8D}" type="pres">
      <dgm:prSet presAssocID="{FD0DB9E8-4BD1-3B4E-8556-8DE1831CD250}" presName="imageaccent1" presStyleCnt="0"/>
      <dgm:spPr/>
      <dgm:t>
        <a:bodyPr/>
        <a:lstStyle/>
        <a:p>
          <a:endParaRPr lang="en-US"/>
        </a:p>
      </dgm:t>
    </dgm:pt>
    <dgm:pt modelId="{6A693216-0F3D-AB49-AC10-60FD9CF56CCF}" type="pres">
      <dgm:prSet presAssocID="{FD0DB9E8-4BD1-3B4E-8556-8DE1831CD250}" presName="accentRepeatNode" presStyleLbl="solidAlignAcc1" presStyleIdx="1" presStyleCnt="24"/>
      <dgm:spPr/>
      <dgm:t>
        <a:bodyPr/>
        <a:lstStyle/>
        <a:p>
          <a:endParaRPr lang="en-US"/>
        </a:p>
      </dgm:t>
    </dgm:pt>
    <dgm:pt modelId="{9E497DD8-BE7A-024A-A189-FB8F884155BF}" type="pres">
      <dgm:prSet presAssocID="{97E3C692-7A92-9F46-B863-5591A5CDE5DF}" presName="text2" presStyleCnt="0"/>
      <dgm:spPr/>
      <dgm:t>
        <a:bodyPr/>
        <a:lstStyle/>
        <a:p>
          <a:endParaRPr lang="en-US"/>
        </a:p>
      </dgm:t>
    </dgm:pt>
    <dgm:pt modelId="{59A7919D-B772-9842-8BD7-C43AD4FD8F37}" type="pres">
      <dgm:prSet presAssocID="{97E3C692-7A92-9F46-B863-5591A5CDE5DF}" presName="textRepeatNode" presStyleLbl="alignNode1" presStyleIdx="1" presStyleCnt="12">
        <dgm:presLayoutVars>
          <dgm:chMax val="0"/>
          <dgm:chPref val="0"/>
          <dgm:bulletEnabled val="1"/>
        </dgm:presLayoutVars>
      </dgm:prSet>
      <dgm:spPr/>
      <dgm:t>
        <a:bodyPr/>
        <a:lstStyle/>
        <a:p>
          <a:endParaRPr lang="en-US"/>
        </a:p>
      </dgm:t>
    </dgm:pt>
    <dgm:pt modelId="{20D93C37-2CE4-FB46-9C1C-17DC3C025ECB}" type="pres">
      <dgm:prSet presAssocID="{97E3C692-7A92-9F46-B863-5591A5CDE5DF}" presName="textaccent2" presStyleCnt="0"/>
      <dgm:spPr/>
      <dgm:t>
        <a:bodyPr/>
        <a:lstStyle/>
        <a:p>
          <a:endParaRPr lang="en-US"/>
        </a:p>
      </dgm:t>
    </dgm:pt>
    <dgm:pt modelId="{E9C5BCCF-C2B4-974E-B3BD-049DF7CE438E}" type="pres">
      <dgm:prSet presAssocID="{97E3C692-7A92-9F46-B863-5591A5CDE5DF}" presName="accentRepeatNode" presStyleLbl="solidAlignAcc1" presStyleIdx="2" presStyleCnt="24"/>
      <dgm:spPr/>
      <dgm:t>
        <a:bodyPr/>
        <a:lstStyle/>
        <a:p>
          <a:endParaRPr lang="en-US"/>
        </a:p>
      </dgm:t>
    </dgm:pt>
    <dgm:pt modelId="{15D3CD66-5998-0F44-A3D5-4B6368CD91DC}" type="pres">
      <dgm:prSet presAssocID="{53EBA99E-54F8-7440-B4D0-2C23979BBB9D}" presName="image2" presStyleCnt="0"/>
      <dgm:spPr/>
      <dgm:t>
        <a:bodyPr/>
        <a:lstStyle/>
        <a:p>
          <a:endParaRPr lang="en-US"/>
        </a:p>
      </dgm:t>
    </dgm:pt>
    <dgm:pt modelId="{37C7E2CB-38EC-4649-8785-D0C29F7D9386}" type="pres">
      <dgm:prSet presAssocID="{53EBA99E-54F8-7440-B4D0-2C23979BBB9D}" presName="imageRepeatNode" presStyleLbl="alignAcc1" presStyleIdx="1" presStyleCnt="12"/>
      <dgm:spPr/>
      <dgm:t>
        <a:bodyPr/>
        <a:lstStyle/>
        <a:p>
          <a:endParaRPr lang="en-US"/>
        </a:p>
      </dgm:t>
    </dgm:pt>
    <dgm:pt modelId="{A4B09F0A-7C76-9741-964D-202D2913A53E}" type="pres">
      <dgm:prSet presAssocID="{53EBA99E-54F8-7440-B4D0-2C23979BBB9D}" presName="imageaccent2" presStyleCnt="0"/>
      <dgm:spPr/>
      <dgm:t>
        <a:bodyPr/>
        <a:lstStyle/>
        <a:p>
          <a:endParaRPr lang="en-US"/>
        </a:p>
      </dgm:t>
    </dgm:pt>
    <dgm:pt modelId="{871F2E5B-86D6-0E42-B7AE-1040618E9930}" type="pres">
      <dgm:prSet presAssocID="{53EBA99E-54F8-7440-B4D0-2C23979BBB9D}" presName="accentRepeatNode" presStyleLbl="solidAlignAcc1" presStyleIdx="3" presStyleCnt="24"/>
      <dgm:spPr/>
      <dgm:t>
        <a:bodyPr/>
        <a:lstStyle/>
        <a:p>
          <a:endParaRPr lang="en-US"/>
        </a:p>
      </dgm:t>
    </dgm:pt>
    <dgm:pt modelId="{1E0F4034-FC12-1449-921A-CF2657540CE7}" type="pres">
      <dgm:prSet presAssocID="{0B216157-0942-A04A-BD9D-46343FC74BBB}" presName="text3" presStyleCnt="0"/>
      <dgm:spPr/>
      <dgm:t>
        <a:bodyPr/>
        <a:lstStyle/>
        <a:p>
          <a:endParaRPr lang="en-US"/>
        </a:p>
      </dgm:t>
    </dgm:pt>
    <dgm:pt modelId="{799986F5-0644-8A42-8AB3-E33A20729D64}" type="pres">
      <dgm:prSet presAssocID="{0B216157-0942-A04A-BD9D-46343FC74BBB}" presName="textRepeatNode" presStyleLbl="alignNode1" presStyleIdx="2" presStyleCnt="12">
        <dgm:presLayoutVars>
          <dgm:chMax val="0"/>
          <dgm:chPref val="0"/>
          <dgm:bulletEnabled val="1"/>
        </dgm:presLayoutVars>
      </dgm:prSet>
      <dgm:spPr/>
      <dgm:t>
        <a:bodyPr/>
        <a:lstStyle/>
        <a:p>
          <a:endParaRPr lang="en-US"/>
        </a:p>
      </dgm:t>
    </dgm:pt>
    <dgm:pt modelId="{72CA391C-423E-2447-8840-45EC47DD40E2}" type="pres">
      <dgm:prSet presAssocID="{0B216157-0942-A04A-BD9D-46343FC74BBB}" presName="textaccent3" presStyleCnt="0"/>
      <dgm:spPr/>
      <dgm:t>
        <a:bodyPr/>
        <a:lstStyle/>
        <a:p>
          <a:endParaRPr lang="en-US"/>
        </a:p>
      </dgm:t>
    </dgm:pt>
    <dgm:pt modelId="{20D26984-DA4C-2D43-ABEF-1B173AA32D0D}" type="pres">
      <dgm:prSet presAssocID="{0B216157-0942-A04A-BD9D-46343FC74BBB}" presName="accentRepeatNode" presStyleLbl="solidAlignAcc1" presStyleIdx="4" presStyleCnt="24"/>
      <dgm:spPr/>
      <dgm:t>
        <a:bodyPr/>
        <a:lstStyle/>
        <a:p>
          <a:endParaRPr lang="en-US"/>
        </a:p>
      </dgm:t>
    </dgm:pt>
    <dgm:pt modelId="{75C17D7C-8695-C143-9B06-F2581466D2B0}" type="pres">
      <dgm:prSet presAssocID="{61B12C74-2210-7848-8701-F57D589DCC58}" presName="image3" presStyleCnt="0"/>
      <dgm:spPr/>
      <dgm:t>
        <a:bodyPr/>
        <a:lstStyle/>
        <a:p>
          <a:endParaRPr lang="en-US"/>
        </a:p>
      </dgm:t>
    </dgm:pt>
    <dgm:pt modelId="{7C6933DF-5BB5-0E46-B1E3-E787CC92A77D}" type="pres">
      <dgm:prSet presAssocID="{61B12C74-2210-7848-8701-F57D589DCC58}" presName="imageRepeatNode" presStyleLbl="alignAcc1" presStyleIdx="2" presStyleCnt="12"/>
      <dgm:spPr/>
      <dgm:t>
        <a:bodyPr/>
        <a:lstStyle/>
        <a:p>
          <a:endParaRPr lang="en-US"/>
        </a:p>
      </dgm:t>
    </dgm:pt>
    <dgm:pt modelId="{FB5B740B-8948-B54B-AD02-DF05A21F7C2D}" type="pres">
      <dgm:prSet presAssocID="{61B12C74-2210-7848-8701-F57D589DCC58}" presName="imageaccent3" presStyleCnt="0"/>
      <dgm:spPr/>
      <dgm:t>
        <a:bodyPr/>
        <a:lstStyle/>
        <a:p>
          <a:endParaRPr lang="en-US"/>
        </a:p>
      </dgm:t>
    </dgm:pt>
    <dgm:pt modelId="{40967560-B8C5-2C46-A46E-32A04641BF9E}" type="pres">
      <dgm:prSet presAssocID="{61B12C74-2210-7848-8701-F57D589DCC58}" presName="accentRepeatNode" presStyleLbl="solidAlignAcc1" presStyleIdx="5" presStyleCnt="24"/>
      <dgm:spPr/>
      <dgm:t>
        <a:bodyPr/>
        <a:lstStyle/>
        <a:p>
          <a:endParaRPr lang="en-US"/>
        </a:p>
      </dgm:t>
    </dgm:pt>
    <dgm:pt modelId="{7932399F-55AD-D24C-97D0-636303473546}" type="pres">
      <dgm:prSet presAssocID="{F518B5D5-BAFC-7542-BDA5-DC753D1198B9}" presName="text4" presStyleCnt="0"/>
      <dgm:spPr/>
      <dgm:t>
        <a:bodyPr/>
        <a:lstStyle/>
        <a:p>
          <a:endParaRPr lang="en-US"/>
        </a:p>
      </dgm:t>
    </dgm:pt>
    <dgm:pt modelId="{E5D57623-029A-D346-A463-AE8EE93382E5}" type="pres">
      <dgm:prSet presAssocID="{F518B5D5-BAFC-7542-BDA5-DC753D1198B9}" presName="textRepeatNode" presStyleLbl="alignNode1" presStyleIdx="3" presStyleCnt="12">
        <dgm:presLayoutVars>
          <dgm:chMax val="0"/>
          <dgm:chPref val="0"/>
          <dgm:bulletEnabled val="1"/>
        </dgm:presLayoutVars>
      </dgm:prSet>
      <dgm:spPr/>
      <dgm:t>
        <a:bodyPr/>
        <a:lstStyle/>
        <a:p>
          <a:endParaRPr lang="en-US"/>
        </a:p>
      </dgm:t>
    </dgm:pt>
    <dgm:pt modelId="{CAE8971A-7643-EA4E-BA47-0FF5EC4A4769}" type="pres">
      <dgm:prSet presAssocID="{F518B5D5-BAFC-7542-BDA5-DC753D1198B9}" presName="textaccent4" presStyleCnt="0"/>
      <dgm:spPr/>
      <dgm:t>
        <a:bodyPr/>
        <a:lstStyle/>
        <a:p>
          <a:endParaRPr lang="en-US"/>
        </a:p>
      </dgm:t>
    </dgm:pt>
    <dgm:pt modelId="{3BBAAA73-5C8D-5745-8ACF-DDA2A3401A62}" type="pres">
      <dgm:prSet presAssocID="{F518B5D5-BAFC-7542-BDA5-DC753D1198B9}" presName="accentRepeatNode" presStyleLbl="solidAlignAcc1" presStyleIdx="6" presStyleCnt="24"/>
      <dgm:spPr/>
      <dgm:t>
        <a:bodyPr/>
        <a:lstStyle/>
        <a:p>
          <a:endParaRPr lang="en-US"/>
        </a:p>
      </dgm:t>
    </dgm:pt>
    <dgm:pt modelId="{DB250578-EBA8-594E-945E-614AD33E4971}" type="pres">
      <dgm:prSet presAssocID="{1EDCA40A-081A-2E4B-8659-745274767E35}" presName="image4" presStyleCnt="0"/>
      <dgm:spPr/>
      <dgm:t>
        <a:bodyPr/>
        <a:lstStyle/>
        <a:p>
          <a:endParaRPr lang="en-US"/>
        </a:p>
      </dgm:t>
    </dgm:pt>
    <dgm:pt modelId="{33D994D9-F3AF-9E42-85D0-5B0086E76309}" type="pres">
      <dgm:prSet presAssocID="{1EDCA40A-081A-2E4B-8659-745274767E35}" presName="imageRepeatNode" presStyleLbl="alignAcc1" presStyleIdx="3" presStyleCnt="12"/>
      <dgm:spPr/>
      <dgm:t>
        <a:bodyPr/>
        <a:lstStyle/>
        <a:p>
          <a:endParaRPr lang="en-US"/>
        </a:p>
      </dgm:t>
    </dgm:pt>
    <dgm:pt modelId="{E49F804C-BF49-794A-BB2C-24B9ECC8780E}" type="pres">
      <dgm:prSet presAssocID="{1EDCA40A-081A-2E4B-8659-745274767E35}" presName="imageaccent4" presStyleCnt="0"/>
      <dgm:spPr/>
      <dgm:t>
        <a:bodyPr/>
        <a:lstStyle/>
        <a:p>
          <a:endParaRPr lang="en-US"/>
        </a:p>
      </dgm:t>
    </dgm:pt>
    <dgm:pt modelId="{E94CCC3E-99B8-9448-93D1-1BAA57EA6796}" type="pres">
      <dgm:prSet presAssocID="{1EDCA40A-081A-2E4B-8659-745274767E35}" presName="accentRepeatNode" presStyleLbl="solidAlignAcc1" presStyleIdx="7" presStyleCnt="24"/>
      <dgm:spPr/>
      <dgm:t>
        <a:bodyPr/>
        <a:lstStyle/>
        <a:p>
          <a:endParaRPr lang="en-US"/>
        </a:p>
      </dgm:t>
    </dgm:pt>
    <dgm:pt modelId="{ADE04E45-6E28-2743-893C-AFAA3D584AC7}" type="pres">
      <dgm:prSet presAssocID="{3EA52FA5-D079-2E47-AA62-BF3B0A452B24}" presName="text5" presStyleCnt="0"/>
      <dgm:spPr/>
      <dgm:t>
        <a:bodyPr/>
        <a:lstStyle/>
        <a:p>
          <a:endParaRPr lang="en-US"/>
        </a:p>
      </dgm:t>
    </dgm:pt>
    <dgm:pt modelId="{BBB4A3BE-E4D5-D848-8299-3151E4A57961}" type="pres">
      <dgm:prSet presAssocID="{3EA52FA5-D079-2E47-AA62-BF3B0A452B24}" presName="textRepeatNode" presStyleLbl="alignNode1" presStyleIdx="4" presStyleCnt="12">
        <dgm:presLayoutVars>
          <dgm:chMax val="0"/>
          <dgm:chPref val="0"/>
          <dgm:bulletEnabled val="1"/>
        </dgm:presLayoutVars>
      </dgm:prSet>
      <dgm:spPr/>
      <dgm:t>
        <a:bodyPr/>
        <a:lstStyle/>
        <a:p>
          <a:endParaRPr lang="en-US"/>
        </a:p>
      </dgm:t>
    </dgm:pt>
    <dgm:pt modelId="{48CD49D3-D934-B444-848F-57F92F669E39}" type="pres">
      <dgm:prSet presAssocID="{3EA52FA5-D079-2E47-AA62-BF3B0A452B24}" presName="textaccent5" presStyleCnt="0"/>
      <dgm:spPr/>
      <dgm:t>
        <a:bodyPr/>
        <a:lstStyle/>
        <a:p>
          <a:endParaRPr lang="en-US"/>
        </a:p>
      </dgm:t>
    </dgm:pt>
    <dgm:pt modelId="{FF1BC961-6680-124A-89F6-BCFE50054455}" type="pres">
      <dgm:prSet presAssocID="{3EA52FA5-D079-2E47-AA62-BF3B0A452B24}" presName="accentRepeatNode" presStyleLbl="solidAlignAcc1" presStyleIdx="8" presStyleCnt="24"/>
      <dgm:spPr/>
      <dgm:t>
        <a:bodyPr/>
        <a:lstStyle/>
        <a:p>
          <a:endParaRPr lang="en-US"/>
        </a:p>
      </dgm:t>
    </dgm:pt>
    <dgm:pt modelId="{1EAD8183-9A9F-254E-9B9A-C1F045AA81BF}" type="pres">
      <dgm:prSet presAssocID="{14C9CE1A-E016-9D48-8084-758219A4226C}" presName="image5" presStyleCnt="0"/>
      <dgm:spPr/>
      <dgm:t>
        <a:bodyPr/>
        <a:lstStyle/>
        <a:p>
          <a:endParaRPr lang="en-US"/>
        </a:p>
      </dgm:t>
    </dgm:pt>
    <dgm:pt modelId="{21E6A112-A22C-7443-94E6-E4AFEBEC542C}" type="pres">
      <dgm:prSet presAssocID="{14C9CE1A-E016-9D48-8084-758219A4226C}" presName="imageRepeatNode" presStyleLbl="alignAcc1" presStyleIdx="4" presStyleCnt="12"/>
      <dgm:spPr/>
      <dgm:t>
        <a:bodyPr/>
        <a:lstStyle/>
        <a:p>
          <a:endParaRPr lang="en-US"/>
        </a:p>
      </dgm:t>
    </dgm:pt>
    <dgm:pt modelId="{49AEA9DD-3024-2E47-AB66-FB62A4A0B814}" type="pres">
      <dgm:prSet presAssocID="{14C9CE1A-E016-9D48-8084-758219A4226C}" presName="imageaccent5" presStyleCnt="0"/>
      <dgm:spPr/>
      <dgm:t>
        <a:bodyPr/>
        <a:lstStyle/>
        <a:p>
          <a:endParaRPr lang="en-US"/>
        </a:p>
      </dgm:t>
    </dgm:pt>
    <dgm:pt modelId="{214BBAF1-1A0E-A842-98C5-955866463A14}" type="pres">
      <dgm:prSet presAssocID="{14C9CE1A-E016-9D48-8084-758219A4226C}" presName="accentRepeatNode" presStyleLbl="solidAlignAcc1" presStyleIdx="9" presStyleCnt="24"/>
      <dgm:spPr/>
      <dgm:t>
        <a:bodyPr/>
        <a:lstStyle/>
        <a:p>
          <a:endParaRPr lang="en-US"/>
        </a:p>
      </dgm:t>
    </dgm:pt>
    <dgm:pt modelId="{DBBAC8C3-2FDF-9F46-9E1B-3D200F9BAD1E}" type="pres">
      <dgm:prSet presAssocID="{47704F85-AEF5-3749-BAE9-CCA28F7190EA}" presName="text6" presStyleCnt="0"/>
      <dgm:spPr/>
      <dgm:t>
        <a:bodyPr/>
        <a:lstStyle/>
        <a:p>
          <a:endParaRPr lang="en-US"/>
        </a:p>
      </dgm:t>
    </dgm:pt>
    <dgm:pt modelId="{F3C9EB07-1086-6249-9587-3B534044286A}" type="pres">
      <dgm:prSet presAssocID="{47704F85-AEF5-3749-BAE9-CCA28F7190EA}" presName="textRepeatNode" presStyleLbl="alignNode1" presStyleIdx="5" presStyleCnt="12">
        <dgm:presLayoutVars>
          <dgm:chMax val="0"/>
          <dgm:chPref val="0"/>
          <dgm:bulletEnabled val="1"/>
        </dgm:presLayoutVars>
      </dgm:prSet>
      <dgm:spPr/>
      <dgm:t>
        <a:bodyPr/>
        <a:lstStyle/>
        <a:p>
          <a:endParaRPr lang="en-US"/>
        </a:p>
      </dgm:t>
    </dgm:pt>
    <dgm:pt modelId="{436395AF-3C1D-1F4C-89F5-49F493FD8051}" type="pres">
      <dgm:prSet presAssocID="{47704F85-AEF5-3749-BAE9-CCA28F7190EA}" presName="textaccent6" presStyleCnt="0"/>
      <dgm:spPr/>
      <dgm:t>
        <a:bodyPr/>
        <a:lstStyle/>
        <a:p>
          <a:endParaRPr lang="en-US"/>
        </a:p>
      </dgm:t>
    </dgm:pt>
    <dgm:pt modelId="{747E3213-BFE5-0747-8801-9434DDA4E51D}" type="pres">
      <dgm:prSet presAssocID="{47704F85-AEF5-3749-BAE9-CCA28F7190EA}" presName="accentRepeatNode" presStyleLbl="solidAlignAcc1" presStyleIdx="10" presStyleCnt="24"/>
      <dgm:spPr/>
      <dgm:t>
        <a:bodyPr/>
        <a:lstStyle/>
        <a:p>
          <a:endParaRPr lang="en-US"/>
        </a:p>
      </dgm:t>
    </dgm:pt>
    <dgm:pt modelId="{205CB0CC-27DD-A043-90D9-49A4177E89BE}" type="pres">
      <dgm:prSet presAssocID="{69A4708F-2986-644A-9542-A1DA3E338E6F}" presName="image6" presStyleCnt="0"/>
      <dgm:spPr/>
      <dgm:t>
        <a:bodyPr/>
        <a:lstStyle/>
        <a:p>
          <a:endParaRPr lang="en-US"/>
        </a:p>
      </dgm:t>
    </dgm:pt>
    <dgm:pt modelId="{BECC47DC-A9F0-374E-98A9-649503579B9D}" type="pres">
      <dgm:prSet presAssocID="{69A4708F-2986-644A-9542-A1DA3E338E6F}" presName="imageRepeatNode" presStyleLbl="alignAcc1" presStyleIdx="5" presStyleCnt="12"/>
      <dgm:spPr/>
      <dgm:t>
        <a:bodyPr/>
        <a:lstStyle/>
        <a:p>
          <a:endParaRPr lang="en-US"/>
        </a:p>
      </dgm:t>
    </dgm:pt>
    <dgm:pt modelId="{97921744-52F9-CA45-BDA3-18BD4C5D1D58}" type="pres">
      <dgm:prSet presAssocID="{69A4708F-2986-644A-9542-A1DA3E338E6F}" presName="imageaccent6" presStyleCnt="0"/>
      <dgm:spPr/>
      <dgm:t>
        <a:bodyPr/>
        <a:lstStyle/>
        <a:p>
          <a:endParaRPr lang="en-US"/>
        </a:p>
      </dgm:t>
    </dgm:pt>
    <dgm:pt modelId="{F3B56D99-3310-4E40-9FE3-3F8D7AF42D7D}" type="pres">
      <dgm:prSet presAssocID="{69A4708F-2986-644A-9542-A1DA3E338E6F}" presName="accentRepeatNode" presStyleLbl="solidAlignAcc1" presStyleIdx="11" presStyleCnt="24"/>
      <dgm:spPr/>
      <dgm:t>
        <a:bodyPr/>
        <a:lstStyle/>
        <a:p>
          <a:endParaRPr lang="en-US"/>
        </a:p>
      </dgm:t>
    </dgm:pt>
    <dgm:pt modelId="{71D1ADB4-8719-C549-B29D-485E1EB76C80}" type="pres">
      <dgm:prSet presAssocID="{B8988D35-7B7B-3640-9843-FA610BCB0B35}" presName="text7" presStyleCnt="0"/>
      <dgm:spPr/>
      <dgm:t>
        <a:bodyPr/>
        <a:lstStyle/>
        <a:p>
          <a:endParaRPr lang="en-US"/>
        </a:p>
      </dgm:t>
    </dgm:pt>
    <dgm:pt modelId="{E9B32801-E893-1448-A6A5-73A7A53CE86E}" type="pres">
      <dgm:prSet presAssocID="{B8988D35-7B7B-3640-9843-FA610BCB0B35}" presName="textRepeatNode" presStyleLbl="alignNode1" presStyleIdx="6" presStyleCnt="12">
        <dgm:presLayoutVars>
          <dgm:chMax val="0"/>
          <dgm:chPref val="0"/>
          <dgm:bulletEnabled val="1"/>
        </dgm:presLayoutVars>
      </dgm:prSet>
      <dgm:spPr/>
      <dgm:t>
        <a:bodyPr/>
        <a:lstStyle/>
        <a:p>
          <a:endParaRPr lang="en-US"/>
        </a:p>
      </dgm:t>
    </dgm:pt>
    <dgm:pt modelId="{E0265221-48B9-2940-9888-74BC29BA386C}" type="pres">
      <dgm:prSet presAssocID="{B8988D35-7B7B-3640-9843-FA610BCB0B35}" presName="textaccent7" presStyleCnt="0"/>
      <dgm:spPr/>
      <dgm:t>
        <a:bodyPr/>
        <a:lstStyle/>
        <a:p>
          <a:endParaRPr lang="en-US"/>
        </a:p>
      </dgm:t>
    </dgm:pt>
    <dgm:pt modelId="{C5A061DA-379A-774D-9082-F628B1E361F1}" type="pres">
      <dgm:prSet presAssocID="{B8988D35-7B7B-3640-9843-FA610BCB0B35}" presName="accentRepeatNode" presStyleLbl="solidAlignAcc1" presStyleIdx="12" presStyleCnt="24"/>
      <dgm:spPr/>
      <dgm:t>
        <a:bodyPr/>
        <a:lstStyle/>
        <a:p>
          <a:endParaRPr lang="en-US"/>
        </a:p>
      </dgm:t>
    </dgm:pt>
    <dgm:pt modelId="{1B8B9E5B-76A2-1A43-AA66-D8193998916A}" type="pres">
      <dgm:prSet presAssocID="{ED643411-833A-D64C-8229-72AE6E71DD52}" presName="image7" presStyleCnt="0"/>
      <dgm:spPr/>
      <dgm:t>
        <a:bodyPr/>
        <a:lstStyle/>
        <a:p>
          <a:endParaRPr lang="en-US"/>
        </a:p>
      </dgm:t>
    </dgm:pt>
    <dgm:pt modelId="{199695B3-B630-1145-8E6C-42CE50C0FE8F}" type="pres">
      <dgm:prSet presAssocID="{ED643411-833A-D64C-8229-72AE6E71DD52}" presName="imageRepeatNode" presStyleLbl="alignAcc1" presStyleIdx="6" presStyleCnt="12"/>
      <dgm:spPr/>
      <dgm:t>
        <a:bodyPr/>
        <a:lstStyle/>
        <a:p>
          <a:endParaRPr lang="en-US"/>
        </a:p>
      </dgm:t>
    </dgm:pt>
    <dgm:pt modelId="{BC8FD52F-5124-284F-AE06-FCB4CDFF8F63}" type="pres">
      <dgm:prSet presAssocID="{ED643411-833A-D64C-8229-72AE6E71DD52}" presName="imageaccent7" presStyleCnt="0"/>
      <dgm:spPr/>
      <dgm:t>
        <a:bodyPr/>
        <a:lstStyle/>
        <a:p>
          <a:endParaRPr lang="en-US"/>
        </a:p>
      </dgm:t>
    </dgm:pt>
    <dgm:pt modelId="{AE4EDA73-C3BC-DE40-B3C6-0FBECE3724B5}" type="pres">
      <dgm:prSet presAssocID="{ED643411-833A-D64C-8229-72AE6E71DD52}" presName="accentRepeatNode" presStyleLbl="solidAlignAcc1" presStyleIdx="13" presStyleCnt="24"/>
      <dgm:spPr/>
      <dgm:t>
        <a:bodyPr/>
        <a:lstStyle/>
        <a:p>
          <a:endParaRPr lang="en-US"/>
        </a:p>
      </dgm:t>
    </dgm:pt>
    <dgm:pt modelId="{E464F7A5-EB17-F54E-81F8-ED75E13A89CA}" type="pres">
      <dgm:prSet presAssocID="{4A2C8305-D392-FE46-A2D6-104E57A6E9FA}" presName="text8" presStyleCnt="0"/>
      <dgm:spPr/>
      <dgm:t>
        <a:bodyPr/>
        <a:lstStyle/>
        <a:p>
          <a:endParaRPr lang="en-US"/>
        </a:p>
      </dgm:t>
    </dgm:pt>
    <dgm:pt modelId="{A9263648-F836-A14B-B5C5-87D7D4D04590}" type="pres">
      <dgm:prSet presAssocID="{4A2C8305-D392-FE46-A2D6-104E57A6E9FA}" presName="textRepeatNode" presStyleLbl="alignNode1" presStyleIdx="7" presStyleCnt="12">
        <dgm:presLayoutVars>
          <dgm:chMax val="0"/>
          <dgm:chPref val="0"/>
          <dgm:bulletEnabled val="1"/>
        </dgm:presLayoutVars>
      </dgm:prSet>
      <dgm:spPr/>
      <dgm:t>
        <a:bodyPr/>
        <a:lstStyle/>
        <a:p>
          <a:endParaRPr lang="en-US"/>
        </a:p>
      </dgm:t>
    </dgm:pt>
    <dgm:pt modelId="{B1E8A73B-9E69-FA45-AA45-7D02EE4371FC}" type="pres">
      <dgm:prSet presAssocID="{4A2C8305-D392-FE46-A2D6-104E57A6E9FA}" presName="textaccent8" presStyleCnt="0"/>
      <dgm:spPr/>
      <dgm:t>
        <a:bodyPr/>
        <a:lstStyle/>
        <a:p>
          <a:endParaRPr lang="en-US"/>
        </a:p>
      </dgm:t>
    </dgm:pt>
    <dgm:pt modelId="{45F32F92-3EEC-A647-9051-B467F0D18987}" type="pres">
      <dgm:prSet presAssocID="{4A2C8305-D392-FE46-A2D6-104E57A6E9FA}" presName="accentRepeatNode" presStyleLbl="solidAlignAcc1" presStyleIdx="14" presStyleCnt="24"/>
      <dgm:spPr/>
      <dgm:t>
        <a:bodyPr/>
        <a:lstStyle/>
        <a:p>
          <a:endParaRPr lang="en-US"/>
        </a:p>
      </dgm:t>
    </dgm:pt>
    <dgm:pt modelId="{124C3152-A0A8-174B-8BB4-7FD27ED3BB99}" type="pres">
      <dgm:prSet presAssocID="{B5EA783A-7D9C-FD48-A884-4E5309F508A8}" presName="image8" presStyleCnt="0"/>
      <dgm:spPr/>
      <dgm:t>
        <a:bodyPr/>
        <a:lstStyle/>
        <a:p>
          <a:endParaRPr lang="en-US"/>
        </a:p>
      </dgm:t>
    </dgm:pt>
    <dgm:pt modelId="{E1D4C6EF-EE43-354F-8C29-E559F2D6A011}" type="pres">
      <dgm:prSet presAssocID="{B5EA783A-7D9C-FD48-A884-4E5309F508A8}" presName="imageRepeatNode" presStyleLbl="alignAcc1" presStyleIdx="7" presStyleCnt="12"/>
      <dgm:spPr/>
      <dgm:t>
        <a:bodyPr/>
        <a:lstStyle/>
        <a:p>
          <a:endParaRPr lang="en-US"/>
        </a:p>
      </dgm:t>
    </dgm:pt>
    <dgm:pt modelId="{EF8EB12F-AC8A-4A4F-8A6F-4DB8E1A61372}" type="pres">
      <dgm:prSet presAssocID="{B5EA783A-7D9C-FD48-A884-4E5309F508A8}" presName="imageaccent8" presStyleCnt="0"/>
      <dgm:spPr/>
      <dgm:t>
        <a:bodyPr/>
        <a:lstStyle/>
        <a:p>
          <a:endParaRPr lang="en-US"/>
        </a:p>
      </dgm:t>
    </dgm:pt>
    <dgm:pt modelId="{FE05F0C5-B9DC-6145-AFC3-385657C51D07}" type="pres">
      <dgm:prSet presAssocID="{B5EA783A-7D9C-FD48-A884-4E5309F508A8}" presName="accentRepeatNode" presStyleLbl="solidAlignAcc1" presStyleIdx="15" presStyleCnt="24"/>
      <dgm:spPr/>
      <dgm:t>
        <a:bodyPr/>
        <a:lstStyle/>
        <a:p>
          <a:endParaRPr lang="en-US"/>
        </a:p>
      </dgm:t>
    </dgm:pt>
    <dgm:pt modelId="{45E1289B-0F5C-A045-82B7-C359E251CBA4}" type="pres">
      <dgm:prSet presAssocID="{0FEF15A7-6937-2149-9882-6ABE2D17103D}" presName="text9" presStyleCnt="0"/>
      <dgm:spPr/>
      <dgm:t>
        <a:bodyPr/>
        <a:lstStyle/>
        <a:p>
          <a:endParaRPr lang="en-US"/>
        </a:p>
      </dgm:t>
    </dgm:pt>
    <dgm:pt modelId="{1F58657B-9C8F-654C-9F36-7D2FF29A5C12}" type="pres">
      <dgm:prSet presAssocID="{0FEF15A7-6937-2149-9882-6ABE2D17103D}" presName="textRepeatNode" presStyleLbl="alignNode1" presStyleIdx="8" presStyleCnt="12">
        <dgm:presLayoutVars>
          <dgm:chMax val="0"/>
          <dgm:chPref val="0"/>
          <dgm:bulletEnabled val="1"/>
        </dgm:presLayoutVars>
      </dgm:prSet>
      <dgm:spPr/>
      <dgm:t>
        <a:bodyPr/>
        <a:lstStyle/>
        <a:p>
          <a:endParaRPr lang="en-US"/>
        </a:p>
      </dgm:t>
    </dgm:pt>
    <dgm:pt modelId="{D44CA8A7-3D1D-3144-8B41-7E52172D5028}" type="pres">
      <dgm:prSet presAssocID="{0FEF15A7-6937-2149-9882-6ABE2D17103D}" presName="textaccent9" presStyleCnt="0"/>
      <dgm:spPr/>
      <dgm:t>
        <a:bodyPr/>
        <a:lstStyle/>
        <a:p>
          <a:endParaRPr lang="en-US"/>
        </a:p>
      </dgm:t>
    </dgm:pt>
    <dgm:pt modelId="{133EF444-D569-4840-92D7-FBF9131CABD7}" type="pres">
      <dgm:prSet presAssocID="{0FEF15A7-6937-2149-9882-6ABE2D17103D}" presName="accentRepeatNode" presStyleLbl="solidAlignAcc1" presStyleIdx="16" presStyleCnt="24"/>
      <dgm:spPr/>
      <dgm:t>
        <a:bodyPr/>
        <a:lstStyle/>
        <a:p>
          <a:endParaRPr lang="en-US"/>
        </a:p>
      </dgm:t>
    </dgm:pt>
    <dgm:pt modelId="{95B2486B-53C6-484E-978B-961434D4B617}" type="pres">
      <dgm:prSet presAssocID="{489DC92A-F341-A844-90D1-675EDEB1C66F}" presName="image9" presStyleCnt="0"/>
      <dgm:spPr/>
      <dgm:t>
        <a:bodyPr/>
        <a:lstStyle/>
        <a:p>
          <a:endParaRPr lang="en-US"/>
        </a:p>
      </dgm:t>
    </dgm:pt>
    <dgm:pt modelId="{5896E07B-1184-E04B-B35C-8C6229A71420}" type="pres">
      <dgm:prSet presAssocID="{489DC92A-F341-A844-90D1-675EDEB1C66F}" presName="imageRepeatNode" presStyleLbl="alignAcc1" presStyleIdx="8" presStyleCnt="12"/>
      <dgm:spPr/>
      <dgm:t>
        <a:bodyPr/>
        <a:lstStyle/>
        <a:p>
          <a:endParaRPr lang="en-US"/>
        </a:p>
      </dgm:t>
    </dgm:pt>
    <dgm:pt modelId="{B9A01A05-D79C-E849-9989-E596FC7D7203}" type="pres">
      <dgm:prSet presAssocID="{489DC92A-F341-A844-90D1-675EDEB1C66F}" presName="imageaccent9" presStyleCnt="0"/>
      <dgm:spPr/>
      <dgm:t>
        <a:bodyPr/>
        <a:lstStyle/>
        <a:p>
          <a:endParaRPr lang="en-US"/>
        </a:p>
      </dgm:t>
    </dgm:pt>
    <dgm:pt modelId="{515675CD-1ECB-1A4A-829C-FBC5B2503920}" type="pres">
      <dgm:prSet presAssocID="{489DC92A-F341-A844-90D1-675EDEB1C66F}" presName="accentRepeatNode" presStyleLbl="solidAlignAcc1" presStyleIdx="17" presStyleCnt="24"/>
      <dgm:spPr/>
      <dgm:t>
        <a:bodyPr/>
        <a:lstStyle/>
        <a:p>
          <a:endParaRPr lang="en-US"/>
        </a:p>
      </dgm:t>
    </dgm:pt>
    <dgm:pt modelId="{6D969E0E-4318-5D42-9473-61D5D8B83955}" type="pres">
      <dgm:prSet presAssocID="{768A07F0-448C-5C44-B9EF-27BBBB36345B}" presName="text10" presStyleCnt="0"/>
      <dgm:spPr/>
      <dgm:t>
        <a:bodyPr/>
        <a:lstStyle/>
        <a:p>
          <a:endParaRPr lang="en-US"/>
        </a:p>
      </dgm:t>
    </dgm:pt>
    <dgm:pt modelId="{6A4FEE44-9BE2-F645-A401-993FA7AA769A}" type="pres">
      <dgm:prSet presAssocID="{768A07F0-448C-5C44-B9EF-27BBBB36345B}" presName="textRepeatNode" presStyleLbl="alignNode1" presStyleIdx="9" presStyleCnt="12">
        <dgm:presLayoutVars>
          <dgm:chMax val="0"/>
          <dgm:chPref val="0"/>
          <dgm:bulletEnabled val="1"/>
        </dgm:presLayoutVars>
      </dgm:prSet>
      <dgm:spPr/>
      <dgm:t>
        <a:bodyPr/>
        <a:lstStyle/>
        <a:p>
          <a:endParaRPr lang="en-US"/>
        </a:p>
      </dgm:t>
    </dgm:pt>
    <dgm:pt modelId="{BC651930-0194-7041-B6E0-AF9AFFCFAE2C}" type="pres">
      <dgm:prSet presAssocID="{768A07F0-448C-5C44-B9EF-27BBBB36345B}" presName="textaccent10" presStyleCnt="0"/>
      <dgm:spPr/>
      <dgm:t>
        <a:bodyPr/>
        <a:lstStyle/>
        <a:p>
          <a:endParaRPr lang="en-US"/>
        </a:p>
      </dgm:t>
    </dgm:pt>
    <dgm:pt modelId="{D68D9DCA-6F04-8D41-9FF9-BA42B12E5CB7}" type="pres">
      <dgm:prSet presAssocID="{768A07F0-448C-5C44-B9EF-27BBBB36345B}" presName="accentRepeatNode" presStyleLbl="solidAlignAcc1" presStyleIdx="18" presStyleCnt="24"/>
      <dgm:spPr/>
      <dgm:t>
        <a:bodyPr/>
        <a:lstStyle/>
        <a:p>
          <a:endParaRPr lang="en-US"/>
        </a:p>
      </dgm:t>
    </dgm:pt>
    <dgm:pt modelId="{A2B43F41-80BC-F042-B0F1-A7C9FB219245}" type="pres">
      <dgm:prSet presAssocID="{55EFD0C4-FDEA-DB49-9FC5-45EC9F625DC7}" presName="image10" presStyleCnt="0"/>
      <dgm:spPr/>
      <dgm:t>
        <a:bodyPr/>
        <a:lstStyle/>
        <a:p>
          <a:endParaRPr lang="en-US"/>
        </a:p>
      </dgm:t>
    </dgm:pt>
    <dgm:pt modelId="{431FA7A8-E76C-9D43-B41A-B99F93907736}" type="pres">
      <dgm:prSet presAssocID="{55EFD0C4-FDEA-DB49-9FC5-45EC9F625DC7}" presName="imageRepeatNode" presStyleLbl="alignAcc1" presStyleIdx="9" presStyleCnt="12"/>
      <dgm:spPr/>
      <dgm:t>
        <a:bodyPr/>
        <a:lstStyle/>
        <a:p>
          <a:endParaRPr lang="en-US"/>
        </a:p>
      </dgm:t>
    </dgm:pt>
    <dgm:pt modelId="{516B8C31-55F8-EF4F-912E-AEC97CE2C000}" type="pres">
      <dgm:prSet presAssocID="{55EFD0C4-FDEA-DB49-9FC5-45EC9F625DC7}" presName="imageaccent10" presStyleCnt="0"/>
      <dgm:spPr/>
      <dgm:t>
        <a:bodyPr/>
        <a:lstStyle/>
        <a:p>
          <a:endParaRPr lang="en-US"/>
        </a:p>
      </dgm:t>
    </dgm:pt>
    <dgm:pt modelId="{198ABD55-6F5C-F54D-A388-EB1572B24855}" type="pres">
      <dgm:prSet presAssocID="{55EFD0C4-FDEA-DB49-9FC5-45EC9F625DC7}" presName="accentRepeatNode" presStyleLbl="solidAlignAcc1" presStyleIdx="19" presStyleCnt="24"/>
      <dgm:spPr/>
      <dgm:t>
        <a:bodyPr/>
        <a:lstStyle/>
        <a:p>
          <a:endParaRPr lang="en-US"/>
        </a:p>
      </dgm:t>
    </dgm:pt>
    <dgm:pt modelId="{E082D550-4DB9-5248-B72C-59EC08B32328}" type="pres">
      <dgm:prSet presAssocID="{D108A8CD-E4C6-A049-888F-32CC92ED3C5A}" presName="text11" presStyleCnt="0"/>
      <dgm:spPr/>
      <dgm:t>
        <a:bodyPr/>
        <a:lstStyle/>
        <a:p>
          <a:endParaRPr lang="en-US"/>
        </a:p>
      </dgm:t>
    </dgm:pt>
    <dgm:pt modelId="{462B5D83-9E32-0A48-9F14-7251587E7E90}" type="pres">
      <dgm:prSet presAssocID="{D108A8CD-E4C6-A049-888F-32CC92ED3C5A}" presName="textRepeatNode" presStyleLbl="alignNode1" presStyleIdx="10" presStyleCnt="12">
        <dgm:presLayoutVars>
          <dgm:chMax val="0"/>
          <dgm:chPref val="0"/>
          <dgm:bulletEnabled val="1"/>
        </dgm:presLayoutVars>
      </dgm:prSet>
      <dgm:spPr/>
      <dgm:t>
        <a:bodyPr/>
        <a:lstStyle/>
        <a:p>
          <a:endParaRPr lang="en-US"/>
        </a:p>
      </dgm:t>
    </dgm:pt>
    <dgm:pt modelId="{FC9AF30B-999B-2648-9C1A-6A4AC703B889}" type="pres">
      <dgm:prSet presAssocID="{D108A8CD-E4C6-A049-888F-32CC92ED3C5A}" presName="textaccent11" presStyleCnt="0"/>
      <dgm:spPr/>
      <dgm:t>
        <a:bodyPr/>
        <a:lstStyle/>
        <a:p>
          <a:endParaRPr lang="en-US"/>
        </a:p>
      </dgm:t>
    </dgm:pt>
    <dgm:pt modelId="{4798C09C-2F03-9D47-8262-EF4D102ABA43}" type="pres">
      <dgm:prSet presAssocID="{D108A8CD-E4C6-A049-888F-32CC92ED3C5A}" presName="accentRepeatNode" presStyleLbl="solidAlignAcc1" presStyleIdx="20" presStyleCnt="24"/>
      <dgm:spPr/>
      <dgm:t>
        <a:bodyPr/>
        <a:lstStyle/>
        <a:p>
          <a:endParaRPr lang="en-US"/>
        </a:p>
      </dgm:t>
    </dgm:pt>
    <dgm:pt modelId="{778AEEDE-2DFE-CB47-8510-7B8A7A260A1E}" type="pres">
      <dgm:prSet presAssocID="{364719C0-613C-AC41-8CB3-0AE2FA0D3D66}" presName="image11" presStyleCnt="0"/>
      <dgm:spPr/>
      <dgm:t>
        <a:bodyPr/>
        <a:lstStyle/>
        <a:p>
          <a:endParaRPr lang="en-US"/>
        </a:p>
      </dgm:t>
    </dgm:pt>
    <dgm:pt modelId="{25AFED8E-494A-384B-BD7F-4D3A77785259}" type="pres">
      <dgm:prSet presAssocID="{364719C0-613C-AC41-8CB3-0AE2FA0D3D66}" presName="imageRepeatNode" presStyleLbl="alignAcc1" presStyleIdx="10" presStyleCnt="12"/>
      <dgm:spPr/>
      <dgm:t>
        <a:bodyPr/>
        <a:lstStyle/>
        <a:p>
          <a:endParaRPr lang="en-US"/>
        </a:p>
      </dgm:t>
    </dgm:pt>
    <dgm:pt modelId="{80EAD2D9-788D-614A-95CB-A974CCC4369F}" type="pres">
      <dgm:prSet presAssocID="{364719C0-613C-AC41-8CB3-0AE2FA0D3D66}" presName="imageaccent11" presStyleCnt="0"/>
      <dgm:spPr/>
      <dgm:t>
        <a:bodyPr/>
        <a:lstStyle/>
        <a:p>
          <a:endParaRPr lang="en-US"/>
        </a:p>
      </dgm:t>
    </dgm:pt>
    <dgm:pt modelId="{950A5D9B-8DB6-7F4F-88B2-5231C185F81C}" type="pres">
      <dgm:prSet presAssocID="{364719C0-613C-AC41-8CB3-0AE2FA0D3D66}" presName="accentRepeatNode" presStyleLbl="solidAlignAcc1" presStyleIdx="21" presStyleCnt="24"/>
      <dgm:spPr/>
      <dgm:t>
        <a:bodyPr/>
        <a:lstStyle/>
        <a:p>
          <a:endParaRPr lang="en-US"/>
        </a:p>
      </dgm:t>
    </dgm:pt>
    <dgm:pt modelId="{012E3B45-13E0-3A49-A8B5-C2D783B69E52}" type="pres">
      <dgm:prSet presAssocID="{1C85E1C1-21DF-2A47-95A7-AF4EEE3996AD}" presName="text12" presStyleCnt="0"/>
      <dgm:spPr/>
      <dgm:t>
        <a:bodyPr/>
        <a:lstStyle/>
        <a:p>
          <a:endParaRPr lang="en-US"/>
        </a:p>
      </dgm:t>
    </dgm:pt>
    <dgm:pt modelId="{18AD6BBA-531A-0B47-9BE5-C23B6C93119E}" type="pres">
      <dgm:prSet presAssocID="{1C85E1C1-21DF-2A47-95A7-AF4EEE3996AD}" presName="textRepeatNode" presStyleLbl="alignNode1" presStyleIdx="11" presStyleCnt="12">
        <dgm:presLayoutVars>
          <dgm:chMax val="0"/>
          <dgm:chPref val="0"/>
          <dgm:bulletEnabled val="1"/>
        </dgm:presLayoutVars>
      </dgm:prSet>
      <dgm:spPr/>
      <dgm:t>
        <a:bodyPr/>
        <a:lstStyle/>
        <a:p>
          <a:endParaRPr lang="en-US"/>
        </a:p>
      </dgm:t>
    </dgm:pt>
    <dgm:pt modelId="{60A10447-A7CF-FD45-B22F-1B208D7BA877}" type="pres">
      <dgm:prSet presAssocID="{1C85E1C1-21DF-2A47-95A7-AF4EEE3996AD}" presName="textaccent12" presStyleCnt="0"/>
      <dgm:spPr/>
      <dgm:t>
        <a:bodyPr/>
        <a:lstStyle/>
        <a:p>
          <a:endParaRPr lang="en-US"/>
        </a:p>
      </dgm:t>
    </dgm:pt>
    <dgm:pt modelId="{65D7F8D6-BE2C-4F40-BA67-13BA72D155CD}" type="pres">
      <dgm:prSet presAssocID="{1C85E1C1-21DF-2A47-95A7-AF4EEE3996AD}" presName="accentRepeatNode" presStyleLbl="solidAlignAcc1" presStyleIdx="22" presStyleCnt="24"/>
      <dgm:spPr/>
      <dgm:t>
        <a:bodyPr/>
        <a:lstStyle/>
        <a:p>
          <a:endParaRPr lang="en-US"/>
        </a:p>
      </dgm:t>
    </dgm:pt>
    <dgm:pt modelId="{026A3419-7602-1D4B-B5EF-B055B12D4362}" type="pres">
      <dgm:prSet presAssocID="{7B74E507-EC47-2445-AF71-D42F949BAC9A}" presName="image12" presStyleCnt="0"/>
      <dgm:spPr/>
      <dgm:t>
        <a:bodyPr/>
        <a:lstStyle/>
        <a:p>
          <a:endParaRPr lang="en-US"/>
        </a:p>
      </dgm:t>
    </dgm:pt>
    <dgm:pt modelId="{C50C5714-D464-D14F-A152-E6F69738F463}" type="pres">
      <dgm:prSet presAssocID="{7B74E507-EC47-2445-AF71-D42F949BAC9A}" presName="imageRepeatNode" presStyleLbl="alignAcc1" presStyleIdx="11" presStyleCnt="12"/>
      <dgm:spPr/>
      <dgm:t>
        <a:bodyPr/>
        <a:lstStyle/>
        <a:p>
          <a:endParaRPr lang="en-US"/>
        </a:p>
      </dgm:t>
    </dgm:pt>
    <dgm:pt modelId="{2FDEB859-D467-9E4A-8735-524CD45B4BE5}" type="pres">
      <dgm:prSet presAssocID="{7B74E507-EC47-2445-AF71-D42F949BAC9A}" presName="imageaccent12" presStyleCnt="0"/>
      <dgm:spPr/>
      <dgm:t>
        <a:bodyPr/>
        <a:lstStyle/>
        <a:p>
          <a:endParaRPr lang="en-US"/>
        </a:p>
      </dgm:t>
    </dgm:pt>
    <dgm:pt modelId="{5BB96AF4-71AD-274D-8EBE-C2BAA7D2A1CE}" type="pres">
      <dgm:prSet presAssocID="{7B74E507-EC47-2445-AF71-D42F949BAC9A}" presName="accentRepeatNode" presStyleLbl="solidAlignAcc1" presStyleIdx="23" presStyleCnt="24"/>
      <dgm:spPr/>
      <dgm:t>
        <a:bodyPr/>
        <a:lstStyle/>
        <a:p>
          <a:endParaRPr lang="en-US"/>
        </a:p>
      </dgm:t>
    </dgm:pt>
  </dgm:ptLst>
  <dgm:cxnLst>
    <dgm:cxn modelId="{9B1D970A-E895-0C42-8E81-ACCC88AF4C06}" type="presOf" srcId="{0FEF15A7-6937-2149-9882-6ABE2D17103D}" destId="{1F58657B-9C8F-654C-9F36-7D2FF29A5C12}" srcOrd="0" destOrd="0" presId="urn:microsoft.com/office/officeart/2008/layout/HexagonCluster"/>
    <dgm:cxn modelId="{7AE64A83-CD89-B143-99E1-EC6BE1E52E1A}" type="presOf" srcId="{0B216157-0942-A04A-BD9D-46343FC74BBB}" destId="{799986F5-0644-8A42-8AB3-E33A20729D64}" srcOrd="0" destOrd="0" presId="urn:microsoft.com/office/officeart/2008/layout/HexagonCluster"/>
    <dgm:cxn modelId="{B276FD98-4EB9-384B-BF1D-5A594A007609}" srcId="{DE46C9C9-FF0C-B342-A5F2-08A8A63387F1}" destId="{3EA52FA5-D079-2E47-AA62-BF3B0A452B24}" srcOrd="4" destOrd="0" parTransId="{EA869B23-FC87-8E4B-A756-D940BDF08EFE}" sibTransId="{14C9CE1A-E016-9D48-8084-758219A4226C}"/>
    <dgm:cxn modelId="{099E37B8-F982-BF49-B152-2C4C9AC5CFDF}" type="presOf" srcId="{C53815D1-569F-5F40-82BA-53D2D3DD7100}" destId="{D4062430-DFC3-8044-9EBB-E851FC0AF0E0}" srcOrd="0" destOrd="0" presId="urn:microsoft.com/office/officeart/2008/layout/HexagonCluster"/>
    <dgm:cxn modelId="{A696CBA6-B399-0145-AB03-413D053F6F71}" srcId="{DE46C9C9-FF0C-B342-A5F2-08A8A63387F1}" destId="{768A07F0-448C-5C44-B9EF-27BBBB36345B}" srcOrd="9" destOrd="0" parTransId="{0DB4BFAA-C2AF-E84A-A3AA-3ABEB2782DD9}" sibTransId="{55EFD0C4-FDEA-DB49-9FC5-45EC9F625DC7}"/>
    <dgm:cxn modelId="{E389781B-FA47-3F43-A228-D571AF6B5E76}" srcId="{DE46C9C9-FF0C-B342-A5F2-08A8A63387F1}" destId="{97E3C692-7A92-9F46-B863-5591A5CDE5DF}" srcOrd="1" destOrd="0" parTransId="{EE0CF935-140C-DA44-B00F-DAF91CC894A5}" sibTransId="{53EBA99E-54F8-7440-B4D0-2C23979BBB9D}"/>
    <dgm:cxn modelId="{FE83ED3B-4A3A-7241-9C40-7256F8C45B09}" srcId="{DE46C9C9-FF0C-B342-A5F2-08A8A63387F1}" destId="{0B216157-0942-A04A-BD9D-46343FC74BBB}" srcOrd="2" destOrd="0" parTransId="{181FF5FB-61EA-2340-B90D-5727A7BC104F}" sibTransId="{61B12C74-2210-7848-8701-F57D589DCC58}"/>
    <dgm:cxn modelId="{52EB8429-B72C-284B-BBED-366438573E14}" type="presOf" srcId="{1C85E1C1-21DF-2A47-95A7-AF4EEE3996AD}" destId="{18AD6BBA-531A-0B47-9BE5-C23B6C93119E}" srcOrd="0" destOrd="0" presId="urn:microsoft.com/office/officeart/2008/layout/HexagonCluster"/>
    <dgm:cxn modelId="{E5DED3A4-8E71-EE40-B22C-77D15748AE9A}" srcId="{DE46C9C9-FF0C-B342-A5F2-08A8A63387F1}" destId="{C53815D1-569F-5F40-82BA-53D2D3DD7100}" srcOrd="0" destOrd="0" parTransId="{CD0480D4-8F29-4D48-ACE7-0FC13BC27DF8}" sibTransId="{FD0DB9E8-4BD1-3B4E-8556-8DE1831CD250}"/>
    <dgm:cxn modelId="{C1A2D719-788D-F74D-895C-F5125AD6D83E}" srcId="{DE46C9C9-FF0C-B342-A5F2-08A8A63387F1}" destId="{1A9ACCD0-5BAB-A94A-89A3-0BE08BEB3F5B}" srcOrd="12" destOrd="0" parTransId="{C4CEFFAF-AF16-8941-8258-E94081F31620}" sibTransId="{74280802-07CF-DD4D-A2D3-6BBBF506072E}"/>
    <dgm:cxn modelId="{D8788281-4881-DC48-B738-006D3F2DFD50}" type="presOf" srcId="{3EA52FA5-D079-2E47-AA62-BF3B0A452B24}" destId="{BBB4A3BE-E4D5-D848-8299-3151E4A57961}" srcOrd="0" destOrd="0" presId="urn:microsoft.com/office/officeart/2008/layout/HexagonCluster"/>
    <dgm:cxn modelId="{7A75C891-7416-C846-B186-8292979E81B4}" type="presOf" srcId="{4A2C8305-D392-FE46-A2D6-104E57A6E9FA}" destId="{A9263648-F836-A14B-B5C5-87D7D4D04590}" srcOrd="0" destOrd="0" presId="urn:microsoft.com/office/officeart/2008/layout/HexagonCluster"/>
    <dgm:cxn modelId="{FB8909AA-7D21-504A-BCAD-E6D7FC49AA8D}" type="presOf" srcId="{364719C0-613C-AC41-8CB3-0AE2FA0D3D66}" destId="{25AFED8E-494A-384B-BD7F-4D3A77785259}" srcOrd="0" destOrd="0" presId="urn:microsoft.com/office/officeart/2008/layout/HexagonCluster"/>
    <dgm:cxn modelId="{9BD9A646-BDF6-C84A-AEF1-690BCA44FDF9}" type="presOf" srcId="{1EDCA40A-081A-2E4B-8659-745274767E35}" destId="{33D994D9-F3AF-9E42-85D0-5B0086E76309}" srcOrd="0" destOrd="0" presId="urn:microsoft.com/office/officeart/2008/layout/HexagonCluster"/>
    <dgm:cxn modelId="{E81CD0FD-8FF8-BB43-A2A9-4DF8B1539ADB}" type="presOf" srcId="{69A4708F-2986-644A-9542-A1DA3E338E6F}" destId="{BECC47DC-A9F0-374E-98A9-649503579B9D}" srcOrd="0" destOrd="0" presId="urn:microsoft.com/office/officeart/2008/layout/HexagonCluster"/>
    <dgm:cxn modelId="{0CE1A882-402B-3946-B7E4-D971DE1F6F09}" type="presOf" srcId="{47704F85-AEF5-3749-BAE9-CCA28F7190EA}" destId="{F3C9EB07-1086-6249-9587-3B534044286A}" srcOrd="0" destOrd="0" presId="urn:microsoft.com/office/officeart/2008/layout/HexagonCluster"/>
    <dgm:cxn modelId="{DB4F7E13-E3B5-3746-AE01-02D5F76C68F5}" type="presOf" srcId="{ED643411-833A-D64C-8229-72AE6E71DD52}" destId="{199695B3-B630-1145-8E6C-42CE50C0FE8F}" srcOrd="0" destOrd="0" presId="urn:microsoft.com/office/officeart/2008/layout/HexagonCluster"/>
    <dgm:cxn modelId="{1326C79F-CF43-CC4E-B5C5-41F80ED7A548}" type="presOf" srcId="{B8988D35-7B7B-3640-9843-FA610BCB0B35}" destId="{E9B32801-E893-1448-A6A5-73A7A53CE86E}" srcOrd="0" destOrd="0" presId="urn:microsoft.com/office/officeart/2008/layout/HexagonCluster"/>
    <dgm:cxn modelId="{FDD4C7CB-8010-6444-825B-C4B6710F96E6}" srcId="{DE46C9C9-FF0C-B342-A5F2-08A8A63387F1}" destId="{47704F85-AEF5-3749-BAE9-CCA28F7190EA}" srcOrd="5" destOrd="0" parTransId="{60C94F9C-55D9-7E49-AF3E-81373329A419}" sibTransId="{69A4708F-2986-644A-9542-A1DA3E338E6F}"/>
    <dgm:cxn modelId="{2D71E807-6B6F-DA46-81B0-F85E0F779C66}" type="presOf" srcId="{55EFD0C4-FDEA-DB49-9FC5-45EC9F625DC7}" destId="{431FA7A8-E76C-9D43-B41A-B99F93907736}" srcOrd="0" destOrd="0" presId="urn:microsoft.com/office/officeart/2008/layout/HexagonCluster"/>
    <dgm:cxn modelId="{17D45E2F-DE8F-AB47-9DEB-107A6523B84D}" type="presOf" srcId="{14C9CE1A-E016-9D48-8084-758219A4226C}" destId="{21E6A112-A22C-7443-94E6-E4AFEBEC542C}" srcOrd="0" destOrd="0" presId="urn:microsoft.com/office/officeart/2008/layout/HexagonCluster"/>
    <dgm:cxn modelId="{76125F11-15F4-CB44-81D7-997E1E8F1708}" type="presOf" srcId="{61B12C74-2210-7848-8701-F57D589DCC58}" destId="{7C6933DF-5BB5-0E46-B1E3-E787CC92A77D}" srcOrd="0" destOrd="0" presId="urn:microsoft.com/office/officeart/2008/layout/HexagonCluster"/>
    <dgm:cxn modelId="{77B1D981-8549-EA43-8D94-107417E1CE24}" type="presOf" srcId="{7B74E507-EC47-2445-AF71-D42F949BAC9A}" destId="{C50C5714-D464-D14F-A152-E6F69738F463}" srcOrd="0" destOrd="0" presId="urn:microsoft.com/office/officeart/2008/layout/HexagonCluster"/>
    <dgm:cxn modelId="{324E2C48-5F0F-F54E-A416-E07667F6566C}" srcId="{DE46C9C9-FF0C-B342-A5F2-08A8A63387F1}" destId="{1C85E1C1-21DF-2A47-95A7-AF4EEE3996AD}" srcOrd="11" destOrd="0" parTransId="{B87E4422-39B1-3F4C-B0C1-8673EBE5A177}" sibTransId="{7B74E507-EC47-2445-AF71-D42F949BAC9A}"/>
    <dgm:cxn modelId="{E10D61AC-DCDC-F442-867B-238F52F8D5BB}" type="presOf" srcId="{768A07F0-448C-5C44-B9EF-27BBBB36345B}" destId="{6A4FEE44-9BE2-F645-A401-993FA7AA769A}" srcOrd="0" destOrd="0" presId="urn:microsoft.com/office/officeart/2008/layout/HexagonCluster"/>
    <dgm:cxn modelId="{A75CD640-4B82-9A42-B6D6-47E5FBE5CA60}" srcId="{DE46C9C9-FF0C-B342-A5F2-08A8A63387F1}" destId="{B8988D35-7B7B-3640-9843-FA610BCB0B35}" srcOrd="6" destOrd="0" parTransId="{9DEE1BCE-1487-4342-8A25-354940BF7AE7}" sibTransId="{ED643411-833A-D64C-8229-72AE6E71DD52}"/>
    <dgm:cxn modelId="{26B9CFDF-4D06-514C-881C-DD8E6474BFA4}" type="presOf" srcId="{489DC92A-F341-A844-90D1-675EDEB1C66F}" destId="{5896E07B-1184-E04B-B35C-8C6229A71420}" srcOrd="0" destOrd="0" presId="urn:microsoft.com/office/officeart/2008/layout/HexagonCluster"/>
    <dgm:cxn modelId="{EC228265-01C5-5F4F-AC8D-A21C8593DC55}" srcId="{DE46C9C9-FF0C-B342-A5F2-08A8A63387F1}" destId="{4A2C8305-D392-FE46-A2D6-104E57A6E9FA}" srcOrd="7" destOrd="0" parTransId="{DC118872-37D8-6341-93BF-22E32AE5A8E6}" sibTransId="{B5EA783A-7D9C-FD48-A884-4E5309F508A8}"/>
    <dgm:cxn modelId="{F4E0AEE4-0E9C-6945-A6B0-635991F47481}" srcId="{DE46C9C9-FF0C-B342-A5F2-08A8A63387F1}" destId="{D108A8CD-E4C6-A049-888F-32CC92ED3C5A}" srcOrd="10" destOrd="0" parTransId="{25CD6FCE-BE17-0841-9A40-F8E3C68F345E}" sibTransId="{364719C0-613C-AC41-8CB3-0AE2FA0D3D66}"/>
    <dgm:cxn modelId="{2E4E9C33-2F26-3545-84BE-54A574340F44}" type="presOf" srcId="{FD0DB9E8-4BD1-3B4E-8556-8DE1831CD250}" destId="{6173C36F-B708-0B47-9A86-2C9BD0C25745}" srcOrd="0" destOrd="0" presId="urn:microsoft.com/office/officeart/2008/layout/HexagonCluster"/>
    <dgm:cxn modelId="{85C54C40-7903-4541-A7C1-A6C9C823E153}" type="presOf" srcId="{97E3C692-7A92-9F46-B863-5591A5CDE5DF}" destId="{59A7919D-B772-9842-8BD7-C43AD4FD8F37}" srcOrd="0" destOrd="0" presId="urn:microsoft.com/office/officeart/2008/layout/HexagonCluster"/>
    <dgm:cxn modelId="{CC48D92C-5D19-F544-8DCD-2D55F8C91539}" srcId="{DE46C9C9-FF0C-B342-A5F2-08A8A63387F1}" destId="{F518B5D5-BAFC-7542-BDA5-DC753D1198B9}" srcOrd="3" destOrd="0" parTransId="{CF939E16-0D82-0846-9367-DF68252B593E}" sibTransId="{1EDCA40A-081A-2E4B-8659-745274767E35}"/>
    <dgm:cxn modelId="{286FC448-C3C9-E940-BC27-85E4391B4610}" type="presOf" srcId="{F518B5D5-BAFC-7542-BDA5-DC753D1198B9}" destId="{E5D57623-029A-D346-A463-AE8EE93382E5}" srcOrd="0" destOrd="0" presId="urn:microsoft.com/office/officeart/2008/layout/HexagonCluster"/>
    <dgm:cxn modelId="{1BB72B97-96F3-2A46-B853-F72120231C54}" type="presOf" srcId="{D108A8CD-E4C6-A049-888F-32CC92ED3C5A}" destId="{462B5D83-9E32-0A48-9F14-7251587E7E90}" srcOrd="0" destOrd="0" presId="urn:microsoft.com/office/officeart/2008/layout/HexagonCluster"/>
    <dgm:cxn modelId="{C36579BC-D179-2D48-8C9C-FE2FF84F7D2E}" srcId="{DE46C9C9-FF0C-B342-A5F2-08A8A63387F1}" destId="{0FEF15A7-6937-2149-9882-6ABE2D17103D}" srcOrd="8" destOrd="0" parTransId="{0A8D1F82-11FE-D242-A87C-082205D1E0C1}" sibTransId="{489DC92A-F341-A844-90D1-675EDEB1C66F}"/>
    <dgm:cxn modelId="{612A1290-7DA2-6245-8435-8CF2E8FD20ED}" type="presOf" srcId="{DE46C9C9-FF0C-B342-A5F2-08A8A63387F1}" destId="{B62B2FEC-82C9-4D48-99F7-8DD4BC0720A9}" srcOrd="0" destOrd="0" presId="urn:microsoft.com/office/officeart/2008/layout/HexagonCluster"/>
    <dgm:cxn modelId="{AD6B75F4-FE51-7949-9CB6-1E20A776EF3B}" type="presOf" srcId="{53EBA99E-54F8-7440-B4D0-2C23979BBB9D}" destId="{37C7E2CB-38EC-4649-8785-D0C29F7D9386}" srcOrd="0" destOrd="0" presId="urn:microsoft.com/office/officeart/2008/layout/HexagonCluster"/>
    <dgm:cxn modelId="{1B4C4BC2-DB2F-3F4A-9DD8-14975858546D}" type="presOf" srcId="{B5EA783A-7D9C-FD48-A884-4E5309F508A8}" destId="{E1D4C6EF-EE43-354F-8C29-E559F2D6A011}" srcOrd="0" destOrd="0" presId="urn:microsoft.com/office/officeart/2008/layout/HexagonCluster"/>
    <dgm:cxn modelId="{BF6F98B8-4C3B-4641-85A8-19821465770F}" type="presParOf" srcId="{B62B2FEC-82C9-4D48-99F7-8DD4BC0720A9}" destId="{A12F0F19-AD36-0C4D-A03D-AA5245E6F14C}" srcOrd="0" destOrd="0" presId="urn:microsoft.com/office/officeart/2008/layout/HexagonCluster"/>
    <dgm:cxn modelId="{D3BAB4E2-B8B8-E947-8197-A8B2D5C8369B}" type="presParOf" srcId="{A12F0F19-AD36-0C4D-A03D-AA5245E6F14C}" destId="{D4062430-DFC3-8044-9EBB-E851FC0AF0E0}" srcOrd="0" destOrd="0" presId="urn:microsoft.com/office/officeart/2008/layout/HexagonCluster"/>
    <dgm:cxn modelId="{2A2D2B4C-C412-9A4A-9606-C531D5C3C27C}" type="presParOf" srcId="{B62B2FEC-82C9-4D48-99F7-8DD4BC0720A9}" destId="{A448CA20-7BD1-134A-92F8-F3C8B4268F43}" srcOrd="1" destOrd="0" presId="urn:microsoft.com/office/officeart/2008/layout/HexagonCluster"/>
    <dgm:cxn modelId="{436AF192-2E45-2448-963B-A444F21F506E}" type="presParOf" srcId="{A448CA20-7BD1-134A-92F8-F3C8B4268F43}" destId="{D79E6159-EE8C-0D42-8258-15E43AA9A47E}" srcOrd="0" destOrd="0" presId="urn:microsoft.com/office/officeart/2008/layout/HexagonCluster"/>
    <dgm:cxn modelId="{BF6C5A90-2A67-AD42-88A9-A4C000717D9B}" type="presParOf" srcId="{B62B2FEC-82C9-4D48-99F7-8DD4BC0720A9}" destId="{DB4D450B-137C-FE44-80FC-20639CDD856A}" srcOrd="2" destOrd="0" presId="urn:microsoft.com/office/officeart/2008/layout/HexagonCluster"/>
    <dgm:cxn modelId="{774F051A-6DA6-F44E-9FF0-430816BECF04}" type="presParOf" srcId="{DB4D450B-137C-FE44-80FC-20639CDD856A}" destId="{6173C36F-B708-0B47-9A86-2C9BD0C25745}" srcOrd="0" destOrd="0" presId="urn:microsoft.com/office/officeart/2008/layout/HexagonCluster"/>
    <dgm:cxn modelId="{0A1F49EB-A3C1-4A41-B1B0-0863991A5156}" type="presParOf" srcId="{B62B2FEC-82C9-4D48-99F7-8DD4BC0720A9}" destId="{A7BB78D7-8943-7540-9288-0B002535FA8D}" srcOrd="3" destOrd="0" presId="urn:microsoft.com/office/officeart/2008/layout/HexagonCluster"/>
    <dgm:cxn modelId="{ABFC0C85-68CF-EA4D-B3E6-A0BF758155F0}" type="presParOf" srcId="{A7BB78D7-8943-7540-9288-0B002535FA8D}" destId="{6A693216-0F3D-AB49-AC10-60FD9CF56CCF}" srcOrd="0" destOrd="0" presId="urn:microsoft.com/office/officeart/2008/layout/HexagonCluster"/>
    <dgm:cxn modelId="{37E84B34-3E21-F041-B30C-0940991C9B61}" type="presParOf" srcId="{B62B2FEC-82C9-4D48-99F7-8DD4BC0720A9}" destId="{9E497DD8-BE7A-024A-A189-FB8F884155BF}" srcOrd="4" destOrd="0" presId="urn:microsoft.com/office/officeart/2008/layout/HexagonCluster"/>
    <dgm:cxn modelId="{13CC15A7-71DE-4E48-ACDA-33D956CB68BB}" type="presParOf" srcId="{9E497DD8-BE7A-024A-A189-FB8F884155BF}" destId="{59A7919D-B772-9842-8BD7-C43AD4FD8F37}" srcOrd="0" destOrd="0" presId="urn:microsoft.com/office/officeart/2008/layout/HexagonCluster"/>
    <dgm:cxn modelId="{CA180AB3-A2B5-6D49-884E-56386088E961}" type="presParOf" srcId="{B62B2FEC-82C9-4D48-99F7-8DD4BC0720A9}" destId="{20D93C37-2CE4-FB46-9C1C-17DC3C025ECB}" srcOrd="5" destOrd="0" presId="urn:microsoft.com/office/officeart/2008/layout/HexagonCluster"/>
    <dgm:cxn modelId="{56E24AC2-6A99-8148-88E4-E9C567EC4E49}" type="presParOf" srcId="{20D93C37-2CE4-FB46-9C1C-17DC3C025ECB}" destId="{E9C5BCCF-C2B4-974E-B3BD-049DF7CE438E}" srcOrd="0" destOrd="0" presId="urn:microsoft.com/office/officeart/2008/layout/HexagonCluster"/>
    <dgm:cxn modelId="{0A5D6F8F-F2A0-894C-80A5-CB5520DC70E9}" type="presParOf" srcId="{B62B2FEC-82C9-4D48-99F7-8DD4BC0720A9}" destId="{15D3CD66-5998-0F44-A3D5-4B6368CD91DC}" srcOrd="6" destOrd="0" presId="urn:microsoft.com/office/officeart/2008/layout/HexagonCluster"/>
    <dgm:cxn modelId="{437398B5-2703-8347-92CA-A371311AB57E}" type="presParOf" srcId="{15D3CD66-5998-0F44-A3D5-4B6368CD91DC}" destId="{37C7E2CB-38EC-4649-8785-D0C29F7D9386}" srcOrd="0" destOrd="0" presId="urn:microsoft.com/office/officeart/2008/layout/HexagonCluster"/>
    <dgm:cxn modelId="{3B032F59-04C6-0944-A3BE-3E50AB091C0A}" type="presParOf" srcId="{B62B2FEC-82C9-4D48-99F7-8DD4BC0720A9}" destId="{A4B09F0A-7C76-9741-964D-202D2913A53E}" srcOrd="7" destOrd="0" presId="urn:microsoft.com/office/officeart/2008/layout/HexagonCluster"/>
    <dgm:cxn modelId="{E90A9543-D772-E749-B6B2-6D8EEA031AB7}" type="presParOf" srcId="{A4B09F0A-7C76-9741-964D-202D2913A53E}" destId="{871F2E5B-86D6-0E42-B7AE-1040618E9930}" srcOrd="0" destOrd="0" presId="urn:microsoft.com/office/officeart/2008/layout/HexagonCluster"/>
    <dgm:cxn modelId="{B1B3E329-97A2-AA4A-AA62-3D71797A43DE}" type="presParOf" srcId="{B62B2FEC-82C9-4D48-99F7-8DD4BC0720A9}" destId="{1E0F4034-FC12-1449-921A-CF2657540CE7}" srcOrd="8" destOrd="0" presId="urn:microsoft.com/office/officeart/2008/layout/HexagonCluster"/>
    <dgm:cxn modelId="{D79DEEB9-499F-EA47-9991-6D316C5BE36C}" type="presParOf" srcId="{1E0F4034-FC12-1449-921A-CF2657540CE7}" destId="{799986F5-0644-8A42-8AB3-E33A20729D64}" srcOrd="0" destOrd="0" presId="urn:microsoft.com/office/officeart/2008/layout/HexagonCluster"/>
    <dgm:cxn modelId="{86CC0966-52EE-EB46-BEAE-1766258BC387}" type="presParOf" srcId="{B62B2FEC-82C9-4D48-99F7-8DD4BC0720A9}" destId="{72CA391C-423E-2447-8840-45EC47DD40E2}" srcOrd="9" destOrd="0" presId="urn:microsoft.com/office/officeart/2008/layout/HexagonCluster"/>
    <dgm:cxn modelId="{A75045B4-7469-034C-9AEC-1972CF50E734}" type="presParOf" srcId="{72CA391C-423E-2447-8840-45EC47DD40E2}" destId="{20D26984-DA4C-2D43-ABEF-1B173AA32D0D}" srcOrd="0" destOrd="0" presId="urn:microsoft.com/office/officeart/2008/layout/HexagonCluster"/>
    <dgm:cxn modelId="{97709B6A-4679-2745-9B5B-4B6BEBFA90A2}" type="presParOf" srcId="{B62B2FEC-82C9-4D48-99F7-8DD4BC0720A9}" destId="{75C17D7C-8695-C143-9B06-F2581466D2B0}" srcOrd="10" destOrd="0" presId="urn:microsoft.com/office/officeart/2008/layout/HexagonCluster"/>
    <dgm:cxn modelId="{2A458AA6-D633-5E44-983B-8EACAFAF3F9E}" type="presParOf" srcId="{75C17D7C-8695-C143-9B06-F2581466D2B0}" destId="{7C6933DF-5BB5-0E46-B1E3-E787CC92A77D}" srcOrd="0" destOrd="0" presId="urn:microsoft.com/office/officeart/2008/layout/HexagonCluster"/>
    <dgm:cxn modelId="{C4CB8064-EF0C-874C-8400-4925E641E8A7}" type="presParOf" srcId="{B62B2FEC-82C9-4D48-99F7-8DD4BC0720A9}" destId="{FB5B740B-8948-B54B-AD02-DF05A21F7C2D}" srcOrd="11" destOrd="0" presId="urn:microsoft.com/office/officeart/2008/layout/HexagonCluster"/>
    <dgm:cxn modelId="{D04537C1-9772-C343-B379-6945047C1621}" type="presParOf" srcId="{FB5B740B-8948-B54B-AD02-DF05A21F7C2D}" destId="{40967560-B8C5-2C46-A46E-32A04641BF9E}" srcOrd="0" destOrd="0" presId="urn:microsoft.com/office/officeart/2008/layout/HexagonCluster"/>
    <dgm:cxn modelId="{AD3381C6-E8AA-424A-BDF7-C1BE631E25CB}" type="presParOf" srcId="{B62B2FEC-82C9-4D48-99F7-8DD4BC0720A9}" destId="{7932399F-55AD-D24C-97D0-636303473546}" srcOrd="12" destOrd="0" presId="urn:microsoft.com/office/officeart/2008/layout/HexagonCluster"/>
    <dgm:cxn modelId="{31C0B368-113C-B344-BAB3-F490A722A0F1}" type="presParOf" srcId="{7932399F-55AD-D24C-97D0-636303473546}" destId="{E5D57623-029A-D346-A463-AE8EE93382E5}" srcOrd="0" destOrd="0" presId="urn:microsoft.com/office/officeart/2008/layout/HexagonCluster"/>
    <dgm:cxn modelId="{8E5A473D-7FD5-2741-8E76-DAA8A0242684}" type="presParOf" srcId="{B62B2FEC-82C9-4D48-99F7-8DD4BC0720A9}" destId="{CAE8971A-7643-EA4E-BA47-0FF5EC4A4769}" srcOrd="13" destOrd="0" presId="urn:microsoft.com/office/officeart/2008/layout/HexagonCluster"/>
    <dgm:cxn modelId="{6E672909-A83D-7645-B80A-69D93F7B27DC}" type="presParOf" srcId="{CAE8971A-7643-EA4E-BA47-0FF5EC4A4769}" destId="{3BBAAA73-5C8D-5745-8ACF-DDA2A3401A62}" srcOrd="0" destOrd="0" presId="urn:microsoft.com/office/officeart/2008/layout/HexagonCluster"/>
    <dgm:cxn modelId="{DBE3D058-21EC-D54C-9AC1-D794B435AA66}" type="presParOf" srcId="{B62B2FEC-82C9-4D48-99F7-8DD4BC0720A9}" destId="{DB250578-EBA8-594E-945E-614AD33E4971}" srcOrd="14" destOrd="0" presId="urn:microsoft.com/office/officeart/2008/layout/HexagonCluster"/>
    <dgm:cxn modelId="{8ECD1183-15B0-3B4D-B044-F9696B51345A}" type="presParOf" srcId="{DB250578-EBA8-594E-945E-614AD33E4971}" destId="{33D994D9-F3AF-9E42-85D0-5B0086E76309}" srcOrd="0" destOrd="0" presId="urn:microsoft.com/office/officeart/2008/layout/HexagonCluster"/>
    <dgm:cxn modelId="{7BBC2B09-BED8-C04D-ABA7-06CCB5697EE0}" type="presParOf" srcId="{B62B2FEC-82C9-4D48-99F7-8DD4BC0720A9}" destId="{E49F804C-BF49-794A-BB2C-24B9ECC8780E}" srcOrd="15" destOrd="0" presId="urn:microsoft.com/office/officeart/2008/layout/HexagonCluster"/>
    <dgm:cxn modelId="{261F098D-3BE8-004E-B028-3D687F86A103}" type="presParOf" srcId="{E49F804C-BF49-794A-BB2C-24B9ECC8780E}" destId="{E94CCC3E-99B8-9448-93D1-1BAA57EA6796}" srcOrd="0" destOrd="0" presId="urn:microsoft.com/office/officeart/2008/layout/HexagonCluster"/>
    <dgm:cxn modelId="{4B56C593-0EB8-4343-AB9C-280D230D7700}" type="presParOf" srcId="{B62B2FEC-82C9-4D48-99F7-8DD4BC0720A9}" destId="{ADE04E45-6E28-2743-893C-AFAA3D584AC7}" srcOrd="16" destOrd="0" presId="urn:microsoft.com/office/officeart/2008/layout/HexagonCluster"/>
    <dgm:cxn modelId="{931C4914-C1DA-0945-B16C-8E1FED7670DE}" type="presParOf" srcId="{ADE04E45-6E28-2743-893C-AFAA3D584AC7}" destId="{BBB4A3BE-E4D5-D848-8299-3151E4A57961}" srcOrd="0" destOrd="0" presId="urn:microsoft.com/office/officeart/2008/layout/HexagonCluster"/>
    <dgm:cxn modelId="{443735F8-9553-E343-980D-663F7ED81826}" type="presParOf" srcId="{B62B2FEC-82C9-4D48-99F7-8DD4BC0720A9}" destId="{48CD49D3-D934-B444-848F-57F92F669E39}" srcOrd="17" destOrd="0" presId="urn:microsoft.com/office/officeart/2008/layout/HexagonCluster"/>
    <dgm:cxn modelId="{86AF6A24-ECD5-4E46-AC66-E4A7095C2363}" type="presParOf" srcId="{48CD49D3-D934-B444-848F-57F92F669E39}" destId="{FF1BC961-6680-124A-89F6-BCFE50054455}" srcOrd="0" destOrd="0" presId="urn:microsoft.com/office/officeart/2008/layout/HexagonCluster"/>
    <dgm:cxn modelId="{29B90090-5851-5A47-AC5C-EDB6EBBC29E8}" type="presParOf" srcId="{B62B2FEC-82C9-4D48-99F7-8DD4BC0720A9}" destId="{1EAD8183-9A9F-254E-9B9A-C1F045AA81BF}" srcOrd="18" destOrd="0" presId="urn:microsoft.com/office/officeart/2008/layout/HexagonCluster"/>
    <dgm:cxn modelId="{DEAB9097-1F18-8E4C-B9DC-E3FE1DEDC436}" type="presParOf" srcId="{1EAD8183-9A9F-254E-9B9A-C1F045AA81BF}" destId="{21E6A112-A22C-7443-94E6-E4AFEBEC542C}" srcOrd="0" destOrd="0" presId="urn:microsoft.com/office/officeart/2008/layout/HexagonCluster"/>
    <dgm:cxn modelId="{A39A0243-BFDA-7142-984B-3ECAC7FA869F}" type="presParOf" srcId="{B62B2FEC-82C9-4D48-99F7-8DD4BC0720A9}" destId="{49AEA9DD-3024-2E47-AB66-FB62A4A0B814}" srcOrd="19" destOrd="0" presId="urn:microsoft.com/office/officeart/2008/layout/HexagonCluster"/>
    <dgm:cxn modelId="{295E3D81-214A-9340-ACC4-E7F8DEDC12A4}" type="presParOf" srcId="{49AEA9DD-3024-2E47-AB66-FB62A4A0B814}" destId="{214BBAF1-1A0E-A842-98C5-955866463A14}" srcOrd="0" destOrd="0" presId="urn:microsoft.com/office/officeart/2008/layout/HexagonCluster"/>
    <dgm:cxn modelId="{798B0711-9682-7F4B-BFFF-07A96D3B0FC2}" type="presParOf" srcId="{B62B2FEC-82C9-4D48-99F7-8DD4BC0720A9}" destId="{DBBAC8C3-2FDF-9F46-9E1B-3D200F9BAD1E}" srcOrd="20" destOrd="0" presId="urn:microsoft.com/office/officeart/2008/layout/HexagonCluster"/>
    <dgm:cxn modelId="{BE61F207-FC12-724D-9B9C-FB8EE6E728E8}" type="presParOf" srcId="{DBBAC8C3-2FDF-9F46-9E1B-3D200F9BAD1E}" destId="{F3C9EB07-1086-6249-9587-3B534044286A}" srcOrd="0" destOrd="0" presId="urn:microsoft.com/office/officeart/2008/layout/HexagonCluster"/>
    <dgm:cxn modelId="{577486FA-9CF9-E740-B6DB-68DA3FD3E71E}" type="presParOf" srcId="{B62B2FEC-82C9-4D48-99F7-8DD4BC0720A9}" destId="{436395AF-3C1D-1F4C-89F5-49F493FD8051}" srcOrd="21" destOrd="0" presId="urn:microsoft.com/office/officeart/2008/layout/HexagonCluster"/>
    <dgm:cxn modelId="{BCE53C21-E311-1844-99D5-B21A7EB49F6C}" type="presParOf" srcId="{436395AF-3C1D-1F4C-89F5-49F493FD8051}" destId="{747E3213-BFE5-0747-8801-9434DDA4E51D}" srcOrd="0" destOrd="0" presId="urn:microsoft.com/office/officeart/2008/layout/HexagonCluster"/>
    <dgm:cxn modelId="{9241536B-4F45-1345-B0C9-E932EF766732}" type="presParOf" srcId="{B62B2FEC-82C9-4D48-99F7-8DD4BC0720A9}" destId="{205CB0CC-27DD-A043-90D9-49A4177E89BE}" srcOrd="22" destOrd="0" presId="urn:microsoft.com/office/officeart/2008/layout/HexagonCluster"/>
    <dgm:cxn modelId="{516AC3DE-9A0A-FB4A-88C9-0FBBA6F9D080}" type="presParOf" srcId="{205CB0CC-27DD-A043-90D9-49A4177E89BE}" destId="{BECC47DC-A9F0-374E-98A9-649503579B9D}" srcOrd="0" destOrd="0" presId="urn:microsoft.com/office/officeart/2008/layout/HexagonCluster"/>
    <dgm:cxn modelId="{D140C30F-72A4-5A45-9C03-9C19576B685F}" type="presParOf" srcId="{B62B2FEC-82C9-4D48-99F7-8DD4BC0720A9}" destId="{97921744-52F9-CA45-BDA3-18BD4C5D1D58}" srcOrd="23" destOrd="0" presId="urn:microsoft.com/office/officeart/2008/layout/HexagonCluster"/>
    <dgm:cxn modelId="{C3BE23E2-DD95-0242-A216-3288CFE44EF6}" type="presParOf" srcId="{97921744-52F9-CA45-BDA3-18BD4C5D1D58}" destId="{F3B56D99-3310-4E40-9FE3-3F8D7AF42D7D}" srcOrd="0" destOrd="0" presId="urn:microsoft.com/office/officeart/2008/layout/HexagonCluster"/>
    <dgm:cxn modelId="{FD5C225B-2AC0-454D-BA7C-56574DD3E745}" type="presParOf" srcId="{B62B2FEC-82C9-4D48-99F7-8DD4BC0720A9}" destId="{71D1ADB4-8719-C549-B29D-485E1EB76C80}" srcOrd="24" destOrd="0" presId="urn:microsoft.com/office/officeart/2008/layout/HexagonCluster"/>
    <dgm:cxn modelId="{546CA2E5-4AE8-D748-9C06-C33B4A1D375C}" type="presParOf" srcId="{71D1ADB4-8719-C549-B29D-485E1EB76C80}" destId="{E9B32801-E893-1448-A6A5-73A7A53CE86E}" srcOrd="0" destOrd="0" presId="urn:microsoft.com/office/officeart/2008/layout/HexagonCluster"/>
    <dgm:cxn modelId="{C06D5ACE-0D22-3143-827A-390B334AB158}" type="presParOf" srcId="{B62B2FEC-82C9-4D48-99F7-8DD4BC0720A9}" destId="{E0265221-48B9-2940-9888-74BC29BA386C}" srcOrd="25" destOrd="0" presId="urn:microsoft.com/office/officeart/2008/layout/HexagonCluster"/>
    <dgm:cxn modelId="{330628B3-B049-E042-B7EA-FFB4A3BA2795}" type="presParOf" srcId="{E0265221-48B9-2940-9888-74BC29BA386C}" destId="{C5A061DA-379A-774D-9082-F628B1E361F1}" srcOrd="0" destOrd="0" presId="urn:microsoft.com/office/officeart/2008/layout/HexagonCluster"/>
    <dgm:cxn modelId="{5C58DC7D-701C-2A4A-825F-D856B2B8362D}" type="presParOf" srcId="{B62B2FEC-82C9-4D48-99F7-8DD4BC0720A9}" destId="{1B8B9E5B-76A2-1A43-AA66-D8193998916A}" srcOrd="26" destOrd="0" presId="urn:microsoft.com/office/officeart/2008/layout/HexagonCluster"/>
    <dgm:cxn modelId="{B0F555A6-CE9A-3343-9D54-0A948F1D7D2E}" type="presParOf" srcId="{1B8B9E5B-76A2-1A43-AA66-D8193998916A}" destId="{199695B3-B630-1145-8E6C-42CE50C0FE8F}" srcOrd="0" destOrd="0" presId="urn:microsoft.com/office/officeart/2008/layout/HexagonCluster"/>
    <dgm:cxn modelId="{8925A706-73AA-DC45-9F89-92C29C4BB25E}" type="presParOf" srcId="{B62B2FEC-82C9-4D48-99F7-8DD4BC0720A9}" destId="{BC8FD52F-5124-284F-AE06-FCB4CDFF8F63}" srcOrd="27" destOrd="0" presId="urn:microsoft.com/office/officeart/2008/layout/HexagonCluster"/>
    <dgm:cxn modelId="{BB904CC8-3244-9A47-87B6-A15ECFAFC0DB}" type="presParOf" srcId="{BC8FD52F-5124-284F-AE06-FCB4CDFF8F63}" destId="{AE4EDA73-C3BC-DE40-B3C6-0FBECE3724B5}" srcOrd="0" destOrd="0" presId="urn:microsoft.com/office/officeart/2008/layout/HexagonCluster"/>
    <dgm:cxn modelId="{EC38EF1F-E4EA-024D-A254-A425DEAD13A8}" type="presParOf" srcId="{B62B2FEC-82C9-4D48-99F7-8DD4BC0720A9}" destId="{E464F7A5-EB17-F54E-81F8-ED75E13A89CA}" srcOrd="28" destOrd="0" presId="urn:microsoft.com/office/officeart/2008/layout/HexagonCluster"/>
    <dgm:cxn modelId="{90235A03-790A-E244-B5A7-B919FE6DCBBA}" type="presParOf" srcId="{E464F7A5-EB17-F54E-81F8-ED75E13A89CA}" destId="{A9263648-F836-A14B-B5C5-87D7D4D04590}" srcOrd="0" destOrd="0" presId="urn:microsoft.com/office/officeart/2008/layout/HexagonCluster"/>
    <dgm:cxn modelId="{DA874217-3EBE-074A-BD80-1E749188355B}" type="presParOf" srcId="{B62B2FEC-82C9-4D48-99F7-8DD4BC0720A9}" destId="{B1E8A73B-9E69-FA45-AA45-7D02EE4371FC}" srcOrd="29" destOrd="0" presId="urn:microsoft.com/office/officeart/2008/layout/HexagonCluster"/>
    <dgm:cxn modelId="{83772A0E-698C-F841-9F29-DB95031A5774}" type="presParOf" srcId="{B1E8A73B-9E69-FA45-AA45-7D02EE4371FC}" destId="{45F32F92-3EEC-A647-9051-B467F0D18987}" srcOrd="0" destOrd="0" presId="urn:microsoft.com/office/officeart/2008/layout/HexagonCluster"/>
    <dgm:cxn modelId="{A03E16A5-F380-564D-B1EF-60D6B79C53ED}" type="presParOf" srcId="{B62B2FEC-82C9-4D48-99F7-8DD4BC0720A9}" destId="{124C3152-A0A8-174B-8BB4-7FD27ED3BB99}" srcOrd="30" destOrd="0" presId="urn:microsoft.com/office/officeart/2008/layout/HexagonCluster"/>
    <dgm:cxn modelId="{8C0CA7A6-521C-9643-A3B8-1AFF8EE2DC3B}" type="presParOf" srcId="{124C3152-A0A8-174B-8BB4-7FD27ED3BB99}" destId="{E1D4C6EF-EE43-354F-8C29-E559F2D6A011}" srcOrd="0" destOrd="0" presId="urn:microsoft.com/office/officeart/2008/layout/HexagonCluster"/>
    <dgm:cxn modelId="{84204B72-9216-7040-AC83-C80999B60738}" type="presParOf" srcId="{B62B2FEC-82C9-4D48-99F7-8DD4BC0720A9}" destId="{EF8EB12F-AC8A-4A4F-8A6F-4DB8E1A61372}" srcOrd="31" destOrd="0" presId="urn:microsoft.com/office/officeart/2008/layout/HexagonCluster"/>
    <dgm:cxn modelId="{E7150EA1-5748-634D-BAF0-78211DA26CB9}" type="presParOf" srcId="{EF8EB12F-AC8A-4A4F-8A6F-4DB8E1A61372}" destId="{FE05F0C5-B9DC-6145-AFC3-385657C51D07}" srcOrd="0" destOrd="0" presId="urn:microsoft.com/office/officeart/2008/layout/HexagonCluster"/>
    <dgm:cxn modelId="{CCB386D8-8DC2-3C45-9C5A-78BED42A3DEC}" type="presParOf" srcId="{B62B2FEC-82C9-4D48-99F7-8DD4BC0720A9}" destId="{45E1289B-0F5C-A045-82B7-C359E251CBA4}" srcOrd="32" destOrd="0" presId="urn:microsoft.com/office/officeart/2008/layout/HexagonCluster"/>
    <dgm:cxn modelId="{1504EB63-3FE9-0F44-B8F1-30E0452E7E47}" type="presParOf" srcId="{45E1289B-0F5C-A045-82B7-C359E251CBA4}" destId="{1F58657B-9C8F-654C-9F36-7D2FF29A5C12}" srcOrd="0" destOrd="0" presId="urn:microsoft.com/office/officeart/2008/layout/HexagonCluster"/>
    <dgm:cxn modelId="{746860E9-CFB4-AB40-BE0A-76F9C8D07641}" type="presParOf" srcId="{B62B2FEC-82C9-4D48-99F7-8DD4BC0720A9}" destId="{D44CA8A7-3D1D-3144-8B41-7E52172D5028}" srcOrd="33" destOrd="0" presId="urn:microsoft.com/office/officeart/2008/layout/HexagonCluster"/>
    <dgm:cxn modelId="{73DFFBD4-0532-2A4A-A94C-654C7D4701E9}" type="presParOf" srcId="{D44CA8A7-3D1D-3144-8B41-7E52172D5028}" destId="{133EF444-D569-4840-92D7-FBF9131CABD7}" srcOrd="0" destOrd="0" presId="urn:microsoft.com/office/officeart/2008/layout/HexagonCluster"/>
    <dgm:cxn modelId="{F7E86149-EC01-4E4F-A23F-060F03B623D5}" type="presParOf" srcId="{B62B2FEC-82C9-4D48-99F7-8DD4BC0720A9}" destId="{95B2486B-53C6-484E-978B-961434D4B617}" srcOrd="34" destOrd="0" presId="urn:microsoft.com/office/officeart/2008/layout/HexagonCluster"/>
    <dgm:cxn modelId="{6B7138AE-B29A-AB46-914F-08356073CFF7}" type="presParOf" srcId="{95B2486B-53C6-484E-978B-961434D4B617}" destId="{5896E07B-1184-E04B-B35C-8C6229A71420}" srcOrd="0" destOrd="0" presId="urn:microsoft.com/office/officeart/2008/layout/HexagonCluster"/>
    <dgm:cxn modelId="{EEB0E355-A012-2540-80AF-9E9412A6640E}" type="presParOf" srcId="{B62B2FEC-82C9-4D48-99F7-8DD4BC0720A9}" destId="{B9A01A05-D79C-E849-9989-E596FC7D7203}" srcOrd="35" destOrd="0" presId="urn:microsoft.com/office/officeart/2008/layout/HexagonCluster"/>
    <dgm:cxn modelId="{470354EF-6097-5742-BAD6-FA34917124D7}" type="presParOf" srcId="{B9A01A05-D79C-E849-9989-E596FC7D7203}" destId="{515675CD-1ECB-1A4A-829C-FBC5B2503920}" srcOrd="0" destOrd="0" presId="urn:microsoft.com/office/officeart/2008/layout/HexagonCluster"/>
    <dgm:cxn modelId="{D90C9995-A2D7-E544-82F0-BF655FEE2D2A}" type="presParOf" srcId="{B62B2FEC-82C9-4D48-99F7-8DD4BC0720A9}" destId="{6D969E0E-4318-5D42-9473-61D5D8B83955}" srcOrd="36" destOrd="0" presId="urn:microsoft.com/office/officeart/2008/layout/HexagonCluster"/>
    <dgm:cxn modelId="{62F77CA7-E131-0641-B35C-D6348A5F427D}" type="presParOf" srcId="{6D969E0E-4318-5D42-9473-61D5D8B83955}" destId="{6A4FEE44-9BE2-F645-A401-993FA7AA769A}" srcOrd="0" destOrd="0" presId="urn:microsoft.com/office/officeart/2008/layout/HexagonCluster"/>
    <dgm:cxn modelId="{0E5A5BD8-4A10-494F-8022-F48362CA860C}" type="presParOf" srcId="{B62B2FEC-82C9-4D48-99F7-8DD4BC0720A9}" destId="{BC651930-0194-7041-B6E0-AF9AFFCFAE2C}" srcOrd="37" destOrd="0" presId="urn:microsoft.com/office/officeart/2008/layout/HexagonCluster"/>
    <dgm:cxn modelId="{B2280311-652C-E34A-8680-341235B8EA8D}" type="presParOf" srcId="{BC651930-0194-7041-B6E0-AF9AFFCFAE2C}" destId="{D68D9DCA-6F04-8D41-9FF9-BA42B12E5CB7}" srcOrd="0" destOrd="0" presId="urn:microsoft.com/office/officeart/2008/layout/HexagonCluster"/>
    <dgm:cxn modelId="{62E07FAA-E499-104A-B719-3F88F1160AB6}" type="presParOf" srcId="{B62B2FEC-82C9-4D48-99F7-8DD4BC0720A9}" destId="{A2B43F41-80BC-F042-B0F1-A7C9FB219245}" srcOrd="38" destOrd="0" presId="urn:microsoft.com/office/officeart/2008/layout/HexagonCluster"/>
    <dgm:cxn modelId="{84B02F06-9BC3-C043-B4C1-54886EB20A6B}" type="presParOf" srcId="{A2B43F41-80BC-F042-B0F1-A7C9FB219245}" destId="{431FA7A8-E76C-9D43-B41A-B99F93907736}" srcOrd="0" destOrd="0" presId="urn:microsoft.com/office/officeart/2008/layout/HexagonCluster"/>
    <dgm:cxn modelId="{FF2ADCB4-3A10-9748-919A-3111DC297169}" type="presParOf" srcId="{B62B2FEC-82C9-4D48-99F7-8DD4BC0720A9}" destId="{516B8C31-55F8-EF4F-912E-AEC97CE2C000}" srcOrd="39" destOrd="0" presId="urn:microsoft.com/office/officeart/2008/layout/HexagonCluster"/>
    <dgm:cxn modelId="{D0DF6EB7-9080-6647-8102-8E057C0B1E5B}" type="presParOf" srcId="{516B8C31-55F8-EF4F-912E-AEC97CE2C000}" destId="{198ABD55-6F5C-F54D-A388-EB1572B24855}" srcOrd="0" destOrd="0" presId="urn:microsoft.com/office/officeart/2008/layout/HexagonCluster"/>
    <dgm:cxn modelId="{E8361C30-2F1D-DF48-9010-98CF8271B1FC}" type="presParOf" srcId="{B62B2FEC-82C9-4D48-99F7-8DD4BC0720A9}" destId="{E082D550-4DB9-5248-B72C-59EC08B32328}" srcOrd="40" destOrd="0" presId="urn:microsoft.com/office/officeart/2008/layout/HexagonCluster"/>
    <dgm:cxn modelId="{D0DEE75C-F623-9B44-8B04-6EEB87EFCFE7}" type="presParOf" srcId="{E082D550-4DB9-5248-B72C-59EC08B32328}" destId="{462B5D83-9E32-0A48-9F14-7251587E7E90}" srcOrd="0" destOrd="0" presId="urn:microsoft.com/office/officeart/2008/layout/HexagonCluster"/>
    <dgm:cxn modelId="{A93D1694-C499-CE4B-A905-7E212D31B392}" type="presParOf" srcId="{B62B2FEC-82C9-4D48-99F7-8DD4BC0720A9}" destId="{FC9AF30B-999B-2648-9C1A-6A4AC703B889}" srcOrd="41" destOrd="0" presId="urn:microsoft.com/office/officeart/2008/layout/HexagonCluster"/>
    <dgm:cxn modelId="{2772D2B1-4C88-D840-AAB4-68BBAA41D7FB}" type="presParOf" srcId="{FC9AF30B-999B-2648-9C1A-6A4AC703B889}" destId="{4798C09C-2F03-9D47-8262-EF4D102ABA43}" srcOrd="0" destOrd="0" presId="urn:microsoft.com/office/officeart/2008/layout/HexagonCluster"/>
    <dgm:cxn modelId="{64AC7C43-A7A3-4B45-8610-49A435888787}" type="presParOf" srcId="{B62B2FEC-82C9-4D48-99F7-8DD4BC0720A9}" destId="{778AEEDE-2DFE-CB47-8510-7B8A7A260A1E}" srcOrd="42" destOrd="0" presId="urn:microsoft.com/office/officeart/2008/layout/HexagonCluster"/>
    <dgm:cxn modelId="{9CFF08D8-07D3-E249-A76F-9B7D34E12B37}" type="presParOf" srcId="{778AEEDE-2DFE-CB47-8510-7B8A7A260A1E}" destId="{25AFED8E-494A-384B-BD7F-4D3A77785259}" srcOrd="0" destOrd="0" presId="urn:microsoft.com/office/officeart/2008/layout/HexagonCluster"/>
    <dgm:cxn modelId="{2E9D52A3-7521-A74F-A060-01E77D5326EF}" type="presParOf" srcId="{B62B2FEC-82C9-4D48-99F7-8DD4BC0720A9}" destId="{80EAD2D9-788D-614A-95CB-A974CCC4369F}" srcOrd="43" destOrd="0" presId="urn:microsoft.com/office/officeart/2008/layout/HexagonCluster"/>
    <dgm:cxn modelId="{AAF9B387-BE6E-CD40-9302-3C6EEAC17237}" type="presParOf" srcId="{80EAD2D9-788D-614A-95CB-A974CCC4369F}" destId="{950A5D9B-8DB6-7F4F-88B2-5231C185F81C}" srcOrd="0" destOrd="0" presId="urn:microsoft.com/office/officeart/2008/layout/HexagonCluster"/>
    <dgm:cxn modelId="{3918123D-CE35-4446-A62A-55CCCEC04991}" type="presParOf" srcId="{B62B2FEC-82C9-4D48-99F7-8DD4BC0720A9}" destId="{012E3B45-13E0-3A49-A8B5-C2D783B69E52}" srcOrd="44" destOrd="0" presId="urn:microsoft.com/office/officeart/2008/layout/HexagonCluster"/>
    <dgm:cxn modelId="{E38FBFA1-5BCB-7440-A465-135BC21175CF}" type="presParOf" srcId="{012E3B45-13E0-3A49-A8B5-C2D783B69E52}" destId="{18AD6BBA-531A-0B47-9BE5-C23B6C93119E}" srcOrd="0" destOrd="0" presId="urn:microsoft.com/office/officeart/2008/layout/HexagonCluster"/>
    <dgm:cxn modelId="{3FB34261-D8E4-4A41-A73B-C473B5192463}" type="presParOf" srcId="{B62B2FEC-82C9-4D48-99F7-8DD4BC0720A9}" destId="{60A10447-A7CF-FD45-B22F-1B208D7BA877}" srcOrd="45" destOrd="0" presId="urn:microsoft.com/office/officeart/2008/layout/HexagonCluster"/>
    <dgm:cxn modelId="{AFF653BB-CD5C-4641-AF9F-846BEE017EEB}" type="presParOf" srcId="{60A10447-A7CF-FD45-B22F-1B208D7BA877}" destId="{65D7F8D6-BE2C-4F40-BA67-13BA72D155CD}" srcOrd="0" destOrd="0" presId="urn:microsoft.com/office/officeart/2008/layout/HexagonCluster"/>
    <dgm:cxn modelId="{C8A21E7A-4882-3C48-8972-49D05D96889A}" type="presParOf" srcId="{B62B2FEC-82C9-4D48-99F7-8DD4BC0720A9}" destId="{026A3419-7602-1D4B-B5EF-B055B12D4362}" srcOrd="46" destOrd="0" presId="urn:microsoft.com/office/officeart/2008/layout/HexagonCluster"/>
    <dgm:cxn modelId="{64B2855E-13E7-4D44-A43C-388EE5A496D6}" type="presParOf" srcId="{026A3419-7602-1D4B-B5EF-B055B12D4362}" destId="{C50C5714-D464-D14F-A152-E6F69738F463}" srcOrd="0" destOrd="0" presId="urn:microsoft.com/office/officeart/2008/layout/HexagonCluster"/>
    <dgm:cxn modelId="{881044E7-7E4E-484A-9C63-CED040331F49}" type="presParOf" srcId="{B62B2FEC-82C9-4D48-99F7-8DD4BC0720A9}" destId="{2FDEB859-D467-9E4A-8735-524CD45B4BE5}" srcOrd="47" destOrd="0" presId="urn:microsoft.com/office/officeart/2008/layout/HexagonCluster"/>
    <dgm:cxn modelId="{28F5D4BA-A88B-F341-957C-18E2823EF184}" type="presParOf" srcId="{2FDEB859-D467-9E4A-8735-524CD45B4BE5}" destId="{5BB96AF4-71AD-274D-8EBE-C2BAA7D2A1CE}" srcOrd="0" destOrd="0" presId="urn:microsoft.com/office/officeart/2008/layout/HexagonCluster"/>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AFC8FEF-F729-274E-B13F-672977F0E043}" type="doc">
      <dgm:prSet loTypeId="urn:microsoft.com/office/officeart/2005/8/layout/hList7" loCatId="" qsTypeId="urn:microsoft.com/office/officeart/2005/8/quickstyle/simple2" qsCatId="simple" csTypeId="urn:microsoft.com/office/officeart/2005/8/colors/accent4_2" csCatId="accent4" phldr="1"/>
      <dgm:spPr/>
    </dgm:pt>
    <dgm:pt modelId="{566250C4-BDF9-D94C-9ED5-E28DC8B3B911}">
      <dgm:prSet phldrT="[Text]"/>
      <dgm:spPr/>
      <dgm:t>
        <a:bodyPr/>
        <a:lstStyle/>
        <a:p>
          <a:r>
            <a:rPr lang="en-US" dirty="0" smtClean="0"/>
            <a:t>Sales</a:t>
          </a:r>
          <a:endParaRPr lang="en-US" dirty="0"/>
        </a:p>
      </dgm:t>
    </dgm:pt>
    <dgm:pt modelId="{07AA542E-0584-3A45-A96B-3862590446EB}" type="parTrans" cxnId="{D38FF813-2710-2946-8BE5-84E2FFA36D42}">
      <dgm:prSet/>
      <dgm:spPr/>
      <dgm:t>
        <a:bodyPr/>
        <a:lstStyle/>
        <a:p>
          <a:endParaRPr lang="en-US"/>
        </a:p>
      </dgm:t>
    </dgm:pt>
    <dgm:pt modelId="{09BF49AB-38F4-B34A-B1CB-9D10F3E27261}" type="sibTrans" cxnId="{D38FF813-2710-2946-8BE5-84E2FFA36D42}">
      <dgm:prSet/>
      <dgm:spPr/>
      <dgm:t>
        <a:bodyPr/>
        <a:lstStyle/>
        <a:p>
          <a:endParaRPr lang="en-US"/>
        </a:p>
      </dgm:t>
    </dgm:pt>
    <dgm:pt modelId="{75D4725D-A763-404E-8778-52900713EF67}">
      <dgm:prSet phldrT="[Text]"/>
      <dgm:spPr/>
      <dgm:t>
        <a:bodyPr/>
        <a:lstStyle/>
        <a:p>
          <a:r>
            <a:rPr lang="en-US" dirty="0" smtClean="0"/>
            <a:t>Product	</a:t>
          </a:r>
          <a:endParaRPr lang="en-US" dirty="0"/>
        </a:p>
      </dgm:t>
    </dgm:pt>
    <dgm:pt modelId="{CA373B14-80AF-6146-A65C-939AFABDE4CD}" type="parTrans" cxnId="{119527CB-B8E7-9848-8DE7-3C486566F52B}">
      <dgm:prSet/>
      <dgm:spPr/>
      <dgm:t>
        <a:bodyPr/>
        <a:lstStyle/>
        <a:p>
          <a:endParaRPr lang="en-US"/>
        </a:p>
      </dgm:t>
    </dgm:pt>
    <dgm:pt modelId="{333091FD-D01F-734B-9790-9487BC948761}" type="sibTrans" cxnId="{119527CB-B8E7-9848-8DE7-3C486566F52B}">
      <dgm:prSet/>
      <dgm:spPr/>
      <dgm:t>
        <a:bodyPr/>
        <a:lstStyle/>
        <a:p>
          <a:endParaRPr lang="en-US"/>
        </a:p>
      </dgm:t>
    </dgm:pt>
    <dgm:pt modelId="{D92CB4CC-7CC4-1A4C-AB78-CDF0D8A5FA1F}">
      <dgm:prSet phldrT="[Text]"/>
      <dgm:spPr/>
      <dgm:t>
        <a:bodyPr/>
        <a:lstStyle/>
        <a:p>
          <a:r>
            <a:rPr lang="en-US" dirty="0" smtClean="0"/>
            <a:t>Marketing</a:t>
          </a:r>
        </a:p>
      </dgm:t>
    </dgm:pt>
    <dgm:pt modelId="{100444ED-BAAD-BD41-A78A-9054C93D0DF8}" type="parTrans" cxnId="{4726EFDB-DAEE-504D-BB3C-9FDC19385D77}">
      <dgm:prSet/>
      <dgm:spPr/>
      <dgm:t>
        <a:bodyPr/>
        <a:lstStyle/>
        <a:p>
          <a:endParaRPr lang="en-US"/>
        </a:p>
      </dgm:t>
    </dgm:pt>
    <dgm:pt modelId="{CCF28CAD-F554-FD49-B176-B7FA7BE45852}" type="sibTrans" cxnId="{4726EFDB-DAEE-504D-BB3C-9FDC19385D77}">
      <dgm:prSet/>
      <dgm:spPr/>
      <dgm:t>
        <a:bodyPr/>
        <a:lstStyle/>
        <a:p>
          <a:endParaRPr lang="en-US"/>
        </a:p>
      </dgm:t>
    </dgm:pt>
    <dgm:pt modelId="{A4FA1E18-8B42-5A4B-87FC-0EB90FB7150A}">
      <dgm:prSet phldrT="[Text]"/>
      <dgm:spPr/>
      <dgm:t>
        <a:bodyPr/>
        <a:lstStyle/>
        <a:p>
          <a:r>
            <a:rPr lang="en-US" dirty="0" smtClean="0"/>
            <a:t>Support</a:t>
          </a:r>
        </a:p>
      </dgm:t>
    </dgm:pt>
    <dgm:pt modelId="{E4B2B0DE-D7E6-D64D-9F3F-0DDE10EE3ED2}" type="parTrans" cxnId="{76575ADD-AA2D-3D4E-87F2-642B97D902C0}">
      <dgm:prSet/>
      <dgm:spPr/>
      <dgm:t>
        <a:bodyPr/>
        <a:lstStyle/>
        <a:p>
          <a:endParaRPr lang="en-US"/>
        </a:p>
      </dgm:t>
    </dgm:pt>
    <dgm:pt modelId="{3A2EE98E-74FC-5F45-BA4D-419C31EAFB94}" type="sibTrans" cxnId="{76575ADD-AA2D-3D4E-87F2-642B97D902C0}">
      <dgm:prSet/>
      <dgm:spPr/>
      <dgm:t>
        <a:bodyPr/>
        <a:lstStyle/>
        <a:p>
          <a:endParaRPr lang="en-US"/>
        </a:p>
      </dgm:t>
    </dgm:pt>
    <dgm:pt modelId="{4A82D279-14DB-1441-ABB6-8A786007FD3D}">
      <dgm:prSet phldrT="[Text]"/>
      <dgm:spPr/>
      <dgm:t>
        <a:bodyPr/>
        <a:lstStyle/>
        <a:p>
          <a:r>
            <a:rPr lang="en-US" dirty="0" smtClean="0"/>
            <a:t>Finance</a:t>
          </a:r>
        </a:p>
      </dgm:t>
    </dgm:pt>
    <dgm:pt modelId="{A9EA0824-18B4-3545-BB4E-7553AAA472B9}" type="parTrans" cxnId="{57E2A9BD-BDAF-5246-AB62-27ACA5D7621A}">
      <dgm:prSet/>
      <dgm:spPr/>
      <dgm:t>
        <a:bodyPr/>
        <a:lstStyle/>
        <a:p>
          <a:endParaRPr lang="en-US"/>
        </a:p>
      </dgm:t>
    </dgm:pt>
    <dgm:pt modelId="{5538B2C8-AED0-E844-B90F-59F3C0DDA2EF}" type="sibTrans" cxnId="{57E2A9BD-BDAF-5246-AB62-27ACA5D7621A}">
      <dgm:prSet/>
      <dgm:spPr/>
      <dgm:t>
        <a:bodyPr/>
        <a:lstStyle/>
        <a:p>
          <a:endParaRPr lang="en-US"/>
        </a:p>
      </dgm:t>
    </dgm:pt>
    <dgm:pt modelId="{5D368FC0-788A-B84C-9F5D-84100F494D28}" type="pres">
      <dgm:prSet presAssocID="{CAFC8FEF-F729-274E-B13F-672977F0E043}" presName="Name0" presStyleCnt="0">
        <dgm:presLayoutVars>
          <dgm:dir/>
          <dgm:resizeHandles val="exact"/>
        </dgm:presLayoutVars>
      </dgm:prSet>
      <dgm:spPr/>
    </dgm:pt>
    <dgm:pt modelId="{452DE56E-DB7C-A14F-8466-AC7122C4CF1E}" type="pres">
      <dgm:prSet presAssocID="{CAFC8FEF-F729-274E-B13F-672977F0E043}" presName="fgShape" presStyleLbl="fgShp" presStyleIdx="0" presStyleCnt="1" custFlipHor="0" custScaleX="18157" custScaleY="114535" custLinFactNeighborX="42156" custLinFactNeighborY="-29140"/>
      <dgm:spPr>
        <a:noFill/>
        <a:ln>
          <a:noFill/>
        </a:ln>
      </dgm:spPr>
    </dgm:pt>
    <dgm:pt modelId="{AA6DD3AD-5847-2240-A988-12DEA258FB13}" type="pres">
      <dgm:prSet presAssocID="{CAFC8FEF-F729-274E-B13F-672977F0E043}" presName="linComp" presStyleCnt="0"/>
      <dgm:spPr/>
    </dgm:pt>
    <dgm:pt modelId="{8E53CFF4-8FD8-DC4F-92B7-4A4FD4A4C216}" type="pres">
      <dgm:prSet presAssocID="{566250C4-BDF9-D94C-9ED5-E28DC8B3B911}" presName="compNode" presStyleCnt="0"/>
      <dgm:spPr/>
    </dgm:pt>
    <dgm:pt modelId="{28312573-EF66-CC41-96A1-E6DC464313BE}" type="pres">
      <dgm:prSet presAssocID="{566250C4-BDF9-D94C-9ED5-E28DC8B3B911}" presName="bkgdShape" presStyleLbl="node1" presStyleIdx="0" presStyleCnt="5"/>
      <dgm:spPr/>
      <dgm:t>
        <a:bodyPr/>
        <a:lstStyle/>
        <a:p>
          <a:endParaRPr lang="en-US"/>
        </a:p>
      </dgm:t>
    </dgm:pt>
    <dgm:pt modelId="{EA92F8D3-65E8-E542-BDC8-FB0F7C8F47D0}" type="pres">
      <dgm:prSet presAssocID="{566250C4-BDF9-D94C-9ED5-E28DC8B3B911}" presName="nodeTx" presStyleLbl="node1" presStyleIdx="0" presStyleCnt="5">
        <dgm:presLayoutVars>
          <dgm:bulletEnabled val="1"/>
        </dgm:presLayoutVars>
      </dgm:prSet>
      <dgm:spPr/>
      <dgm:t>
        <a:bodyPr/>
        <a:lstStyle/>
        <a:p>
          <a:endParaRPr lang="en-US"/>
        </a:p>
      </dgm:t>
    </dgm:pt>
    <dgm:pt modelId="{3C5B0C11-3CFB-F94A-ACEC-6D9CD5AE65CE}" type="pres">
      <dgm:prSet presAssocID="{566250C4-BDF9-D94C-9ED5-E28DC8B3B911}" presName="invisiNode" presStyleLbl="node1" presStyleIdx="0" presStyleCnt="5"/>
      <dgm:spPr/>
    </dgm:pt>
    <dgm:pt modelId="{F2FEBA40-8830-0348-9326-3C536719438E}" type="pres">
      <dgm:prSet presAssocID="{566250C4-BDF9-D94C-9ED5-E28DC8B3B911}" presName="imagNode" presStyleLbl="fgImgPlace1" presStyleIdx="0" presStyleCnt="5"/>
      <dgm:spPr>
        <a:solidFill>
          <a:schemeClr val="bg1"/>
        </a:solidFill>
      </dgm:spPr>
    </dgm:pt>
    <dgm:pt modelId="{03C37FF8-7CA7-2341-A63A-CE45330E6933}" type="pres">
      <dgm:prSet presAssocID="{09BF49AB-38F4-B34A-B1CB-9D10F3E27261}" presName="sibTrans" presStyleLbl="sibTrans2D1" presStyleIdx="0" presStyleCnt="0"/>
      <dgm:spPr/>
      <dgm:t>
        <a:bodyPr/>
        <a:lstStyle/>
        <a:p>
          <a:endParaRPr lang="en-US"/>
        </a:p>
      </dgm:t>
    </dgm:pt>
    <dgm:pt modelId="{09A4A9D6-D5F8-2F4A-B854-A0AE0291F6CA}" type="pres">
      <dgm:prSet presAssocID="{75D4725D-A763-404E-8778-52900713EF67}" presName="compNode" presStyleCnt="0"/>
      <dgm:spPr/>
    </dgm:pt>
    <dgm:pt modelId="{DB056B8F-3665-E344-9ACF-71EE76DE1411}" type="pres">
      <dgm:prSet presAssocID="{75D4725D-A763-404E-8778-52900713EF67}" presName="bkgdShape" presStyleLbl="node1" presStyleIdx="1" presStyleCnt="5"/>
      <dgm:spPr/>
      <dgm:t>
        <a:bodyPr/>
        <a:lstStyle/>
        <a:p>
          <a:endParaRPr lang="en-US"/>
        </a:p>
      </dgm:t>
    </dgm:pt>
    <dgm:pt modelId="{89458962-C8C2-504E-810A-D6468408B326}" type="pres">
      <dgm:prSet presAssocID="{75D4725D-A763-404E-8778-52900713EF67}" presName="nodeTx" presStyleLbl="node1" presStyleIdx="1" presStyleCnt="5">
        <dgm:presLayoutVars>
          <dgm:bulletEnabled val="1"/>
        </dgm:presLayoutVars>
      </dgm:prSet>
      <dgm:spPr/>
      <dgm:t>
        <a:bodyPr/>
        <a:lstStyle/>
        <a:p>
          <a:endParaRPr lang="en-US"/>
        </a:p>
      </dgm:t>
    </dgm:pt>
    <dgm:pt modelId="{B2971100-7BBD-4142-B9E6-208518EB4E62}" type="pres">
      <dgm:prSet presAssocID="{75D4725D-A763-404E-8778-52900713EF67}" presName="invisiNode" presStyleLbl="node1" presStyleIdx="1" presStyleCnt="5"/>
      <dgm:spPr/>
    </dgm:pt>
    <dgm:pt modelId="{DD7AB27E-8A5F-2A49-B8CD-0375947BFE93}" type="pres">
      <dgm:prSet presAssocID="{75D4725D-A763-404E-8778-52900713EF67}" presName="imagNode" presStyleLbl="fgImgPlace1" presStyleIdx="1" presStyleCnt="5"/>
      <dgm:spPr>
        <a:solidFill>
          <a:srgbClr val="FFFFFF"/>
        </a:solidFill>
      </dgm:spPr>
    </dgm:pt>
    <dgm:pt modelId="{AA563DD4-A1CE-004A-B357-A06F3DE39462}" type="pres">
      <dgm:prSet presAssocID="{333091FD-D01F-734B-9790-9487BC948761}" presName="sibTrans" presStyleLbl="sibTrans2D1" presStyleIdx="0" presStyleCnt="0"/>
      <dgm:spPr/>
      <dgm:t>
        <a:bodyPr/>
        <a:lstStyle/>
        <a:p>
          <a:endParaRPr lang="en-US"/>
        </a:p>
      </dgm:t>
    </dgm:pt>
    <dgm:pt modelId="{19691F19-B872-BA42-AAFD-2FCCE3F38A96}" type="pres">
      <dgm:prSet presAssocID="{D92CB4CC-7CC4-1A4C-AB78-CDF0D8A5FA1F}" presName="compNode" presStyleCnt="0"/>
      <dgm:spPr/>
    </dgm:pt>
    <dgm:pt modelId="{71353508-57FD-984D-81C3-A116218541D2}" type="pres">
      <dgm:prSet presAssocID="{D92CB4CC-7CC4-1A4C-AB78-CDF0D8A5FA1F}" presName="bkgdShape" presStyleLbl="node1" presStyleIdx="2" presStyleCnt="5"/>
      <dgm:spPr/>
      <dgm:t>
        <a:bodyPr/>
        <a:lstStyle/>
        <a:p>
          <a:endParaRPr lang="en-US"/>
        </a:p>
      </dgm:t>
    </dgm:pt>
    <dgm:pt modelId="{F5CDFEF3-34F5-F74D-9143-B9DDE1B0E1BE}" type="pres">
      <dgm:prSet presAssocID="{D92CB4CC-7CC4-1A4C-AB78-CDF0D8A5FA1F}" presName="nodeTx" presStyleLbl="node1" presStyleIdx="2" presStyleCnt="5">
        <dgm:presLayoutVars>
          <dgm:bulletEnabled val="1"/>
        </dgm:presLayoutVars>
      </dgm:prSet>
      <dgm:spPr/>
      <dgm:t>
        <a:bodyPr/>
        <a:lstStyle/>
        <a:p>
          <a:endParaRPr lang="en-US"/>
        </a:p>
      </dgm:t>
    </dgm:pt>
    <dgm:pt modelId="{6710A6BA-97CB-4842-B014-9ADFB4521E3B}" type="pres">
      <dgm:prSet presAssocID="{D92CB4CC-7CC4-1A4C-AB78-CDF0D8A5FA1F}" presName="invisiNode" presStyleLbl="node1" presStyleIdx="2" presStyleCnt="5"/>
      <dgm:spPr/>
    </dgm:pt>
    <dgm:pt modelId="{802DEDB5-5904-7746-BFA6-DA5A90F1D315}" type="pres">
      <dgm:prSet presAssocID="{D92CB4CC-7CC4-1A4C-AB78-CDF0D8A5FA1F}" presName="imagNode" presStyleLbl="fgImgPlace1" presStyleIdx="2" presStyleCnt="5"/>
      <dgm:spPr>
        <a:solidFill>
          <a:srgbClr val="FFFFFF"/>
        </a:solidFill>
      </dgm:spPr>
    </dgm:pt>
    <dgm:pt modelId="{27C4CC94-2BBF-4545-97EB-D0EBA05EDC9B}" type="pres">
      <dgm:prSet presAssocID="{CCF28CAD-F554-FD49-B176-B7FA7BE45852}" presName="sibTrans" presStyleLbl="sibTrans2D1" presStyleIdx="0" presStyleCnt="0"/>
      <dgm:spPr/>
      <dgm:t>
        <a:bodyPr/>
        <a:lstStyle/>
        <a:p>
          <a:endParaRPr lang="en-US"/>
        </a:p>
      </dgm:t>
    </dgm:pt>
    <dgm:pt modelId="{17EAB907-00F6-6845-953E-61C06E6F07AF}" type="pres">
      <dgm:prSet presAssocID="{A4FA1E18-8B42-5A4B-87FC-0EB90FB7150A}" presName="compNode" presStyleCnt="0"/>
      <dgm:spPr/>
    </dgm:pt>
    <dgm:pt modelId="{B6144D90-DE39-3444-AA37-3FE1E728BAFC}" type="pres">
      <dgm:prSet presAssocID="{A4FA1E18-8B42-5A4B-87FC-0EB90FB7150A}" presName="bkgdShape" presStyleLbl="node1" presStyleIdx="3" presStyleCnt="5"/>
      <dgm:spPr/>
      <dgm:t>
        <a:bodyPr/>
        <a:lstStyle/>
        <a:p>
          <a:endParaRPr lang="en-US"/>
        </a:p>
      </dgm:t>
    </dgm:pt>
    <dgm:pt modelId="{00B5C3E9-3892-2A4A-B744-C08BD0B04BE1}" type="pres">
      <dgm:prSet presAssocID="{A4FA1E18-8B42-5A4B-87FC-0EB90FB7150A}" presName="nodeTx" presStyleLbl="node1" presStyleIdx="3" presStyleCnt="5">
        <dgm:presLayoutVars>
          <dgm:bulletEnabled val="1"/>
        </dgm:presLayoutVars>
      </dgm:prSet>
      <dgm:spPr/>
      <dgm:t>
        <a:bodyPr/>
        <a:lstStyle/>
        <a:p>
          <a:endParaRPr lang="en-US"/>
        </a:p>
      </dgm:t>
    </dgm:pt>
    <dgm:pt modelId="{E7C4A24F-A93D-CB45-A455-91DFFBCF77FC}" type="pres">
      <dgm:prSet presAssocID="{A4FA1E18-8B42-5A4B-87FC-0EB90FB7150A}" presName="invisiNode" presStyleLbl="node1" presStyleIdx="3" presStyleCnt="5"/>
      <dgm:spPr/>
    </dgm:pt>
    <dgm:pt modelId="{DACD4168-49B0-614B-8E2D-4B0328977F63}" type="pres">
      <dgm:prSet presAssocID="{A4FA1E18-8B42-5A4B-87FC-0EB90FB7150A}" presName="imagNode" presStyleLbl="fgImgPlace1" presStyleIdx="3" presStyleCnt="5"/>
      <dgm:spPr>
        <a:solidFill>
          <a:srgbClr val="FFFFFF"/>
        </a:solidFill>
      </dgm:spPr>
    </dgm:pt>
    <dgm:pt modelId="{9DDB28FF-8AF6-AF47-B2A0-9C1D96734E26}" type="pres">
      <dgm:prSet presAssocID="{3A2EE98E-74FC-5F45-BA4D-419C31EAFB94}" presName="sibTrans" presStyleLbl="sibTrans2D1" presStyleIdx="0" presStyleCnt="0"/>
      <dgm:spPr/>
      <dgm:t>
        <a:bodyPr/>
        <a:lstStyle/>
        <a:p>
          <a:endParaRPr lang="en-US"/>
        </a:p>
      </dgm:t>
    </dgm:pt>
    <dgm:pt modelId="{F127B853-93C2-6A44-A8DB-87A7FC4D1627}" type="pres">
      <dgm:prSet presAssocID="{4A82D279-14DB-1441-ABB6-8A786007FD3D}" presName="compNode" presStyleCnt="0"/>
      <dgm:spPr/>
    </dgm:pt>
    <dgm:pt modelId="{DA41C154-68CE-0448-AD75-9242BAF5A85D}" type="pres">
      <dgm:prSet presAssocID="{4A82D279-14DB-1441-ABB6-8A786007FD3D}" presName="bkgdShape" presStyleLbl="node1" presStyleIdx="4" presStyleCnt="5"/>
      <dgm:spPr/>
      <dgm:t>
        <a:bodyPr/>
        <a:lstStyle/>
        <a:p>
          <a:endParaRPr lang="en-US"/>
        </a:p>
      </dgm:t>
    </dgm:pt>
    <dgm:pt modelId="{93C3F1C8-F115-E046-B90F-DEEDB399F840}" type="pres">
      <dgm:prSet presAssocID="{4A82D279-14DB-1441-ABB6-8A786007FD3D}" presName="nodeTx" presStyleLbl="node1" presStyleIdx="4" presStyleCnt="5">
        <dgm:presLayoutVars>
          <dgm:bulletEnabled val="1"/>
        </dgm:presLayoutVars>
      </dgm:prSet>
      <dgm:spPr/>
      <dgm:t>
        <a:bodyPr/>
        <a:lstStyle/>
        <a:p>
          <a:endParaRPr lang="en-US"/>
        </a:p>
      </dgm:t>
    </dgm:pt>
    <dgm:pt modelId="{FB6A6825-CF96-764B-A7DD-4243026008F0}" type="pres">
      <dgm:prSet presAssocID="{4A82D279-14DB-1441-ABB6-8A786007FD3D}" presName="invisiNode" presStyleLbl="node1" presStyleIdx="4" presStyleCnt="5"/>
      <dgm:spPr/>
    </dgm:pt>
    <dgm:pt modelId="{B86C04F8-F8D1-A048-9A72-6C024CB6C16B}" type="pres">
      <dgm:prSet presAssocID="{4A82D279-14DB-1441-ABB6-8A786007FD3D}" presName="imagNode" presStyleLbl="fgImgPlace1" presStyleIdx="4" presStyleCnt="5"/>
      <dgm:spPr>
        <a:solidFill>
          <a:srgbClr val="FFFFFF"/>
        </a:solidFill>
      </dgm:spPr>
    </dgm:pt>
  </dgm:ptLst>
  <dgm:cxnLst>
    <dgm:cxn modelId="{C9D529D3-6EF6-824C-A7FE-46AA7158A49B}" type="presOf" srcId="{75D4725D-A763-404E-8778-52900713EF67}" destId="{DB056B8F-3665-E344-9ACF-71EE76DE1411}" srcOrd="0" destOrd="0" presId="urn:microsoft.com/office/officeart/2005/8/layout/hList7"/>
    <dgm:cxn modelId="{C35F2C93-ECBF-4E45-A99D-A74C1148A07E}" type="presOf" srcId="{A4FA1E18-8B42-5A4B-87FC-0EB90FB7150A}" destId="{B6144D90-DE39-3444-AA37-3FE1E728BAFC}" srcOrd="0" destOrd="0" presId="urn:microsoft.com/office/officeart/2005/8/layout/hList7"/>
    <dgm:cxn modelId="{74153298-B766-7A4F-9481-6AAA288E9CD8}" type="presOf" srcId="{CCF28CAD-F554-FD49-B176-B7FA7BE45852}" destId="{27C4CC94-2BBF-4545-97EB-D0EBA05EDC9B}" srcOrd="0" destOrd="0" presId="urn:microsoft.com/office/officeart/2005/8/layout/hList7"/>
    <dgm:cxn modelId="{C51AD6F8-A31C-0E49-AB2F-7682210084C8}" type="presOf" srcId="{A4FA1E18-8B42-5A4B-87FC-0EB90FB7150A}" destId="{00B5C3E9-3892-2A4A-B744-C08BD0B04BE1}" srcOrd="1" destOrd="0" presId="urn:microsoft.com/office/officeart/2005/8/layout/hList7"/>
    <dgm:cxn modelId="{223B55F6-DB20-8949-83D5-1C381733E454}" type="presOf" srcId="{333091FD-D01F-734B-9790-9487BC948761}" destId="{AA563DD4-A1CE-004A-B357-A06F3DE39462}" srcOrd="0" destOrd="0" presId="urn:microsoft.com/office/officeart/2005/8/layout/hList7"/>
    <dgm:cxn modelId="{B0C70C82-4EF2-8A43-A010-B4F3B3CD1C96}" type="presOf" srcId="{3A2EE98E-74FC-5F45-BA4D-419C31EAFB94}" destId="{9DDB28FF-8AF6-AF47-B2A0-9C1D96734E26}" srcOrd="0" destOrd="0" presId="urn:microsoft.com/office/officeart/2005/8/layout/hList7"/>
    <dgm:cxn modelId="{FB0E547E-BCA0-694F-B844-698EB201190C}" type="presOf" srcId="{4A82D279-14DB-1441-ABB6-8A786007FD3D}" destId="{93C3F1C8-F115-E046-B90F-DEEDB399F840}" srcOrd="1" destOrd="0" presId="urn:microsoft.com/office/officeart/2005/8/layout/hList7"/>
    <dgm:cxn modelId="{378EA6CE-007F-B148-8F59-38D497FC1CFC}" type="presOf" srcId="{75D4725D-A763-404E-8778-52900713EF67}" destId="{89458962-C8C2-504E-810A-D6468408B326}" srcOrd="1" destOrd="0" presId="urn:microsoft.com/office/officeart/2005/8/layout/hList7"/>
    <dgm:cxn modelId="{4726EFDB-DAEE-504D-BB3C-9FDC19385D77}" srcId="{CAFC8FEF-F729-274E-B13F-672977F0E043}" destId="{D92CB4CC-7CC4-1A4C-AB78-CDF0D8A5FA1F}" srcOrd="2" destOrd="0" parTransId="{100444ED-BAAD-BD41-A78A-9054C93D0DF8}" sibTransId="{CCF28CAD-F554-FD49-B176-B7FA7BE45852}"/>
    <dgm:cxn modelId="{C51CFA4B-9E2D-D543-88A4-6925037DCE3B}" type="presOf" srcId="{566250C4-BDF9-D94C-9ED5-E28DC8B3B911}" destId="{28312573-EF66-CC41-96A1-E6DC464313BE}" srcOrd="0" destOrd="0" presId="urn:microsoft.com/office/officeart/2005/8/layout/hList7"/>
    <dgm:cxn modelId="{B07D5975-4C47-D945-934B-FCBE8C31DB19}" type="presOf" srcId="{D92CB4CC-7CC4-1A4C-AB78-CDF0D8A5FA1F}" destId="{71353508-57FD-984D-81C3-A116218541D2}" srcOrd="0" destOrd="0" presId="urn:microsoft.com/office/officeart/2005/8/layout/hList7"/>
    <dgm:cxn modelId="{86FB4536-0A18-8F4B-845C-54FB6B400487}" type="presOf" srcId="{09BF49AB-38F4-B34A-B1CB-9D10F3E27261}" destId="{03C37FF8-7CA7-2341-A63A-CE45330E6933}" srcOrd="0" destOrd="0" presId="urn:microsoft.com/office/officeart/2005/8/layout/hList7"/>
    <dgm:cxn modelId="{57E2A9BD-BDAF-5246-AB62-27ACA5D7621A}" srcId="{CAFC8FEF-F729-274E-B13F-672977F0E043}" destId="{4A82D279-14DB-1441-ABB6-8A786007FD3D}" srcOrd="4" destOrd="0" parTransId="{A9EA0824-18B4-3545-BB4E-7553AAA472B9}" sibTransId="{5538B2C8-AED0-E844-B90F-59F3C0DDA2EF}"/>
    <dgm:cxn modelId="{119527CB-B8E7-9848-8DE7-3C486566F52B}" srcId="{CAFC8FEF-F729-274E-B13F-672977F0E043}" destId="{75D4725D-A763-404E-8778-52900713EF67}" srcOrd="1" destOrd="0" parTransId="{CA373B14-80AF-6146-A65C-939AFABDE4CD}" sibTransId="{333091FD-D01F-734B-9790-9487BC948761}"/>
    <dgm:cxn modelId="{76575ADD-AA2D-3D4E-87F2-642B97D902C0}" srcId="{CAFC8FEF-F729-274E-B13F-672977F0E043}" destId="{A4FA1E18-8B42-5A4B-87FC-0EB90FB7150A}" srcOrd="3" destOrd="0" parTransId="{E4B2B0DE-D7E6-D64D-9F3F-0DDE10EE3ED2}" sibTransId="{3A2EE98E-74FC-5F45-BA4D-419C31EAFB94}"/>
    <dgm:cxn modelId="{7D4B4769-8456-6144-A4E1-9745A9CED522}" type="presOf" srcId="{D92CB4CC-7CC4-1A4C-AB78-CDF0D8A5FA1F}" destId="{F5CDFEF3-34F5-F74D-9143-B9DDE1B0E1BE}" srcOrd="1" destOrd="0" presId="urn:microsoft.com/office/officeart/2005/8/layout/hList7"/>
    <dgm:cxn modelId="{571FBB0C-A01F-F94F-AAB6-AA46D524015F}" type="presOf" srcId="{4A82D279-14DB-1441-ABB6-8A786007FD3D}" destId="{DA41C154-68CE-0448-AD75-9242BAF5A85D}" srcOrd="0" destOrd="0" presId="urn:microsoft.com/office/officeart/2005/8/layout/hList7"/>
    <dgm:cxn modelId="{B362348A-B731-404C-ADC9-DFC4557D17EA}" type="presOf" srcId="{566250C4-BDF9-D94C-9ED5-E28DC8B3B911}" destId="{EA92F8D3-65E8-E542-BDC8-FB0F7C8F47D0}" srcOrd="1" destOrd="0" presId="urn:microsoft.com/office/officeart/2005/8/layout/hList7"/>
    <dgm:cxn modelId="{A1F8FBCB-F288-7D49-A845-EF00EA98E1F7}" type="presOf" srcId="{CAFC8FEF-F729-274E-B13F-672977F0E043}" destId="{5D368FC0-788A-B84C-9F5D-84100F494D28}" srcOrd="0" destOrd="0" presId="urn:microsoft.com/office/officeart/2005/8/layout/hList7"/>
    <dgm:cxn modelId="{D38FF813-2710-2946-8BE5-84E2FFA36D42}" srcId="{CAFC8FEF-F729-274E-B13F-672977F0E043}" destId="{566250C4-BDF9-D94C-9ED5-E28DC8B3B911}" srcOrd="0" destOrd="0" parTransId="{07AA542E-0584-3A45-A96B-3862590446EB}" sibTransId="{09BF49AB-38F4-B34A-B1CB-9D10F3E27261}"/>
    <dgm:cxn modelId="{8D110ACC-A7E1-7047-99B7-97B1C04B4807}" type="presParOf" srcId="{5D368FC0-788A-B84C-9F5D-84100F494D28}" destId="{452DE56E-DB7C-A14F-8466-AC7122C4CF1E}" srcOrd="0" destOrd="0" presId="urn:microsoft.com/office/officeart/2005/8/layout/hList7"/>
    <dgm:cxn modelId="{420AB74E-5F64-BD43-A70F-5817496612D1}" type="presParOf" srcId="{5D368FC0-788A-B84C-9F5D-84100F494D28}" destId="{AA6DD3AD-5847-2240-A988-12DEA258FB13}" srcOrd="1" destOrd="0" presId="urn:microsoft.com/office/officeart/2005/8/layout/hList7"/>
    <dgm:cxn modelId="{59B11F1C-79B2-DB49-A6ED-BF18E5A80E83}" type="presParOf" srcId="{AA6DD3AD-5847-2240-A988-12DEA258FB13}" destId="{8E53CFF4-8FD8-DC4F-92B7-4A4FD4A4C216}" srcOrd="0" destOrd="0" presId="urn:microsoft.com/office/officeart/2005/8/layout/hList7"/>
    <dgm:cxn modelId="{885DFFF9-08B5-674E-88EA-5C9E0D0E46E3}" type="presParOf" srcId="{8E53CFF4-8FD8-DC4F-92B7-4A4FD4A4C216}" destId="{28312573-EF66-CC41-96A1-E6DC464313BE}" srcOrd="0" destOrd="0" presId="urn:microsoft.com/office/officeart/2005/8/layout/hList7"/>
    <dgm:cxn modelId="{A869C15C-F9A1-0640-AE05-86C072395111}" type="presParOf" srcId="{8E53CFF4-8FD8-DC4F-92B7-4A4FD4A4C216}" destId="{EA92F8D3-65E8-E542-BDC8-FB0F7C8F47D0}" srcOrd="1" destOrd="0" presId="urn:microsoft.com/office/officeart/2005/8/layout/hList7"/>
    <dgm:cxn modelId="{6146631D-C892-794D-A347-70DAD9A7B8D2}" type="presParOf" srcId="{8E53CFF4-8FD8-DC4F-92B7-4A4FD4A4C216}" destId="{3C5B0C11-3CFB-F94A-ACEC-6D9CD5AE65CE}" srcOrd="2" destOrd="0" presId="urn:microsoft.com/office/officeart/2005/8/layout/hList7"/>
    <dgm:cxn modelId="{AC4D0ED2-D764-654A-8F59-12E191647B77}" type="presParOf" srcId="{8E53CFF4-8FD8-DC4F-92B7-4A4FD4A4C216}" destId="{F2FEBA40-8830-0348-9326-3C536719438E}" srcOrd="3" destOrd="0" presId="urn:microsoft.com/office/officeart/2005/8/layout/hList7"/>
    <dgm:cxn modelId="{88391BD0-D0E1-B84C-8D62-58BF02378435}" type="presParOf" srcId="{AA6DD3AD-5847-2240-A988-12DEA258FB13}" destId="{03C37FF8-7CA7-2341-A63A-CE45330E6933}" srcOrd="1" destOrd="0" presId="urn:microsoft.com/office/officeart/2005/8/layout/hList7"/>
    <dgm:cxn modelId="{0695235E-4F16-4C4A-AF9F-462E5C9074F7}" type="presParOf" srcId="{AA6DD3AD-5847-2240-A988-12DEA258FB13}" destId="{09A4A9D6-D5F8-2F4A-B854-A0AE0291F6CA}" srcOrd="2" destOrd="0" presId="urn:microsoft.com/office/officeart/2005/8/layout/hList7"/>
    <dgm:cxn modelId="{C54775A0-A3F7-6843-B792-A1D6A5E64E84}" type="presParOf" srcId="{09A4A9D6-D5F8-2F4A-B854-A0AE0291F6CA}" destId="{DB056B8F-3665-E344-9ACF-71EE76DE1411}" srcOrd="0" destOrd="0" presId="urn:microsoft.com/office/officeart/2005/8/layout/hList7"/>
    <dgm:cxn modelId="{237928FE-849E-7640-AC79-79F445B27CA5}" type="presParOf" srcId="{09A4A9D6-D5F8-2F4A-B854-A0AE0291F6CA}" destId="{89458962-C8C2-504E-810A-D6468408B326}" srcOrd="1" destOrd="0" presId="urn:microsoft.com/office/officeart/2005/8/layout/hList7"/>
    <dgm:cxn modelId="{42D0932C-8D00-704C-85CC-131C4B713C16}" type="presParOf" srcId="{09A4A9D6-D5F8-2F4A-B854-A0AE0291F6CA}" destId="{B2971100-7BBD-4142-B9E6-208518EB4E62}" srcOrd="2" destOrd="0" presId="urn:microsoft.com/office/officeart/2005/8/layout/hList7"/>
    <dgm:cxn modelId="{80EC48D6-E502-4D4B-A177-41DCFD86EDEA}" type="presParOf" srcId="{09A4A9D6-D5F8-2F4A-B854-A0AE0291F6CA}" destId="{DD7AB27E-8A5F-2A49-B8CD-0375947BFE93}" srcOrd="3" destOrd="0" presId="urn:microsoft.com/office/officeart/2005/8/layout/hList7"/>
    <dgm:cxn modelId="{6297C207-03DB-1647-AC9F-834BFAFAD06B}" type="presParOf" srcId="{AA6DD3AD-5847-2240-A988-12DEA258FB13}" destId="{AA563DD4-A1CE-004A-B357-A06F3DE39462}" srcOrd="3" destOrd="0" presId="urn:microsoft.com/office/officeart/2005/8/layout/hList7"/>
    <dgm:cxn modelId="{41AC971C-7305-AA40-8D61-A72E27BA4094}" type="presParOf" srcId="{AA6DD3AD-5847-2240-A988-12DEA258FB13}" destId="{19691F19-B872-BA42-AAFD-2FCCE3F38A96}" srcOrd="4" destOrd="0" presId="urn:microsoft.com/office/officeart/2005/8/layout/hList7"/>
    <dgm:cxn modelId="{69185685-C411-1849-9E28-C03888D26BA2}" type="presParOf" srcId="{19691F19-B872-BA42-AAFD-2FCCE3F38A96}" destId="{71353508-57FD-984D-81C3-A116218541D2}" srcOrd="0" destOrd="0" presId="urn:microsoft.com/office/officeart/2005/8/layout/hList7"/>
    <dgm:cxn modelId="{A6F3F9BE-9440-DA4C-9A9F-73AE593635D5}" type="presParOf" srcId="{19691F19-B872-BA42-AAFD-2FCCE3F38A96}" destId="{F5CDFEF3-34F5-F74D-9143-B9DDE1B0E1BE}" srcOrd="1" destOrd="0" presId="urn:microsoft.com/office/officeart/2005/8/layout/hList7"/>
    <dgm:cxn modelId="{1933DDD9-785C-7A43-8BB5-B859963010EC}" type="presParOf" srcId="{19691F19-B872-BA42-AAFD-2FCCE3F38A96}" destId="{6710A6BA-97CB-4842-B014-9ADFB4521E3B}" srcOrd="2" destOrd="0" presId="urn:microsoft.com/office/officeart/2005/8/layout/hList7"/>
    <dgm:cxn modelId="{5F569D27-A946-5C43-8D5D-06D1AA69D4A5}" type="presParOf" srcId="{19691F19-B872-BA42-AAFD-2FCCE3F38A96}" destId="{802DEDB5-5904-7746-BFA6-DA5A90F1D315}" srcOrd="3" destOrd="0" presId="urn:microsoft.com/office/officeart/2005/8/layout/hList7"/>
    <dgm:cxn modelId="{717B4A79-4B7F-5143-8576-ADD1D9F28A92}" type="presParOf" srcId="{AA6DD3AD-5847-2240-A988-12DEA258FB13}" destId="{27C4CC94-2BBF-4545-97EB-D0EBA05EDC9B}" srcOrd="5" destOrd="0" presId="urn:microsoft.com/office/officeart/2005/8/layout/hList7"/>
    <dgm:cxn modelId="{2F7F990E-C8AA-CD45-BE2C-78EF6DAB8DFE}" type="presParOf" srcId="{AA6DD3AD-5847-2240-A988-12DEA258FB13}" destId="{17EAB907-00F6-6845-953E-61C06E6F07AF}" srcOrd="6" destOrd="0" presId="urn:microsoft.com/office/officeart/2005/8/layout/hList7"/>
    <dgm:cxn modelId="{E98AD306-130B-5448-82E3-658DD234E906}" type="presParOf" srcId="{17EAB907-00F6-6845-953E-61C06E6F07AF}" destId="{B6144D90-DE39-3444-AA37-3FE1E728BAFC}" srcOrd="0" destOrd="0" presId="urn:microsoft.com/office/officeart/2005/8/layout/hList7"/>
    <dgm:cxn modelId="{CEE6EBEC-8D69-E549-AD3D-EAD38E9F2B5E}" type="presParOf" srcId="{17EAB907-00F6-6845-953E-61C06E6F07AF}" destId="{00B5C3E9-3892-2A4A-B744-C08BD0B04BE1}" srcOrd="1" destOrd="0" presId="urn:microsoft.com/office/officeart/2005/8/layout/hList7"/>
    <dgm:cxn modelId="{5D93DEB9-7059-B84E-8F9F-9CEBFC72003C}" type="presParOf" srcId="{17EAB907-00F6-6845-953E-61C06E6F07AF}" destId="{E7C4A24F-A93D-CB45-A455-91DFFBCF77FC}" srcOrd="2" destOrd="0" presId="urn:microsoft.com/office/officeart/2005/8/layout/hList7"/>
    <dgm:cxn modelId="{38C7F846-3189-CB4A-822A-8F1A4BE1AB77}" type="presParOf" srcId="{17EAB907-00F6-6845-953E-61C06E6F07AF}" destId="{DACD4168-49B0-614B-8E2D-4B0328977F63}" srcOrd="3" destOrd="0" presId="urn:microsoft.com/office/officeart/2005/8/layout/hList7"/>
    <dgm:cxn modelId="{E6DBAF57-EC7C-2B4E-81E6-7555F7537F1C}" type="presParOf" srcId="{AA6DD3AD-5847-2240-A988-12DEA258FB13}" destId="{9DDB28FF-8AF6-AF47-B2A0-9C1D96734E26}" srcOrd="7" destOrd="0" presId="urn:microsoft.com/office/officeart/2005/8/layout/hList7"/>
    <dgm:cxn modelId="{9DB1CED9-6E6C-8A48-A87C-7DB64C71F070}" type="presParOf" srcId="{AA6DD3AD-5847-2240-A988-12DEA258FB13}" destId="{F127B853-93C2-6A44-A8DB-87A7FC4D1627}" srcOrd="8" destOrd="0" presId="urn:microsoft.com/office/officeart/2005/8/layout/hList7"/>
    <dgm:cxn modelId="{47A59956-4C85-E04E-BA5D-D42CA9B10D01}" type="presParOf" srcId="{F127B853-93C2-6A44-A8DB-87A7FC4D1627}" destId="{DA41C154-68CE-0448-AD75-9242BAF5A85D}" srcOrd="0" destOrd="0" presId="urn:microsoft.com/office/officeart/2005/8/layout/hList7"/>
    <dgm:cxn modelId="{B1AC482E-B375-F24F-B0CE-DF77F14C2DCB}" type="presParOf" srcId="{F127B853-93C2-6A44-A8DB-87A7FC4D1627}" destId="{93C3F1C8-F115-E046-B90F-DEEDB399F840}" srcOrd="1" destOrd="0" presId="urn:microsoft.com/office/officeart/2005/8/layout/hList7"/>
    <dgm:cxn modelId="{02C4075C-A35B-2F40-A707-A483613C7449}" type="presParOf" srcId="{F127B853-93C2-6A44-A8DB-87A7FC4D1627}" destId="{FB6A6825-CF96-764B-A7DD-4243026008F0}" srcOrd="2" destOrd="0" presId="urn:microsoft.com/office/officeart/2005/8/layout/hList7"/>
    <dgm:cxn modelId="{42038728-B439-F649-ACF6-00EE28E9F1F1}" type="presParOf" srcId="{F127B853-93C2-6A44-A8DB-87A7FC4D1627}" destId="{B86C04F8-F8D1-A048-9A72-6C024CB6C16B}" srcOrd="3" destOrd="0" presId="urn:microsoft.com/office/officeart/2005/8/layout/hList7"/>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13D9FB2D-2B57-BA4C-9D31-0AF97F09F0E4}" type="doc">
      <dgm:prSet loTypeId="urn:microsoft.com/office/officeart/2005/8/layout/balance1" loCatId="" qsTypeId="urn:microsoft.com/office/officeart/2005/8/quickstyle/simple1" qsCatId="simple" csTypeId="urn:microsoft.com/office/officeart/2005/8/colors/accent4_2" csCatId="accent4" phldr="1"/>
      <dgm:spPr/>
      <dgm:t>
        <a:bodyPr/>
        <a:lstStyle/>
        <a:p>
          <a:endParaRPr lang="en-US"/>
        </a:p>
      </dgm:t>
    </dgm:pt>
    <dgm:pt modelId="{7751CE9D-BF47-2242-8EAB-B6ADEAB88548}">
      <dgm:prSet phldrT="[Text]"/>
      <dgm:spPr/>
      <dgm:t>
        <a:bodyPr/>
        <a:lstStyle/>
        <a:p>
          <a:r>
            <a:rPr lang="en-US" dirty="0" smtClean="0"/>
            <a:t>CRM</a:t>
          </a:r>
          <a:endParaRPr lang="en-US" dirty="0"/>
        </a:p>
      </dgm:t>
    </dgm:pt>
    <dgm:pt modelId="{8FF1D687-B578-BB4B-8E3B-6397E4BB70E0}" type="parTrans" cxnId="{CECD357E-2ED0-3245-AB47-E6C55F593940}">
      <dgm:prSet/>
      <dgm:spPr/>
      <dgm:t>
        <a:bodyPr/>
        <a:lstStyle/>
        <a:p>
          <a:endParaRPr lang="en-US"/>
        </a:p>
      </dgm:t>
    </dgm:pt>
    <dgm:pt modelId="{A60C5DA7-2BF8-1A4F-B9F1-6D41DE8D960F}" type="sibTrans" cxnId="{CECD357E-2ED0-3245-AB47-E6C55F593940}">
      <dgm:prSet/>
      <dgm:spPr/>
      <dgm:t>
        <a:bodyPr/>
        <a:lstStyle/>
        <a:p>
          <a:endParaRPr lang="en-US"/>
        </a:p>
      </dgm:t>
    </dgm:pt>
    <dgm:pt modelId="{E5356886-DC34-2D48-ADD8-58D22EE0218B}">
      <dgm:prSet phldrT="[Text]"/>
      <dgm:spPr/>
      <dgm:t>
        <a:bodyPr/>
        <a:lstStyle/>
        <a:p>
          <a:r>
            <a:rPr lang="en-US" dirty="0" smtClean="0"/>
            <a:t>ERP</a:t>
          </a:r>
          <a:endParaRPr lang="en-US" dirty="0"/>
        </a:p>
      </dgm:t>
    </dgm:pt>
    <dgm:pt modelId="{8BA169F1-DDDA-C644-9754-BA51815B35C9}" type="parTrans" cxnId="{6CAD71D1-EDA2-A64F-B3E9-BCC206ADCAFF}">
      <dgm:prSet/>
      <dgm:spPr/>
      <dgm:t>
        <a:bodyPr/>
        <a:lstStyle/>
        <a:p>
          <a:endParaRPr lang="en-US"/>
        </a:p>
      </dgm:t>
    </dgm:pt>
    <dgm:pt modelId="{85966E78-760A-6E42-8C24-9851EC68B91B}" type="sibTrans" cxnId="{6CAD71D1-EDA2-A64F-B3E9-BCC206ADCAFF}">
      <dgm:prSet/>
      <dgm:spPr/>
      <dgm:t>
        <a:bodyPr/>
        <a:lstStyle/>
        <a:p>
          <a:endParaRPr lang="en-US"/>
        </a:p>
      </dgm:t>
    </dgm:pt>
    <dgm:pt modelId="{F1C7E067-E12C-444B-9C99-FD8E93237469}">
      <dgm:prSet phldrT="[Text]"/>
      <dgm:spPr>
        <a:noFill/>
        <a:ln>
          <a:noFill/>
        </a:ln>
      </dgm:spPr>
      <dgm:t>
        <a:bodyPr/>
        <a:lstStyle/>
        <a:p>
          <a:r>
            <a:rPr lang="en-US" dirty="0" smtClean="0"/>
            <a:t> </a:t>
          </a:r>
          <a:endParaRPr lang="en-US" dirty="0"/>
        </a:p>
      </dgm:t>
    </dgm:pt>
    <dgm:pt modelId="{F761D3F5-668B-7447-9708-AC71CD5D4F6C}" type="parTrans" cxnId="{B3110421-B621-F149-9C18-9966640A7F88}">
      <dgm:prSet/>
      <dgm:spPr/>
      <dgm:t>
        <a:bodyPr/>
        <a:lstStyle/>
        <a:p>
          <a:endParaRPr lang="en-US"/>
        </a:p>
      </dgm:t>
    </dgm:pt>
    <dgm:pt modelId="{1C965ED8-24A6-4748-9E91-5278DADC9C4C}" type="sibTrans" cxnId="{B3110421-B621-F149-9C18-9966640A7F88}">
      <dgm:prSet/>
      <dgm:spPr/>
      <dgm:t>
        <a:bodyPr/>
        <a:lstStyle/>
        <a:p>
          <a:endParaRPr lang="en-US"/>
        </a:p>
      </dgm:t>
    </dgm:pt>
    <dgm:pt modelId="{8213510A-8948-5F47-871A-310652D667C4}">
      <dgm:prSet phldrT="[Text]"/>
      <dgm:spPr/>
      <dgm:t>
        <a:bodyPr/>
        <a:lstStyle/>
        <a:p>
          <a:r>
            <a:rPr lang="en-US" dirty="0" smtClean="0"/>
            <a:t>CMS</a:t>
          </a:r>
          <a:endParaRPr lang="en-US" dirty="0"/>
        </a:p>
      </dgm:t>
    </dgm:pt>
    <dgm:pt modelId="{F02EE0DF-8460-ED43-8428-28AE2FF81C29}" type="parTrans" cxnId="{E9453F70-1BB1-0546-839F-5F9BC85DE94E}">
      <dgm:prSet/>
      <dgm:spPr/>
      <dgm:t>
        <a:bodyPr/>
        <a:lstStyle/>
        <a:p>
          <a:endParaRPr lang="en-US"/>
        </a:p>
      </dgm:t>
    </dgm:pt>
    <dgm:pt modelId="{1F1FE381-8EE0-CF41-B10D-317ABA55FEA4}" type="sibTrans" cxnId="{E9453F70-1BB1-0546-839F-5F9BC85DE94E}">
      <dgm:prSet/>
      <dgm:spPr/>
      <dgm:t>
        <a:bodyPr/>
        <a:lstStyle/>
        <a:p>
          <a:endParaRPr lang="en-US"/>
        </a:p>
      </dgm:t>
    </dgm:pt>
    <dgm:pt modelId="{47845BBE-BB0B-8E4B-A755-81D538D25813}">
      <dgm:prSet phldrT="[Text]"/>
      <dgm:spPr/>
      <dgm:t>
        <a:bodyPr/>
        <a:lstStyle/>
        <a:p>
          <a:r>
            <a:rPr lang="en-US" dirty="0" smtClean="0"/>
            <a:t>MRP</a:t>
          </a:r>
          <a:endParaRPr lang="en-US" dirty="0"/>
        </a:p>
      </dgm:t>
    </dgm:pt>
    <dgm:pt modelId="{96729791-2F6B-1741-A282-8A1BA1C9D18C}" type="parTrans" cxnId="{70685708-065A-6E49-9CE0-A416AA6FC3FE}">
      <dgm:prSet/>
      <dgm:spPr/>
      <dgm:t>
        <a:bodyPr/>
        <a:lstStyle/>
        <a:p>
          <a:endParaRPr lang="en-US"/>
        </a:p>
      </dgm:t>
    </dgm:pt>
    <dgm:pt modelId="{2EF30182-66C1-E943-AF7A-371740D0DA71}" type="sibTrans" cxnId="{70685708-065A-6E49-9CE0-A416AA6FC3FE}">
      <dgm:prSet/>
      <dgm:spPr/>
      <dgm:t>
        <a:bodyPr/>
        <a:lstStyle/>
        <a:p>
          <a:endParaRPr lang="en-US"/>
        </a:p>
      </dgm:t>
    </dgm:pt>
    <dgm:pt modelId="{999E1E2C-0AE5-0240-8852-5231CB83733F}">
      <dgm:prSet phldrT="[Text]"/>
      <dgm:spPr/>
      <dgm:t>
        <a:bodyPr/>
        <a:lstStyle/>
        <a:p>
          <a:r>
            <a:rPr lang="en-US" dirty="0" smtClean="0"/>
            <a:t>CSS</a:t>
          </a:r>
          <a:endParaRPr lang="en-US" dirty="0"/>
        </a:p>
      </dgm:t>
    </dgm:pt>
    <dgm:pt modelId="{51A014A3-676D-844E-88F4-CE52FC5D8809}" type="parTrans" cxnId="{39015AAC-92CF-404A-AA86-8E7FF696846B}">
      <dgm:prSet/>
      <dgm:spPr/>
      <dgm:t>
        <a:bodyPr/>
        <a:lstStyle/>
        <a:p>
          <a:endParaRPr lang="en-US"/>
        </a:p>
      </dgm:t>
    </dgm:pt>
    <dgm:pt modelId="{73626EB5-F009-8649-B625-9C644C8E6BCC}" type="sibTrans" cxnId="{39015AAC-92CF-404A-AA86-8E7FF696846B}">
      <dgm:prSet/>
      <dgm:spPr/>
      <dgm:t>
        <a:bodyPr/>
        <a:lstStyle/>
        <a:p>
          <a:endParaRPr lang="en-US"/>
        </a:p>
      </dgm:t>
    </dgm:pt>
    <dgm:pt modelId="{470C7459-49C4-9F41-8F62-9D792FAB5990}">
      <dgm:prSet phldrT="[Text]"/>
      <dgm:spPr/>
      <dgm:t>
        <a:bodyPr/>
        <a:lstStyle/>
        <a:p>
          <a:r>
            <a:rPr lang="en-US" dirty="0" smtClean="0"/>
            <a:t>SCM</a:t>
          </a:r>
          <a:endParaRPr lang="en-US" dirty="0"/>
        </a:p>
      </dgm:t>
    </dgm:pt>
    <dgm:pt modelId="{C3390E94-6C80-6C4F-8992-52CF23CBF08F}" type="parTrans" cxnId="{4A126269-E85D-5841-A1E9-791E0B2F3BCE}">
      <dgm:prSet/>
      <dgm:spPr/>
      <dgm:t>
        <a:bodyPr/>
        <a:lstStyle/>
        <a:p>
          <a:endParaRPr lang="en-US"/>
        </a:p>
      </dgm:t>
    </dgm:pt>
    <dgm:pt modelId="{F31F9F60-057F-C24D-9C91-ADA5A22C077D}" type="sibTrans" cxnId="{4A126269-E85D-5841-A1E9-791E0B2F3BCE}">
      <dgm:prSet/>
      <dgm:spPr/>
      <dgm:t>
        <a:bodyPr/>
        <a:lstStyle/>
        <a:p>
          <a:endParaRPr lang="en-US"/>
        </a:p>
      </dgm:t>
    </dgm:pt>
    <dgm:pt modelId="{AA0852CD-1183-394D-B3FD-7319284510F8}">
      <dgm:prSet phldrT="[Text]"/>
      <dgm:spPr/>
      <dgm:t>
        <a:bodyPr/>
        <a:lstStyle/>
        <a:p>
          <a:r>
            <a:rPr lang="en-US" dirty="0" smtClean="0"/>
            <a:t>APS</a:t>
          </a:r>
          <a:endParaRPr lang="en-US" dirty="0"/>
        </a:p>
      </dgm:t>
    </dgm:pt>
    <dgm:pt modelId="{ED8E58FF-9DA4-AC4B-AF81-888E5EF0C206}" type="parTrans" cxnId="{6A133325-3BEE-134E-98A6-ABC0B72183BF}">
      <dgm:prSet/>
      <dgm:spPr/>
      <dgm:t>
        <a:bodyPr/>
        <a:lstStyle/>
        <a:p>
          <a:endParaRPr lang="en-US"/>
        </a:p>
      </dgm:t>
    </dgm:pt>
    <dgm:pt modelId="{9442D42A-2ABB-3A44-AFC7-9C4A471DDD1B}" type="sibTrans" cxnId="{6A133325-3BEE-134E-98A6-ABC0B72183BF}">
      <dgm:prSet/>
      <dgm:spPr/>
      <dgm:t>
        <a:bodyPr/>
        <a:lstStyle/>
        <a:p>
          <a:endParaRPr lang="en-US"/>
        </a:p>
      </dgm:t>
    </dgm:pt>
    <dgm:pt modelId="{1B620E51-B8E4-6244-AE32-59E02548E90F}">
      <dgm:prSet phldrT="[Text]"/>
      <dgm:spPr>
        <a:noFill/>
        <a:ln>
          <a:noFill/>
        </a:ln>
      </dgm:spPr>
      <dgm:t>
        <a:bodyPr/>
        <a:lstStyle/>
        <a:p>
          <a:r>
            <a:rPr lang="en-US" dirty="0" smtClean="0"/>
            <a:t> </a:t>
          </a:r>
          <a:endParaRPr lang="en-US" dirty="0"/>
        </a:p>
      </dgm:t>
    </dgm:pt>
    <dgm:pt modelId="{5047B3D4-62A2-B74E-AE38-36E5317E85C8}" type="sibTrans" cxnId="{06265B71-0491-0D4A-9BAA-52975A5A4101}">
      <dgm:prSet/>
      <dgm:spPr/>
      <dgm:t>
        <a:bodyPr/>
        <a:lstStyle/>
        <a:p>
          <a:endParaRPr lang="en-US"/>
        </a:p>
      </dgm:t>
    </dgm:pt>
    <dgm:pt modelId="{24300AA0-FA6E-084F-9D88-CFD63A90483E}" type="parTrans" cxnId="{06265B71-0491-0D4A-9BAA-52975A5A4101}">
      <dgm:prSet/>
      <dgm:spPr/>
      <dgm:t>
        <a:bodyPr/>
        <a:lstStyle/>
        <a:p>
          <a:endParaRPr lang="en-US"/>
        </a:p>
      </dgm:t>
    </dgm:pt>
    <dgm:pt modelId="{91905F6C-F80C-6644-A276-1C9F3B687A12}" type="pres">
      <dgm:prSet presAssocID="{13D9FB2D-2B57-BA4C-9D31-0AF97F09F0E4}" presName="outerComposite" presStyleCnt="0">
        <dgm:presLayoutVars>
          <dgm:chMax val="2"/>
          <dgm:animLvl val="lvl"/>
          <dgm:resizeHandles val="exact"/>
        </dgm:presLayoutVars>
      </dgm:prSet>
      <dgm:spPr/>
      <dgm:t>
        <a:bodyPr/>
        <a:lstStyle/>
        <a:p>
          <a:endParaRPr lang="en-US"/>
        </a:p>
      </dgm:t>
    </dgm:pt>
    <dgm:pt modelId="{DE015FF6-F0FA-BB4D-B753-ED96CD19C84F}" type="pres">
      <dgm:prSet presAssocID="{13D9FB2D-2B57-BA4C-9D31-0AF97F09F0E4}" presName="dummyMaxCanvas" presStyleCnt="0"/>
      <dgm:spPr/>
      <dgm:t>
        <a:bodyPr/>
        <a:lstStyle/>
        <a:p>
          <a:endParaRPr lang="en-US"/>
        </a:p>
      </dgm:t>
    </dgm:pt>
    <dgm:pt modelId="{2CA7BE92-1B48-5541-8289-3AD587163470}" type="pres">
      <dgm:prSet presAssocID="{13D9FB2D-2B57-BA4C-9D31-0AF97F09F0E4}" presName="parentComposite" presStyleCnt="0"/>
      <dgm:spPr/>
      <dgm:t>
        <a:bodyPr/>
        <a:lstStyle/>
        <a:p>
          <a:endParaRPr lang="en-US"/>
        </a:p>
      </dgm:t>
    </dgm:pt>
    <dgm:pt modelId="{BD68AB56-ACE2-0944-A26C-112C054236EE}" type="pres">
      <dgm:prSet presAssocID="{13D9FB2D-2B57-BA4C-9D31-0AF97F09F0E4}" presName="parent1" presStyleLbl="alignAccFollowNode1" presStyleIdx="0" presStyleCnt="4">
        <dgm:presLayoutVars>
          <dgm:chMax val="4"/>
        </dgm:presLayoutVars>
      </dgm:prSet>
      <dgm:spPr/>
      <dgm:t>
        <a:bodyPr/>
        <a:lstStyle/>
        <a:p>
          <a:endParaRPr lang="en-US"/>
        </a:p>
      </dgm:t>
    </dgm:pt>
    <dgm:pt modelId="{72C3255C-CD4C-BF4B-9157-C751C10A3D69}" type="pres">
      <dgm:prSet presAssocID="{13D9FB2D-2B57-BA4C-9D31-0AF97F09F0E4}" presName="parent2" presStyleLbl="alignAccFollowNode1" presStyleIdx="1" presStyleCnt="4">
        <dgm:presLayoutVars>
          <dgm:chMax val="4"/>
        </dgm:presLayoutVars>
      </dgm:prSet>
      <dgm:spPr/>
      <dgm:t>
        <a:bodyPr/>
        <a:lstStyle/>
        <a:p>
          <a:endParaRPr lang="en-US"/>
        </a:p>
      </dgm:t>
    </dgm:pt>
    <dgm:pt modelId="{027883DD-65E4-AA4D-9292-3250C7DA0138}" type="pres">
      <dgm:prSet presAssocID="{13D9FB2D-2B57-BA4C-9D31-0AF97F09F0E4}" presName="childrenComposite" presStyleCnt="0"/>
      <dgm:spPr/>
      <dgm:t>
        <a:bodyPr/>
        <a:lstStyle/>
        <a:p>
          <a:endParaRPr lang="en-US"/>
        </a:p>
      </dgm:t>
    </dgm:pt>
    <dgm:pt modelId="{3E39D7F7-0E61-D447-AFDC-248837B0C9BE}" type="pres">
      <dgm:prSet presAssocID="{13D9FB2D-2B57-BA4C-9D31-0AF97F09F0E4}" presName="dummyMaxCanvas_ChildArea" presStyleCnt="0"/>
      <dgm:spPr/>
      <dgm:t>
        <a:bodyPr/>
        <a:lstStyle/>
        <a:p>
          <a:endParaRPr lang="en-US"/>
        </a:p>
      </dgm:t>
    </dgm:pt>
    <dgm:pt modelId="{35C5E8C7-918D-0549-8445-4D5DC46B97DF}" type="pres">
      <dgm:prSet presAssocID="{13D9FB2D-2B57-BA4C-9D31-0AF97F09F0E4}" presName="fulcrum" presStyleLbl="alignAccFollowNode1" presStyleIdx="2" presStyleCnt="4"/>
      <dgm:spPr/>
      <dgm:t>
        <a:bodyPr/>
        <a:lstStyle/>
        <a:p>
          <a:endParaRPr lang="en-US"/>
        </a:p>
      </dgm:t>
    </dgm:pt>
    <dgm:pt modelId="{B66D7013-6C54-324C-BC36-E7F3B8D95076}" type="pres">
      <dgm:prSet presAssocID="{13D9FB2D-2B57-BA4C-9D31-0AF97F09F0E4}" presName="balance_43" presStyleLbl="alignAccFollowNode1" presStyleIdx="3" presStyleCnt="4">
        <dgm:presLayoutVars>
          <dgm:bulletEnabled val="1"/>
        </dgm:presLayoutVars>
      </dgm:prSet>
      <dgm:spPr/>
      <dgm:t>
        <a:bodyPr/>
        <a:lstStyle/>
        <a:p>
          <a:endParaRPr lang="en-US"/>
        </a:p>
      </dgm:t>
    </dgm:pt>
    <dgm:pt modelId="{02BF32D6-517D-B249-90B8-6CE449302152}" type="pres">
      <dgm:prSet presAssocID="{13D9FB2D-2B57-BA4C-9D31-0AF97F09F0E4}" presName="left_43_1" presStyleLbl="node1" presStyleIdx="0" presStyleCnt="7">
        <dgm:presLayoutVars>
          <dgm:bulletEnabled val="1"/>
        </dgm:presLayoutVars>
      </dgm:prSet>
      <dgm:spPr/>
      <dgm:t>
        <a:bodyPr/>
        <a:lstStyle/>
        <a:p>
          <a:endParaRPr lang="en-US"/>
        </a:p>
      </dgm:t>
    </dgm:pt>
    <dgm:pt modelId="{36F1D639-773E-D04D-975C-00B073EA3834}" type="pres">
      <dgm:prSet presAssocID="{13D9FB2D-2B57-BA4C-9D31-0AF97F09F0E4}" presName="left_43_2" presStyleLbl="node1" presStyleIdx="1" presStyleCnt="7">
        <dgm:presLayoutVars>
          <dgm:bulletEnabled val="1"/>
        </dgm:presLayoutVars>
      </dgm:prSet>
      <dgm:spPr/>
      <dgm:t>
        <a:bodyPr/>
        <a:lstStyle/>
        <a:p>
          <a:endParaRPr lang="en-US"/>
        </a:p>
      </dgm:t>
    </dgm:pt>
    <dgm:pt modelId="{255F8ABD-640C-384A-9374-5815B5EB8DAF}" type="pres">
      <dgm:prSet presAssocID="{13D9FB2D-2B57-BA4C-9D31-0AF97F09F0E4}" presName="left_43_3" presStyleLbl="node1" presStyleIdx="2" presStyleCnt="7" custAng="1650519" custLinFactX="100000" custLinFactY="34974" custLinFactNeighborX="154704" custLinFactNeighborY="100000">
        <dgm:presLayoutVars>
          <dgm:bulletEnabled val="1"/>
        </dgm:presLayoutVars>
      </dgm:prSet>
      <dgm:spPr/>
      <dgm:t>
        <a:bodyPr/>
        <a:lstStyle/>
        <a:p>
          <a:endParaRPr lang="en-US"/>
        </a:p>
      </dgm:t>
    </dgm:pt>
    <dgm:pt modelId="{6F8F652B-05C5-D64E-A0F1-F160DBB1A8D1}" type="pres">
      <dgm:prSet presAssocID="{13D9FB2D-2B57-BA4C-9D31-0AF97F09F0E4}" presName="left_43_4" presStyleLbl="node1" presStyleIdx="3" presStyleCnt="7" custAng="20212613" custLinFactY="8030" custLinFactNeighborX="-56557" custLinFactNeighborY="100000">
        <dgm:presLayoutVars>
          <dgm:bulletEnabled val="1"/>
        </dgm:presLayoutVars>
      </dgm:prSet>
      <dgm:spPr/>
      <dgm:t>
        <a:bodyPr/>
        <a:lstStyle/>
        <a:p>
          <a:endParaRPr lang="en-US"/>
        </a:p>
      </dgm:t>
    </dgm:pt>
    <dgm:pt modelId="{0BFDE2A4-F2AB-8143-909C-6E6A94BF0BE0}" type="pres">
      <dgm:prSet presAssocID="{13D9FB2D-2B57-BA4C-9D31-0AF97F09F0E4}" presName="right_43_1" presStyleLbl="node1" presStyleIdx="4" presStyleCnt="7">
        <dgm:presLayoutVars>
          <dgm:bulletEnabled val="1"/>
        </dgm:presLayoutVars>
      </dgm:prSet>
      <dgm:spPr/>
      <dgm:t>
        <a:bodyPr/>
        <a:lstStyle/>
        <a:p>
          <a:endParaRPr lang="en-US"/>
        </a:p>
      </dgm:t>
    </dgm:pt>
    <dgm:pt modelId="{2D279805-D4CC-544A-B80E-429C7D489182}" type="pres">
      <dgm:prSet presAssocID="{13D9FB2D-2B57-BA4C-9D31-0AF97F09F0E4}" presName="right_43_2" presStyleLbl="node1" presStyleIdx="5" presStyleCnt="7">
        <dgm:presLayoutVars>
          <dgm:bulletEnabled val="1"/>
        </dgm:presLayoutVars>
      </dgm:prSet>
      <dgm:spPr/>
      <dgm:t>
        <a:bodyPr/>
        <a:lstStyle/>
        <a:p>
          <a:endParaRPr lang="en-US"/>
        </a:p>
      </dgm:t>
    </dgm:pt>
    <dgm:pt modelId="{A093CFE9-BD5F-F94C-B89D-FC7C6BE5D979}" type="pres">
      <dgm:prSet presAssocID="{13D9FB2D-2B57-BA4C-9D31-0AF97F09F0E4}" presName="right_43_3" presStyleLbl="node1" presStyleIdx="6" presStyleCnt="7">
        <dgm:presLayoutVars>
          <dgm:bulletEnabled val="1"/>
        </dgm:presLayoutVars>
      </dgm:prSet>
      <dgm:spPr/>
      <dgm:t>
        <a:bodyPr/>
        <a:lstStyle/>
        <a:p>
          <a:endParaRPr lang="en-US"/>
        </a:p>
      </dgm:t>
    </dgm:pt>
  </dgm:ptLst>
  <dgm:cxnLst>
    <dgm:cxn modelId="{5B005481-26A3-FF40-8074-7508B749E064}" type="presOf" srcId="{1B620E51-B8E4-6244-AE32-59E02548E90F}" destId="{BD68AB56-ACE2-0944-A26C-112C054236EE}" srcOrd="0" destOrd="0" presId="urn:microsoft.com/office/officeart/2005/8/layout/balance1"/>
    <dgm:cxn modelId="{CECD357E-2ED0-3245-AB47-E6C55F593940}" srcId="{1B620E51-B8E4-6244-AE32-59E02548E90F}" destId="{7751CE9D-BF47-2242-8EAB-B6ADEAB88548}" srcOrd="0" destOrd="0" parTransId="{8FF1D687-B578-BB4B-8E3B-6397E4BB70E0}" sibTransId="{A60C5DA7-2BF8-1A4F-B9F1-6D41DE8D960F}"/>
    <dgm:cxn modelId="{5A788122-1B51-B240-B88F-480FC86E937E}" type="presOf" srcId="{AA0852CD-1183-394D-B3FD-7319284510F8}" destId="{255F8ABD-640C-384A-9374-5815B5EB8DAF}" srcOrd="0" destOrd="0" presId="urn:microsoft.com/office/officeart/2005/8/layout/balance1"/>
    <dgm:cxn modelId="{0CD0FCCF-D3F1-0549-B127-BE7BD9D93A62}" type="presOf" srcId="{999E1E2C-0AE5-0240-8852-5231CB83733F}" destId="{A093CFE9-BD5F-F94C-B89D-FC7C6BE5D979}" srcOrd="0" destOrd="0" presId="urn:microsoft.com/office/officeart/2005/8/layout/balance1"/>
    <dgm:cxn modelId="{C9219ED4-7707-CE4B-B15C-564A73EA9C41}" type="presOf" srcId="{47845BBE-BB0B-8E4B-A755-81D538D25813}" destId="{2D279805-D4CC-544A-B80E-429C7D489182}" srcOrd="0" destOrd="0" presId="urn:microsoft.com/office/officeart/2005/8/layout/balance1"/>
    <dgm:cxn modelId="{39015AAC-92CF-404A-AA86-8E7FF696846B}" srcId="{F1C7E067-E12C-444B-9C99-FD8E93237469}" destId="{999E1E2C-0AE5-0240-8852-5231CB83733F}" srcOrd="2" destOrd="0" parTransId="{51A014A3-676D-844E-88F4-CE52FC5D8809}" sibTransId="{73626EB5-F009-8649-B625-9C644C8E6BCC}"/>
    <dgm:cxn modelId="{5F56AE08-C161-5E46-B955-1FCF48CF5604}" type="presOf" srcId="{13D9FB2D-2B57-BA4C-9D31-0AF97F09F0E4}" destId="{91905F6C-F80C-6644-A276-1C9F3B687A12}" srcOrd="0" destOrd="0" presId="urn:microsoft.com/office/officeart/2005/8/layout/balance1"/>
    <dgm:cxn modelId="{B212CCE7-07EF-B341-9906-1FE2582B5CFB}" type="presOf" srcId="{F1C7E067-E12C-444B-9C99-FD8E93237469}" destId="{72C3255C-CD4C-BF4B-9157-C751C10A3D69}" srcOrd="0" destOrd="0" presId="urn:microsoft.com/office/officeart/2005/8/layout/balance1"/>
    <dgm:cxn modelId="{14AC7E01-965E-2B4B-A82C-FA980E0734E6}" type="presOf" srcId="{7751CE9D-BF47-2242-8EAB-B6ADEAB88548}" destId="{02BF32D6-517D-B249-90B8-6CE449302152}" srcOrd="0" destOrd="0" presId="urn:microsoft.com/office/officeart/2005/8/layout/balance1"/>
    <dgm:cxn modelId="{6A133325-3BEE-134E-98A6-ABC0B72183BF}" srcId="{1B620E51-B8E4-6244-AE32-59E02548E90F}" destId="{AA0852CD-1183-394D-B3FD-7319284510F8}" srcOrd="2" destOrd="0" parTransId="{ED8E58FF-9DA4-AC4B-AF81-888E5EF0C206}" sibTransId="{9442D42A-2ABB-3A44-AFC7-9C4A471DDD1B}"/>
    <dgm:cxn modelId="{6CAD71D1-EDA2-A64F-B3E9-BCC206ADCAFF}" srcId="{1B620E51-B8E4-6244-AE32-59E02548E90F}" destId="{E5356886-DC34-2D48-ADD8-58D22EE0218B}" srcOrd="1" destOrd="0" parTransId="{8BA169F1-DDDA-C644-9754-BA51815B35C9}" sibTransId="{85966E78-760A-6E42-8C24-9851EC68B91B}"/>
    <dgm:cxn modelId="{E9453F70-1BB1-0546-839F-5F9BC85DE94E}" srcId="{F1C7E067-E12C-444B-9C99-FD8E93237469}" destId="{8213510A-8948-5F47-871A-310652D667C4}" srcOrd="0" destOrd="0" parTransId="{F02EE0DF-8460-ED43-8428-28AE2FF81C29}" sibTransId="{1F1FE381-8EE0-CF41-B10D-317ABA55FEA4}"/>
    <dgm:cxn modelId="{B83800A2-3A22-9441-8BD1-7420756EF80A}" type="presOf" srcId="{E5356886-DC34-2D48-ADD8-58D22EE0218B}" destId="{36F1D639-773E-D04D-975C-00B073EA3834}" srcOrd="0" destOrd="0" presId="urn:microsoft.com/office/officeart/2005/8/layout/balance1"/>
    <dgm:cxn modelId="{4A126269-E85D-5841-A1E9-791E0B2F3BCE}" srcId="{1B620E51-B8E4-6244-AE32-59E02548E90F}" destId="{470C7459-49C4-9F41-8F62-9D792FAB5990}" srcOrd="3" destOrd="0" parTransId="{C3390E94-6C80-6C4F-8992-52CF23CBF08F}" sibTransId="{F31F9F60-057F-C24D-9C91-ADA5A22C077D}"/>
    <dgm:cxn modelId="{03E9230D-10A8-2145-A867-645629DFAE60}" type="presOf" srcId="{470C7459-49C4-9F41-8F62-9D792FAB5990}" destId="{6F8F652B-05C5-D64E-A0F1-F160DBB1A8D1}" srcOrd="0" destOrd="0" presId="urn:microsoft.com/office/officeart/2005/8/layout/balance1"/>
    <dgm:cxn modelId="{06265B71-0491-0D4A-9BAA-52975A5A4101}" srcId="{13D9FB2D-2B57-BA4C-9D31-0AF97F09F0E4}" destId="{1B620E51-B8E4-6244-AE32-59E02548E90F}" srcOrd="0" destOrd="0" parTransId="{24300AA0-FA6E-084F-9D88-CFD63A90483E}" sibTransId="{5047B3D4-62A2-B74E-AE38-36E5317E85C8}"/>
    <dgm:cxn modelId="{B3110421-B621-F149-9C18-9966640A7F88}" srcId="{13D9FB2D-2B57-BA4C-9D31-0AF97F09F0E4}" destId="{F1C7E067-E12C-444B-9C99-FD8E93237469}" srcOrd="1" destOrd="0" parTransId="{F761D3F5-668B-7447-9708-AC71CD5D4F6C}" sibTransId="{1C965ED8-24A6-4748-9E91-5278DADC9C4C}"/>
    <dgm:cxn modelId="{E9DEF75B-2551-0744-8B4C-5251F872923E}" type="presOf" srcId="{8213510A-8948-5F47-871A-310652D667C4}" destId="{0BFDE2A4-F2AB-8143-909C-6E6A94BF0BE0}" srcOrd="0" destOrd="0" presId="urn:microsoft.com/office/officeart/2005/8/layout/balance1"/>
    <dgm:cxn modelId="{70685708-065A-6E49-9CE0-A416AA6FC3FE}" srcId="{F1C7E067-E12C-444B-9C99-FD8E93237469}" destId="{47845BBE-BB0B-8E4B-A755-81D538D25813}" srcOrd="1" destOrd="0" parTransId="{96729791-2F6B-1741-A282-8A1BA1C9D18C}" sibTransId="{2EF30182-66C1-E943-AF7A-371740D0DA71}"/>
    <dgm:cxn modelId="{DE1A0A5E-8395-0242-BE7B-1C5E703395FB}" type="presParOf" srcId="{91905F6C-F80C-6644-A276-1C9F3B687A12}" destId="{DE015FF6-F0FA-BB4D-B753-ED96CD19C84F}" srcOrd="0" destOrd="0" presId="urn:microsoft.com/office/officeart/2005/8/layout/balance1"/>
    <dgm:cxn modelId="{9B7E4595-FFDF-5841-9E1A-328450D77B02}" type="presParOf" srcId="{91905F6C-F80C-6644-A276-1C9F3B687A12}" destId="{2CA7BE92-1B48-5541-8289-3AD587163470}" srcOrd="1" destOrd="0" presId="urn:microsoft.com/office/officeart/2005/8/layout/balance1"/>
    <dgm:cxn modelId="{6CF6FD27-B90A-2345-A135-AA1B5A83095E}" type="presParOf" srcId="{2CA7BE92-1B48-5541-8289-3AD587163470}" destId="{BD68AB56-ACE2-0944-A26C-112C054236EE}" srcOrd="0" destOrd="0" presId="urn:microsoft.com/office/officeart/2005/8/layout/balance1"/>
    <dgm:cxn modelId="{F0D3627C-244C-6748-9244-D1060A40B40D}" type="presParOf" srcId="{2CA7BE92-1B48-5541-8289-3AD587163470}" destId="{72C3255C-CD4C-BF4B-9157-C751C10A3D69}" srcOrd="1" destOrd="0" presId="urn:microsoft.com/office/officeart/2005/8/layout/balance1"/>
    <dgm:cxn modelId="{B358F914-8465-AA48-A272-F1BB22FC7C58}" type="presParOf" srcId="{91905F6C-F80C-6644-A276-1C9F3B687A12}" destId="{027883DD-65E4-AA4D-9292-3250C7DA0138}" srcOrd="2" destOrd="0" presId="urn:microsoft.com/office/officeart/2005/8/layout/balance1"/>
    <dgm:cxn modelId="{C0C6C115-02F6-394B-9413-836FAF3FC291}" type="presParOf" srcId="{027883DD-65E4-AA4D-9292-3250C7DA0138}" destId="{3E39D7F7-0E61-D447-AFDC-248837B0C9BE}" srcOrd="0" destOrd="0" presId="urn:microsoft.com/office/officeart/2005/8/layout/balance1"/>
    <dgm:cxn modelId="{F220965B-F9F8-6644-8766-2D5D5F33BEDA}" type="presParOf" srcId="{027883DD-65E4-AA4D-9292-3250C7DA0138}" destId="{35C5E8C7-918D-0549-8445-4D5DC46B97DF}" srcOrd="1" destOrd="0" presId="urn:microsoft.com/office/officeart/2005/8/layout/balance1"/>
    <dgm:cxn modelId="{02467522-B460-E942-B254-DEB583050C54}" type="presParOf" srcId="{027883DD-65E4-AA4D-9292-3250C7DA0138}" destId="{B66D7013-6C54-324C-BC36-E7F3B8D95076}" srcOrd="2" destOrd="0" presId="urn:microsoft.com/office/officeart/2005/8/layout/balance1"/>
    <dgm:cxn modelId="{96796701-05C5-1E41-90EA-31E3909D2EFE}" type="presParOf" srcId="{027883DD-65E4-AA4D-9292-3250C7DA0138}" destId="{02BF32D6-517D-B249-90B8-6CE449302152}" srcOrd="3" destOrd="0" presId="urn:microsoft.com/office/officeart/2005/8/layout/balance1"/>
    <dgm:cxn modelId="{317848FC-1777-914B-8236-201BAF676DAF}" type="presParOf" srcId="{027883DD-65E4-AA4D-9292-3250C7DA0138}" destId="{36F1D639-773E-D04D-975C-00B073EA3834}" srcOrd="4" destOrd="0" presId="urn:microsoft.com/office/officeart/2005/8/layout/balance1"/>
    <dgm:cxn modelId="{294DA76A-0C46-CE41-A7AB-9D7DA557EB5F}" type="presParOf" srcId="{027883DD-65E4-AA4D-9292-3250C7DA0138}" destId="{255F8ABD-640C-384A-9374-5815B5EB8DAF}" srcOrd="5" destOrd="0" presId="urn:microsoft.com/office/officeart/2005/8/layout/balance1"/>
    <dgm:cxn modelId="{46F11646-3413-FC49-90EE-74CECE17DDB8}" type="presParOf" srcId="{027883DD-65E4-AA4D-9292-3250C7DA0138}" destId="{6F8F652B-05C5-D64E-A0F1-F160DBB1A8D1}" srcOrd="6" destOrd="0" presId="urn:microsoft.com/office/officeart/2005/8/layout/balance1"/>
    <dgm:cxn modelId="{E61AAE51-D75A-6A41-A2AC-D6E4A81973EC}" type="presParOf" srcId="{027883DD-65E4-AA4D-9292-3250C7DA0138}" destId="{0BFDE2A4-F2AB-8143-909C-6E6A94BF0BE0}" srcOrd="7" destOrd="0" presId="urn:microsoft.com/office/officeart/2005/8/layout/balance1"/>
    <dgm:cxn modelId="{0535A2F3-EFCD-6247-B591-1EFEEA28C06B}" type="presParOf" srcId="{027883DD-65E4-AA4D-9292-3250C7DA0138}" destId="{2D279805-D4CC-544A-B80E-429C7D489182}" srcOrd="8" destOrd="0" presId="urn:microsoft.com/office/officeart/2005/8/layout/balance1"/>
    <dgm:cxn modelId="{127EF368-28E7-F94A-B174-F5DBEE66A4F0}" type="presParOf" srcId="{027883DD-65E4-AA4D-9292-3250C7DA0138}" destId="{A093CFE9-BD5F-F94C-B89D-FC7C6BE5D979}" srcOrd="9" destOrd="0" presId="urn:microsoft.com/office/officeart/2005/8/layout/balance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D446FF17-2788-C94E-AF2A-18E3600C979A}" type="doc">
      <dgm:prSet loTypeId="urn:microsoft.com/office/officeart/2009/3/layout/CircleRelationship" loCatId="" qsTypeId="urn:microsoft.com/office/officeart/2005/8/quickstyle/simple1" qsCatId="simple" csTypeId="urn:microsoft.com/office/officeart/2005/8/colors/accent4_2" csCatId="accent4" phldr="1"/>
      <dgm:spPr/>
      <dgm:t>
        <a:bodyPr/>
        <a:lstStyle/>
        <a:p>
          <a:endParaRPr lang="en-US"/>
        </a:p>
      </dgm:t>
    </dgm:pt>
    <dgm:pt modelId="{91915615-D660-AF40-B1FE-047A9C2B9A64}">
      <dgm:prSet phldrT="[Text]" custT="1"/>
      <dgm:spPr/>
      <dgm:t>
        <a:bodyPr/>
        <a:lstStyle/>
        <a:p>
          <a:r>
            <a:rPr lang="en-US" sz="2400" dirty="0" smtClean="0"/>
            <a:t>Check calendar and email</a:t>
          </a:r>
          <a:endParaRPr lang="en-US" sz="2400" dirty="0"/>
        </a:p>
      </dgm:t>
    </dgm:pt>
    <dgm:pt modelId="{3D4ADD2A-5C50-6A42-8146-EE7BF888CD2A}" type="parTrans" cxnId="{B2BA782A-9BD0-9E45-8A7B-3735FBFBE29C}">
      <dgm:prSet/>
      <dgm:spPr/>
      <dgm:t>
        <a:bodyPr/>
        <a:lstStyle/>
        <a:p>
          <a:endParaRPr lang="en-US"/>
        </a:p>
      </dgm:t>
    </dgm:pt>
    <dgm:pt modelId="{196D4251-5FD9-6A46-AC0E-D40769E9F4E6}" type="sibTrans" cxnId="{B2BA782A-9BD0-9E45-8A7B-3735FBFBE29C}">
      <dgm:prSet/>
      <dgm:spPr/>
      <dgm:t>
        <a:bodyPr/>
        <a:lstStyle/>
        <a:p>
          <a:endParaRPr lang="en-US"/>
        </a:p>
      </dgm:t>
    </dgm:pt>
    <dgm:pt modelId="{E61A9DAE-5969-9547-866D-09B7F6868D37}">
      <dgm:prSet phldrT="[Text]"/>
      <dgm:spPr/>
      <dgm:t>
        <a:bodyPr/>
        <a:lstStyle/>
        <a:p>
          <a:r>
            <a:rPr lang="en-US" dirty="0" smtClean="0"/>
            <a:t>Submit expense reports</a:t>
          </a:r>
          <a:endParaRPr lang="en-US" dirty="0"/>
        </a:p>
      </dgm:t>
    </dgm:pt>
    <dgm:pt modelId="{2DDD2DE8-C434-254A-B07F-522DCF2C94F4}" type="parTrans" cxnId="{30732E4F-E3A9-324E-86C0-CF829B1192D9}">
      <dgm:prSet/>
      <dgm:spPr/>
      <dgm:t>
        <a:bodyPr/>
        <a:lstStyle/>
        <a:p>
          <a:endParaRPr lang="en-US"/>
        </a:p>
      </dgm:t>
    </dgm:pt>
    <dgm:pt modelId="{60135994-F91F-0D45-8A8D-55C4CE5E2DE6}" type="sibTrans" cxnId="{30732E4F-E3A9-324E-86C0-CF829B1192D9}">
      <dgm:prSet/>
      <dgm:spPr/>
      <dgm:t>
        <a:bodyPr/>
        <a:lstStyle/>
        <a:p>
          <a:endParaRPr lang="en-US"/>
        </a:p>
      </dgm:t>
    </dgm:pt>
    <dgm:pt modelId="{CA78392A-9A63-0444-8705-8EBD4F8E8D60}">
      <dgm:prSet phldrT="[Text]" custT="1"/>
      <dgm:spPr/>
      <dgm:t>
        <a:bodyPr/>
        <a:lstStyle/>
        <a:p>
          <a:r>
            <a:rPr lang="en-US" sz="2000" dirty="0" smtClean="0"/>
            <a:t>Review benefits program</a:t>
          </a:r>
          <a:endParaRPr lang="en-US" sz="2000" dirty="0"/>
        </a:p>
      </dgm:t>
    </dgm:pt>
    <dgm:pt modelId="{8B57B53B-F0D3-4643-AD5E-C97E35F68CE5}" type="parTrans" cxnId="{4E3A18C8-8A6B-5946-A82D-3E18A2AC5F50}">
      <dgm:prSet/>
      <dgm:spPr/>
      <dgm:t>
        <a:bodyPr/>
        <a:lstStyle/>
        <a:p>
          <a:endParaRPr lang="en-US"/>
        </a:p>
      </dgm:t>
    </dgm:pt>
    <dgm:pt modelId="{F96CC67E-075C-A047-A037-7B4EC8E8E9BB}" type="sibTrans" cxnId="{4E3A18C8-8A6B-5946-A82D-3E18A2AC5F50}">
      <dgm:prSet/>
      <dgm:spPr/>
      <dgm:t>
        <a:bodyPr/>
        <a:lstStyle/>
        <a:p>
          <a:endParaRPr lang="en-US"/>
        </a:p>
      </dgm:t>
    </dgm:pt>
    <dgm:pt modelId="{455B5A7A-B4FA-5C49-B4E0-308419FD6CF5}">
      <dgm:prSet phldrT="[Text]" custT="1"/>
      <dgm:spPr/>
      <dgm:t>
        <a:bodyPr/>
        <a:lstStyle/>
        <a:p>
          <a:r>
            <a:rPr lang="en-US" sz="2400" dirty="0" smtClean="0"/>
            <a:t>Update status of project</a:t>
          </a:r>
          <a:endParaRPr lang="en-US" sz="2400" dirty="0"/>
        </a:p>
      </dgm:t>
    </dgm:pt>
    <dgm:pt modelId="{0CD4C265-349D-3E4B-B301-1A003E21307D}" type="parTrans" cxnId="{C720FA7C-EEAE-5F45-9619-E700F364987F}">
      <dgm:prSet/>
      <dgm:spPr/>
      <dgm:t>
        <a:bodyPr/>
        <a:lstStyle/>
        <a:p>
          <a:endParaRPr lang="en-US"/>
        </a:p>
      </dgm:t>
    </dgm:pt>
    <dgm:pt modelId="{F5C32BD8-65FB-5844-9A0D-5879918E94C5}" type="sibTrans" cxnId="{C720FA7C-EEAE-5F45-9619-E700F364987F}">
      <dgm:prSet/>
      <dgm:spPr/>
      <dgm:t>
        <a:bodyPr/>
        <a:lstStyle/>
        <a:p>
          <a:endParaRPr lang="en-US"/>
        </a:p>
      </dgm:t>
    </dgm:pt>
    <dgm:pt modelId="{73479789-F2F8-2546-A8FB-F6E66DE643E0}">
      <dgm:prSet phldrT="[Text]" custT="1"/>
      <dgm:spPr/>
      <dgm:t>
        <a:bodyPr/>
        <a:lstStyle/>
        <a:p>
          <a:r>
            <a:rPr lang="en-US" sz="2000" dirty="0" smtClean="0"/>
            <a:t>Sign vendor contracts</a:t>
          </a:r>
          <a:endParaRPr lang="en-US" sz="2000" dirty="0"/>
        </a:p>
      </dgm:t>
    </dgm:pt>
    <dgm:pt modelId="{840193FA-64BE-7346-A23B-1120E90B364A}" type="parTrans" cxnId="{9C479291-D9DB-4F45-B8F4-A6560A79181E}">
      <dgm:prSet/>
      <dgm:spPr/>
      <dgm:t>
        <a:bodyPr/>
        <a:lstStyle/>
        <a:p>
          <a:endParaRPr lang="en-US"/>
        </a:p>
      </dgm:t>
    </dgm:pt>
    <dgm:pt modelId="{55358885-D8D9-7741-B58C-26BC93D0A476}" type="sibTrans" cxnId="{9C479291-D9DB-4F45-B8F4-A6560A79181E}">
      <dgm:prSet/>
      <dgm:spPr/>
      <dgm:t>
        <a:bodyPr/>
        <a:lstStyle/>
        <a:p>
          <a:endParaRPr lang="en-US"/>
        </a:p>
      </dgm:t>
    </dgm:pt>
    <dgm:pt modelId="{854B2963-A582-AE49-BC2A-5CE242F0F48B}">
      <dgm:prSet phldrT="[Text]"/>
      <dgm:spPr/>
      <dgm:t>
        <a:bodyPr/>
        <a:lstStyle/>
        <a:p>
          <a:endParaRPr lang="en-US" dirty="0"/>
        </a:p>
      </dgm:t>
    </dgm:pt>
    <dgm:pt modelId="{0D6E5884-8446-3544-9AFE-78A0BDC60603}" type="parTrans" cxnId="{576CB52A-5F88-D34B-ADA1-E31EC39C0C19}">
      <dgm:prSet/>
      <dgm:spPr/>
      <dgm:t>
        <a:bodyPr/>
        <a:lstStyle/>
        <a:p>
          <a:endParaRPr lang="en-US"/>
        </a:p>
      </dgm:t>
    </dgm:pt>
    <dgm:pt modelId="{053A9BA6-03B5-DD41-8626-5856BE3328AA}" type="sibTrans" cxnId="{576CB52A-5F88-D34B-ADA1-E31EC39C0C19}">
      <dgm:prSet/>
      <dgm:spPr/>
      <dgm:t>
        <a:bodyPr/>
        <a:lstStyle/>
        <a:p>
          <a:endParaRPr lang="en-US"/>
        </a:p>
      </dgm:t>
    </dgm:pt>
    <dgm:pt modelId="{E4AB6664-2687-EC45-844D-A524ACC253B4}" type="pres">
      <dgm:prSet presAssocID="{D446FF17-2788-C94E-AF2A-18E3600C979A}" presName="Name0" presStyleCnt="0">
        <dgm:presLayoutVars>
          <dgm:chMax val="1"/>
          <dgm:chPref val="1"/>
        </dgm:presLayoutVars>
      </dgm:prSet>
      <dgm:spPr/>
      <dgm:t>
        <a:bodyPr/>
        <a:lstStyle/>
        <a:p>
          <a:endParaRPr lang="en-US"/>
        </a:p>
      </dgm:t>
    </dgm:pt>
    <dgm:pt modelId="{51BDFE8F-0FA9-7B47-8CD5-D73C771E8232}" type="pres">
      <dgm:prSet presAssocID="{91915615-D660-AF40-B1FE-047A9C2B9A64}" presName="Parent" presStyleLbl="node0" presStyleIdx="0" presStyleCnt="1" custScaleX="69119" custScaleY="69119">
        <dgm:presLayoutVars>
          <dgm:chMax val="5"/>
          <dgm:chPref val="5"/>
        </dgm:presLayoutVars>
      </dgm:prSet>
      <dgm:spPr/>
      <dgm:t>
        <a:bodyPr/>
        <a:lstStyle/>
        <a:p>
          <a:endParaRPr lang="en-US"/>
        </a:p>
      </dgm:t>
    </dgm:pt>
    <dgm:pt modelId="{22F82C43-47EE-4B4A-922F-735EA00AEF00}" type="pres">
      <dgm:prSet presAssocID="{91915615-D660-AF40-B1FE-047A9C2B9A64}" presName="Accent1" presStyleLbl="node1" presStyleIdx="0" presStyleCnt="17"/>
      <dgm:spPr/>
      <dgm:t>
        <a:bodyPr/>
        <a:lstStyle/>
        <a:p>
          <a:endParaRPr lang="en-US"/>
        </a:p>
      </dgm:t>
    </dgm:pt>
    <dgm:pt modelId="{9429C3FE-483D-6841-A4D4-C98372A999E9}" type="pres">
      <dgm:prSet presAssocID="{91915615-D660-AF40-B1FE-047A9C2B9A64}" presName="Accent2" presStyleLbl="node1" presStyleIdx="1" presStyleCnt="17" custLinFactX="-400000" custLinFactNeighborX="-409139" custLinFactNeighborY="24691"/>
      <dgm:spPr/>
      <dgm:t>
        <a:bodyPr/>
        <a:lstStyle/>
        <a:p>
          <a:endParaRPr lang="en-US"/>
        </a:p>
      </dgm:t>
    </dgm:pt>
    <dgm:pt modelId="{BB5796D0-2C7C-1443-B17B-5920E1A22648}" type="pres">
      <dgm:prSet presAssocID="{91915615-D660-AF40-B1FE-047A9C2B9A64}" presName="Accent3" presStyleLbl="node1" presStyleIdx="2" presStyleCnt="17" custLinFactNeighborX="-55684" custLinFactNeighborY="62821"/>
      <dgm:spPr/>
      <dgm:t>
        <a:bodyPr/>
        <a:lstStyle/>
        <a:p>
          <a:endParaRPr lang="en-US"/>
        </a:p>
      </dgm:t>
    </dgm:pt>
    <dgm:pt modelId="{7B8A6DE7-F277-F642-99C9-B59D092C5E9C}" type="pres">
      <dgm:prSet presAssocID="{91915615-D660-AF40-B1FE-047A9C2B9A64}" presName="Accent4" presStyleLbl="node1" presStyleIdx="3" presStyleCnt="17" custLinFactX="100000" custLinFactNeighborX="101807" custLinFactNeighborY="4688"/>
      <dgm:spPr/>
      <dgm:t>
        <a:bodyPr/>
        <a:lstStyle/>
        <a:p>
          <a:endParaRPr lang="en-US"/>
        </a:p>
      </dgm:t>
    </dgm:pt>
    <dgm:pt modelId="{F901BE76-EC66-AD44-A7F4-569F65ABD4A4}" type="pres">
      <dgm:prSet presAssocID="{91915615-D660-AF40-B1FE-047A9C2B9A64}" presName="Accent5" presStyleLbl="node1" presStyleIdx="4" presStyleCnt="17"/>
      <dgm:spPr/>
      <dgm:t>
        <a:bodyPr/>
        <a:lstStyle/>
        <a:p>
          <a:endParaRPr lang="en-US"/>
        </a:p>
      </dgm:t>
    </dgm:pt>
    <dgm:pt modelId="{993392DE-30CE-994A-859C-9574CDC369FB}" type="pres">
      <dgm:prSet presAssocID="{91915615-D660-AF40-B1FE-047A9C2B9A64}" presName="Accent6" presStyleLbl="node1" presStyleIdx="5" presStyleCnt="17"/>
      <dgm:spPr/>
      <dgm:t>
        <a:bodyPr/>
        <a:lstStyle/>
        <a:p>
          <a:endParaRPr lang="en-US"/>
        </a:p>
      </dgm:t>
    </dgm:pt>
    <dgm:pt modelId="{01F5E6BE-8E9E-6948-A7FD-F084F930CB13}" type="pres">
      <dgm:prSet presAssocID="{E61A9DAE-5969-9547-866D-09B7F6868D37}" presName="Child1" presStyleLbl="node1" presStyleIdx="6" presStyleCnt="17" custLinFactNeighborX="11308" custLinFactNeighborY="-24905">
        <dgm:presLayoutVars>
          <dgm:chMax val="0"/>
          <dgm:chPref val="0"/>
        </dgm:presLayoutVars>
      </dgm:prSet>
      <dgm:spPr/>
      <dgm:t>
        <a:bodyPr/>
        <a:lstStyle/>
        <a:p>
          <a:endParaRPr lang="en-US"/>
        </a:p>
      </dgm:t>
    </dgm:pt>
    <dgm:pt modelId="{81E06AB2-C8E3-3B4D-86ED-9876165E9397}" type="pres">
      <dgm:prSet presAssocID="{E61A9DAE-5969-9547-866D-09B7F6868D37}" presName="Accent7" presStyleCnt="0"/>
      <dgm:spPr/>
      <dgm:t>
        <a:bodyPr/>
        <a:lstStyle/>
        <a:p>
          <a:endParaRPr lang="en-US"/>
        </a:p>
      </dgm:t>
    </dgm:pt>
    <dgm:pt modelId="{5BC035C3-BEB1-C349-B477-80E3115E5A15}" type="pres">
      <dgm:prSet presAssocID="{E61A9DAE-5969-9547-866D-09B7F6868D37}" presName="AccentHold1" presStyleLbl="node1" presStyleIdx="7" presStyleCnt="17"/>
      <dgm:spPr/>
      <dgm:t>
        <a:bodyPr/>
        <a:lstStyle/>
        <a:p>
          <a:endParaRPr lang="en-US"/>
        </a:p>
      </dgm:t>
    </dgm:pt>
    <dgm:pt modelId="{148EE6B6-9B57-514F-B816-B09C8E47890A}" type="pres">
      <dgm:prSet presAssocID="{E61A9DAE-5969-9547-866D-09B7F6868D37}" presName="Accent8" presStyleCnt="0"/>
      <dgm:spPr/>
      <dgm:t>
        <a:bodyPr/>
        <a:lstStyle/>
        <a:p>
          <a:endParaRPr lang="en-US"/>
        </a:p>
      </dgm:t>
    </dgm:pt>
    <dgm:pt modelId="{C7555B7F-3F70-454F-8535-28464924C5D8}" type="pres">
      <dgm:prSet presAssocID="{E61A9DAE-5969-9547-866D-09B7F6868D37}" presName="AccentHold2" presStyleLbl="node1" presStyleIdx="8" presStyleCnt="17" custLinFactX="-45684" custLinFactNeighborX="-100000" custLinFactNeighborY="3297"/>
      <dgm:spPr/>
      <dgm:t>
        <a:bodyPr/>
        <a:lstStyle/>
        <a:p>
          <a:endParaRPr lang="en-US"/>
        </a:p>
      </dgm:t>
    </dgm:pt>
    <dgm:pt modelId="{3E26DC53-0973-504D-8BD7-7BC336551465}" type="pres">
      <dgm:prSet presAssocID="{CA78392A-9A63-0444-8705-8EBD4F8E8D60}" presName="Child2" presStyleLbl="node1" presStyleIdx="9" presStyleCnt="17" custScaleX="137414" custScaleY="137414" custLinFactNeighborX="3310" custLinFactNeighborY="16825">
        <dgm:presLayoutVars>
          <dgm:chMax val="0"/>
          <dgm:chPref val="0"/>
        </dgm:presLayoutVars>
      </dgm:prSet>
      <dgm:spPr/>
      <dgm:t>
        <a:bodyPr/>
        <a:lstStyle/>
        <a:p>
          <a:endParaRPr lang="en-US"/>
        </a:p>
      </dgm:t>
    </dgm:pt>
    <dgm:pt modelId="{E22D2640-28C8-C44A-B1D3-2C626FAC289F}" type="pres">
      <dgm:prSet presAssocID="{CA78392A-9A63-0444-8705-8EBD4F8E8D60}" presName="Accent9" presStyleCnt="0"/>
      <dgm:spPr/>
      <dgm:t>
        <a:bodyPr/>
        <a:lstStyle/>
        <a:p>
          <a:endParaRPr lang="en-US"/>
        </a:p>
      </dgm:t>
    </dgm:pt>
    <dgm:pt modelId="{70DABC14-3E34-A84A-8ED3-F6C816B88703}" type="pres">
      <dgm:prSet presAssocID="{CA78392A-9A63-0444-8705-8EBD4F8E8D60}" presName="AccentHold1" presStyleLbl="node1" presStyleIdx="10" presStyleCnt="17"/>
      <dgm:spPr/>
      <dgm:t>
        <a:bodyPr/>
        <a:lstStyle/>
        <a:p>
          <a:endParaRPr lang="en-US"/>
        </a:p>
      </dgm:t>
    </dgm:pt>
    <dgm:pt modelId="{DD6779B6-0C16-BF44-B662-17263E5C5F63}" type="pres">
      <dgm:prSet presAssocID="{CA78392A-9A63-0444-8705-8EBD4F8E8D60}" presName="Accent10" presStyleCnt="0"/>
      <dgm:spPr/>
      <dgm:t>
        <a:bodyPr/>
        <a:lstStyle/>
        <a:p>
          <a:endParaRPr lang="en-US"/>
        </a:p>
      </dgm:t>
    </dgm:pt>
    <dgm:pt modelId="{765F9AB0-0BE0-BA40-A35D-B93CB277610B}" type="pres">
      <dgm:prSet presAssocID="{CA78392A-9A63-0444-8705-8EBD4F8E8D60}" presName="AccentHold2" presStyleLbl="node1" presStyleIdx="11" presStyleCnt="17" custLinFactX="-100000" custLinFactNeighborX="-154965" custLinFactNeighborY="74074"/>
      <dgm:spPr/>
      <dgm:t>
        <a:bodyPr/>
        <a:lstStyle/>
        <a:p>
          <a:endParaRPr lang="en-US"/>
        </a:p>
      </dgm:t>
    </dgm:pt>
    <dgm:pt modelId="{93F5D90D-485C-AB45-8848-C293DC636C6C}" type="pres">
      <dgm:prSet presAssocID="{CA78392A-9A63-0444-8705-8EBD4F8E8D60}" presName="Accent11" presStyleCnt="0"/>
      <dgm:spPr/>
      <dgm:t>
        <a:bodyPr/>
        <a:lstStyle/>
        <a:p>
          <a:endParaRPr lang="en-US"/>
        </a:p>
      </dgm:t>
    </dgm:pt>
    <dgm:pt modelId="{E6DFC415-7B97-0A4F-8BD8-74B0269199D1}" type="pres">
      <dgm:prSet presAssocID="{CA78392A-9A63-0444-8705-8EBD4F8E8D60}" presName="AccentHold3" presStyleLbl="node1" presStyleIdx="12" presStyleCnt="17"/>
      <dgm:spPr/>
      <dgm:t>
        <a:bodyPr/>
        <a:lstStyle/>
        <a:p>
          <a:endParaRPr lang="en-US"/>
        </a:p>
      </dgm:t>
    </dgm:pt>
    <dgm:pt modelId="{46962BEB-CAC5-AF4C-ADF8-A1D670B080E5}" type="pres">
      <dgm:prSet presAssocID="{455B5A7A-B4FA-5C49-B4E0-308419FD6CF5}" presName="Child3" presStyleLbl="node1" presStyleIdx="13" presStyleCnt="17" custScaleX="164801" custScaleY="164801" custLinFactNeighborX="-9727" custLinFactNeighborY="24996">
        <dgm:presLayoutVars>
          <dgm:chMax val="0"/>
          <dgm:chPref val="0"/>
        </dgm:presLayoutVars>
      </dgm:prSet>
      <dgm:spPr/>
      <dgm:t>
        <a:bodyPr/>
        <a:lstStyle/>
        <a:p>
          <a:endParaRPr lang="en-US"/>
        </a:p>
      </dgm:t>
    </dgm:pt>
    <dgm:pt modelId="{BDB644EC-7DA7-3E48-BC87-6A9658317278}" type="pres">
      <dgm:prSet presAssocID="{455B5A7A-B4FA-5C49-B4E0-308419FD6CF5}" presName="Accent12" presStyleCnt="0"/>
      <dgm:spPr/>
      <dgm:t>
        <a:bodyPr/>
        <a:lstStyle/>
        <a:p>
          <a:endParaRPr lang="en-US"/>
        </a:p>
      </dgm:t>
    </dgm:pt>
    <dgm:pt modelId="{A865D9A6-47ED-E340-AF60-1A86A9B15976}" type="pres">
      <dgm:prSet presAssocID="{455B5A7A-B4FA-5C49-B4E0-308419FD6CF5}" presName="AccentHold1" presStyleLbl="node1" presStyleIdx="14" presStyleCnt="17"/>
      <dgm:spPr/>
      <dgm:t>
        <a:bodyPr/>
        <a:lstStyle/>
        <a:p>
          <a:endParaRPr lang="en-US"/>
        </a:p>
      </dgm:t>
    </dgm:pt>
    <dgm:pt modelId="{2FECA639-1746-9A4D-AF7E-5FB7A78609CC}" type="pres">
      <dgm:prSet presAssocID="{73479789-F2F8-2546-A8FB-F6E66DE643E0}" presName="Child4" presStyleLbl="node1" presStyleIdx="15" presStyleCnt="17" custScaleX="126668" custScaleY="126668" custLinFactNeighborX="-82050" custLinFactNeighborY="-43794">
        <dgm:presLayoutVars>
          <dgm:chMax val="0"/>
          <dgm:chPref val="0"/>
        </dgm:presLayoutVars>
      </dgm:prSet>
      <dgm:spPr/>
      <dgm:t>
        <a:bodyPr/>
        <a:lstStyle/>
        <a:p>
          <a:endParaRPr lang="en-US"/>
        </a:p>
      </dgm:t>
    </dgm:pt>
    <dgm:pt modelId="{30226012-D00F-8E42-BE50-17D162207368}" type="pres">
      <dgm:prSet presAssocID="{73479789-F2F8-2546-A8FB-F6E66DE643E0}" presName="Accent13" presStyleCnt="0"/>
      <dgm:spPr/>
      <dgm:t>
        <a:bodyPr/>
        <a:lstStyle/>
        <a:p>
          <a:endParaRPr lang="en-US"/>
        </a:p>
      </dgm:t>
    </dgm:pt>
    <dgm:pt modelId="{7F97FFE1-9232-7347-9C77-960E40D4D315}" type="pres">
      <dgm:prSet presAssocID="{73479789-F2F8-2546-A8FB-F6E66DE643E0}" presName="AccentHold1" presStyleLbl="node1" presStyleIdx="16" presStyleCnt="17" custLinFactX="200000" custLinFactY="-23065" custLinFactNeighborX="266024" custLinFactNeighborY="-100000"/>
      <dgm:spPr/>
      <dgm:t>
        <a:bodyPr/>
        <a:lstStyle/>
        <a:p>
          <a:endParaRPr lang="en-US"/>
        </a:p>
      </dgm:t>
    </dgm:pt>
  </dgm:ptLst>
  <dgm:cxnLst>
    <dgm:cxn modelId="{A92E8D20-FE10-3B4D-A408-10C6C0F50B63}" type="presOf" srcId="{91915615-D660-AF40-B1FE-047A9C2B9A64}" destId="{51BDFE8F-0FA9-7B47-8CD5-D73C771E8232}" srcOrd="0" destOrd="0" presId="urn:microsoft.com/office/officeart/2009/3/layout/CircleRelationship"/>
    <dgm:cxn modelId="{9C479291-D9DB-4F45-B8F4-A6560A79181E}" srcId="{91915615-D660-AF40-B1FE-047A9C2B9A64}" destId="{73479789-F2F8-2546-A8FB-F6E66DE643E0}" srcOrd="3" destOrd="0" parTransId="{840193FA-64BE-7346-A23B-1120E90B364A}" sibTransId="{55358885-D8D9-7741-B58C-26BC93D0A476}"/>
    <dgm:cxn modelId="{C720FA7C-EEAE-5F45-9619-E700F364987F}" srcId="{91915615-D660-AF40-B1FE-047A9C2B9A64}" destId="{455B5A7A-B4FA-5C49-B4E0-308419FD6CF5}" srcOrd="2" destOrd="0" parTransId="{0CD4C265-349D-3E4B-B301-1A003E21307D}" sibTransId="{F5C32BD8-65FB-5844-9A0D-5879918E94C5}"/>
    <dgm:cxn modelId="{8D9D455C-8CEE-604C-8DA6-F37C15FCF7E5}" type="presOf" srcId="{E61A9DAE-5969-9547-866D-09B7F6868D37}" destId="{01F5E6BE-8E9E-6948-A7FD-F084F930CB13}" srcOrd="0" destOrd="0" presId="urn:microsoft.com/office/officeart/2009/3/layout/CircleRelationship"/>
    <dgm:cxn modelId="{576CB52A-5F88-D34B-ADA1-E31EC39C0C19}" srcId="{D446FF17-2788-C94E-AF2A-18E3600C979A}" destId="{854B2963-A582-AE49-BC2A-5CE242F0F48B}" srcOrd="1" destOrd="0" parTransId="{0D6E5884-8446-3544-9AFE-78A0BDC60603}" sibTransId="{053A9BA6-03B5-DD41-8626-5856BE3328AA}"/>
    <dgm:cxn modelId="{4E3A18C8-8A6B-5946-A82D-3E18A2AC5F50}" srcId="{91915615-D660-AF40-B1FE-047A9C2B9A64}" destId="{CA78392A-9A63-0444-8705-8EBD4F8E8D60}" srcOrd="1" destOrd="0" parTransId="{8B57B53B-F0D3-4643-AD5E-C97E35F68CE5}" sibTransId="{F96CC67E-075C-A047-A037-7B4EC8E8E9BB}"/>
    <dgm:cxn modelId="{30732E4F-E3A9-324E-86C0-CF829B1192D9}" srcId="{91915615-D660-AF40-B1FE-047A9C2B9A64}" destId="{E61A9DAE-5969-9547-866D-09B7F6868D37}" srcOrd="0" destOrd="0" parTransId="{2DDD2DE8-C434-254A-B07F-522DCF2C94F4}" sibTransId="{60135994-F91F-0D45-8A8D-55C4CE5E2DE6}"/>
    <dgm:cxn modelId="{AFCC76EE-87CA-B748-9663-3DFF7E9FED59}" type="presOf" srcId="{73479789-F2F8-2546-A8FB-F6E66DE643E0}" destId="{2FECA639-1746-9A4D-AF7E-5FB7A78609CC}" srcOrd="0" destOrd="0" presId="urn:microsoft.com/office/officeart/2009/3/layout/CircleRelationship"/>
    <dgm:cxn modelId="{95FB623E-483F-8140-A80A-3DF6569471FD}" type="presOf" srcId="{CA78392A-9A63-0444-8705-8EBD4F8E8D60}" destId="{3E26DC53-0973-504D-8BD7-7BC336551465}" srcOrd="0" destOrd="0" presId="urn:microsoft.com/office/officeart/2009/3/layout/CircleRelationship"/>
    <dgm:cxn modelId="{B2BA782A-9BD0-9E45-8A7B-3735FBFBE29C}" srcId="{D446FF17-2788-C94E-AF2A-18E3600C979A}" destId="{91915615-D660-AF40-B1FE-047A9C2B9A64}" srcOrd="0" destOrd="0" parTransId="{3D4ADD2A-5C50-6A42-8146-EE7BF888CD2A}" sibTransId="{196D4251-5FD9-6A46-AC0E-D40769E9F4E6}"/>
    <dgm:cxn modelId="{9EF76D5B-FEBD-0249-BA06-A1B4EC6739AC}" type="presOf" srcId="{455B5A7A-B4FA-5C49-B4E0-308419FD6CF5}" destId="{46962BEB-CAC5-AF4C-ADF8-A1D670B080E5}" srcOrd="0" destOrd="0" presId="urn:microsoft.com/office/officeart/2009/3/layout/CircleRelationship"/>
    <dgm:cxn modelId="{ADD59D40-EA72-E949-9499-AE850B4D5593}" type="presOf" srcId="{D446FF17-2788-C94E-AF2A-18E3600C979A}" destId="{E4AB6664-2687-EC45-844D-A524ACC253B4}" srcOrd="0" destOrd="0" presId="urn:microsoft.com/office/officeart/2009/3/layout/CircleRelationship"/>
    <dgm:cxn modelId="{EA7F8B1A-4B44-B943-97E5-CB1E42E8B00F}" type="presParOf" srcId="{E4AB6664-2687-EC45-844D-A524ACC253B4}" destId="{51BDFE8F-0FA9-7B47-8CD5-D73C771E8232}" srcOrd="0" destOrd="0" presId="urn:microsoft.com/office/officeart/2009/3/layout/CircleRelationship"/>
    <dgm:cxn modelId="{53EE0502-E08F-AC46-A20F-9C71062CB2F7}" type="presParOf" srcId="{E4AB6664-2687-EC45-844D-A524ACC253B4}" destId="{22F82C43-47EE-4B4A-922F-735EA00AEF00}" srcOrd="1" destOrd="0" presId="urn:microsoft.com/office/officeart/2009/3/layout/CircleRelationship"/>
    <dgm:cxn modelId="{0083E257-8C6C-E141-B18A-7ECC54D5571C}" type="presParOf" srcId="{E4AB6664-2687-EC45-844D-A524ACC253B4}" destId="{9429C3FE-483D-6841-A4D4-C98372A999E9}" srcOrd="2" destOrd="0" presId="urn:microsoft.com/office/officeart/2009/3/layout/CircleRelationship"/>
    <dgm:cxn modelId="{A7ABEB46-3058-C44C-B9D8-5C00A27DDC45}" type="presParOf" srcId="{E4AB6664-2687-EC45-844D-A524ACC253B4}" destId="{BB5796D0-2C7C-1443-B17B-5920E1A22648}" srcOrd="3" destOrd="0" presId="urn:microsoft.com/office/officeart/2009/3/layout/CircleRelationship"/>
    <dgm:cxn modelId="{898372DA-525E-264C-9FFF-418481284713}" type="presParOf" srcId="{E4AB6664-2687-EC45-844D-A524ACC253B4}" destId="{7B8A6DE7-F277-F642-99C9-B59D092C5E9C}" srcOrd="4" destOrd="0" presId="urn:microsoft.com/office/officeart/2009/3/layout/CircleRelationship"/>
    <dgm:cxn modelId="{49A027DB-B260-2649-9748-05FF9C1B4864}" type="presParOf" srcId="{E4AB6664-2687-EC45-844D-A524ACC253B4}" destId="{F901BE76-EC66-AD44-A7F4-569F65ABD4A4}" srcOrd="5" destOrd="0" presId="urn:microsoft.com/office/officeart/2009/3/layout/CircleRelationship"/>
    <dgm:cxn modelId="{57EE3F36-1849-9F43-8B40-949C40CCA385}" type="presParOf" srcId="{E4AB6664-2687-EC45-844D-A524ACC253B4}" destId="{993392DE-30CE-994A-859C-9574CDC369FB}" srcOrd="6" destOrd="0" presId="urn:microsoft.com/office/officeart/2009/3/layout/CircleRelationship"/>
    <dgm:cxn modelId="{E7C2D7A0-B11A-D446-861E-0547C333655E}" type="presParOf" srcId="{E4AB6664-2687-EC45-844D-A524ACC253B4}" destId="{01F5E6BE-8E9E-6948-A7FD-F084F930CB13}" srcOrd="7" destOrd="0" presId="urn:microsoft.com/office/officeart/2009/3/layout/CircleRelationship"/>
    <dgm:cxn modelId="{A7FFCF06-CAFC-9648-B3F0-9CF8FBA25D8C}" type="presParOf" srcId="{E4AB6664-2687-EC45-844D-A524ACC253B4}" destId="{81E06AB2-C8E3-3B4D-86ED-9876165E9397}" srcOrd="8" destOrd="0" presId="urn:microsoft.com/office/officeart/2009/3/layout/CircleRelationship"/>
    <dgm:cxn modelId="{5A9833C5-DEA3-EE40-9DEF-4A0C227D564D}" type="presParOf" srcId="{81E06AB2-C8E3-3B4D-86ED-9876165E9397}" destId="{5BC035C3-BEB1-C349-B477-80E3115E5A15}" srcOrd="0" destOrd="0" presId="urn:microsoft.com/office/officeart/2009/3/layout/CircleRelationship"/>
    <dgm:cxn modelId="{4431C941-B39D-9245-ADE1-6D639B5D1B12}" type="presParOf" srcId="{E4AB6664-2687-EC45-844D-A524ACC253B4}" destId="{148EE6B6-9B57-514F-B816-B09C8E47890A}" srcOrd="9" destOrd="0" presId="urn:microsoft.com/office/officeart/2009/3/layout/CircleRelationship"/>
    <dgm:cxn modelId="{096234EB-3A86-F345-A5FA-0B2F65B94F25}" type="presParOf" srcId="{148EE6B6-9B57-514F-B816-B09C8E47890A}" destId="{C7555B7F-3F70-454F-8535-28464924C5D8}" srcOrd="0" destOrd="0" presId="urn:microsoft.com/office/officeart/2009/3/layout/CircleRelationship"/>
    <dgm:cxn modelId="{B24FABFD-0C47-5548-B9A5-37C7C9CE3193}" type="presParOf" srcId="{E4AB6664-2687-EC45-844D-A524ACC253B4}" destId="{3E26DC53-0973-504D-8BD7-7BC336551465}" srcOrd="10" destOrd="0" presId="urn:microsoft.com/office/officeart/2009/3/layout/CircleRelationship"/>
    <dgm:cxn modelId="{B9D372A5-BAB2-014E-AEC2-95339666722D}" type="presParOf" srcId="{E4AB6664-2687-EC45-844D-A524ACC253B4}" destId="{E22D2640-28C8-C44A-B1D3-2C626FAC289F}" srcOrd="11" destOrd="0" presId="urn:microsoft.com/office/officeart/2009/3/layout/CircleRelationship"/>
    <dgm:cxn modelId="{1CEA945F-FB82-C649-B0E5-E9840E10FB6D}" type="presParOf" srcId="{E22D2640-28C8-C44A-B1D3-2C626FAC289F}" destId="{70DABC14-3E34-A84A-8ED3-F6C816B88703}" srcOrd="0" destOrd="0" presId="urn:microsoft.com/office/officeart/2009/3/layout/CircleRelationship"/>
    <dgm:cxn modelId="{C8648E30-5E34-8F4E-9B30-37EB5E6A8F56}" type="presParOf" srcId="{E4AB6664-2687-EC45-844D-A524ACC253B4}" destId="{DD6779B6-0C16-BF44-B662-17263E5C5F63}" srcOrd="12" destOrd="0" presId="urn:microsoft.com/office/officeart/2009/3/layout/CircleRelationship"/>
    <dgm:cxn modelId="{15D1EE38-CA08-A14E-AAF9-0BA05B5B0D15}" type="presParOf" srcId="{DD6779B6-0C16-BF44-B662-17263E5C5F63}" destId="{765F9AB0-0BE0-BA40-A35D-B93CB277610B}" srcOrd="0" destOrd="0" presId="urn:microsoft.com/office/officeart/2009/3/layout/CircleRelationship"/>
    <dgm:cxn modelId="{B638C525-115F-934E-9211-F97E1305C98B}" type="presParOf" srcId="{E4AB6664-2687-EC45-844D-A524ACC253B4}" destId="{93F5D90D-485C-AB45-8848-C293DC636C6C}" srcOrd="13" destOrd="0" presId="urn:microsoft.com/office/officeart/2009/3/layout/CircleRelationship"/>
    <dgm:cxn modelId="{5E26B152-0CFD-E14D-9392-AC11C3EF0927}" type="presParOf" srcId="{93F5D90D-485C-AB45-8848-C293DC636C6C}" destId="{E6DFC415-7B97-0A4F-8BD8-74B0269199D1}" srcOrd="0" destOrd="0" presId="urn:microsoft.com/office/officeart/2009/3/layout/CircleRelationship"/>
    <dgm:cxn modelId="{45CB764E-52DC-8343-9138-D567AE82345D}" type="presParOf" srcId="{E4AB6664-2687-EC45-844D-A524ACC253B4}" destId="{46962BEB-CAC5-AF4C-ADF8-A1D670B080E5}" srcOrd="14" destOrd="0" presId="urn:microsoft.com/office/officeart/2009/3/layout/CircleRelationship"/>
    <dgm:cxn modelId="{9C386C05-EAFB-C54D-89B4-64019614F38F}" type="presParOf" srcId="{E4AB6664-2687-EC45-844D-A524ACC253B4}" destId="{BDB644EC-7DA7-3E48-BC87-6A9658317278}" srcOrd="15" destOrd="0" presId="urn:microsoft.com/office/officeart/2009/3/layout/CircleRelationship"/>
    <dgm:cxn modelId="{8D7D7870-CBE2-5B4B-A82A-0285521E9A6D}" type="presParOf" srcId="{BDB644EC-7DA7-3E48-BC87-6A9658317278}" destId="{A865D9A6-47ED-E340-AF60-1A86A9B15976}" srcOrd="0" destOrd="0" presId="urn:microsoft.com/office/officeart/2009/3/layout/CircleRelationship"/>
    <dgm:cxn modelId="{C06B54D3-8C17-BF45-8B19-955B9D3318F5}" type="presParOf" srcId="{E4AB6664-2687-EC45-844D-A524ACC253B4}" destId="{2FECA639-1746-9A4D-AF7E-5FB7A78609CC}" srcOrd="16" destOrd="0" presId="urn:microsoft.com/office/officeart/2009/3/layout/CircleRelationship"/>
    <dgm:cxn modelId="{12CA50C9-5A05-0740-96B7-23BF6F7A8CDF}" type="presParOf" srcId="{E4AB6664-2687-EC45-844D-A524ACC253B4}" destId="{30226012-D00F-8E42-BE50-17D162207368}" srcOrd="17" destOrd="0" presId="urn:microsoft.com/office/officeart/2009/3/layout/CircleRelationship"/>
    <dgm:cxn modelId="{5EAC38A5-D69F-154A-B7D1-DA1280FEBB3E}" type="presParOf" srcId="{30226012-D00F-8E42-BE50-17D162207368}" destId="{7F97FFE1-9232-7347-9C77-960E40D4D315}" srcOrd="0" destOrd="0" presId="urn:microsoft.com/office/officeart/2009/3/layout/CircleRelationship"/>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CAFC8FEF-F729-274E-B13F-672977F0E043}" type="doc">
      <dgm:prSet loTypeId="urn:microsoft.com/office/officeart/2005/8/layout/hList7" loCatId="" qsTypeId="urn:microsoft.com/office/officeart/2005/8/quickstyle/simple2" qsCatId="simple" csTypeId="urn:microsoft.com/office/officeart/2005/8/colors/accent2_2" csCatId="accent2" phldr="1"/>
      <dgm:spPr/>
    </dgm:pt>
    <dgm:pt modelId="{566250C4-BDF9-D94C-9ED5-E28DC8B3B911}">
      <dgm:prSet phldrT="[Text]"/>
      <dgm:spPr/>
      <dgm:t>
        <a:bodyPr/>
        <a:lstStyle/>
        <a:p>
          <a:r>
            <a:rPr lang="en-US" dirty="0" smtClean="0"/>
            <a:t>Sales</a:t>
          </a:r>
          <a:endParaRPr lang="en-US" dirty="0"/>
        </a:p>
      </dgm:t>
    </dgm:pt>
    <dgm:pt modelId="{07AA542E-0584-3A45-A96B-3862590446EB}" type="parTrans" cxnId="{D38FF813-2710-2946-8BE5-84E2FFA36D42}">
      <dgm:prSet/>
      <dgm:spPr/>
      <dgm:t>
        <a:bodyPr/>
        <a:lstStyle/>
        <a:p>
          <a:endParaRPr lang="en-US"/>
        </a:p>
      </dgm:t>
    </dgm:pt>
    <dgm:pt modelId="{09BF49AB-38F4-B34A-B1CB-9D10F3E27261}" type="sibTrans" cxnId="{D38FF813-2710-2946-8BE5-84E2FFA36D42}">
      <dgm:prSet/>
      <dgm:spPr/>
      <dgm:t>
        <a:bodyPr/>
        <a:lstStyle/>
        <a:p>
          <a:endParaRPr lang="en-US"/>
        </a:p>
      </dgm:t>
    </dgm:pt>
    <dgm:pt modelId="{75D4725D-A763-404E-8778-52900713EF67}">
      <dgm:prSet phldrT="[Text]"/>
      <dgm:spPr/>
      <dgm:t>
        <a:bodyPr/>
        <a:lstStyle/>
        <a:p>
          <a:r>
            <a:rPr lang="en-US" dirty="0" smtClean="0"/>
            <a:t>Product	</a:t>
          </a:r>
          <a:endParaRPr lang="en-US" dirty="0"/>
        </a:p>
      </dgm:t>
    </dgm:pt>
    <dgm:pt modelId="{CA373B14-80AF-6146-A65C-939AFABDE4CD}" type="parTrans" cxnId="{119527CB-B8E7-9848-8DE7-3C486566F52B}">
      <dgm:prSet/>
      <dgm:spPr/>
      <dgm:t>
        <a:bodyPr/>
        <a:lstStyle/>
        <a:p>
          <a:endParaRPr lang="en-US"/>
        </a:p>
      </dgm:t>
    </dgm:pt>
    <dgm:pt modelId="{333091FD-D01F-734B-9790-9487BC948761}" type="sibTrans" cxnId="{119527CB-B8E7-9848-8DE7-3C486566F52B}">
      <dgm:prSet/>
      <dgm:spPr/>
      <dgm:t>
        <a:bodyPr/>
        <a:lstStyle/>
        <a:p>
          <a:endParaRPr lang="en-US"/>
        </a:p>
      </dgm:t>
    </dgm:pt>
    <dgm:pt modelId="{D92CB4CC-7CC4-1A4C-AB78-CDF0D8A5FA1F}">
      <dgm:prSet phldrT="[Text]"/>
      <dgm:spPr/>
      <dgm:t>
        <a:bodyPr/>
        <a:lstStyle/>
        <a:p>
          <a:r>
            <a:rPr lang="en-US" dirty="0" smtClean="0"/>
            <a:t>Marketing</a:t>
          </a:r>
        </a:p>
      </dgm:t>
    </dgm:pt>
    <dgm:pt modelId="{100444ED-BAAD-BD41-A78A-9054C93D0DF8}" type="parTrans" cxnId="{4726EFDB-DAEE-504D-BB3C-9FDC19385D77}">
      <dgm:prSet/>
      <dgm:spPr/>
      <dgm:t>
        <a:bodyPr/>
        <a:lstStyle/>
        <a:p>
          <a:endParaRPr lang="en-US"/>
        </a:p>
      </dgm:t>
    </dgm:pt>
    <dgm:pt modelId="{CCF28CAD-F554-FD49-B176-B7FA7BE45852}" type="sibTrans" cxnId="{4726EFDB-DAEE-504D-BB3C-9FDC19385D77}">
      <dgm:prSet/>
      <dgm:spPr/>
      <dgm:t>
        <a:bodyPr/>
        <a:lstStyle/>
        <a:p>
          <a:endParaRPr lang="en-US"/>
        </a:p>
      </dgm:t>
    </dgm:pt>
    <dgm:pt modelId="{4A82D279-14DB-1441-ABB6-8A786007FD3D}">
      <dgm:prSet phldrT="[Text]"/>
      <dgm:spPr/>
      <dgm:t>
        <a:bodyPr/>
        <a:lstStyle/>
        <a:p>
          <a:r>
            <a:rPr lang="en-US" dirty="0" smtClean="0"/>
            <a:t>Finance</a:t>
          </a:r>
        </a:p>
      </dgm:t>
    </dgm:pt>
    <dgm:pt modelId="{A9EA0824-18B4-3545-BB4E-7553AAA472B9}" type="parTrans" cxnId="{57E2A9BD-BDAF-5246-AB62-27ACA5D7621A}">
      <dgm:prSet/>
      <dgm:spPr/>
      <dgm:t>
        <a:bodyPr/>
        <a:lstStyle/>
        <a:p>
          <a:endParaRPr lang="en-US"/>
        </a:p>
      </dgm:t>
    </dgm:pt>
    <dgm:pt modelId="{5538B2C8-AED0-E844-B90F-59F3C0DDA2EF}" type="sibTrans" cxnId="{57E2A9BD-BDAF-5246-AB62-27ACA5D7621A}">
      <dgm:prSet/>
      <dgm:spPr/>
      <dgm:t>
        <a:bodyPr/>
        <a:lstStyle/>
        <a:p>
          <a:endParaRPr lang="en-US"/>
        </a:p>
      </dgm:t>
    </dgm:pt>
    <dgm:pt modelId="{94EDDCBA-DE89-A54C-861C-77827120C25E}">
      <dgm:prSet phldrT="[Text]"/>
      <dgm:spPr/>
      <dgm:t>
        <a:bodyPr/>
        <a:lstStyle/>
        <a:p>
          <a:r>
            <a:rPr lang="en-US" dirty="0" smtClean="0"/>
            <a:t>Support</a:t>
          </a:r>
        </a:p>
      </dgm:t>
    </dgm:pt>
    <dgm:pt modelId="{E8E1FD9F-5317-A640-8D2C-07D7548549F8}" type="parTrans" cxnId="{9CDCBABA-FCC3-8B46-B21F-17AEE5BB072C}">
      <dgm:prSet/>
      <dgm:spPr/>
      <dgm:t>
        <a:bodyPr/>
        <a:lstStyle/>
        <a:p>
          <a:endParaRPr lang="en-US"/>
        </a:p>
      </dgm:t>
    </dgm:pt>
    <dgm:pt modelId="{0529A171-9306-E84A-838F-7C7A8A6F34C6}" type="sibTrans" cxnId="{9CDCBABA-FCC3-8B46-B21F-17AEE5BB072C}">
      <dgm:prSet/>
      <dgm:spPr/>
      <dgm:t>
        <a:bodyPr/>
        <a:lstStyle/>
        <a:p>
          <a:endParaRPr lang="en-US"/>
        </a:p>
      </dgm:t>
    </dgm:pt>
    <dgm:pt modelId="{5D368FC0-788A-B84C-9F5D-84100F494D28}" type="pres">
      <dgm:prSet presAssocID="{CAFC8FEF-F729-274E-B13F-672977F0E043}" presName="Name0" presStyleCnt="0">
        <dgm:presLayoutVars>
          <dgm:dir/>
          <dgm:resizeHandles val="exact"/>
        </dgm:presLayoutVars>
      </dgm:prSet>
      <dgm:spPr/>
    </dgm:pt>
    <dgm:pt modelId="{452DE56E-DB7C-A14F-8466-AC7122C4CF1E}" type="pres">
      <dgm:prSet presAssocID="{CAFC8FEF-F729-274E-B13F-672977F0E043}" presName="fgShape" presStyleLbl="fgShp" presStyleIdx="0" presStyleCnt="1" custFlipHor="0" custScaleX="18157" custScaleY="114535" custLinFactNeighborX="42156" custLinFactNeighborY="-29140"/>
      <dgm:spPr>
        <a:noFill/>
        <a:ln>
          <a:noFill/>
        </a:ln>
      </dgm:spPr>
      <dgm:t>
        <a:bodyPr/>
        <a:lstStyle/>
        <a:p>
          <a:endParaRPr lang="en-US"/>
        </a:p>
      </dgm:t>
    </dgm:pt>
    <dgm:pt modelId="{AA6DD3AD-5847-2240-A988-12DEA258FB13}" type="pres">
      <dgm:prSet presAssocID="{CAFC8FEF-F729-274E-B13F-672977F0E043}" presName="linComp" presStyleCnt="0"/>
      <dgm:spPr/>
    </dgm:pt>
    <dgm:pt modelId="{8E53CFF4-8FD8-DC4F-92B7-4A4FD4A4C216}" type="pres">
      <dgm:prSet presAssocID="{566250C4-BDF9-D94C-9ED5-E28DC8B3B911}" presName="compNode" presStyleCnt="0"/>
      <dgm:spPr/>
    </dgm:pt>
    <dgm:pt modelId="{28312573-EF66-CC41-96A1-E6DC464313BE}" type="pres">
      <dgm:prSet presAssocID="{566250C4-BDF9-D94C-9ED5-E28DC8B3B911}" presName="bkgdShape" presStyleLbl="node1" presStyleIdx="0" presStyleCnt="5" custLinFactNeighborY="-1008"/>
      <dgm:spPr/>
      <dgm:t>
        <a:bodyPr/>
        <a:lstStyle/>
        <a:p>
          <a:endParaRPr lang="en-US"/>
        </a:p>
      </dgm:t>
    </dgm:pt>
    <dgm:pt modelId="{EA92F8D3-65E8-E542-BDC8-FB0F7C8F47D0}" type="pres">
      <dgm:prSet presAssocID="{566250C4-BDF9-D94C-9ED5-E28DC8B3B911}" presName="nodeTx" presStyleLbl="node1" presStyleIdx="0" presStyleCnt="5">
        <dgm:presLayoutVars>
          <dgm:bulletEnabled val="1"/>
        </dgm:presLayoutVars>
      </dgm:prSet>
      <dgm:spPr/>
      <dgm:t>
        <a:bodyPr/>
        <a:lstStyle/>
        <a:p>
          <a:endParaRPr lang="en-US"/>
        </a:p>
      </dgm:t>
    </dgm:pt>
    <dgm:pt modelId="{3C5B0C11-3CFB-F94A-ACEC-6D9CD5AE65CE}" type="pres">
      <dgm:prSet presAssocID="{566250C4-BDF9-D94C-9ED5-E28DC8B3B911}" presName="invisiNode" presStyleLbl="node1" presStyleIdx="0" presStyleCnt="5"/>
      <dgm:spPr/>
    </dgm:pt>
    <dgm:pt modelId="{F2FEBA40-8830-0348-9326-3C536719438E}" type="pres">
      <dgm:prSet presAssocID="{566250C4-BDF9-D94C-9ED5-E28DC8B3B911}" presName="imagNode" presStyleLbl="fgImgPlace1" presStyleIdx="0" presStyleCnt="5" custLinFactNeighborY="30560"/>
      <dgm:spPr>
        <a:solidFill>
          <a:srgbClr val="FFFFFF"/>
        </a:solidFill>
      </dgm:spPr>
    </dgm:pt>
    <dgm:pt modelId="{03C37FF8-7CA7-2341-A63A-CE45330E6933}" type="pres">
      <dgm:prSet presAssocID="{09BF49AB-38F4-B34A-B1CB-9D10F3E27261}" presName="sibTrans" presStyleLbl="sibTrans2D1" presStyleIdx="0" presStyleCnt="0"/>
      <dgm:spPr/>
      <dgm:t>
        <a:bodyPr/>
        <a:lstStyle/>
        <a:p>
          <a:endParaRPr lang="en-US"/>
        </a:p>
      </dgm:t>
    </dgm:pt>
    <dgm:pt modelId="{09A4A9D6-D5F8-2F4A-B854-A0AE0291F6CA}" type="pres">
      <dgm:prSet presAssocID="{75D4725D-A763-404E-8778-52900713EF67}" presName="compNode" presStyleCnt="0"/>
      <dgm:spPr/>
    </dgm:pt>
    <dgm:pt modelId="{DB056B8F-3665-E344-9ACF-71EE76DE1411}" type="pres">
      <dgm:prSet presAssocID="{75D4725D-A763-404E-8778-52900713EF67}" presName="bkgdShape" presStyleLbl="node1" presStyleIdx="1" presStyleCnt="5"/>
      <dgm:spPr/>
      <dgm:t>
        <a:bodyPr/>
        <a:lstStyle/>
        <a:p>
          <a:endParaRPr lang="en-US"/>
        </a:p>
      </dgm:t>
    </dgm:pt>
    <dgm:pt modelId="{89458962-C8C2-504E-810A-D6468408B326}" type="pres">
      <dgm:prSet presAssocID="{75D4725D-A763-404E-8778-52900713EF67}" presName="nodeTx" presStyleLbl="node1" presStyleIdx="1" presStyleCnt="5">
        <dgm:presLayoutVars>
          <dgm:bulletEnabled val="1"/>
        </dgm:presLayoutVars>
      </dgm:prSet>
      <dgm:spPr/>
      <dgm:t>
        <a:bodyPr/>
        <a:lstStyle/>
        <a:p>
          <a:endParaRPr lang="en-US"/>
        </a:p>
      </dgm:t>
    </dgm:pt>
    <dgm:pt modelId="{B2971100-7BBD-4142-B9E6-208518EB4E62}" type="pres">
      <dgm:prSet presAssocID="{75D4725D-A763-404E-8778-52900713EF67}" presName="invisiNode" presStyleLbl="node1" presStyleIdx="1" presStyleCnt="5"/>
      <dgm:spPr/>
    </dgm:pt>
    <dgm:pt modelId="{DD7AB27E-8A5F-2A49-B8CD-0375947BFE93}" type="pres">
      <dgm:prSet presAssocID="{75D4725D-A763-404E-8778-52900713EF67}" presName="imagNode" presStyleLbl="fgImgPlace1" presStyleIdx="1" presStyleCnt="5" custLinFactNeighborY="32470"/>
      <dgm:spPr>
        <a:solidFill>
          <a:srgbClr val="FFFFFF"/>
        </a:solidFill>
      </dgm:spPr>
    </dgm:pt>
    <dgm:pt modelId="{AA563DD4-A1CE-004A-B357-A06F3DE39462}" type="pres">
      <dgm:prSet presAssocID="{333091FD-D01F-734B-9790-9487BC948761}" presName="sibTrans" presStyleLbl="sibTrans2D1" presStyleIdx="0" presStyleCnt="0"/>
      <dgm:spPr/>
      <dgm:t>
        <a:bodyPr/>
        <a:lstStyle/>
        <a:p>
          <a:endParaRPr lang="en-US"/>
        </a:p>
      </dgm:t>
    </dgm:pt>
    <dgm:pt modelId="{19691F19-B872-BA42-AAFD-2FCCE3F38A96}" type="pres">
      <dgm:prSet presAssocID="{D92CB4CC-7CC4-1A4C-AB78-CDF0D8A5FA1F}" presName="compNode" presStyleCnt="0"/>
      <dgm:spPr/>
    </dgm:pt>
    <dgm:pt modelId="{71353508-57FD-984D-81C3-A116218541D2}" type="pres">
      <dgm:prSet presAssocID="{D92CB4CC-7CC4-1A4C-AB78-CDF0D8A5FA1F}" presName="bkgdShape" presStyleLbl="node1" presStyleIdx="2" presStyleCnt="5"/>
      <dgm:spPr/>
      <dgm:t>
        <a:bodyPr/>
        <a:lstStyle/>
        <a:p>
          <a:endParaRPr lang="en-US"/>
        </a:p>
      </dgm:t>
    </dgm:pt>
    <dgm:pt modelId="{F5CDFEF3-34F5-F74D-9143-B9DDE1B0E1BE}" type="pres">
      <dgm:prSet presAssocID="{D92CB4CC-7CC4-1A4C-AB78-CDF0D8A5FA1F}" presName="nodeTx" presStyleLbl="node1" presStyleIdx="2" presStyleCnt="5">
        <dgm:presLayoutVars>
          <dgm:bulletEnabled val="1"/>
        </dgm:presLayoutVars>
      </dgm:prSet>
      <dgm:spPr/>
      <dgm:t>
        <a:bodyPr/>
        <a:lstStyle/>
        <a:p>
          <a:endParaRPr lang="en-US"/>
        </a:p>
      </dgm:t>
    </dgm:pt>
    <dgm:pt modelId="{6710A6BA-97CB-4842-B014-9ADFB4521E3B}" type="pres">
      <dgm:prSet presAssocID="{D92CB4CC-7CC4-1A4C-AB78-CDF0D8A5FA1F}" presName="invisiNode" presStyleLbl="node1" presStyleIdx="2" presStyleCnt="5"/>
      <dgm:spPr/>
    </dgm:pt>
    <dgm:pt modelId="{802DEDB5-5904-7746-BFA6-DA5A90F1D315}" type="pres">
      <dgm:prSet presAssocID="{D92CB4CC-7CC4-1A4C-AB78-CDF0D8A5FA1F}" presName="imagNode" presStyleLbl="fgImgPlace1" presStyleIdx="2" presStyleCnt="5" custLinFactNeighborX="1762" custLinFactNeighborY="32470"/>
      <dgm:spPr>
        <a:solidFill>
          <a:srgbClr val="FFFFFF"/>
        </a:solidFill>
      </dgm:spPr>
    </dgm:pt>
    <dgm:pt modelId="{27C4CC94-2BBF-4545-97EB-D0EBA05EDC9B}" type="pres">
      <dgm:prSet presAssocID="{CCF28CAD-F554-FD49-B176-B7FA7BE45852}" presName="sibTrans" presStyleLbl="sibTrans2D1" presStyleIdx="0" presStyleCnt="0"/>
      <dgm:spPr/>
      <dgm:t>
        <a:bodyPr/>
        <a:lstStyle/>
        <a:p>
          <a:endParaRPr lang="en-US"/>
        </a:p>
      </dgm:t>
    </dgm:pt>
    <dgm:pt modelId="{8448997C-1392-B94A-B517-A9A6AF716675}" type="pres">
      <dgm:prSet presAssocID="{94EDDCBA-DE89-A54C-861C-77827120C25E}" presName="compNode" presStyleCnt="0"/>
      <dgm:spPr/>
    </dgm:pt>
    <dgm:pt modelId="{0AFEC232-22F9-7445-BFD6-12FB2810E0A3}" type="pres">
      <dgm:prSet presAssocID="{94EDDCBA-DE89-A54C-861C-77827120C25E}" presName="bkgdShape" presStyleLbl="node1" presStyleIdx="3" presStyleCnt="5"/>
      <dgm:spPr/>
      <dgm:t>
        <a:bodyPr/>
        <a:lstStyle/>
        <a:p>
          <a:endParaRPr lang="en-US"/>
        </a:p>
      </dgm:t>
    </dgm:pt>
    <dgm:pt modelId="{DAE127EF-554E-DA4F-876A-AB711D3571C4}" type="pres">
      <dgm:prSet presAssocID="{94EDDCBA-DE89-A54C-861C-77827120C25E}" presName="nodeTx" presStyleLbl="node1" presStyleIdx="3" presStyleCnt="5">
        <dgm:presLayoutVars>
          <dgm:bulletEnabled val="1"/>
        </dgm:presLayoutVars>
      </dgm:prSet>
      <dgm:spPr/>
      <dgm:t>
        <a:bodyPr/>
        <a:lstStyle/>
        <a:p>
          <a:endParaRPr lang="en-US"/>
        </a:p>
      </dgm:t>
    </dgm:pt>
    <dgm:pt modelId="{FAB3D0A1-7FDA-994B-9CA0-3089243EFC5F}" type="pres">
      <dgm:prSet presAssocID="{94EDDCBA-DE89-A54C-861C-77827120C25E}" presName="invisiNode" presStyleLbl="node1" presStyleIdx="3" presStyleCnt="5"/>
      <dgm:spPr/>
    </dgm:pt>
    <dgm:pt modelId="{BA616ED0-DEE9-EC47-A150-59EEEA62C51A}" type="pres">
      <dgm:prSet presAssocID="{94EDDCBA-DE89-A54C-861C-77827120C25E}" presName="imagNode" presStyleLbl="fgImgPlace1" presStyleIdx="3" presStyleCnt="5" custLinFactNeighborY="34380"/>
      <dgm:spPr>
        <a:solidFill>
          <a:srgbClr val="FFFFFF"/>
        </a:solidFill>
      </dgm:spPr>
    </dgm:pt>
    <dgm:pt modelId="{C0E9FEF4-0C86-4344-9421-1ABE51F1C27F}" type="pres">
      <dgm:prSet presAssocID="{0529A171-9306-E84A-838F-7C7A8A6F34C6}" presName="sibTrans" presStyleLbl="sibTrans2D1" presStyleIdx="0" presStyleCnt="0"/>
      <dgm:spPr/>
      <dgm:t>
        <a:bodyPr/>
        <a:lstStyle/>
        <a:p>
          <a:endParaRPr lang="en-US"/>
        </a:p>
      </dgm:t>
    </dgm:pt>
    <dgm:pt modelId="{F127B853-93C2-6A44-A8DB-87A7FC4D1627}" type="pres">
      <dgm:prSet presAssocID="{4A82D279-14DB-1441-ABB6-8A786007FD3D}" presName="compNode" presStyleCnt="0"/>
      <dgm:spPr/>
    </dgm:pt>
    <dgm:pt modelId="{DA41C154-68CE-0448-AD75-9242BAF5A85D}" type="pres">
      <dgm:prSet presAssocID="{4A82D279-14DB-1441-ABB6-8A786007FD3D}" presName="bkgdShape" presStyleLbl="node1" presStyleIdx="4" presStyleCnt="5"/>
      <dgm:spPr/>
      <dgm:t>
        <a:bodyPr/>
        <a:lstStyle/>
        <a:p>
          <a:endParaRPr lang="en-US"/>
        </a:p>
      </dgm:t>
    </dgm:pt>
    <dgm:pt modelId="{93C3F1C8-F115-E046-B90F-DEEDB399F840}" type="pres">
      <dgm:prSet presAssocID="{4A82D279-14DB-1441-ABB6-8A786007FD3D}" presName="nodeTx" presStyleLbl="node1" presStyleIdx="4" presStyleCnt="5">
        <dgm:presLayoutVars>
          <dgm:bulletEnabled val="1"/>
        </dgm:presLayoutVars>
      </dgm:prSet>
      <dgm:spPr/>
      <dgm:t>
        <a:bodyPr/>
        <a:lstStyle/>
        <a:p>
          <a:endParaRPr lang="en-US"/>
        </a:p>
      </dgm:t>
    </dgm:pt>
    <dgm:pt modelId="{FB6A6825-CF96-764B-A7DD-4243026008F0}" type="pres">
      <dgm:prSet presAssocID="{4A82D279-14DB-1441-ABB6-8A786007FD3D}" presName="invisiNode" presStyleLbl="node1" presStyleIdx="4" presStyleCnt="5"/>
      <dgm:spPr/>
    </dgm:pt>
    <dgm:pt modelId="{B86C04F8-F8D1-A048-9A72-6C024CB6C16B}" type="pres">
      <dgm:prSet presAssocID="{4A82D279-14DB-1441-ABB6-8A786007FD3D}" presName="imagNode" presStyleLbl="fgImgPlace1" presStyleIdx="4" presStyleCnt="5" custLinFactNeighborY="28650"/>
      <dgm:spPr>
        <a:solidFill>
          <a:srgbClr val="FFFFFF"/>
        </a:solidFill>
      </dgm:spPr>
    </dgm:pt>
  </dgm:ptLst>
  <dgm:cxnLst>
    <dgm:cxn modelId="{85E60B9D-72B7-1446-910A-4BE4FB49FFC1}" type="presOf" srcId="{566250C4-BDF9-D94C-9ED5-E28DC8B3B911}" destId="{EA92F8D3-65E8-E542-BDC8-FB0F7C8F47D0}" srcOrd="1" destOrd="0" presId="urn:microsoft.com/office/officeart/2005/8/layout/hList7"/>
    <dgm:cxn modelId="{EA0F2F8E-7417-9547-A3E5-16C42020F8DC}" type="presOf" srcId="{CAFC8FEF-F729-274E-B13F-672977F0E043}" destId="{5D368FC0-788A-B84C-9F5D-84100F494D28}" srcOrd="0" destOrd="0" presId="urn:microsoft.com/office/officeart/2005/8/layout/hList7"/>
    <dgm:cxn modelId="{B3AFEFD9-8BB8-C446-A143-05D6C336E440}" type="presOf" srcId="{09BF49AB-38F4-B34A-B1CB-9D10F3E27261}" destId="{03C37FF8-7CA7-2341-A63A-CE45330E6933}" srcOrd="0" destOrd="0" presId="urn:microsoft.com/office/officeart/2005/8/layout/hList7"/>
    <dgm:cxn modelId="{84579C2E-D0CA-8649-942F-A0BBEA27D95A}" type="presOf" srcId="{333091FD-D01F-734B-9790-9487BC948761}" destId="{AA563DD4-A1CE-004A-B357-A06F3DE39462}" srcOrd="0" destOrd="0" presId="urn:microsoft.com/office/officeart/2005/8/layout/hList7"/>
    <dgm:cxn modelId="{FC5905A1-8B27-2141-80A8-153BB6E3859D}" type="presOf" srcId="{75D4725D-A763-404E-8778-52900713EF67}" destId="{DB056B8F-3665-E344-9ACF-71EE76DE1411}" srcOrd="0" destOrd="0" presId="urn:microsoft.com/office/officeart/2005/8/layout/hList7"/>
    <dgm:cxn modelId="{4726EFDB-DAEE-504D-BB3C-9FDC19385D77}" srcId="{CAFC8FEF-F729-274E-B13F-672977F0E043}" destId="{D92CB4CC-7CC4-1A4C-AB78-CDF0D8A5FA1F}" srcOrd="2" destOrd="0" parTransId="{100444ED-BAAD-BD41-A78A-9054C93D0DF8}" sibTransId="{CCF28CAD-F554-FD49-B176-B7FA7BE45852}"/>
    <dgm:cxn modelId="{57E2A9BD-BDAF-5246-AB62-27ACA5D7621A}" srcId="{CAFC8FEF-F729-274E-B13F-672977F0E043}" destId="{4A82D279-14DB-1441-ABB6-8A786007FD3D}" srcOrd="4" destOrd="0" parTransId="{A9EA0824-18B4-3545-BB4E-7553AAA472B9}" sibTransId="{5538B2C8-AED0-E844-B90F-59F3C0DDA2EF}"/>
    <dgm:cxn modelId="{10198BC8-3A9F-D343-99DD-E46EF872F615}" type="presOf" srcId="{94EDDCBA-DE89-A54C-861C-77827120C25E}" destId="{0AFEC232-22F9-7445-BFD6-12FB2810E0A3}" srcOrd="0" destOrd="0" presId="urn:microsoft.com/office/officeart/2005/8/layout/hList7"/>
    <dgm:cxn modelId="{D8FE5444-BDDF-2640-99A7-C04145D5D70A}" type="presOf" srcId="{0529A171-9306-E84A-838F-7C7A8A6F34C6}" destId="{C0E9FEF4-0C86-4344-9421-1ABE51F1C27F}" srcOrd="0" destOrd="0" presId="urn:microsoft.com/office/officeart/2005/8/layout/hList7"/>
    <dgm:cxn modelId="{1BD80819-685D-294F-B4C5-49874655EF51}" type="presOf" srcId="{75D4725D-A763-404E-8778-52900713EF67}" destId="{89458962-C8C2-504E-810A-D6468408B326}" srcOrd="1" destOrd="0" presId="urn:microsoft.com/office/officeart/2005/8/layout/hList7"/>
    <dgm:cxn modelId="{7057DBAE-BF0D-1945-A59E-58AFD01DE0B1}" type="presOf" srcId="{CCF28CAD-F554-FD49-B176-B7FA7BE45852}" destId="{27C4CC94-2BBF-4545-97EB-D0EBA05EDC9B}" srcOrd="0" destOrd="0" presId="urn:microsoft.com/office/officeart/2005/8/layout/hList7"/>
    <dgm:cxn modelId="{7602AAC4-992F-0146-B891-4EEA70ECFBEE}" type="presOf" srcId="{4A82D279-14DB-1441-ABB6-8A786007FD3D}" destId="{93C3F1C8-F115-E046-B90F-DEEDB399F840}" srcOrd="1" destOrd="0" presId="urn:microsoft.com/office/officeart/2005/8/layout/hList7"/>
    <dgm:cxn modelId="{5A64F4E8-E10A-0D43-B39E-36EE1BE6F133}" type="presOf" srcId="{4A82D279-14DB-1441-ABB6-8A786007FD3D}" destId="{DA41C154-68CE-0448-AD75-9242BAF5A85D}" srcOrd="0" destOrd="0" presId="urn:microsoft.com/office/officeart/2005/8/layout/hList7"/>
    <dgm:cxn modelId="{5658A240-BE50-0741-97FD-6130509EEA61}" type="presOf" srcId="{D92CB4CC-7CC4-1A4C-AB78-CDF0D8A5FA1F}" destId="{F5CDFEF3-34F5-F74D-9143-B9DDE1B0E1BE}" srcOrd="1" destOrd="0" presId="urn:microsoft.com/office/officeart/2005/8/layout/hList7"/>
    <dgm:cxn modelId="{1D5F227B-3D6C-DA43-9DC5-42D99AAF4F6B}" type="presOf" srcId="{94EDDCBA-DE89-A54C-861C-77827120C25E}" destId="{DAE127EF-554E-DA4F-876A-AB711D3571C4}" srcOrd="1" destOrd="0" presId="urn:microsoft.com/office/officeart/2005/8/layout/hList7"/>
    <dgm:cxn modelId="{9CDCBABA-FCC3-8B46-B21F-17AEE5BB072C}" srcId="{CAFC8FEF-F729-274E-B13F-672977F0E043}" destId="{94EDDCBA-DE89-A54C-861C-77827120C25E}" srcOrd="3" destOrd="0" parTransId="{E8E1FD9F-5317-A640-8D2C-07D7548549F8}" sibTransId="{0529A171-9306-E84A-838F-7C7A8A6F34C6}"/>
    <dgm:cxn modelId="{119527CB-B8E7-9848-8DE7-3C486566F52B}" srcId="{CAFC8FEF-F729-274E-B13F-672977F0E043}" destId="{75D4725D-A763-404E-8778-52900713EF67}" srcOrd="1" destOrd="0" parTransId="{CA373B14-80AF-6146-A65C-939AFABDE4CD}" sibTransId="{333091FD-D01F-734B-9790-9487BC948761}"/>
    <dgm:cxn modelId="{FE6EFF42-E1F4-2945-809A-DFE40B0C56B6}" type="presOf" srcId="{D92CB4CC-7CC4-1A4C-AB78-CDF0D8A5FA1F}" destId="{71353508-57FD-984D-81C3-A116218541D2}" srcOrd="0" destOrd="0" presId="urn:microsoft.com/office/officeart/2005/8/layout/hList7"/>
    <dgm:cxn modelId="{02E18243-76F1-9F44-87A7-00B8F421B232}" type="presOf" srcId="{566250C4-BDF9-D94C-9ED5-E28DC8B3B911}" destId="{28312573-EF66-CC41-96A1-E6DC464313BE}" srcOrd="0" destOrd="0" presId="urn:microsoft.com/office/officeart/2005/8/layout/hList7"/>
    <dgm:cxn modelId="{D38FF813-2710-2946-8BE5-84E2FFA36D42}" srcId="{CAFC8FEF-F729-274E-B13F-672977F0E043}" destId="{566250C4-BDF9-D94C-9ED5-E28DC8B3B911}" srcOrd="0" destOrd="0" parTransId="{07AA542E-0584-3A45-A96B-3862590446EB}" sibTransId="{09BF49AB-38F4-B34A-B1CB-9D10F3E27261}"/>
    <dgm:cxn modelId="{7D59CFA8-A4CD-FD4C-8343-0CCFFE8DAB04}" type="presParOf" srcId="{5D368FC0-788A-B84C-9F5D-84100F494D28}" destId="{452DE56E-DB7C-A14F-8466-AC7122C4CF1E}" srcOrd="0" destOrd="0" presId="urn:microsoft.com/office/officeart/2005/8/layout/hList7"/>
    <dgm:cxn modelId="{5C0F1B09-086B-DE41-8852-BB9B8C11087B}" type="presParOf" srcId="{5D368FC0-788A-B84C-9F5D-84100F494D28}" destId="{AA6DD3AD-5847-2240-A988-12DEA258FB13}" srcOrd="1" destOrd="0" presId="urn:microsoft.com/office/officeart/2005/8/layout/hList7"/>
    <dgm:cxn modelId="{EB611EB8-1418-C249-9854-AEAEEC5B7D18}" type="presParOf" srcId="{AA6DD3AD-5847-2240-A988-12DEA258FB13}" destId="{8E53CFF4-8FD8-DC4F-92B7-4A4FD4A4C216}" srcOrd="0" destOrd="0" presId="urn:microsoft.com/office/officeart/2005/8/layout/hList7"/>
    <dgm:cxn modelId="{9072DE89-F706-E546-A618-9A3969230561}" type="presParOf" srcId="{8E53CFF4-8FD8-DC4F-92B7-4A4FD4A4C216}" destId="{28312573-EF66-CC41-96A1-E6DC464313BE}" srcOrd="0" destOrd="0" presId="urn:microsoft.com/office/officeart/2005/8/layout/hList7"/>
    <dgm:cxn modelId="{BD11FA93-8093-464B-A44B-A4EED3C6931C}" type="presParOf" srcId="{8E53CFF4-8FD8-DC4F-92B7-4A4FD4A4C216}" destId="{EA92F8D3-65E8-E542-BDC8-FB0F7C8F47D0}" srcOrd="1" destOrd="0" presId="urn:microsoft.com/office/officeart/2005/8/layout/hList7"/>
    <dgm:cxn modelId="{5F5BD549-9772-814F-BE31-40C98F65B295}" type="presParOf" srcId="{8E53CFF4-8FD8-DC4F-92B7-4A4FD4A4C216}" destId="{3C5B0C11-3CFB-F94A-ACEC-6D9CD5AE65CE}" srcOrd="2" destOrd="0" presId="urn:microsoft.com/office/officeart/2005/8/layout/hList7"/>
    <dgm:cxn modelId="{30E75506-9A01-A94C-834B-0DFF7162F152}" type="presParOf" srcId="{8E53CFF4-8FD8-DC4F-92B7-4A4FD4A4C216}" destId="{F2FEBA40-8830-0348-9326-3C536719438E}" srcOrd="3" destOrd="0" presId="urn:microsoft.com/office/officeart/2005/8/layout/hList7"/>
    <dgm:cxn modelId="{BCB0CB0F-9CE5-0446-96C6-6FCF0E9A5D80}" type="presParOf" srcId="{AA6DD3AD-5847-2240-A988-12DEA258FB13}" destId="{03C37FF8-7CA7-2341-A63A-CE45330E6933}" srcOrd="1" destOrd="0" presId="urn:microsoft.com/office/officeart/2005/8/layout/hList7"/>
    <dgm:cxn modelId="{E9A04B26-0EF2-7B43-8C90-A5B3D987C2DD}" type="presParOf" srcId="{AA6DD3AD-5847-2240-A988-12DEA258FB13}" destId="{09A4A9D6-D5F8-2F4A-B854-A0AE0291F6CA}" srcOrd="2" destOrd="0" presId="urn:microsoft.com/office/officeart/2005/8/layout/hList7"/>
    <dgm:cxn modelId="{31589141-41BF-184C-8AD3-A05FF8F1B485}" type="presParOf" srcId="{09A4A9D6-D5F8-2F4A-B854-A0AE0291F6CA}" destId="{DB056B8F-3665-E344-9ACF-71EE76DE1411}" srcOrd="0" destOrd="0" presId="urn:microsoft.com/office/officeart/2005/8/layout/hList7"/>
    <dgm:cxn modelId="{A4965519-71F4-D245-8776-F00CCF33EA86}" type="presParOf" srcId="{09A4A9D6-D5F8-2F4A-B854-A0AE0291F6CA}" destId="{89458962-C8C2-504E-810A-D6468408B326}" srcOrd="1" destOrd="0" presId="urn:microsoft.com/office/officeart/2005/8/layout/hList7"/>
    <dgm:cxn modelId="{03A26D93-CE1A-8743-B775-66FC6B6086BC}" type="presParOf" srcId="{09A4A9D6-D5F8-2F4A-B854-A0AE0291F6CA}" destId="{B2971100-7BBD-4142-B9E6-208518EB4E62}" srcOrd="2" destOrd="0" presId="urn:microsoft.com/office/officeart/2005/8/layout/hList7"/>
    <dgm:cxn modelId="{7BC5D2BB-C3BE-9A4A-8487-5FAAA47B0AB5}" type="presParOf" srcId="{09A4A9D6-D5F8-2F4A-B854-A0AE0291F6CA}" destId="{DD7AB27E-8A5F-2A49-B8CD-0375947BFE93}" srcOrd="3" destOrd="0" presId="urn:microsoft.com/office/officeart/2005/8/layout/hList7"/>
    <dgm:cxn modelId="{7AD81ABF-82AD-6E4F-8666-0E883B92CCF1}" type="presParOf" srcId="{AA6DD3AD-5847-2240-A988-12DEA258FB13}" destId="{AA563DD4-A1CE-004A-B357-A06F3DE39462}" srcOrd="3" destOrd="0" presId="urn:microsoft.com/office/officeart/2005/8/layout/hList7"/>
    <dgm:cxn modelId="{58440169-CAC8-9F4F-89DB-EB70A0AE83ED}" type="presParOf" srcId="{AA6DD3AD-5847-2240-A988-12DEA258FB13}" destId="{19691F19-B872-BA42-AAFD-2FCCE3F38A96}" srcOrd="4" destOrd="0" presId="urn:microsoft.com/office/officeart/2005/8/layout/hList7"/>
    <dgm:cxn modelId="{A7CB0A60-D7F5-6041-9890-A52B167BC22D}" type="presParOf" srcId="{19691F19-B872-BA42-AAFD-2FCCE3F38A96}" destId="{71353508-57FD-984D-81C3-A116218541D2}" srcOrd="0" destOrd="0" presId="urn:microsoft.com/office/officeart/2005/8/layout/hList7"/>
    <dgm:cxn modelId="{B52768C8-C137-964E-82F6-9F9DF24E9B13}" type="presParOf" srcId="{19691F19-B872-BA42-AAFD-2FCCE3F38A96}" destId="{F5CDFEF3-34F5-F74D-9143-B9DDE1B0E1BE}" srcOrd="1" destOrd="0" presId="urn:microsoft.com/office/officeart/2005/8/layout/hList7"/>
    <dgm:cxn modelId="{E3B7CBFD-1D3F-A841-AF2E-365C4EC2447C}" type="presParOf" srcId="{19691F19-B872-BA42-AAFD-2FCCE3F38A96}" destId="{6710A6BA-97CB-4842-B014-9ADFB4521E3B}" srcOrd="2" destOrd="0" presId="urn:microsoft.com/office/officeart/2005/8/layout/hList7"/>
    <dgm:cxn modelId="{F715181D-250C-624A-9FA7-026552310C8A}" type="presParOf" srcId="{19691F19-B872-BA42-AAFD-2FCCE3F38A96}" destId="{802DEDB5-5904-7746-BFA6-DA5A90F1D315}" srcOrd="3" destOrd="0" presId="urn:microsoft.com/office/officeart/2005/8/layout/hList7"/>
    <dgm:cxn modelId="{6F27A3CE-AEAB-AF4D-B5A1-971628982568}" type="presParOf" srcId="{AA6DD3AD-5847-2240-A988-12DEA258FB13}" destId="{27C4CC94-2BBF-4545-97EB-D0EBA05EDC9B}" srcOrd="5" destOrd="0" presId="urn:microsoft.com/office/officeart/2005/8/layout/hList7"/>
    <dgm:cxn modelId="{E0C8E2D8-B23D-3048-B20D-62FDADF30960}" type="presParOf" srcId="{AA6DD3AD-5847-2240-A988-12DEA258FB13}" destId="{8448997C-1392-B94A-B517-A9A6AF716675}" srcOrd="6" destOrd="0" presId="urn:microsoft.com/office/officeart/2005/8/layout/hList7"/>
    <dgm:cxn modelId="{72AF144B-D882-9641-A2FB-BA202A925CDB}" type="presParOf" srcId="{8448997C-1392-B94A-B517-A9A6AF716675}" destId="{0AFEC232-22F9-7445-BFD6-12FB2810E0A3}" srcOrd="0" destOrd="0" presId="urn:microsoft.com/office/officeart/2005/8/layout/hList7"/>
    <dgm:cxn modelId="{BE8AD068-1D70-7D41-A54B-B8AE03E0964D}" type="presParOf" srcId="{8448997C-1392-B94A-B517-A9A6AF716675}" destId="{DAE127EF-554E-DA4F-876A-AB711D3571C4}" srcOrd="1" destOrd="0" presId="urn:microsoft.com/office/officeart/2005/8/layout/hList7"/>
    <dgm:cxn modelId="{32FA09A0-D4A3-0449-851E-4D1D97A066E3}" type="presParOf" srcId="{8448997C-1392-B94A-B517-A9A6AF716675}" destId="{FAB3D0A1-7FDA-994B-9CA0-3089243EFC5F}" srcOrd="2" destOrd="0" presId="urn:microsoft.com/office/officeart/2005/8/layout/hList7"/>
    <dgm:cxn modelId="{79BE8FFC-DF67-2B40-9604-28E6278A5BC4}" type="presParOf" srcId="{8448997C-1392-B94A-B517-A9A6AF716675}" destId="{BA616ED0-DEE9-EC47-A150-59EEEA62C51A}" srcOrd="3" destOrd="0" presId="urn:microsoft.com/office/officeart/2005/8/layout/hList7"/>
    <dgm:cxn modelId="{9D505969-E57A-074D-8F30-0C04E24DAAC0}" type="presParOf" srcId="{AA6DD3AD-5847-2240-A988-12DEA258FB13}" destId="{C0E9FEF4-0C86-4344-9421-1ABE51F1C27F}" srcOrd="7" destOrd="0" presId="urn:microsoft.com/office/officeart/2005/8/layout/hList7"/>
    <dgm:cxn modelId="{892C6AE8-90A8-5C41-A56B-B7EE9562B5E6}" type="presParOf" srcId="{AA6DD3AD-5847-2240-A988-12DEA258FB13}" destId="{F127B853-93C2-6A44-A8DB-87A7FC4D1627}" srcOrd="8" destOrd="0" presId="urn:microsoft.com/office/officeart/2005/8/layout/hList7"/>
    <dgm:cxn modelId="{FF33643B-02B9-054C-A63B-1A553AA59EB2}" type="presParOf" srcId="{F127B853-93C2-6A44-A8DB-87A7FC4D1627}" destId="{DA41C154-68CE-0448-AD75-9242BAF5A85D}" srcOrd="0" destOrd="0" presId="urn:microsoft.com/office/officeart/2005/8/layout/hList7"/>
    <dgm:cxn modelId="{C7EE34B5-E354-494D-B635-74CFB38D2262}" type="presParOf" srcId="{F127B853-93C2-6A44-A8DB-87A7FC4D1627}" destId="{93C3F1C8-F115-E046-B90F-DEEDB399F840}" srcOrd="1" destOrd="0" presId="urn:microsoft.com/office/officeart/2005/8/layout/hList7"/>
    <dgm:cxn modelId="{B618675D-CF88-E64A-8361-5104F711C716}" type="presParOf" srcId="{F127B853-93C2-6A44-A8DB-87A7FC4D1627}" destId="{FB6A6825-CF96-764B-A7DD-4243026008F0}" srcOrd="2" destOrd="0" presId="urn:microsoft.com/office/officeart/2005/8/layout/hList7"/>
    <dgm:cxn modelId="{1BB10911-A25F-284B-A31A-AF8316592FA2}" type="presParOf" srcId="{F127B853-93C2-6A44-A8DB-87A7FC4D1627}" destId="{B86C04F8-F8D1-A048-9A72-6C024CB6C16B}" srcOrd="3" destOrd="0" presId="urn:microsoft.com/office/officeart/2005/8/layout/hList7"/>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9FFB03DF-4DA0-DF49-B554-90A9133DF686}" type="doc">
      <dgm:prSet loTypeId="urn:microsoft.com/office/officeart/2005/8/layout/hProcess9" loCatId="" qsTypeId="urn:microsoft.com/office/officeart/2005/8/quickstyle/simple4" qsCatId="simple" csTypeId="urn:microsoft.com/office/officeart/2005/8/colors/accent5_2" csCatId="accent5" phldr="1"/>
      <dgm:spPr/>
    </dgm:pt>
    <dgm:pt modelId="{DE0F234B-4CAE-8C49-9151-ECA8591932C7}">
      <dgm:prSet phldrT="[Text]"/>
      <dgm:spPr/>
      <dgm:t>
        <a:bodyPr/>
        <a:lstStyle/>
        <a:p>
          <a:r>
            <a:rPr lang="en-US" dirty="0" smtClean="0"/>
            <a:t>Activity Stream API</a:t>
          </a:r>
        </a:p>
        <a:p>
          <a:r>
            <a:rPr lang="en-US" dirty="0" smtClean="0"/>
            <a:t>Q1</a:t>
          </a:r>
          <a:endParaRPr lang="en-US" dirty="0"/>
        </a:p>
      </dgm:t>
    </dgm:pt>
    <dgm:pt modelId="{E83A0EA9-0FA9-C74C-A6DF-AF7CCB365186}" type="parTrans" cxnId="{2C15D02D-B97E-834D-885C-EBFE67B07E17}">
      <dgm:prSet/>
      <dgm:spPr/>
      <dgm:t>
        <a:bodyPr/>
        <a:lstStyle/>
        <a:p>
          <a:endParaRPr lang="en-US"/>
        </a:p>
      </dgm:t>
    </dgm:pt>
    <dgm:pt modelId="{59C28C56-32C7-E94B-B275-8720A4CCA06A}" type="sibTrans" cxnId="{2C15D02D-B97E-834D-885C-EBFE67B07E17}">
      <dgm:prSet/>
      <dgm:spPr/>
      <dgm:t>
        <a:bodyPr/>
        <a:lstStyle/>
        <a:p>
          <a:endParaRPr lang="en-US"/>
        </a:p>
      </dgm:t>
    </dgm:pt>
    <dgm:pt modelId="{2F3AA4C0-AF19-3743-BB17-BF2D19961649}">
      <dgm:prSet phldrT="[Text]"/>
      <dgm:spPr/>
      <dgm:t>
        <a:bodyPr/>
        <a:lstStyle/>
        <a:p>
          <a:r>
            <a:rPr lang="en-US" dirty="0" smtClean="0"/>
            <a:t>Universal Search</a:t>
          </a:r>
        </a:p>
        <a:p>
          <a:r>
            <a:rPr lang="en-US" dirty="0" smtClean="0"/>
            <a:t>Q2</a:t>
          </a:r>
          <a:endParaRPr lang="en-US" dirty="0"/>
        </a:p>
      </dgm:t>
    </dgm:pt>
    <dgm:pt modelId="{98995E98-39BB-4443-91A9-02B7AACCD09F}" type="parTrans" cxnId="{1DFEBEAF-64AF-704F-905A-6944EB9A1063}">
      <dgm:prSet/>
      <dgm:spPr/>
      <dgm:t>
        <a:bodyPr/>
        <a:lstStyle/>
        <a:p>
          <a:endParaRPr lang="en-US"/>
        </a:p>
      </dgm:t>
    </dgm:pt>
    <dgm:pt modelId="{50CE0F37-8E32-4B48-BBAE-AF250039079B}" type="sibTrans" cxnId="{1DFEBEAF-64AF-704F-905A-6944EB9A1063}">
      <dgm:prSet/>
      <dgm:spPr/>
      <dgm:t>
        <a:bodyPr/>
        <a:lstStyle/>
        <a:p>
          <a:endParaRPr lang="en-US"/>
        </a:p>
      </dgm:t>
    </dgm:pt>
    <dgm:pt modelId="{DFA3C072-B6DF-CB4E-9263-90912617D05F}">
      <dgm:prSet phldrT="[Text]"/>
      <dgm:spPr/>
      <dgm:t>
        <a:bodyPr/>
        <a:lstStyle/>
        <a:p>
          <a:r>
            <a:rPr lang="en-US" dirty="0" smtClean="0"/>
            <a:t>Activity </a:t>
          </a:r>
          <a:r>
            <a:rPr lang="en-US" dirty="0" err="1" smtClean="0"/>
            <a:t>Hovercards</a:t>
          </a:r>
          <a:endParaRPr lang="en-US" dirty="0" smtClean="0"/>
        </a:p>
        <a:p>
          <a:r>
            <a:rPr lang="en-US" dirty="0" smtClean="0"/>
            <a:t>Q3</a:t>
          </a:r>
          <a:endParaRPr lang="en-US" dirty="0"/>
        </a:p>
      </dgm:t>
    </dgm:pt>
    <dgm:pt modelId="{730D30BB-C8EB-7240-800F-AFCE03A44F16}" type="parTrans" cxnId="{8081C393-2120-B24B-BFFD-2B5358BC4647}">
      <dgm:prSet/>
      <dgm:spPr/>
      <dgm:t>
        <a:bodyPr/>
        <a:lstStyle/>
        <a:p>
          <a:endParaRPr lang="en-US"/>
        </a:p>
      </dgm:t>
    </dgm:pt>
    <dgm:pt modelId="{BEEF9CBC-2F30-A648-AE18-D2C7426BA819}" type="sibTrans" cxnId="{8081C393-2120-B24B-BFFD-2B5358BC4647}">
      <dgm:prSet/>
      <dgm:spPr/>
      <dgm:t>
        <a:bodyPr/>
        <a:lstStyle/>
        <a:p>
          <a:endParaRPr lang="en-US"/>
        </a:p>
      </dgm:t>
    </dgm:pt>
    <dgm:pt modelId="{97155F7B-43B5-F24B-A510-97E9A0055046}">
      <dgm:prSet phldrT="[Text]"/>
      <dgm:spPr/>
      <dgm:t>
        <a:bodyPr/>
        <a:lstStyle/>
        <a:p>
          <a:r>
            <a:rPr lang="en-US" dirty="0" smtClean="0"/>
            <a:t>Object Pages</a:t>
          </a:r>
        </a:p>
        <a:p>
          <a:r>
            <a:rPr lang="en-US" dirty="0" smtClean="0"/>
            <a:t>Q4</a:t>
          </a:r>
          <a:endParaRPr lang="en-US" dirty="0"/>
        </a:p>
      </dgm:t>
    </dgm:pt>
    <dgm:pt modelId="{2E761A48-23DD-ED4A-B891-852F49132CB6}" type="parTrans" cxnId="{ADDF715F-8724-4A49-81FD-E59A4FF46F51}">
      <dgm:prSet/>
      <dgm:spPr/>
      <dgm:t>
        <a:bodyPr/>
        <a:lstStyle/>
        <a:p>
          <a:endParaRPr lang="en-US"/>
        </a:p>
      </dgm:t>
    </dgm:pt>
    <dgm:pt modelId="{002E1AA4-7BAD-2A4D-8C3C-091E27A69A14}" type="sibTrans" cxnId="{ADDF715F-8724-4A49-81FD-E59A4FF46F51}">
      <dgm:prSet/>
      <dgm:spPr/>
      <dgm:t>
        <a:bodyPr/>
        <a:lstStyle/>
        <a:p>
          <a:endParaRPr lang="en-US"/>
        </a:p>
      </dgm:t>
    </dgm:pt>
    <dgm:pt modelId="{F63A9B97-3691-D74E-8F4B-707DFBDB7D80}">
      <dgm:prSet phldrT="[Text]"/>
      <dgm:spPr/>
      <dgm:t>
        <a:bodyPr/>
        <a:lstStyle/>
        <a:p>
          <a:r>
            <a:rPr lang="en-US" dirty="0" smtClean="0"/>
            <a:t>App Directory</a:t>
          </a:r>
        </a:p>
        <a:p>
          <a:r>
            <a:rPr lang="en-US" dirty="0" smtClean="0"/>
            <a:t>Q4</a:t>
          </a:r>
          <a:endParaRPr lang="en-US" dirty="0"/>
        </a:p>
      </dgm:t>
    </dgm:pt>
    <dgm:pt modelId="{EB5A9D8D-AE6B-F54E-AB74-DE3306472027}" type="parTrans" cxnId="{A1E2A23A-4F4C-0745-90BB-42C3217C4A39}">
      <dgm:prSet/>
      <dgm:spPr/>
      <dgm:t>
        <a:bodyPr/>
        <a:lstStyle/>
        <a:p>
          <a:endParaRPr lang="en-US"/>
        </a:p>
      </dgm:t>
    </dgm:pt>
    <dgm:pt modelId="{86912119-8891-3843-B64F-0782E7734D40}" type="sibTrans" cxnId="{A1E2A23A-4F4C-0745-90BB-42C3217C4A39}">
      <dgm:prSet/>
      <dgm:spPr/>
      <dgm:t>
        <a:bodyPr/>
        <a:lstStyle/>
        <a:p>
          <a:endParaRPr lang="en-US"/>
        </a:p>
      </dgm:t>
    </dgm:pt>
    <dgm:pt modelId="{E8757421-9CD3-E547-B084-FD1A3EE1D706}" type="pres">
      <dgm:prSet presAssocID="{9FFB03DF-4DA0-DF49-B554-90A9133DF686}" presName="CompostProcess" presStyleCnt="0">
        <dgm:presLayoutVars>
          <dgm:dir/>
          <dgm:resizeHandles val="exact"/>
        </dgm:presLayoutVars>
      </dgm:prSet>
      <dgm:spPr/>
    </dgm:pt>
    <dgm:pt modelId="{0CA11FC4-0BCC-AD44-9EF3-5AFAB9D0BDEB}" type="pres">
      <dgm:prSet presAssocID="{9FFB03DF-4DA0-DF49-B554-90A9133DF686}" presName="arrow" presStyleLbl="bgShp" presStyleIdx="0" presStyleCnt="1"/>
      <dgm:spPr/>
    </dgm:pt>
    <dgm:pt modelId="{BA50DC0E-EEBC-9C4B-B263-838959445257}" type="pres">
      <dgm:prSet presAssocID="{9FFB03DF-4DA0-DF49-B554-90A9133DF686}" presName="linearProcess" presStyleCnt="0"/>
      <dgm:spPr/>
    </dgm:pt>
    <dgm:pt modelId="{3847068B-E34B-D24C-8619-7DD1B5379B28}" type="pres">
      <dgm:prSet presAssocID="{DE0F234B-4CAE-8C49-9151-ECA8591932C7}" presName="textNode" presStyleLbl="node1" presStyleIdx="0" presStyleCnt="5">
        <dgm:presLayoutVars>
          <dgm:bulletEnabled val="1"/>
        </dgm:presLayoutVars>
      </dgm:prSet>
      <dgm:spPr/>
      <dgm:t>
        <a:bodyPr/>
        <a:lstStyle/>
        <a:p>
          <a:endParaRPr lang="en-US"/>
        </a:p>
      </dgm:t>
    </dgm:pt>
    <dgm:pt modelId="{6D4D50E6-3D01-D54B-AF00-75FD4F15ED2A}" type="pres">
      <dgm:prSet presAssocID="{59C28C56-32C7-E94B-B275-8720A4CCA06A}" presName="sibTrans" presStyleCnt="0"/>
      <dgm:spPr/>
    </dgm:pt>
    <dgm:pt modelId="{608D274A-669A-5E44-9EAA-50CEA7A502B9}" type="pres">
      <dgm:prSet presAssocID="{2F3AA4C0-AF19-3743-BB17-BF2D19961649}" presName="textNode" presStyleLbl="node1" presStyleIdx="1" presStyleCnt="5">
        <dgm:presLayoutVars>
          <dgm:bulletEnabled val="1"/>
        </dgm:presLayoutVars>
      </dgm:prSet>
      <dgm:spPr/>
      <dgm:t>
        <a:bodyPr/>
        <a:lstStyle/>
        <a:p>
          <a:endParaRPr lang="en-US"/>
        </a:p>
      </dgm:t>
    </dgm:pt>
    <dgm:pt modelId="{B4FB7613-9D1B-814F-9C96-4CE94E56AA68}" type="pres">
      <dgm:prSet presAssocID="{50CE0F37-8E32-4B48-BBAE-AF250039079B}" presName="sibTrans" presStyleCnt="0"/>
      <dgm:spPr/>
    </dgm:pt>
    <dgm:pt modelId="{6AB3144E-E33E-FA47-BA10-150E1437C3D9}" type="pres">
      <dgm:prSet presAssocID="{DFA3C072-B6DF-CB4E-9263-90912617D05F}" presName="textNode" presStyleLbl="node1" presStyleIdx="2" presStyleCnt="5">
        <dgm:presLayoutVars>
          <dgm:bulletEnabled val="1"/>
        </dgm:presLayoutVars>
      </dgm:prSet>
      <dgm:spPr/>
      <dgm:t>
        <a:bodyPr/>
        <a:lstStyle/>
        <a:p>
          <a:endParaRPr lang="en-US"/>
        </a:p>
      </dgm:t>
    </dgm:pt>
    <dgm:pt modelId="{C9D8A3D0-9F8C-FA43-8B2F-D2121F33671D}" type="pres">
      <dgm:prSet presAssocID="{BEEF9CBC-2F30-A648-AE18-D2C7426BA819}" presName="sibTrans" presStyleCnt="0"/>
      <dgm:spPr/>
    </dgm:pt>
    <dgm:pt modelId="{B793C5E7-D428-8244-B5C6-7DBFD9CB8D18}" type="pres">
      <dgm:prSet presAssocID="{97155F7B-43B5-F24B-A510-97E9A0055046}" presName="textNode" presStyleLbl="node1" presStyleIdx="3" presStyleCnt="5">
        <dgm:presLayoutVars>
          <dgm:bulletEnabled val="1"/>
        </dgm:presLayoutVars>
      </dgm:prSet>
      <dgm:spPr/>
      <dgm:t>
        <a:bodyPr/>
        <a:lstStyle/>
        <a:p>
          <a:endParaRPr lang="en-US"/>
        </a:p>
      </dgm:t>
    </dgm:pt>
    <dgm:pt modelId="{14E2FFFE-0CF4-9642-9D38-68EABF819C24}" type="pres">
      <dgm:prSet presAssocID="{002E1AA4-7BAD-2A4D-8C3C-091E27A69A14}" presName="sibTrans" presStyleCnt="0"/>
      <dgm:spPr/>
    </dgm:pt>
    <dgm:pt modelId="{220B32F2-8E90-F045-804D-510602D58ED0}" type="pres">
      <dgm:prSet presAssocID="{F63A9B97-3691-D74E-8F4B-707DFBDB7D80}" presName="textNode" presStyleLbl="node1" presStyleIdx="4" presStyleCnt="5">
        <dgm:presLayoutVars>
          <dgm:bulletEnabled val="1"/>
        </dgm:presLayoutVars>
      </dgm:prSet>
      <dgm:spPr/>
      <dgm:t>
        <a:bodyPr/>
        <a:lstStyle/>
        <a:p>
          <a:endParaRPr lang="en-US"/>
        </a:p>
      </dgm:t>
    </dgm:pt>
  </dgm:ptLst>
  <dgm:cxnLst>
    <dgm:cxn modelId="{2C15D02D-B97E-834D-885C-EBFE67B07E17}" srcId="{9FFB03DF-4DA0-DF49-B554-90A9133DF686}" destId="{DE0F234B-4CAE-8C49-9151-ECA8591932C7}" srcOrd="0" destOrd="0" parTransId="{E83A0EA9-0FA9-C74C-A6DF-AF7CCB365186}" sibTransId="{59C28C56-32C7-E94B-B275-8720A4CCA06A}"/>
    <dgm:cxn modelId="{76850D13-D59C-2D4B-B73A-36AEA5644AE0}" type="presOf" srcId="{F63A9B97-3691-D74E-8F4B-707DFBDB7D80}" destId="{220B32F2-8E90-F045-804D-510602D58ED0}" srcOrd="0" destOrd="0" presId="urn:microsoft.com/office/officeart/2005/8/layout/hProcess9"/>
    <dgm:cxn modelId="{5658DEBF-59C2-334B-B788-1FAE7A7E1C72}" type="presOf" srcId="{DE0F234B-4CAE-8C49-9151-ECA8591932C7}" destId="{3847068B-E34B-D24C-8619-7DD1B5379B28}" srcOrd="0" destOrd="0" presId="urn:microsoft.com/office/officeart/2005/8/layout/hProcess9"/>
    <dgm:cxn modelId="{30E163D7-2979-A24E-83BE-D62881251E76}" type="presOf" srcId="{DFA3C072-B6DF-CB4E-9263-90912617D05F}" destId="{6AB3144E-E33E-FA47-BA10-150E1437C3D9}" srcOrd="0" destOrd="0" presId="urn:microsoft.com/office/officeart/2005/8/layout/hProcess9"/>
    <dgm:cxn modelId="{6E12CA9C-FB41-854D-9B15-C8F435FB6864}" type="presOf" srcId="{2F3AA4C0-AF19-3743-BB17-BF2D19961649}" destId="{608D274A-669A-5E44-9EAA-50CEA7A502B9}" srcOrd="0" destOrd="0" presId="urn:microsoft.com/office/officeart/2005/8/layout/hProcess9"/>
    <dgm:cxn modelId="{1DFEBEAF-64AF-704F-905A-6944EB9A1063}" srcId="{9FFB03DF-4DA0-DF49-B554-90A9133DF686}" destId="{2F3AA4C0-AF19-3743-BB17-BF2D19961649}" srcOrd="1" destOrd="0" parTransId="{98995E98-39BB-4443-91A9-02B7AACCD09F}" sibTransId="{50CE0F37-8E32-4B48-BBAE-AF250039079B}"/>
    <dgm:cxn modelId="{ADDF715F-8724-4A49-81FD-E59A4FF46F51}" srcId="{9FFB03DF-4DA0-DF49-B554-90A9133DF686}" destId="{97155F7B-43B5-F24B-A510-97E9A0055046}" srcOrd="3" destOrd="0" parTransId="{2E761A48-23DD-ED4A-B891-852F49132CB6}" sibTransId="{002E1AA4-7BAD-2A4D-8C3C-091E27A69A14}"/>
    <dgm:cxn modelId="{8081C393-2120-B24B-BFFD-2B5358BC4647}" srcId="{9FFB03DF-4DA0-DF49-B554-90A9133DF686}" destId="{DFA3C072-B6DF-CB4E-9263-90912617D05F}" srcOrd="2" destOrd="0" parTransId="{730D30BB-C8EB-7240-800F-AFCE03A44F16}" sibTransId="{BEEF9CBC-2F30-A648-AE18-D2C7426BA819}"/>
    <dgm:cxn modelId="{DB2CCFFF-321F-8548-97BE-53EC2DBE2C72}" type="presOf" srcId="{97155F7B-43B5-F24B-A510-97E9A0055046}" destId="{B793C5E7-D428-8244-B5C6-7DBFD9CB8D18}" srcOrd="0" destOrd="0" presId="urn:microsoft.com/office/officeart/2005/8/layout/hProcess9"/>
    <dgm:cxn modelId="{4B625442-5AC1-014A-B105-DE0055E32606}" type="presOf" srcId="{9FFB03DF-4DA0-DF49-B554-90A9133DF686}" destId="{E8757421-9CD3-E547-B084-FD1A3EE1D706}" srcOrd="0" destOrd="0" presId="urn:microsoft.com/office/officeart/2005/8/layout/hProcess9"/>
    <dgm:cxn modelId="{A1E2A23A-4F4C-0745-90BB-42C3217C4A39}" srcId="{9FFB03DF-4DA0-DF49-B554-90A9133DF686}" destId="{F63A9B97-3691-D74E-8F4B-707DFBDB7D80}" srcOrd="4" destOrd="0" parTransId="{EB5A9D8D-AE6B-F54E-AB74-DE3306472027}" sibTransId="{86912119-8891-3843-B64F-0782E7734D40}"/>
    <dgm:cxn modelId="{D74C050B-1FE1-AF4C-97AB-A5CC596842EB}" type="presParOf" srcId="{E8757421-9CD3-E547-B084-FD1A3EE1D706}" destId="{0CA11FC4-0BCC-AD44-9EF3-5AFAB9D0BDEB}" srcOrd="0" destOrd="0" presId="urn:microsoft.com/office/officeart/2005/8/layout/hProcess9"/>
    <dgm:cxn modelId="{FD4C860A-5320-624E-A61E-5E957AE23643}" type="presParOf" srcId="{E8757421-9CD3-E547-B084-FD1A3EE1D706}" destId="{BA50DC0E-EEBC-9C4B-B263-838959445257}" srcOrd="1" destOrd="0" presId="urn:microsoft.com/office/officeart/2005/8/layout/hProcess9"/>
    <dgm:cxn modelId="{2C6F22D0-8624-3641-A7E4-D5DA4A0143B8}" type="presParOf" srcId="{BA50DC0E-EEBC-9C4B-B263-838959445257}" destId="{3847068B-E34B-D24C-8619-7DD1B5379B28}" srcOrd="0" destOrd="0" presId="urn:microsoft.com/office/officeart/2005/8/layout/hProcess9"/>
    <dgm:cxn modelId="{3992117C-AE6B-C34D-83E2-3AC8A99C75B0}" type="presParOf" srcId="{BA50DC0E-EEBC-9C4B-B263-838959445257}" destId="{6D4D50E6-3D01-D54B-AF00-75FD4F15ED2A}" srcOrd="1" destOrd="0" presId="urn:microsoft.com/office/officeart/2005/8/layout/hProcess9"/>
    <dgm:cxn modelId="{95DB9915-3A7C-D941-8766-06486DF382F7}" type="presParOf" srcId="{BA50DC0E-EEBC-9C4B-B263-838959445257}" destId="{608D274A-669A-5E44-9EAA-50CEA7A502B9}" srcOrd="2" destOrd="0" presId="urn:microsoft.com/office/officeart/2005/8/layout/hProcess9"/>
    <dgm:cxn modelId="{56B2AA06-BAFE-DD40-9580-B1DAC2570345}" type="presParOf" srcId="{BA50DC0E-EEBC-9C4B-B263-838959445257}" destId="{B4FB7613-9D1B-814F-9C96-4CE94E56AA68}" srcOrd="3" destOrd="0" presId="urn:microsoft.com/office/officeart/2005/8/layout/hProcess9"/>
    <dgm:cxn modelId="{A2418BD9-AB46-3049-91CD-DE490F7478CD}" type="presParOf" srcId="{BA50DC0E-EEBC-9C4B-B263-838959445257}" destId="{6AB3144E-E33E-FA47-BA10-150E1437C3D9}" srcOrd="4" destOrd="0" presId="urn:microsoft.com/office/officeart/2005/8/layout/hProcess9"/>
    <dgm:cxn modelId="{BB89732B-B4A3-6643-A3F4-374581C126C2}" type="presParOf" srcId="{BA50DC0E-EEBC-9C4B-B263-838959445257}" destId="{C9D8A3D0-9F8C-FA43-8B2F-D2121F33671D}" srcOrd="5" destOrd="0" presId="urn:microsoft.com/office/officeart/2005/8/layout/hProcess9"/>
    <dgm:cxn modelId="{A253DBBC-A357-7445-9300-9D258E3AFA07}" type="presParOf" srcId="{BA50DC0E-EEBC-9C4B-B263-838959445257}" destId="{B793C5E7-D428-8244-B5C6-7DBFD9CB8D18}" srcOrd="6" destOrd="0" presId="urn:microsoft.com/office/officeart/2005/8/layout/hProcess9"/>
    <dgm:cxn modelId="{D5A42A1F-4554-E342-BFDE-62558EFAFFFF}" type="presParOf" srcId="{BA50DC0E-EEBC-9C4B-B263-838959445257}" destId="{14E2FFFE-0CF4-9642-9D38-68EABF819C24}" srcOrd="7" destOrd="0" presId="urn:microsoft.com/office/officeart/2005/8/layout/hProcess9"/>
    <dgm:cxn modelId="{B6B0FEF8-09E1-7C46-ADE7-959DFD1C6194}" type="presParOf" srcId="{BA50DC0E-EEBC-9C4B-B263-838959445257}" destId="{220B32F2-8E90-F045-804D-510602D58ED0}" srcOrd="8"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2776895-6472-894C-85B5-AD8E7D5D3227}">
      <dsp:nvSpPr>
        <dsp:cNvPr id="0" name=""/>
        <dsp:cNvSpPr/>
      </dsp:nvSpPr>
      <dsp:spPr>
        <a:xfrm>
          <a:off x="1938232" y="3996451"/>
          <a:ext cx="2283231" cy="1959891"/>
        </a:xfrm>
        <a:prstGeom prst="hexagon">
          <a:avLst>
            <a:gd name="adj" fmla="val 25000"/>
            <a:gd name="vf" fmla="val 115470"/>
          </a:avLst>
        </a:prstGeom>
        <a:solidFill>
          <a:schemeClr val="accent6">
            <a:hueOff val="0"/>
            <a:satOff val="0"/>
            <a:lumOff val="0"/>
            <a:alphaOff val="0"/>
          </a:schemeClr>
        </a:solidFill>
        <a:ln w="10795" cap="flat" cmpd="sng" algn="ctr">
          <a:solidFill>
            <a:schemeClr val="accent6">
              <a:hueOff val="0"/>
              <a:satOff val="0"/>
              <a:lumOff val="0"/>
              <a:alphaOff val="0"/>
            </a:schemeClr>
          </a:solidFill>
          <a:prstDash val="solid"/>
        </a:ln>
        <a:effectLst/>
      </dsp:spPr>
      <dsp:style>
        <a:lnRef idx="2">
          <a:scrgbClr r="0" g="0" b="0"/>
        </a:lnRef>
        <a:fillRef idx="1">
          <a:scrgbClr r="0" g="0" b="0"/>
        </a:fillRef>
        <a:effectRef idx="1">
          <a:scrgbClr r="0" g="0" b="0"/>
        </a:effectRef>
        <a:fontRef idx="minor">
          <a:schemeClr val="lt1"/>
        </a:fontRef>
      </dsp:style>
      <dsp:txBody>
        <a:bodyPr spcFirstLastPara="0" vert="horz" wrap="square" lIns="0" tIns="73660" rIns="0" bIns="73660" numCol="1" spcCol="1270" anchor="ctr" anchorCtr="0">
          <a:noAutofit/>
        </a:bodyPr>
        <a:lstStyle/>
        <a:p>
          <a:pPr lvl="0" algn="ctr" defTabSz="2578100">
            <a:lnSpc>
              <a:spcPct val="90000"/>
            </a:lnSpc>
            <a:spcBef>
              <a:spcPct val="0"/>
            </a:spcBef>
            <a:spcAft>
              <a:spcPct val="35000"/>
            </a:spcAft>
          </a:pPr>
          <a:r>
            <a:rPr lang="en-US" sz="5800" kern="1200" dirty="0" smtClean="0"/>
            <a:t>CSS</a:t>
          </a:r>
          <a:endParaRPr lang="en-US" sz="5800" kern="1200" dirty="0"/>
        </a:p>
      </dsp:txBody>
      <dsp:txXfrm>
        <a:off x="2291826" y="4299970"/>
        <a:ext cx="1576044" cy="1352853"/>
      </dsp:txXfrm>
    </dsp:sp>
    <dsp:sp modelId="{33B36890-F0DD-BF48-BB98-AD4DA2E2E014}">
      <dsp:nvSpPr>
        <dsp:cNvPr id="0" name=""/>
        <dsp:cNvSpPr/>
      </dsp:nvSpPr>
      <dsp:spPr>
        <a:xfrm>
          <a:off x="2009646" y="4862510"/>
          <a:ext cx="266544" cy="229844"/>
        </a:xfrm>
        <a:prstGeom prst="hexagon">
          <a:avLst>
            <a:gd name="adj" fmla="val 25000"/>
            <a:gd name="vf" fmla="val 115470"/>
          </a:avLst>
        </a:prstGeom>
        <a:solidFill>
          <a:schemeClr val="lt1">
            <a:hueOff val="0"/>
            <a:satOff val="0"/>
            <a:lumOff val="0"/>
            <a:alphaOff val="0"/>
          </a:schemeClr>
        </a:solidFill>
        <a:ln w="10795"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EFE622F-CBBF-3343-9638-85BFA029D334}">
      <dsp:nvSpPr>
        <dsp:cNvPr id="0" name=""/>
        <dsp:cNvSpPr/>
      </dsp:nvSpPr>
      <dsp:spPr>
        <a:xfrm>
          <a:off x="0" y="2931090"/>
          <a:ext cx="2283231" cy="1959891"/>
        </a:xfrm>
        <a:prstGeom prst="hexagon">
          <a:avLst>
            <a:gd name="adj" fmla="val 25000"/>
            <a:gd name="vf" fmla="val 115470"/>
          </a:avLst>
        </a:prstGeom>
        <a:solidFill>
          <a:schemeClr val="lt1">
            <a:alpha val="90000"/>
            <a:hueOff val="0"/>
            <a:satOff val="0"/>
            <a:lumOff val="0"/>
            <a:alphaOff val="0"/>
          </a:schemeClr>
        </a:solidFill>
        <a:ln w="10795"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AA312B6-2ABB-F647-8219-957BB4E482B5}">
      <dsp:nvSpPr>
        <dsp:cNvPr id="0" name=""/>
        <dsp:cNvSpPr/>
      </dsp:nvSpPr>
      <dsp:spPr>
        <a:xfrm>
          <a:off x="1545959" y="4619206"/>
          <a:ext cx="266544" cy="229844"/>
        </a:xfrm>
        <a:prstGeom prst="hexagon">
          <a:avLst>
            <a:gd name="adj" fmla="val 25000"/>
            <a:gd name="vf" fmla="val 115470"/>
          </a:avLst>
        </a:prstGeom>
        <a:solidFill>
          <a:schemeClr val="lt1">
            <a:hueOff val="0"/>
            <a:satOff val="0"/>
            <a:lumOff val="0"/>
            <a:alphaOff val="0"/>
          </a:schemeClr>
        </a:solidFill>
        <a:ln w="10795"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4062430-DFC3-8044-9EBB-E851FC0AF0E0}">
      <dsp:nvSpPr>
        <dsp:cNvPr id="0" name=""/>
        <dsp:cNvSpPr/>
      </dsp:nvSpPr>
      <dsp:spPr>
        <a:xfrm>
          <a:off x="3874453" y="2916078"/>
          <a:ext cx="2283231" cy="1959891"/>
        </a:xfrm>
        <a:prstGeom prst="hexagon">
          <a:avLst>
            <a:gd name="adj" fmla="val 25000"/>
            <a:gd name="vf" fmla="val 115470"/>
          </a:avLst>
        </a:prstGeom>
        <a:solidFill>
          <a:schemeClr val="accent6">
            <a:hueOff val="0"/>
            <a:satOff val="0"/>
            <a:lumOff val="0"/>
            <a:alphaOff val="0"/>
          </a:schemeClr>
        </a:solidFill>
        <a:ln w="10795" cap="flat" cmpd="sng" algn="ctr">
          <a:solidFill>
            <a:schemeClr val="accent6">
              <a:hueOff val="0"/>
              <a:satOff val="0"/>
              <a:lumOff val="0"/>
              <a:alphaOff val="0"/>
            </a:schemeClr>
          </a:solidFill>
          <a:prstDash val="solid"/>
        </a:ln>
        <a:effectLst/>
      </dsp:spPr>
      <dsp:style>
        <a:lnRef idx="2">
          <a:scrgbClr r="0" g="0" b="0"/>
        </a:lnRef>
        <a:fillRef idx="1">
          <a:scrgbClr r="0" g="0" b="0"/>
        </a:fillRef>
        <a:effectRef idx="1">
          <a:scrgbClr r="0" g="0" b="0"/>
        </a:effectRef>
        <a:fontRef idx="minor">
          <a:schemeClr val="lt1"/>
        </a:fontRef>
      </dsp:style>
      <dsp:txBody>
        <a:bodyPr spcFirstLastPara="0" vert="horz" wrap="square" lIns="0" tIns="73660" rIns="0" bIns="73660" numCol="1" spcCol="1270" anchor="ctr" anchorCtr="0">
          <a:noAutofit/>
        </a:bodyPr>
        <a:lstStyle/>
        <a:p>
          <a:pPr lvl="0" algn="ctr" defTabSz="2578100">
            <a:lnSpc>
              <a:spcPct val="90000"/>
            </a:lnSpc>
            <a:spcBef>
              <a:spcPct val="0"/>
            </a:spcBef>
            <a:spcAft>
              <a:spcPct val="35000"/>
            </a:spcAft>
          </a:pPr>
          <a:r>
            <a:rPr lang="en-US" sz="5800" kern="1200" dirty="0" smtClean="0"/>
            <a:t>ERP</a:t>
          </a:r>
          <a:endParaRPr lang="en-US" sz="5800" kern="1200" dirty="0"/>
        </a:p>
      </dsp:txBody>
      <dsp:txXfrm>
        <a:off x="4228047" y="3219597"/>
        <a:ext cx="1576044" cy="1352853"/>
      </dsp:txXfrm>
    </dsp:sp>
    <dsp:sp modelId="{D79E6159-EE8C-0D42-8258-15E43AA9A47E}">
      <dsp:nvSpPr>
        <dsp:cNvPr id="0" name=""/>
        <dsp:cNvSpPr/>
      </dsp:nvSpPr>
      <dsp:spPr>
        <a:xfrm>
          <a:off x="5438517" y="4602123"/>
          <a:ext cx="266544" cy="229844"/>
        </a:xfrm>
        <a:prstGeom prst="hexagon">
          <a:avLst>
            <a:gd name="adj" fmla="val 25000"/>
            <a:gd name="vf" fmla="val 115470"/>
          </a:avLst>
        </a:prstGeom>
        <a:solidFill>
          <a:schemeClr val="lt1">
            <a:hueOff val="0"/>
            <a:satOff val="0"/>
            <a:lumOff val="0"/>
            <a:alphaOff val="0"/>
          </a:schemeClr>
        </a:solidFill>
        <a:ln w="10795"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173C36F-B708-0B47-9A86-2C9BD0C25745}">
      <dsp:nvSpPr>
        <dsp:cNvPr id="0" name=""/>
        <dsp:cNvSpPr/>
      </dsp:nvSpPr>
      <dsp:spPr>
        <a:xfrm>
          <a:off x="5820732" y="3993345"/>
          <a:ext cx="2283231" cy="1959891"/>
        </a:xfrm>
        <a:prstGeom prst="hexagon">
          <a:avLst>
            <a:gd name="adj" fmla="val 25000"/>
            <a:gd name="vf" fmla="val 115470"/>
          </a:avLst>
        </a:prstGeom>
        <a:solidFill>
          <a:schemeClr val="lt1">
            <a:alpha val="90000"/>
            <a:hueOff val="0"/>
            <a:satOff val="0"/>
            <a:lumOff val="0"/>
            <a:alphaOff val="0"/>
          </a:schemeClr>
        </a:solidFill>
        <a:ln w="10795"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A693216-0F3D-AB49-AC10-60FD9CF56CCF}">
      <dsp:nvSpPr>
        <dsp:cNvPr id="0" name=""/>
        <dsp:cNvSpPr/>
      </dsp:nvSpPr>
      <dsp:spPr>
        <a:xfrm>
          <a:off x="5873035" y="4871310"/>
          <a:ext cx="266544" cy="229844"/>
        </a:xfrm>
        <a:prstGeom prst="hexagon">
          <a:avLst>
            <a:gd name="adj" fmla="val 25000"/>
            <a:gd name="vf" fmla="val 115470"/>
          </a:avLst>
        </a:prstGeom>
        <a:solidFill>
          <a:schemeClr val="lt1">
            <a:hueOff val="0"/>
            <a:satOff val="0"/>
            <a:lumOff val="0"/>
            <a:alphaOff val="0"/>
          </a:schemeClr>
        </a:solidFill>
        <a:ln w="10795"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AEEE9A6-9D45-9048-9030-FAF0648043B6}">
      <dsp:nvSpPr>
        <dsp:cNvPr id="0" name=""/>
        <dsp:cNvSpPr/>
      </dsp:nvSpPr>
      <dsp:spPr>
        <a:xfrm>
          <a:off x="1938232" y="1860035"/>
          <a:ext cx="2283231" cy="1959891"/>
        </a:xfrm>
        <a:prstGeom prst="hexagon">
          <a:avLst>
            <a:gd name="adj" fmla="val 25000"/>
            <a:gd name="vf" fmla="val 115470"/>
          </a:avLst>
        </a:prstGeom>
        <a:solidFill>
          <a:schemeClr val="accent6">
            <a:hueOff val="0"/>
            <a:satOff val="0"/>
            <a:lumOff val="0"/>
            <a:alphaOff val="0"/>
          </a:schemeClr>
        </a:solidFill>
        <a:ln w="10795" cap="flat" cmpd="sng" algn="ctr">
          <a:solidFill>
            <a:schemeClr val="accent6">
              <a:hueOff val="0"/>
              <a:satOff val="0"/>
              <a:lumOff val="0"/>
              <a:alphaOff val="0"/>
            </a:schemeClr>
          </a:solidFill>
          <a:prstDash val="solid"/>
        </a:ln>
        <a:effectLst/>
      </dsp:spPr>
      <dsp:style>
        <a:lnRef idx="2">
          <a:scrgbClr r="0" g="0" b="0"/>
        </a:lnRef>
        <a:fillRef idx="1">
          <a:scrgbClr r="0" g="0" b="0"/>
        </a:fillRef>
        <a:effectRef idx="1">
          <a:scrgbClr r="0" g="0" b="0"/>
        </a:effectRef>
        <a:fontRef idx="minor">
          <a:schemeClr val="lt1"/>
        </a:fontRef>
      </dsp:style>
      <dsp:txBody>
        <a:bodyPr spcFirstLastPara="0" vert="horz" wrap="square" lIns="0" tIns="73660" rIns="0" bIns="73660" numCol="1" spcCol="1270" anchor="ctr" anchorCtr="0">
          <a:noAutofit/>
        </a:bodyPr>
        <a:lstStyle/>
        <a:p>
          <a:pPr lvl="0" algn="ctr" defTabSz="2578100">
            <a:lnSpc>
              <a:spcPct val="90000"/>
            </a:lnSpc>
            <a:spcBef>
              <a:spcPct val="0"/>
            </a:spcBef>
            <a:spcAft>
              <a:spcPct val="35000"/>
            </a:spcAft>
          </a:pPr>
          <a:r>
            <a:rPr lang="en-US" sz="5800" kern="1200" dirty="0" smtClean="0"/>
            <a:t>CRM</a:t>
          </a:r>
          <a:endParaRPr lang="en-US" sz="5800" kern="1200" dirty="0"/>
        </a:p>
      </dsp:txBody>
      <dsp:txXfrm>
        <a:off x="2291826" y="2163554"/>
        <a:ext cx="1576044" cy="1352853"/>
      </dsp:txXfrm>
    </dsp:sp>
    <dsp:sp modelId="{E78F0B82-0E8A-364C-8270-B1BA4F0F21DA}">
      <dsp:nvSpPr>
        <dsp:cNvPr id="0" name=""/>
        <dsp:cNvSpPr/>
      </dsp:nvSpPr>
      <dsp:spPr>
        <a:xfrm>
          <a:off x="3492238" y="1900413"/>
          <a:ext cx="266544" cy="229844"/>
        </a:xfrm>
        <a:prstGeom prst="hexagon">
          <a:avLst>
            <a:gd name="adj" fmla="val 25000"/>
            <a:gd name="vf" fmla="val 115470"/>
          </a:avLst>
        </a:prstGeom>
        <a:solidFill>
          <a:schemeClr val="lt1">
            <a:hueOff val="0"/>
            <a:satOff val="0"/>
            <a:lumOff val="0"/>
            <a:alphaOff val="0"/>
          </a:schemeClr>
        </a:solidFill>
        <a:ln w="10795"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440AD11-9C28-4546-B518-F6E6AAF66FE8}">
      <dsp:nvSpPr>
        <dsp:cNvPr id="0" name=""/>
        <dsp:cNvSpPr/>
      </dsp:nvSpPr>
      <dsp:spPr>
        <a:xfrm>
          <a:off x="3874453" y="779662"/>
          <a:ext cx="2283231" cy="1959891"/>
        </a:xfrm>
        <a:prstGeom prst="hexagon">
          <a:avLst>
            <a:gd name="adj" fmla="val 25000"/>
            <a:gd name="vf" fmla="val 115470"/>
          </a:avLst>
        </a:prstGeom>
        <a:solidFill>
          <a:schemeClr val="lt1">
            <a:alpha val="90000"/>
            <a:hueOff val="0"/>
            <a:satOff val="0"/>
            <a:lumOff val="0"/>
            <a:alphaOff val="0"/>
          </a:schemeClr>
        </a:solidFill>
        <a:ln w="10795"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6BD4E8A-EEEF-3B48-92C0-A80AB9293753}">
      <dsp:nvSpPr>
        <dsp:cNvPr id="0" name=""/>
        <dsp:cNvSpPr/>
      </dsp:nvSpPr>
      <dsp:spPr>
        <a:xfrm>
          <a:off x="3926756" y="1648309"/>
          <a:ext cx="266544" cy="229844"/>
        </a:xfrm>
        <a:prstGeom prst="hexagon">
          <a:avLst>
            <a:gd name="adj" fmla="val 25000"/>
            <a:gd name="vf" fmla="val 115470"/>
          </a:avLst>
        </a:prstGeom>
        <a:solidFill>
          <a:schemeClr val="lt1">
            <a:hueOff val="0"/>
            <a:satOff val="0"/>
            <a:lumOff val="0"/>
            <a:alphaOff val="0"/>
          </a:schemeClr>
        </a:solidFill>
        <a:ln w="10795"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6E40727-222B-C842-A2E7-25CA8EEC529D}">
      <dsp:nvSpPr>
        <dsp:cNvPr id="0" name=""/>
        <dsp:cNvSpPr/>
      </dsp:nvSpPr>
      <dsp:spPr>
        <a:xfrm>
          <a:off x="5820732" y="1856929"/>
          <a:ext cx="2283231" cy="1959891"/>
        </a:xfrm>
        <a:prstGeom prst="hexagon">
          <a:avLst>
            <a:gd name="adj" fmla="val 25000"/>
            <a:gd name="vf" fmla="val 115470"/>
          </a:avLst>
        </a:prstGeom>
        <a:solidFill>
          <a:schemeClr val="accent6">
            <a:hueOff val="0"/>
            <a:satOff val="0"/>
            <a:lumOff val="0"/>
            <a:alphaOff val="0"/>
          </a:schemeClr>
        </a:solidFill>
        <a:ln w="10795" cap="flat" cmpd="sng" algn="ctr">
          <a:solidFill>
            <a:schemeClr val="accent6">
              <a:hueOff val="0"/>
              <a:satOff val="0"/>
              <a:lumOff val="0"/>
              <a:alphaOff val="0"/>
            </a:schemeClr>
          </a:solidFill>
          <a:prstDash val="solid"/>
        </a:ln>
        <a:effectLst/>
      </dsp:spPr>
      <dsp:style>
        <a:lnRef idx="2">
          <a:scrgbClr r="0" g="0" b="0"/>
        </a:lnRef>
        <a:fillRef idx="1">
          <a:scrgbClr r="0" g="0" b="0"/>
        </a:fillRef>
        <a:effectRef idx="1">
          <a:scrgbClr r="0" g="0" b="0"/>
        </a:effectRef>
        <a:fontRef idx="minor">
          <a:schemeClr val="lt1"/>
        </a:fontRef>
      </dsp:style>
      <dsp:txBody>
        <a:bodyPr spcFirstLastPara="0" vert="horz" wrap="square" lIns="0" tIns="73660" rIns="0" bIns="73660" numCol="1" spcCol="1270" anchor="ctr" anchorCtr="0">
          <a:noAutofit/>
        </a:bodyPr>
        <a:lstStyle/>
        <a:p>
          <a:pPr lvl="0" algn="ctr" defTabSz="2578100">
            <a:lnSpc>
              <a:spcPct val="90000"/>
            </a:lnSpc>
            <a:spcBef>
              <a:spcPct val="0"/>
            </a:spcBef>
            <a:spcAft>
              <a:spcPct val="35000"/>
            </a:spcAft>
          </a:pPr>
          <a:r>
            <a:rPr lang="en-US" sz="5800" kern="1200" dirty="0" smtClean="0"/>
            <a:t>CMS</a:t>
          </a:r>
          <a:endParaRPr lang="en-US" sz="5800" kern="1200" dirty="0"/>
        </a:p>
      </dsp:txBody>
      <dsp:txXfrm>
        <a:off x="6174326" y="2160448"/>
        <a:ext cx="1576044" cy="1352853"/>
      </dsp:txXfrm>
    </dsp:sp>
    <dsp:sp modelId="{C4EBF3D3-265F-8443-BF78-C4EB5D9CFC1B}">
      <dsp:nvSpPr>
        <dsp:cNvPr id="0" name=""/>
        <dsp:cNvSpPr/>
      </dsp:nvSpPr>
      <dsp:spPr>
        <a:xfrm>
          <a:off x="7784110" y="2721952"/>
          <a:ext cx="266544" cy="229844"/>
        </a:xfrm>
        <a:prstGeom prst="hexagon">
          <a:avLst>
            <a:gd name="adj" fmla="val 25000"/>
            <a:gd name="vf" fmla="val 115470"/>
          </a:avLst>
        </a:prstGeom>
        <a:solidFill>
          <a:schemeClr val="lt1">
            <a:hueOff val="0"/>
            <a:satOff val="0"/>
            <a:lumOff val="0"/>
            <a:alphaOff val="0"/>
          </a:schemeClr>
        </a:solidFill>
        <a:ln w="10795"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D2ADF97-04AF-E24F-98DE-1A463CA2223F}">
      <dsp:nvSpPr>
        <dsp:cNvPr id="0" name=""/>
        <dsp:cNvSpPr/>
      </dsp:nvSpPr>
      <dsp:spPr>
        <a:xfrm>
          <a:off x="7775058" y="2934196"/>
          <a:ext cx="2283231" cy="1959891"/>
        </a:xfrm>
        <a:prstGeom prst="hexagon">
          <a:avLst>
            <a:gd name="adj" fmla="val 25000"/>
            <a:gd name="vf" fmla="val 115470"/>
          </a:avLst>
        </a:prstGeom>
        <a:solidFill>
          <a:schemeClr val="lt1">
            <a:alpha val="90000"/>
            <a:hueOff val="0"/>
            <a:satOff val="0"/>
            <a:lumOff val="0"/>
            <a:alphaOff val="0"/>
          </a:schemeClr>
        </a:solidFill>
        <a:ln w="10795"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8A7DA44-E6E8-7743-BA8B-EE87C6768561}">
      <dsp:nvSpPr>
        <dsp:cNvPr id="0" name=""/>
        <dsp:cNvSpPr/>
      </dsp:nvSpPr>
      <dsp:spPr>
        <a:xfrm>
          <a:off x="8235727" y="2968880"/>
          <a:ext cx="266544" cy="229844"/>
        </a:xfrm>
        <a:prstGeom prst="hexagon">
          <a:avLst>
            <a:gd name="adj" fmla="val 25000"/>
            <a:gd name="vf" fmla="val 115470"/>
          </a:avLst>
        </a:prstGeom>
        <a:solidFill>
          <a:schemeClr val="lt1">
            <a:hueOff val="0"/>
            <a:satOff val="0"/>
            <a:lumOff val="0"/>
            <a:alphaOff val="0"/>
          </a:schemeClr>
        </a:solidFill>
        <a:ln w="10795"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4062430-DFC3-8044-9EBB-E851FC0AF0E0}">
      <dsp:nvSpPr>
        <dsp:cNvPr id="0" name=""/>
        <dsp:cNvSpPr/>
      </dsp:nvSpPr>
      <dsp:spPr>
        <a:xfrm>
          <a:off x="1473561" y="2248746"/>
          <a:ext cx="1576814" cy="1353608"/>
        </a:xfrm>
        <a:prstGeom prst="hexagon">
          <a:avLst>
            <a:gd name="adj" fmla="val 25000"/>
            <a:gd name="vf" fmla="val 115470"/>
          </a:avLst>
        </a:prstGeom>
        <a:solidFill>
          <a:schemeClr val="accent6">
            <a:hueOff val="0"/>
            <a:satOff val="0"/>
            <a:lumOff val="0"/>
            <a:alphaOff val="0"/>
          </a:schemeClr>
        </a:solidFill>
        <a:ln w="10795"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50800" rIns="0" bIns="50800" numCol="1" spcCol="1270" anchor="ctr" anchorCtr="0">
          <a:noAutofit/>
        </a:bodyPr>
        <a:lstStyle/>
        <a:p>
          <a:pPr lvl="0" algn="ctr" defTabSz="1778000">
            <a:lnSpc>
              <a:spcPct val="90000"/>
            </a:lnSpc>
            <a:spcBef>
              <a:spcPct val="0"/>
            </a:spcBef>
            <a:spcAft>
              <a:spcPct val="35000"/>
            </a:spcAft>
          </a:pPr>
          <a:r>
            <a:rPr lang="en-US" sz="4000" kern="1200" dirty="0" smtClean="0"/>
            <a:t>CRM</a:t>
          </a:r>
          <a:endParaRPr lang="en-US" sz="4000" kern="1200" dirty="0"/>
        </a:p>
      </dsp:txBody>
      <dsp:txXfrm>
        <a:off x="1717763" y="2458380"/>
        <a:ext cx="1088410" cy="934340"/>
      </dsp:txXfrm>
    </dsp:sp>
    <dsp:sp modelId="{D79E6159-EE8C-0D42-8258-15E43AA9A47E}">
      <dsp:nvSpPr>
        <dsp:cNvPr id="0" name=""/>
        <dsp:cNvSpPr/>
      </dsp:nvSpPr>
      <dsp:spPr>
        <a:xfrm>
          <a:off x="1511183" y="2853873"/>
          <a:ext cx="183685" cy="158548"/>
        </a:xfrm>
        <a:prstGeom prst="hexagon">
          <a:avLst>
            <a:gd name="adj" fmla="val 25000"/>
            <a:gd name="vf" fmla="val 115470"/>
          </a:avLst>
        </a:prstGeom>
        <a:solidFill>
          <a:schemeClr val="lt1">
            <a:hueOff val="0"/>
            <a:satOff val="0"/>
            <a:lumOff val="0"/>
            <a:alphaOff val="0"/>
          </a:schemeClr>
        </a:solidFill>
        <a:ln w="10795"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173C36F-B708-0B47-9A86-2C9BD0C25745}">
      <dsp:nvSpPr>
        <dsp:cNvPr id="0" name=""/>
        <dsp:cNvSpPr/>
      </dsp:nvSpPr>
      <dsp:spPr>
        <a:xfrm>
          <a:off x="116947" y="1500926"/>
          <a:ext cx="1576814" cy="1353608"/>
        </a:xfrm>
        <a:prstGeom prst="hexagon">
          <a:avLst>
            <a:gd name="adj" fmla="val 25000"/>
            <a:gd name="vf" fmla="val 115470"/>
          </a:avLst>
        </a:prstGeom>
        <a:solidFill>
          <a:schemeClr val="lt1">
            <a:alpha val="90000"/>
            <a:hueOff val="0"/>
            <a:satOff val="0"/>
            <a:lumOff val="0"/>
            <a:alphaOff val="0"/>
          </a:schemeClr>
        </a:solidFill>
        <a:ln w="10795"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A693216-0F3D-AB49-AC10-60FD9CF56CCF}">
      <dsp:nvSpPr>
        <dsp:cNvPr id="0" name=""/>
        <dsp:cNvSpPr/>
      </dsp:nvSpPr>
      <dsp:spPr>
        <a:xfrm>
          <a:off x="1196927" y="2674185"/>
          <a:ext cx="183685" cy="158548"/>
        </a:xfrm>
        <a:prstGeom prst="hexagon">
          <a:avLst>
            <a:gd name="adj" fmla="val 25000"/>
            <a:gd name="vf" fmla="val 115470"/>
          </a:avLst>
        </a:prstGeom>
        <a:solidFill>
          <a:schemeClr val="lt1">
            <a:hueOff val="0"/>
            <a:satOff val="0"/>
            <a:lumOff val="0"/>
            <a:alphaOff val="0"/>
          </a:schemeClr>
        </a:solidFill>
        <a:ln w="10795"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9A7919D-B772-9842-8BD7-C43AD4FD8F37}">
      <dsp:nvSpPr>
        <dsp:cNvPr id="0" name=""/>
        <dsp:cNvSpPr/>
      </dsp:nvSpPr>
      <dsp:spPr>
        <a:xfrm>
          <a:off x="2830175" y="1496301"/>
          <a:ext cx="1576814" cy="1353608"/>
        </a:xfrm>
        <a:prstGeom prst="hexagon">
          <a:avLst>
            <a:gd name="adj" fmla="val 25000"/>
            <a:gd name="vf" fmla="val 115470"/>
          </a:avLst>
        </a:prstGeom>
        <a:solidFill>
          <a:schemeClr val="accent6">
            <a:hueOff val="0"/>
            <a:satOff val="0"/>
            <a:lumOff val="0"/>
            <a:alphaOff val="0"/>
          </a:schemeClr>
        </a:solidFill>
        <a:ln w="10795"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50800" rIns="0" bIns="50800" numCol="1" spcCol="1270" anchor="ctr" anchorCtr="0">
          <a:noAutofit/>
        </a:bodyPr>
        <a:lstStyle/>
        <a:p>
          <a:pPr lvl="0" algn="ctr" defTabSz="1778000">
            <a:lnSpc>
              <a:spcPct val="90000"/>
            </a:lnSpc>
            <a:spcBef>
              <a:spcPct val="0"/>
            </a:spcBef>
            <a:spcAft>
              <a:spcPct val="35000"/>
            </a:spcAft>
          </a:pPr>
          <a:r>
            <a:rPr lang="en-US" sz="4000" kern="1200" dirty="0" smtClean="0"/>
            <a:t>ERP</a:t>
          </a:r>
          <a:endParaRPr lang="en-US" sz="4000" kern="1200" dirty="0"/>
        </a:p>
      </dsp:txBody>
      <dsp:txXfrm>
        <a:off x="3074377" y="1705935"/>
        <a:ext cx="1088410" cy="934340"/>
      </dsp:txXfrm>
    </dsp:sp>
    <dsp:sp modelId="{E9C5BCCF-C2B4-974E-B3BD-049DF7CE438E}">
      <dsp:nvSpPr>
        <dsp:cNvPr id="0" name=""/>
        <dsp:cNvSpPr/>
      </dsp:nvSpPr>
      <dsp:spPr>
        <a:xfrm>
          <a:off x="3914581" y="2667579"/>
          <a:ext cx="183685" cy="158548"/>
        </a:xfrm>
        <a:prstGeom prst="hexagon">
          <a:avLst>
            <a:gd name="adj" fmla="val 25000"/>
            <a:gd name="vf" fmla="val 115470"/>
          </a:avLst>
        </a:prstGeom>
        <a:solidFill>
          <a:schemeClr val="lt1">
            <a:hueOff val="0"/>
            <a:satOff val="0"/>
            <a:lumOff val="0"/>
            <a:alphaOff val="0"/>
          </a:schemeClr>
        </a:solidFill>
        <a:ln w="10795"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7C7E2CB-38EC-4649-8785-D0C29F7D9386}">
      <dsp:nvSpPr>
        <dsp:cNvPr id="0" name=""/>
        <dsp:cNvSpPr/>
      </dsp:nvSpPr>
      <dsp:spPr>
        <a:xfrm>
          <a:off x="4185683" y="2246104"/>
          <a:ext cx="1576814" cy="1353608"/>
        </a:xfrm>
        <a:prstGeom prst="hexagon">
          <a:avLst>
            <a:gd name="adj" fmla="val 25000"/>
            <a:gd name="vf" fmla="val 115470"/>
          </a:avLst>
        </a:prstGeom>
        <a:solidFill>
          <a:schemeClr val="lt1">
            <a:alpha val="90000"/>
            <a:hueOff val="0"/>
            <a:satOff val="0"/>
            <a:lumOff val="0"/>
            <a:alphaOff val="0"/>
          </a:schemeClr>
        </a:solidFill>
        <a:ln w="10795"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71F2E5B-86D6-0E42-B7AE-1040618E9930}">
      <dsp:nvSpPr>
        <dsp:cNvPr id="0" name=""/>
        <dsp:cNvSpPr/>
      </dsp:nvSpPr>
      <dsp:spPr>
        <a:xfrm>
          <a:off x="4224411" y="2848588"/>
          <a:ext cx="183685" cy="158548"/>
        </a:xfrm>
        <a:prstGeom prst="hexagon">
          <a:avLst>
            <a:gd name="adj" fmla="val 25000"/>
            <a:gd name="vf" fmla="val 115470"/>
          </a:avLst>
        </a:prstGeom>
        <a:solidFill>
          <a:schemeClr val="lt1">
            <a:hueOff val="0"/>
            <a:satOff val="0"/>
            <a:lumOff val="0"/>
            <a:alphaOff val="0"/>
          </a:schemeClr>
        </a:solidFill>
        <a:ln w="10795"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99986F5-0644-8A42-8AB3-E33A20729D64}">
      <dsp:nvSpPr>
        <dsp:cNvPr id="0" name=""/>
        <dsp:cNvSpPr/>
      </dsp:nvSpPr>
      <dsp:spPr>
        <a:xfrm>
          <a:off x="1473561" y="752444"/>
          <a:ext cx="1576814" cy="1353608"/>
        </a:xfrm>
        <a:prstGeom prst="hexagon">
          <a:avLst>
            <a:gd name="adj" fmla="val 25000"/>
            <a:gd name="vf" fmla="val 115470"/>
          </a:avLst>
        </a:prstGeom>
        <a:solidFill>
          <a:schemeClr val="accent6">
            <a:hueOff val="0"/>
            <a:satOff val="0"/>
            <a:lumOff val="0"/>
            <a:alphaOff val="0"/>
          </a:schemeClr>
        </a:solidFill>
        <a:ln w="10795"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50800" rIns="0" bIns="50800" numCol="1" spcCol="1270" anchor="ctr" anchorCtr="0">
          <a:noAutofit/>
        </a:bodyPr>
        <a:lstStyle/>
        <a:p>
          <a:pPr lvl="0" algn="ctr" defTabSz="1778000">
            <a:lnSpc>
              <a:spcPct val="90000"/>
            </a:lnSpc>
            <a:spcBef>
              <a:spcPct val="0"/>
            </a:spcBef>
            <a:spcAft>
              <a:spcPct val="35000"/>
            </a:spcAft>
          </a:pPr>
          <a:r>
            <a:rPr lang="en-US" sz="4000" kern="1200" dirty="0" smtClean="0"/>
            <a:t> </a:t>
          </a:r>
          <a:endParaRPr lang="en-US" sz="4000" kern="1200" dirty="0"/>
        </a:p>
      </dsp:txBody>
      <dsp:txXfrm>
        <a:off x="1717763" y="962078"/>
        <a:ext cx="1088410" cy="934340"/>
      </dsp:txXfrm>
    </dsp:sp>
    <dsp:sp modelId="{20D26984-DA4C-2D43-ABEF-1B173AA32D0D}">
      <dsp:nvSpPr>
        <dsp:cNvPr id="0" name=""/>
        <dsp:cNvSpPr/>
      </dsp:nvSpPr>
      <dsp:spPr>
        <a:xfrm>
          <a:off x="2546902" y="770942"/>
          <a:ext cx="183685" cy="158548"/>
        </a:xfrm>
        <a:prstGeom prst="hexagon">
          <a:avLst>
            <a:gd name="adj" fmla="val 25000"/>
            <a:gd name="vf" fmla="val 115470"/>
          </a:avLst>
        </a:prstGeom>
        <a:solidFill>
          <a:schemeClr val="lt1">
            <a:hueOff val="0"/>
            <a:satOff val="0"/>
            <a:lumOff val="0"/>
            <a:alphaOff val="0"/>
          </a:schemeClr>
        </a:solidFill>
        <a:ln w="10795"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C6933DF-5BB5-0E46-B1E3-E787CC92A77D}">
      <dsp:nvSpPr>
        <dsp:cNvPr id="0" name=""/>
        <dsp:cNvSpPr/>
      </dsp:nvSpPr>
      <dsp:spPr>
        <a:xfrm>
          <a:off x="2830175" y="0"/>
          <a:ext cx="1576814" cy="1353608"/>
        </a:xfrm>
        <a:prstGeom prst="hexagon">
          <a:avLst>
            <a:gd name="adj" fmla="val 25000"/>
            <a:gd name="vf" fmla="val 115470"/>
          </a:avLst>
        </a:prstGeom>
        <a:solidFill>
          <a:schemeClr val="lt1">
            <a:alpha val="90000"/>
            <a:hueOff val="0"/>
            <a:satOff val="0"/>
            <a:lumOff val="0"/>
            <a:alphaOff val="0"/>
          </a:schemeClr>
        </a:solidFill>
        <a:ln w="10795"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0967560-B8C5-2C46-A46E-32A04641BF9E}">
      <dsp:nvSpPr>
        <dsp:cNvPr id="0" name=""/>
        <dsp:cNvSpPr/>
      </dsp:nvSpPr>
      <dsp:spPr>
        <a:xfrm>
          <a:off x="2874437" y="599841"/>
          <a:ext cx="183685" cy="158548"/>
        </a:xfrm>
        <a:prstGeom prst="hexagon">
          <a:avLst>
            <a:gd name="adj" fmla="val 25000"/>
            <a:gd name="vf" fmla="val 115470"/>
          </a:avLst>
        </a:prstGeom>
        <a:solidFill>
          <a:schemeClr val="lt1">
            <a:hueOff val="0"/>
            <a:satOff val="0"/>
            <a:lumOff val="0"/>
            <a:alphaOff val="0"/>
          </a:schemeClr>
        </a:solidFill>
        <a:ln w="10795"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5D57623-029A-D346-A463-AE8EE93382E5}">
      <dsp:nvSpPr>
        <dsp:cNvPr id="0" name=""/>
        <dsp:cNvSpPr/>
      </dsp:nvSpPr>
      <dsp:spPr>
        <a:xfrm>
          <a:off x="4185683" y="749802"/>
          <a:ext cx="1576814" cy="1353608"/>
        </a:xfrm>
        <a:prstGeom prst="hexagon">
          <a:avLst>
            <a:gd name="adj" fmla="val 25000"/>
            <a:gd name="vf" fmla="val 115470"/>
          </a:avLst>
        </a:prstGeom>
        <a:solidFill>
          <a:schemeClr val="accent6">
            <a:hueOff val="0"/>
            <a:satOff val="0"/>
            <a:lumOff val="0"/>
            <a:alphaOff val="0"/>
          </a:schemeClr>
        </a:solidFill>
        <a:ln w="10795"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50800" rIns="0" bIns="50800" numCol="1" spcCol="1270" anchor="ctr" anchorCtr="0">
          <a:noAutofit/>
        </a:bodyPr>
        <a:lstStyle/>
        <a:p>
          <a:pPr lvl="0" algn="ctr" defTabSz="1778000">
            <a:lnSpc>
              <a:spcPct val="90000"/>
            </a:lnSpc>
            <a:spcBef>
              <a:spcPct val="0"/>
            </a:spcBef>
            <a:spcAft>
              <a:spcPct val="35000"/>
            </a:spcAft>
          </a:pPr>
          <a:r>
            <a:rPr lang="en-US" sz="4000" kern="1200" dirty="0" smtClean="0"/>
            <a:t> </a:t>
          </a:r>
          <a:endParaRPr lang="en-US" sz="4000" kern="1200" dirty="0"/>
        </a:p>
      </dsp:txBody>
      <dsp:txXfrm>
        <a:off x="4429885" y="959436"/>
        <a:ext cx="1088410" cy="934340"/>
      </dsp:txXfrm>
    </dsp:sp>
    <dsp:sp modelId="{3BBAAA73-5C8D-5745-8ACF-DDA2A3401A62}">
      <dsp:nvSpPr>
        <dsp:cNvPr id="0" name=""/>
        <dsp:cNvSpPr/>
      </dsp:nvSpPr>
      <dsp:spPr>
        <a:xfrm>
          <a:off x="5550042" y="1348983"/>
          <a:ext cx="183685" cy="158548"/>
        </a:xfrm>
        <a:prstGeom prst="hexagon">
          <a:avLst>
            <a:gd name="adj" fmla="val 25000"/>
            <a:gd name="vf" fmla="val 115470"/>
          </a:avLst>
        </a:prstGeom>
        <a:solidFill>
          <a:schemeClr val="lt1">
            <a:hueOff val="0"/>
            <a:satOff val="0"/>
            <a:lumOff val="0"/>
            <a:alphaOff val="0"/>
          </a:schemeClr>
        </a:solidFill>
        <a:ln w="10795"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3D994D9-F3AF-9E42-85D0-5B0086E76309}">
      <dsp:nvSpPr>
        <dsp:cNvPr id="0" name=""/>
        <dsp:cNvSpPr/>
      </dsp:nvSpPr>
      <dsp:spPr>
        <a:xfrm>
          <a:off x="5542296" y="1510835"/>
          <a:ext cx="1576814" cy="1353608"/>
        </a:xfrm>
        <a:prstGeom prst="hexagon">
          <a:avLst>
            <a:gd name="adj" fmla="val 25000"/>
            <a:gd name="vf" fmla="val 115470"/>
          </a:avLst>
        </a:prstGeom>
        <a:solidFill>
          <a:schemeClr val="lt1">
            <a:alpha val="90000"/>
            <a:hueOff val="0"/>
            <a:satOff val="0"/>
            <a:lumOff val="0"/>
            <a:alphaOff val="0"/>
          </a:schemeClr>
        </a:solidFill>
        <a:ln w="10795"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94CCC3E-99B8-9448-93D1-1BAA57EA6796}">
      <dsp:nvSpPr>
        <dsp:cNvPr id="0" name=""/>
        <dsp:cNvSpPr/>
      </dsp:nvSpPr>
      <dsp:spPr>
        <a:xfrm>
          <a:off x="5849914" y="1534617"/>
          <a:ext cx="183685" cy="158548"/>
        </a:xfrm>
        <a:prstGeom prst="hexagon">
          <a:avLst>
            <a:gd name="adj" fmla="val 25000"/>
            <a:gd name="vf" fmla="val 115470"/>
          </a:avLst>
        </a:prstGeom>
        <a:solidFill>
          <a:schemeClr val="lt1">
            <a:hueOff val="0"/>
            <a:satOff val="0"/>
            <a:lumOff val="0"/>
            <a:alphaOff val="0"/>
          </a:schemeClr>
        </a:solidFill>
        <a:ln w="10795"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BB4A3BE-E4D5-D848-8299-3151E4A57961}">
      <dsp:nvSpPr>
        <dsp:cNvPr id="0" name=""/>
        <dsp:cNvSpPr/>
      </dsp:nvSpPr>
      <dsp:spPr>
        <a:xfrm>
          <a:off x="5542296" y="14533"/>
          <a:ext cx="1576814" cy="1353608"/>
        </a:xfrm>
        <a:prstGeom prst="hexagon">
          <a:avLst>
            <a:gd name="adj" fmla="val 25000"/>
            <a:gd name="vf" fmla="val 115470"/>
          </a:avLst>
        </a:prstGeom>
        <a:solidFill>
          <a:schemeClr val="accent6">
            <a:hueOff val="0"/>
            <a:satOff val="0"/>
            <a:lumOff val="0"/>
            <a:alphaOff val="0"/>
          </a:schemeClr>
        </a:solidFill>
        <a:ln w="10795"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50800" rIns="0" bIns="50800" numCol="1" spcCol="1270" anchor="ctr" anchorCtr="0">
          <a:noAutofit/>
        </a:bodyPr>
        <a:lstStyle/>
        <a:p>
          <a:pPr lvl="0" algn="ctr" defTabSz="1778000">
            <a:lnSpc>
              <a:spcPct val="90000"/>
            </a:lnSpc>
            <a:spcBef>
              <a:spcPct val="0"/>
            </a:spcBef>
            <a:spcAft>
              <a:spcPct val="35000"/>
            </a:spcAft>
          </a:pPr>
          <a:r>
            <a:rPr lang="en-US" sz="4000" kern="1200" dirty="0" smtClean="0"/>
            <a:t>CMS</a:t>
          </a:r>
          <a:endParaRPr lang="en-US" sz="4000" kern="1200" dirty="0"/>
        </a:p>
      </dsp:txBody>
      <dsp:txXfrm>
        <a:off x="5786498" y="224167"/>
        <a:ext cx="1088410" cy="934340"/>
      </dsp:txXfrm>
    </dsp:sp>
    <dsp:sp modelId="{FF1BC961-6680-124A-89F6-BCFE50054455}">
      <dsp:nvSpPr>
        <dsp:cNvPr id="0" name=""/>
        <dsp:cNvSpPr/>
      </dsp:nvSpPr>
      <dsp:spPr>
        <a:xfrm>
          <a:off x="6906656" y="620981"/>
          <a:ext cx="183685" cy="158548"/>
        </a:xfrm>
        <a:prstGeom prst="hexagon">
          <a:avLst>
            <a:gd name="adj" fmla="val 25000"/>
            <a:gd name="vf" fmla="val 115470"/>
          </a:avLst>
        </a:prstGeom>
        <a:solidFill>
          <a:schemeClr val="lt1">
            <a:hueOff val="0"/>
            <a:satOff val="0"/>
            <a:lumOff val="0"/>
            <a:alphaOff val="0"/>
          </a:schemeClr>
        </a:solidFill>
        <a:ln w="10795"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1E6A112-A22C-7443-94E6-E4AFEBEC542C}">
      <dsp:nvSpPr>
        <dsp:cNvPr id="0" name=""/>
        <dsp:cNvSpPr/>
      </dsp:nvSpPr>
      <dsp:spPr>
        <a:xfrm>
          <a:off x="6898910" y="769621"/>
          <a:ext cx="1576814" cy="1353608"/>
        </a:xfrm>
        <a:prstGeom prst="hexagon">
          <a:avLst>
            <a:gd name="adj" fmla="val 25000"/>
            <a:gd name="vf" fmla="val 115470"/>
          </a:avLst>
        </a:prstGeom>
        <a:solidFill>
          <a:schemeClr val="lt1">
            <a:alpha val="90000"/>
            <a:hueOff val="0"/>
            <a:satOff val="0"/>
            <a:lumOff val="0"/>
            <a:alphaOff val="0"/>
          </a:schemeClr>
        </a:solidFill>
        <a:ln w="10795"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14BBAF1-1A0E-A842-98C5-955866463A14}">
      <dsp:nvSpPr>
        <dsp:cNvPr id="0" name=""/>
        <dsp:cNvSpPr/>
      </dsp:nvSpPr>
      <dsp:spPr>
        <a:xfrm>
          <a:off x="7213167" y="799348"/>
          <a:ext cx="183685" cy="158548"/>
        </a:xfrm>
        <a:prstGeom prst="hexagon">
          <a:avLst>
            <a:gd name="adj" fmla="val 25000"/>
            <a:gd name="vf" fmla="val 115470"/>
          </a:avLst>
        </a:prstGeom>
        <a:solidFill>
          <a:schemeClr val="lt1">
            <a:hueOff val="0"/>
            <a:satOff val="0"/>
            <a:lumOff val="0"/>
            <a:alphaOff val="0"/>
          </a:schemeClr>
        </a:solidFill>
        <a:ln w="10795"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3C9EB07-1086-6249-9587-3B534044286A}">
      <dsp:nvSpPr>
        <dsp:cNvPr id="0" name=""/>
        <dsp:cNvSpPr/>
      </dsp:nvSpPr>
      <dsp:spPr>
        <a:xfrm>
          <a:off x="6898910" y="2263280"/>
          <a:ext cx="1576814" cy="1353608"/>
        </a:xfrm>
        <a:prstGeom prst="hexagon">
          <a:avLst>
            <a:gd name="adj" fmla="val 25000"/>
            <a:gd name="vf" fmla="val 115470"/>
          </a:avLst>
        </a:prstGeom>
        <a:solidFill>
          <a:schemeClr val="accent6">
            <a:hueOff val="0"/>
            <a:satOff val="0"/>
            <a:lumOff val="0"/>
            <a:alphaOff val="0"/>
          </a:schemeClr>
        </a:solidFill>
        <a:ln w="10795"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50800" rIns="0" bIns="50800" numCol="1" spcCol="1270" anchor="ctr" anchorCtr="0">
          <a:noAutofit/>
        </a:bodyPr>
        <a:lstStyle/>
        <a:p>
          <a:pPr lvl="0" algn="ctr" defTabSz="1778000">
            <a:lnSpc>
              <a:spcPct val="90000"/>
            </a:lnSpc>
            <a:spcBef>
              <a:spcPct val="0"/>
            </a:spcBef>
            <a:spcAft>
              <a:spcPct val="35000"/>
            </a:spcAft>
          </a:pPr>
          <a:r>
            <a:rPr lang="en-US" sz="4000" kern="1200" dirty="0" smtClean="0"/>
            <a:t> </a:t>
          </a:r>
          <a:endParaRPr lang="en-US" sz="4000" kern="1200" dirty="0"/>
        </a:p>
      </dsp:txBody>
      <dsp:txXfrm>
        <a:off x="7143112" y="2472914"/>
        <a:ext cx="1088410" cy="934340"/>
      </dsp:txXfrm>
    </dsp:sp>
    <dsp:sp modelId="{747E3213-BFE5-0747-8801-9434DDA4E51D}">
      <dsp:nvSpPr>
        <dsp:cNvPr id="0" name=""/>
        <dsp:cNvSpPr/>
      </dsp:nvSpPr>
      <dsp:spPr>
        <a:xfrm>
          <a:off x="7210954" y="3449091"/>
          <a:ext cx="183685" cy="158548"/>
        </a:xfrm>
        <a:prstGeom prst="hexagon">
          <a:avLst>
            <a:gd name="adj" fmla="val 25000"/>
            <a:gd name="vf" fmla="val 115470"/>
          </a:avLst>
        </a:prstGeom>
        <a:solidFill>
          <a:schemeClr val="lt1">
            <a:hueOff val="0"/>
            <a:satOff val="0"/>
            <a:lumOff val="0"/>
            <a:alphaOff val="0"/>
          </a:schemeClr>
        </a:solidFill>
        <a:ln w="10795"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ECC47DC-A9F0-374E-98A9-649503579B9D}">
      <dsp:nvSpPr>
        <dsp:cNvPr id="0" name=""/>
        <dsp:cNvSpPr/>
      </dsp:nvSpPr>
      <dsp:spPr>
        <a:xfrm>
          <a:off x="5542296" y="3004494"/>
          <a:ext cx="1576814" cy="1353608"/>
        </a:xfrm>
        <a:prstGeom prst="hexagon">
          <a:avLst>
            <a:gd name="adj" fmla="val 25000"/>
            <a:gd name="vf" fmla="val 115470"/>
          </a:avLst>
        </a:prstGeom>
        <a:solidFill>
          <a:schemeClr val="lt1">
            <a:alpha val="90000"/>
            <a:hueOff val="0"/>
            <a:satOff val="0"/>
            <a:lumOff val="0"/>
            <a:alphaOff val="0"/>
          </a:schemeClr>
        </a:solidFill>
        <a:ln w="10795"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3B56D99-3310-4E40-9FE3-3F8D7AF42D7D}">
      <dsp:nvSpPr>
        <dsp:cNvPr id="0" name=""/>
        <dsp:cNvSpPr/>
      </dsp:nvSpPr>
      <dsp:spPr>
        <a:xfrm>
          <a:off x="6918828" y="3598391"/>
          <a:ext cx="183685" cy="158548"/>
        </a:xfrm>
        <a:prstGeom prst="hexagon">
          <a:avLst>
            <a:gd name="adj" fmla="val 25000"/>
            <a:gd name="vf" fmla="val 115470"/>
          </a:avLst>
        </a:prstGeom>
        <a:solidFill>
          <a:schemeClr val="lt1">
            <a:hueOff val="0"/>
            <a:satOff val="0"/>
            <a:lumOff val="0"/>
            <a:alphaOff val="0"/>
          </a:schemeClr>
        </a:solidFill>
        <a:ln w="10795"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9B32801-E893-1448-A6A5-73A7A53CE86E}">
      <dsp:nvSpPr>
        <dsp:cNvPr id="0" name=""/>
        <dsp:cNvSpPr/>
      </dsp:nvSpPr>
      <dsp:spPr>
        <a:xfrm>
          <a:off x="2829069" y="2995906"/>
          <a:ext cx="1576814" cy="1353608"/>
        </a:xfrm>
        <a:prstGeom prst="hexagon">
          <a:avLst>
            <a:gd name="adj" fmla="val 25000"/>
            <a:gd name="vf" fmla="val 115470"/>
          </a:avLst>
        </a:prstGeom>
        <a:solidFill>
          <a:schemeClr val="accent6">
            <a:hueOff val="0"/>
            <a:satOff val="0"/>
            <a:lumOff val="0"/>
            <a:alphaOff val="0"/>
          </a:schemeClr>
        </a:solidFill>
        <a:ln w="10795"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50800" rIns="0" bIns="50800" numCol="1" spcCol="1270" anchor="ctr" anchorCtr="0">
          <a:noAutofit/>
        </a:bodyPr>
        <a:lstStyle/>
        <a:p>
          <a:pPr lvl="0" algn="ctr" defTabSz="1778000">
            <a:lnSpc>
              <a:spcPct val="90000"/>
            </a:lnSpc>
            <a:spcBef>
              <a:spcPct val="0"/>
            </a:spcBef>
            <a:spcAft>
              <a:spcPct val="35000"/>
            </a:spcAft>
          </a:pPr>
          <a:r>
            <a:rPr lang="en-US" sz="4000" kern="1200" dirty="0" smtClean="0"/>
            <a:t> </a:t>
          </a:r>
          <a:endParaRPr lang="en-US" sz="4000" kern="1200" dirty="0"/>
        </a:p>
      </dsp:txBody>
      <dsp:txXfrm>
        <a:off x="3073271" y="3205540"/>
        <a:ext cx="1088410" cy="934340"/>
      </dsp:txXfrm>
    </dsp:sp>
    <dsp:sp modelId="{C5A061DA-379A-774D-9082-F628B1E361F1}">
      <dsp:nvSpPr>
        <dsp:cNvPr id="0" name=""/>
        <dsp:cNvSpPr/>
      </dsp:nvSpPr>
      <dsp:spPr>
        <a:xfrm>
          <a:off x="2873330" y="3595748"/>
          <a:ext cx="183685" cy="158548"/>
        </a:xfrm>
        <a:prstGeom prst="hexagon">
          <a:avLst>
            <a:gd name="adj" fmla="val 25000"/>
            <a:gd name="vf" fmla="val 115470"/>
          </a:avLst>
        </a:prstGeom>
        <a:solidFill>
          <a:schemeClr val="lt1">
            <a:hueOff val="0"/>
            <a:satOff val="0"/>
            <a:lumOff val="0"/>
            <a:alphaOff val="0"/>
          </a:schemeClr>
        </a:solidFill>
        <a:ln w="10795"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99695B3-B630-1145-8E6C-42CE50C0FE8F}">
      <dsp:nvSpPr>
        <dsp:cNvPr id="0" name=""/>
        <dsp:cNvSpPr/>
      </dsp:nvSpPr>
      <dsp:spPr>
        <a:xfrm>
          <a:off x="1472455" y="3748351"/>
          <a:ext cx="1576814" cy="1353608"/>
        </a:xfrm>
        <a:prstGeom prst="hexagon">
          <a:avLst>
            <a:gd name="adj" fmla="val 25000"/>
            <a:gd name="vf" fmla="val 115470"/>
          </a:avLst>
        </a:prstGeom>
        <a:solidFill>
          <a:schemeClr val="lt1">
            <a:alpha val="90000"/>
            <a:hueOff val="0"/>
            <a:satOff val="0"/>
            <a:lumOff val="0"/>
            <a:alphaOff val="0"/>
          </a:schemeClr>
        </a:solidFill>
        <a:ln w="10795"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E4EDA73-C3BC-DE40-B3C6-0FBECE3724B5}">
      <dsp:nvSpPr>
        <dsp:cNvPr id="0" name=""/>
        <dsp:cNvSpPr/>
      </dsp:nvSpPr>
      <dsp:spPr>
        <a:xfrm>
          <a:off x="2545795" y="3767509"/>
          <a:ext cx="183685" cy="158548"/>
        </a:xfrm>
        <a:prstGeom prst="hexagon">
          <a:avLst>
            <a:gd name="adj" fmla="val 25000"/>
            <a:gd name="vf" fmla="val 115470"/>
          </a:avLst>
        </a:prstGeom>
        <a:solidFill>
          <a:schemeClr val="lt1">
            <a:hueOff val="0"/>
            <a:satOff val="0"/>
            <a:lumOff val="0"/>
            <a:alphaOff val="0"/>
          </a:schemeClr>
        </a:solidFill>
        <a:ln w="10795"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9263648-F836-A14B-B5C5-87D7D4D04590}">
      <dsp:nvSpPr>
        <dsp:cNvPr id="0" name=""/>
        <dsp:cNvSpPr/>
      </dsp:nvSpPr>
      <dsp:spPr>
        <a:xfrm>
          <a:off x="8248885" y="3021670"/>
          <a:ext cx="1576814" cy="1353608"/>
        </a:xfrm>
        <a:prstGeom prst="hexagon">
          <a:avLst>
            <a:gd name="adj" fmla="val 25000"/>
            <a:gd name="vf" fmla="val 115470"/>
          </a:avLst>
        </a:prstGeom>
        <a:solidFill>
          <a:schemeClr val="accent6">
            <a:hueOff val="0"/>
            <a:satOff val="0"/>
            <a:lumOff val="0"/>
            <a:alphaOff val="0"/>
          </a:schemeClr>
        </a:solidFill>
        <a:ln w="10795"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50800" rIns="0" bIns="50800" numCol="1" spcCol="1270" anchor="ctr" anchorCtr="0">
          <a:noAutofit/>
        </a:bodyPr>
        <a:lstStyle/>
        <a:p>
          <a:pPr lvl="0" algn="ctr" defTabSz="1778000">
            <a:lnSpc>
              <a:spcPct val="90000"/>
            </a:lnSpc>
            <a:spcBef>
              <a:spcPct val="0"/>
            </a:spcBef>
            <a:spcAft>
              <a:spcPct val="35000"/>
            </a:spcAft>
          </a:pPr>
          <a:r>
            <a:rPr lang="en-US" sz="4000" kern="1200" dirty="0" smtClean="0"/>
            <a:t>L&amp;D</a:t>
          </a:r>
          <a:endParaRPr lang="en-US" sz="4000" kern="1200" dirty="0"/>
        </a:p>
      </dsp:txBody>
      <dsp:txXfrm>
        <a:off x="8493087" y="3231304"/>
        <a:ext cx="1088410" cy="934340"/>
      </dsp:txXfrm>
    </dsp:sp>
    <dsp:sp modelId="{45F32F92-3EEC-A647-9051-B467F0D18987}">
      <dsp:nvSpPr>
        <dsp:cNvPr id="0" name=""/>
        <dsp:cNvSpPr/>
      </dsp:nvSpPr>
      <dsp:spPr>
        <a:xfrm>
          <a:off x="8560928" y="4207481"/>
          <a:ext cx="183685" cy="158548"/>
        </a:xfrm>
        <a:prstGeom prst="hexagon">
          <a:avLst>
            <a:gd name="adj" fmla="val 25000"/>
            <a:gd name="vf" fmla="val 115470"/>
          </a:avLst>
        </a:prstGeom>
        <a:solidFill>
          <a:schemeClr val="lt1">
            <a:hueOff val="0"/>
            <a:satOff val="0"/>
            <a:lumOff val="0"/>
            <a:alphaOff val="0"/>
          </a:schemeClr>
        </a:solidFill>
        <a:ln w="10795"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1D4C6EF-EE43-354F-8C29-E559F2D6A011}">
      <dsp:nvSpPr>
        <dsp:cNvPr id="0" name=""/>
        <dsp:cNvSpPr/>
      </dsp:nvSpPr>
      <dsp:spPr>
        <a:xfrm>
          <a:off x="6892271" y="3762885"/>
          <a:ext cx="1576814" cy="1353608"/>
        </a:xfrm>
        <a:prstGeom prst="hexagon">
          <a:avLst>
            <a:gd name="adj" fmla="val 25000"/>
            <a:gd name="vf" fmla="val 115470"/>
          </a:avLst>
        </a:prstGeom>
        <a:solidFill>
          <a:schemeClr val="lt1">
            <a:alpha val="90000"/>
            <a:hueOff val="0"/>
            <a:satOff val="0"/>
            <a:lumOff val="0"/>
            <a:alphaOff val="0"/>
          </a:schemeClr>
        </a:solidFill>
        <a:ln w="10795"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E05F0C5-B9DC-6145-AFC3-385657C51D07}">
      <dsp:nvSpPr>
        <dsp:cNvPr id="0" name=""/>
        <dsp:cNvSpPr/>
      </dsp:nvSpPr>
      <dsp:spPr>
        <a:xfrm>
          <a:off x="8268803" y="4356781"/>
          <a:ext cx="183685" cy="158548"/>
        </a:xfrm>
        <a:prstGeom prst="hexagon">
          <a:avLst>
            <a:gd name="adj" fmla="val 25000"/>
            <a:gd name="vf" fmla="val 115470"/>
          </a:avLst>
        </a:prstGeom>
        <a:solidFill>
          <a:schemeClr val="lt1">
            <a:hueOff val="0"/>
            <a:satOff val="0"/>
            <a:lumOff val="0"/>
            <a:alphaOff val="0"/>
          </a:schemeClr>
        </a:solidFill>
        <a:ln w="10795"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F58657B-9C8F-654C-9F36-7D2FF29A5C12}">
      <dsp:nvSpPr>
        <dsp:cNvPr id="0" name=""/>
        <dsp:cNvSpPr/>
      </dsp:nvSpPr>
      <dsp:spPr>
        <a:xfrm>
          <a:off x="8254418" y="29067"/>
          <a:ext cx="1576814" cy="1353608"/>
        </a:xfrm>
        <a:prstGeom prst="hexagon">
          <a:avLst>
            <a:gd name="adj" fmla="val 25000"/>
            <a:gd name="vf" fmla="val 115470"/>
          </a:avLst>
        </a:prstGeom>
        <a:solidFill>
          <a:schemeClr val="accent6">
            <a:hueOff val="0"/>
            <a:satOff val="0"/>
            <a:lumOff val="0"/>
            <a:alphaOff val="0"/>
          </a:schemeClr>
        </a:solidFill>
        <a:ln w="10795"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50800" rIns="0" bIns="50800" numCol="1" spcCol="1270" anchor="ctr" anchorCtr="0">
          <a:noAutofit/>
        </a:bodyPr>
        <a:lstStyle/>
        <a:p>
          <a:pPr lvl="0" algn="ctr" defTabSz="1778000">
            <a:lnSpc>
              <a:spcPct val="90000"/>
            </a:lnSpc>
            <a:spcBef>
              <a:spcPct val="0"/>
            </a:spcBef>
            <a:spcAft>
              <a:spcPct val="35000"/>
            </a:spcAft>
          </a:pPr>
          <a:r>
            <a:rPr lang="en-US" sz="4000" kern="1200" dirty="0" smtClean="0"/>
            <a:t>CSS</a:t>
          </a:r>
          <a:endParaRPr lang="en-US" sz="4000" kern="1200" dirty="0"/>
        </a:p>
      </dsp:txBody>
      <dsp:txXfrm>
        <a:off x="8498620" y="238701"/>
        <a:ext cx="1088410" cy="934340"/>
      </dsp:txXfrm>
    </dsp:sp>
    <dsp:sp modelId="{133EF444-D569-4840-92D7-FBF9131CABD7}">
      <dsp:nvSpPr>
        <dsp:cNvPr id="0" name=""/>
        <dsp:cNvSpPr/>
      </dsp:nvSpPr>
      <dsp:spPr>
        <a:xfrm>
          <a:off x="9344356" y="1219502"/>
          <a:ext cx="183685" cy="158548"/>
        </a:xfrm>
        <a:prstGeom prst="hexagon">
          <a:avLst>
            <a:gd name="adj" fmla="val 25000"/>
            <a:gd name="vf" fmla="val 115470"/>
          </a:avLst>
        </a:prstGeom>
        <a:solidFill>
          <a:schemeClr val="lt1">
            <a:hueOff val="0"/>
            <a:satOff val="0"/>
            <a:lumOff val="0"/>
            <a:alphaOff val="0"/>
          </a:schemeClr>
        </a:solidFill>
        <a:ln w="10795"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896E07B-1184-E04B-B35C-8C6229A71420}">
      <dsp:nvSpPr>
        <dsp:cNvPr id="0" name=""/>
        <dsp:cNvSpPr/>
      </dsp:nvSpPr>
      <dsp:spPr>
        <a:xfrm>
          <a:off x="8254418" y="1523387"/>
          <a:ext cx="1576814" cy="1353608"/>
        </a:xfrm>
        <a:prstGeom prst="hexagon">
          <a:avLst>
            <a:gd name="adj" fmla="val 25000"/>
            <a:gd name="vf" fmla="val 115470"/>
          </a:avLst>
        </a:prstGeom>
        <a:solidFill>
          <a:schemeClr val="lt1">
            <a:alpha val="90000"/>
            <a:hueOff val="0"/>
            <a:satOff val="0"/>
            <a:lumOff val="0"/>
            <a:alphaOff val="0"/>
          </a:schemeClr>
        </a:solidFill>
        <a:ln w="10795"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15675CD-1ECB-1A4A-829C-FBC5B2503920}">
      <dsp:nvSpPr>
        <dsp:cNvPr id="0" name=""/>
        <dsp:cNvSpPr/>
      </dsp:nvSpPr>
      <dsp:spPr>
        <a:xfrm>
          <a:off x="9344356" y="1531314"/>
          <a:ext cx="183685" cy="158548"/>
        </a:xfrm>
        <a:prstGeom prst="hexagon">
          <a:avLst>
            <a:gd name="adj" fmla="val 25000"/>
            <a:gd name="vf" fmla="val 115470"/>
          </a:avLst>
        </a:prstGeom>
        <a:solidFill>
          <a:schemeClr val="lt1">
            <a:hueOff val="0"/>
            <a:satOff val="0"/>
            <a:lumOff val="0"/>
            <a:alphaOff val="0"/>
          </a:schemeClr>
        </a:solidFill>
        <a:ln w="10795"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A4FEE44-9BE2-F645-A401-993FA7AA769A}">
      <dsp:nvSpPr>
        <dsp:cNvPr id="0" name=""/>
        <dsp:cNvSpPr/>
      </dsp:nvSpPr>
      <dsp:spPr>
        <a:xfrm>
          <a:off x="4180150" y="3754297"/>
          <a:ext cx="1576814" cy="1353608"/>
        </a:xfrm>
        <a:prstGeom prst="hexagon">
          <a:avLst>
            <a:gd name="adj" fmla="val 25000"/>
            <a:gd name="vf" fmla="val 115470"/>
          </a:avLst>
        </a:prstGeom>
        <a:solidFill>
          <a:schemeClr val="accent6">
            <a:hueOff val="0"/>
            <a:satOff val="0"/>
            <a:lumOff val="0"/>
            <a:alphaOff val="0"/>
          </a:schemeClr>
        </a:solidFill>
        <a:ln w="10795"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50800" rIns="0" bIns="50800" numCol="1" spcCol="1270" anchor="ctr" anchorCtr="0">
          <a:noAutofit/>
        </a:bodyPr>
        <a:lstStyle/>
        <a:p>
          <a:pPr lvl="0" algn="ctr" defTabSz="1778000">
            <a:lnSpc>
              <a:spcPct val="90000"/>
            </a:lnSpc>
            <a:spcBef>
              <a:spcPct val="0"/>
            </a:spcBef>
            <a:spcAft>
              <a:spcPct val="35000"/>
            </a:spcAft>
          </a:pPr>
          <a:r>
            <a:rPr lang="en-US" sz="4000" kern="1200" dirty="0" smtClean="0"/>
            <a:t>IT</a:t>
          </a:r>
          <a:endParaRPr lang="en-US" sz="4000" kern="1200" dirty="0"/>
        </a:p>
      </dsp:txBody>
      <dsp:txXfrm>
        <a:off x="4424352" y="3963931"/>
        <a:ext cx="1088410" cy="934340"/>
      </dsp:txXfrm>
    </dsp:sp>
    <dsp:sp modelId="{D68D9DCA-6F04-8D41-9FF9-BA42B12E5CB7}">
      <dsp:nvSpPr>
        <dsp:cNvPr id="0" name=""/>
        <dsp:cNvSpPr/>
      </dsp:nvSpPr>
      <dsp:spPr>
        <a:xfrm>
          <a:off x="4492193" y="4940108"/>
          <a:ext cx="183685" cy="158548"/>
        </a:xfrm>
        <a:prstGeom prst="hexagon">
          <a:avLst>
            <a:gd name="adj" fmla="val 25000"/>
            <a:gd name="vf" fmla="val 115470"/>
          </a:avLst>
        </a:prstGeom>
        <a:solidFill>
          <a:schemeClr val="lt1">
            <a:hueOff val="0"/>
            <a:satOff val="0"/>
            <a:lumOff val="0"/>
            <a:alphaOff val="0"/>
          </a:schemeClr>
        </a:solidFill>
        <a:ln w="10795"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31FA7A8-E76C-9D43-B41A-B99F93907736}">
      <dsp:nvSpPr>
        <dsp:cNvPr id="0" name=""/>
        <dsp:cNvSpPr/>
      </dsp:nvSpPr>
      <dsp:spPr>
        <a:xfrm>
          <a:off x="2823536" y="4495511"/>
          <a:ext cx="1576814" cy="1353608"/>
        </a:xfrm>
        <a:prstGeom prst="hexagon">
          <a:avLst>
            <a:gd name="adj" fmla="val 25000"/>
            <a:gd name="vf" fmla="val 115470"/>
          </a:avLst>
        </a:prstGeom>
        <a:solidFill>
          <a:schemeClr val="lt1">
            <a:alpha val="90000"/>
            <a:hueOff val="0"/>
            <a:satOff val="0"/>
            <a:lumOff val="0"/>
            <a:alphaOff val="0"/>
          </a:schemeClr>
        </a:solidFill>
        <a:ln w="10795"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98ABD55-6F5C-F54D-A388-EB1572B24855}">
      <dsp:nvSpPr>
        <dsp:cNvPr id="0" name=""/>
        <dsp:cNvSpPr/>
      </dsp:nvSpPr>
      <dsp:spPr>
        <a:xfrm>
          <a:off x="4200067" y="5089408"/>
          <a:ext cx="183685" cy="158548"/>
        </a:xfrm>
        <a:prstGeom prst="hexagon">
          <a:avLst>
            <a:gd name="adj" fmla="val 25000"/>
            <a:gd name="vf" fmla="val 115470"/>
          </a:avLst>
        </a:prstGeom>
        <a:solidFill>
          <a:schemeClr val="lt1">
            <a:hueOff val="0"/>
            <a:satOff val="0"/>
            <a:lumOff val="0"/>
            <a:alphaOff val="0"/>
          </a:schemeClr>
        </a:solidFill>
        <a:ln w="10795"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62B5D83-9E32-0A48-9F14-7251587E7E90}">
      <dsp:nvSpPr>
        <dsp:cNvPr id="0" name=""/>
        <dsp:cNvSpPr/>
      </dsp:nvSpPr>
      <dsp:spPr>
        <a:xfrm>
          <a:off x="6888952" y="5252580"/>
          <a:ext cx="1576814" cy="1353608"/>
        </a:xfrm>
        <a:prstGeom prst="hexagon">
          <a:avLst>
            <a:gd name="adj" fmla="val 25000"/>
            <a:gd name="vf" fmla="val 115470"/>
          </a:avLst>
        </a:prstGeom>
        <a:solidFill>
          <a:schemeClr val="accent6">
            <a:hueOff val="0"/>
            <a:satOff val="0"/>
            <a:lumOff val="0"/>
            <a:alphaOff val="0"/>
          </a:schemeClr>
        </a:solidFill>
        <a:ln w="10795"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50800" rIns="0" bIns="50800" numCol="1" spcCol="1270" anchor="ctr" anchorCtr="0">
          <a:noAutofit/>
        </a:bodyPr>
        <a:lstStyle/>
        <a:p>
          <a:pPr lvl="0" algn="ctr" defTabSz="1778000">
            <a:lnSpc>
              <a:spcPct val="90000"/>
            </a:lnSpc>
            <a:spcBef>
              <a:spcPct val="0"/>
            </a:spcBef>
            <a:spcAft>
              <a:spcPct val="35000"/>
            </a:spcAft>
          </a:pPr>
          <a:r>
            <a:rPr lang="en-US" sz="4000" kern="1200" dirty="0" smtClean="0"/>
            <a:t>HR </a:t>
          </a:r>
          <a:endParaRPr lang="en-US" sz="4000" kern="1200" dirty="0"/>
        </a:p>
      </dsp:txBody>
      <dsp:txXfrm>
        <a:off x="7133154" y="5462214"/>
        <a:ext cx="1088410" cy="934340"/>
      </dsp:txXfrm>
    </dsp:sp>
    <dsp:sp modelId="{4798C09C-2F03-9D47-8262-EF4D102ABA43}">
      <dsp:nvSpPr>
        <dsp:cNvPr id="0" name=""/>
        <dsp:cNvSpPr/>
      </dsp:nvSpPr>
      <dsp:spPr>
        <a:xfrm>
          <a:off x="6926574" y="5855065"/>
          <a:ext cx="183685" cy="158548"/>
        </a:xfrm>
        <a:prstGeom prst="hexagon">
          <a:avLst>
            <a:gd name="adj" fmla="val 25000"/>
            <a:gd name="vf" fmla="val 115470"/>
          </a:avLst>
        </a:prstGeom>
        <a:solidFill>
          <a:schemeClr val="lt1">
            <a:hueOff val="0"/>
            <a:satOff val="0"/>
            <a:lumOff val="0"/>
            <a:alphaOff val="0"/>
          </a:schemeClr>
        </a:solidFill>
        <a:ln w="10795"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5AFED8E-494A-384B-BD7F-4D3A77785259}">
      <dsp:nvSpPr>
        <dsp:cNvPr id="0" name=""/>
        <dsp:cNvSpPr/>
      </dsp:nvSpPr>
      <dsp:spPr>
        <a:xfrm>
          <a:off x="5532338" y="4502778"/>
          <a:ext cx="1576814" cy="1353608"/>
        </a:xfrm>
        <a:prstGeom prst="hexagon">
          <a:avLst>
            <a:gd name="adj" fmla="val 25000"/>
            <a:gd name="vf" fmla="val 115470"/>
          </a:avLst>
        </a:prstGeom>
        <a:solidFill>
          <a:schemeClr val="lt1">
            <a:alpha val="90000"/>
            <a:hueOff val="0"/>
            <a:satOff val="0"/>
            <a:lumOff val="0"/>
            <a:alphaOff val="0"/>
          </a:schemeClr>
        </a:solidFill>
        <a:ln w="10795"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50A5D9B-8DB6-7F4F-88B2-5231C185F81C}">
      <dsp:nvSpPr>
        <dsp:cNvPr id="0" name=""/>
        <dsp:cNvSpPr/>
      </dsp:nvSpPr>
      <dsp:spPr>
        <a:xfrm>
          <a:off x="6616744" y="5674055"/>
          <a:ext cx="183685" cy="158548"/>
        </a:xfrm>
        <a:prstGeom prst="hexagon">
          <a:avLst>
            <a:gd name="adj" fmla="val 25000"/>
            <a:gd name="vf" fmla="val 115470"/>
          </a:avLst>
        </a:prstGeom>
        <a:solidFill>
          <a:schemeClr val="lt1">
            <a:hueOff val="0"/>
            <a:satOff val="0"/>
            <a:lumOff val="0"/>
            <a:alphaOff val="0"/>
          </a:schemeClr>
        </a:solidFill>
        <a:ln w="10795"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8AD6BBA-531A-0B47-9BE5-C23B6C93119E}">
      <dsp:nvSpPr>
        <dsp:cNvPr id="0" name=""/>
        <dsp:cNvSpPr/>
      </dsp:nvSpPr>
      <dsp:spPr>
        <a:xfrm>
          <a:off x="8249992" y="4518633"/>
          <a:ext cx="1576814" cy="1353608"/>
        </a:xfrm>
        <a:prstGeom prst="hexagon">
          <a:avLst>
            <a:gd name="adj" fmla="val 25000"/>
            <a:gd name="vf" fmla="val 115470"/>
          </a:avLst>
        </a:prstGeom>
        <a:solidFill>
          <a:schemeClr val="accent6">
            <a:hueOff val="0"/>
            <a:satOff val="0"/>
            <a:lumOff val="0"/>
            <a:alphaOff val="0"/>
          </a:schemeClr>
        </a:solidFill>
        <a:ln w="10795"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50800" rIns="0" bIns="50800" numCol="1" spcCol="1270" anchor="ctr" anchorCtr="0">
          <a:noAutofit/>
        </a:bodyPr>
        <a:lstStyle/>
        <a:p>
          <a:pPr lvl="0" algn="ctr" defTabSz="1778000">
            <a:lnSpc>
              <a:spcPct val="90000"/>
            </a:lnSpc>
            <a:spcBef>
              <a:spcPct val="0"/>
            </a:spcBef>
            <a:spcAft>
              <a:spcPct val="35000"/>
            </a:spcAft>
          </a:pPr>
          <a:endParaRPr lang="en-US" sz="4000" kern="1200" dirty="0"/>
        </a:p>
      </dsp:txBody>
      <dsp:txXfrm>
        <a:off x="8494194" y="4728267"/>
        <a:ext cx="1088410" cy="934340"/>
      </dsp:txXfrm>
    </dsp:sp>
    <dsp:sp modelId="{65D7F8D6-BE2C-4F40-BA67-13BA72D155CD}">
      <dsp:nvSpPr>
        <dsp:cNvPr id="0" name=""/>
        <dsp:cNvSpPr/>
      </dsp:nvSpPr>
      <dsp:spPr>
        <a:xfrm>
          <a:off x="9626523" y="5112529"/>
          <a:ext cx="183685" cy="158548"/>
        </a:xfrm>
        <a:prstGeom prst="hexagon">
          <a:avLst>
            <a:gd name="adj" fmla="val 25000"/>
            <a:gd name="vf" fmla="val 115470"/>
          </a:avLst>
        </a:prstGeom>
        <a:solidFill>
          <a:schemeClr val="lt1">
            <a:hueOff val="0"/>
            <a:satOff val="0"/>
            <a:lumOff val="0"/>
            <a:alphaOff val="0"/>
          </a:schemeClr>
        </a:solidFill>
        <a:ln w="10795"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50C5714-D464-D14F-A152-E6F69738F463}">
      <dsp:nvSpPr>
        <dsp:cNvPr id="0" name=""/>
        <dsp:cNvSpPr/>
      </dsp:nvSpPr>
      <dsp:spPr>
        <a:xfrm>
          <a:off x="9605499" y="3777418"/>
          <a:ext cx="1576814" cy="1353608"/>
        </a:xfrm>
        <a:prstGeom prst="hexagon">
          <a:avLst>
            <a:gd name="adj" fmla="val 25000"/>
            <a:gd name="vf" fmla="val 115470"/>
          </a:avLst>
        </a:prstGeom>
        <a:solidFill>
          <a:schemeClr val="lt1">
            <a:alpha val="90000"/>
            <a:hueOff val="0"/>
            <a:satOff val="0"/>
            <a:lumOff val="0"/>
            <a:alphaOff val="0"/>
          </a:schemeClr>
        </a:solidFill>
        <a:ln w="10795"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BB96AF4-71AD-274D-8EBE-C2BAA7D2A1CE}">
      <dsp:nvSpPr>
        <dsp:cNvPr id="0" name=""/>
        <dsp:cNvSpPr/>
      </dsp:nvSpPr>
      <dsp:spPr>
        <a:xfrm>
          <a:off x="9918649" y="4963229"/>
          <a:ext cx="183685" cy="158548"/>
        </a:xfrm>
        <a:prstGeom prst="hexagon">
          <a:avLst>
            <a:gd name="adj" fmla="val 25000"/>
            <a:gd name="vf" fmla="val 115470"/>
          </a:avLst>
        </a:prstGeom>
        <a:solidFill>
          <a:schemeClr val="lt1">
            <a:hueOff val="0"/>
            <a:satOff val="0"/>
            <a:lumOff val="0"/>
            <a:alphaOff val="0"/>
          </a:schemeClr>
        </a:solidFill>
        <a:ln w="10795"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8312573-EF66-CC41-96A1-E6DC464313BE}">
      <dsp:nvSpPr>
        <dsp:cNvPr id="0" name=""/>
        <dsp:cNvSpPr/>
      </dsp:nvSpPr>
      <dsp:spPr>
        <a:xfrm>
          <a:off x="0" y="0"/>
          <a:ext cx="2152205" cy="6224668"/>
        </a:xfrm>
        <a:prstGeom prst="roundRect">
          <a:avLst>
            <a:gd name="adj" fmla="val 10000"/>
          </a:avLst>
        </a:prstGeom>
        <a:solidFill>
          <a:schemeClr val="accent4">
            <a:hueOff val="0"/>
            <a:satOff val="0"/>
            <a:lumOff val="0"/>
            <a:alphaOff val="0"/>
          </a:schemeClr>
        </a:solidFill>
        <a:ln w="17145"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213360" tIns="213360" rIns="213360" bIns="213360" numCol="1" spcCol="1270" anchor="ctr" anchorCtr="0">
          <a:noAutofit/>
        </a:bodyPr>
        <a:lstStyle/>
        <a:p>
          <a:pPr lvl="0" algn="ctr" defTabSz="1333500">
            <a:lnSpc>
              <a:spcPct val="90000"/>
            </a:lnSpc>
            <a:spcBef>
              <a:spcPct val="0"/>
            </a:spcBef>
            <a:spcAft>
              <a:spcPct val="35000"/>
            </a:spcAft>
          </a:pPr>
          <a:r>
            <a:rPr lang="en-US" sz="3000" kern="1200" dirty="0" smtClean="0"/>
            <a:t>Sales</a:t>
          </a:r>
          <a:endParaRPr lang="en-US" sz="3000" kern="1200" dirty="0"/>
        </a:p>
      </dsp:txBody>
      <dsp:txXfrm>
        <a:off x="0" y="2489867"/>
        <a:ext cx="2152205" cy="2489867"/>
      </dsp:txXfrm>
    </dsp:sp>
    <dsp:sp modelId="{F2FEBA40-8830-0348-9326-3C536719438E}">
      <dsp:nvSpPr>
        <dsp:cNvPr id="0" name=""/>
        <dsp:cNvSpPr/>
      </dsp:nvSpPr>
      <dsp:spPr>
        <a:xfrm>
          <a:off x="64566" y="373480"/>
          <a:ext cx="2023072" cy="2072814"/>
        </a:xfrm>
        <a:prstGeom prst="ellipse">
          <a:avLst/>
        </a:prstGeom>
        <a:solidFill>
          <a:schemeClr val="bg1"/>
        </a:solidFill>
        <a:ln w="17145"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dsp:style>
    </dsp:sp>
    <dsp:sp modelId="{DB056B8F-3665-E344-9ACF-71EE76DE1411}">
      <dsp:nvSpPr>
        <dsp:cNvPr id="0" name=""/>
        <dsp:cNvSpPr/>
      </dsp:nvSpPr>
      <dsp:spPr>
        <a:xfrm>
          <a:off x="2216771" y="0"/>
          <a:ext cx="2152205" cy="6224668"/>
        </a:xfrm>
        <a:prstGeom prst="roundRect">
          <a:avLst>
            <a:gd name="adj" fmla="val 10000"/>
          </a:avLst>
        </a:prstGeom>
        <a:solidFill>
          <a:schemeClr val="accent4">
            <a:hueOff val="0"/>
            <a:satOff val="0"/>
            <a:lumOff val="0"/>
            <a:alphaOff val="0"/>
          </a:schemeClr>
        </a:solidFill>
        <a:ln w="17145"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213360" tIns="213360" rIns="213360" bIns="213360" numCol="1" spcCol="1270" anchor="ctr" anchorCtr="0">
          <a:noAutofit/>
        </a:bodyPr>
        <a:lstStyle/>
        <a:p>
          <a:pPr lvl="0" algn="ctr" defTabSz="1333500">
            <a:lnSpc>
              <a:spcPct val="90000"/>
            </a:lnSpc>
            <a:spcBef>
              <a:spcPct val="0"/>
            </a:spcBef>
            <a:spcAft>
              <a:spcPct val="35000"/>
            </a:spcAft>
          </a:pPr>
          <a:r>
            <a:rPr lang="en-US" sz="3000" kern="1200" dirty="0" smtClean="0"/>
            <a:t>Product	</a:t>
          </a:r>
          <a:endParaRPr lang="en-US" sz="3000" kern="1200" dirty="0"/>
        </a:p>
      </dsp:txBody>
      <dsp:txXfrm>
        <a:off x="2216771" y="2489867"/>
        <a:ext cx="2152205" cy="2489867"/>
      </dsp:txXfrm>
    </dsp:sp>
    <dsp:sp modelId="{DD7AB27E-8A5F-2A49-B8CD-0375947BFE93}">
      <dsp:nvSpPr>
        <dsp:cNvPr id="0" name=""/>
        <dsp:cNvSpPr/>
      </dsp:nvSpPr>
      <dsp:spPr>
        <a:xfrm>
          <a:off x="2281337" y="373480"/>
          <a:ext cx="2023072" cy="2072814"/>
        </a:xfrm>
        <a:prstGeom prst="ellipse">
          <a:avLst/>
        </a:prstGeom>
        <a:solidFill>
          <a:srgbClr val="FFFFFF"/>
        </a:solidFill>
        <a:ln w="17145"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dsp:style>
    </dsp:sp>
    <dsp:sp modelId="{71353508-57FD-984D-81C3-A116218541D2}">
      <dsp:nvSpPr>
        <dsp:cNvPr id="0" name=""/>
        <dsp:cNvSpPr/>
      </dsp:nvSpPr>
      <dsp:spPr>
        <a:xfrm>
          <a:off x="4433542" y="0"/>
          <a:ext cx="2152205" cy="6224668"/>
        </a:xfrm>
        <a:prstGeom prst="roundRect">
          <a:avLst>
            <a:gd name="adj" fmla="val 10000"/>
          </a:avLst>
        </a:prstGeom>
        <a:solidFill>
          <a:schemeClr val="accent4">
            <a:hueOff val="0"/>
            <a:satOff val="0"/>
            <a:lumOff val="0"/>
            <a:alphaOff val="0"/>
          </a:schemeClr>
        </a:solidFill>
        <a:ln w="17145"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213360" tIns="213360" rIns="213360" bIns="213360" numCol="1" spcCol="1270" anchor="ctr" anchorCtr="0">
          <a:noAutofit/>
        </a:bodyPr>
        <a:lstStyle/>
        <a:p>
          <a:pPr lvl="0" algn="ctr" defTabSz="1333500">
            <a:lnSpc>
              <a:spcPct val="90000"/>
            </a:lnSpc>
            <a:spcBef>
              <a:spcPct val="0"/>
            </a:spcBef>
            <a:spcAft>
              <a:spcPct val="35000"/>
            </a:spcAft>
          </a:pPr>
          <a:r>
            <a:rPr lang="en-US" sz="3000" kern="1200" dirty="0" smtClean="0"/>
            <a:t>Marketing</a:t>
          </a:r>
        </a:p>
      </dsp:txBody>
      <dsp:txXfrm>
        <a:off x="4433542" y="2489867"/>
        <a:ext cx="2152205" cy="2489867"/>
      </dsp:txXfrm>
    </dsp:sp>
    <dsp:sp modelId="{802DEDB5-5904-7746-BFA6-DA5A90F1D315}">
      <dsp:nvSpPr>
        <dsp:cNvPr id="0" name=""/>
        <dsp:cNvSpPr/>
      </dsp:nvSpPr>
      <dsp:spPr>
        <a:xfrm>
          <a:off x="4498108" y="373480"/>
          <a:ext cx="2023072" cy="2072814"/>
        </a:xfrm>
        <a:prstGeom prst="ellipse">
          <a:avLst/>
        </a:prstGeom>
        <a:solidFill>
          <a:srgbClr val="FFFFFF"/>
        </a:solidFill>
        <a:ln w="17145"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dsp:style>
    </dsp:sp>
    <dsp:sp modelId="{B6144D90-DE39-3444-AA37-3FE1E728BAFC}">
      <dsp:nvSpPr>
        <dsp:cNvPr id="0" name=""/>
        <dsp:cNvSpPr/>
      </dsp:nvSpPr>
      <dsp:spPr>
        <a:xfrm>
          <a:off x="6650313" y="0"/>
          <a:ext cx="2152205" cy="6224668"/>
        </a:xfrm>
        <a:prstGeom prst="roundRect">
          <a:avLst>
            <a:gd name="adj" fmla="val 10000"/>
          </a:avLst>
        </a:prstGeom>
        <a:solidFill>
          <a:schemeClr val="accent4">
            <a:hueOff val="0"/>
            <a:satOff val="0"/>
            <a:lumOff val="0"/>
            <a:alphaOff val="0"/>
          </a:schemeClr>
        </a:solidFill>
        <a:ln w="17145"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213360" tIns="213360" rIns="213360" bIns="213360" numCol="1" spcCol="1270" anchor="ctr" anchorCtr="0">
          <a:noAutofit/>
        </a:bodyPr>
        <a:lstStyle/>
        <a:p>
          <a:pPr lvl="0" algn="ctr" defTabSz="1333500">
            <a:lnSpc>
              <a:spcPct val="90000"/>
            </a:lnSpc>
            <a:spcBef>
              <a:spcPct val="0"/>
            </a:spcBef>
            <a:spcAft>
              <a:spcPct val="35000"/>
            </a:spcAft>
          </a:pPr>
          <a:r>
            <a:rPr lang="en-US" sz="3000" kern="1200" dirty="0" smtClean="0"/>
            <a:t>Support</a:t>
          </a:r>
        </a:p>
      </dsp:txBody>
      <dsp:txXfrm>
        <a:off x="6650313" y="2489867"/>
        <a:ext cx="2152205" cy="2489867"/>
      </dsp:txXfrm>
    </dsp:sp>
    <dsp:sp modelId="{DACD4168-49B0-614B-8E2D-4B0328977F63}">
      <dsp:nvSpPr>
        <dsp:cNvPr id="0" name=""/>
        <dsp:cNvSpPr/>
      </dsp:nvSpPr>
      <dsp:spPr>
        <a:xfrm>
          <a:off x="6714879" y="373480"/>
          <a:ext cx="2023072" cy="2072814"/>
        </a:xfrm>
        <a:prstGeom prst="ellipse">
          <a:avLst/>
        </a:prstGeom>
        <a:solidFill>
          <a:srgbClr val="FFFFFF"/>
        </a:solidFill>
        <a:ln w="17145"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dsp:style>
    </dsp:sp>
    <dsp:sp modelId="{DA41C154-68CE-0448-AD75-9242BAF5A85D}">
      <dsp:nvSpPr>
        <dsp:cNvPr id="0" name=""/>
        <dsp:cNvSpPr/>
      </dsp:nvSpPr>
      <dsp:spPr>
        <a:xfrm>
          <a:off x="8867084" y="0"/>
          <a:ext cx="2152205" cy="6224668"/>
        </a:xfrm>
        <a:prstGeom prst="roundRect">
          <a:avLst>
            <a:gd name="adj" fmla="val 10000"/>
          </a:avLst>
        </a:prstGeom>
        <a:solidFill>
          <a:schemeClr val="accent4">
            <a:hueOff val="0"/>
            <a:satOff val="0"/>
            <a:lumOff val="0"/>
            <a:alphaOff val="0"/>
          </a:schemeClr>
        </a:solidFill>
        <a:ln w="17145"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213360" tIns="213360" rIns="213360" bIns="213360" numCol="1" spcCol="1270" anchor="ctr" anchorCtr="0">
          <a:noAutofit/>
        </a:bodyPr>
        <a:lstStyle/>
        <a:p>
          <a:pPr lvl="0" algn="ctr" defTabSz="1333500">
            <a:lnSpc>
              <a:spcPct val="90000"/>
            </a:lnSpc>
            <a:spcBef>
              <a:spcPct val="0"/>
            </a:spcBef>
            <a:spcAft>
              <a:spcPct val="35000"/>
            </a:spcAft>
          </a:pPr>
          <a:r>
            <a:rPr lang="en-US" sz="3000" kern="1200" dirty="0" smtClean="0"/>
            <a:t>Finance</a:t>
          </a:r>
        </a:p>
      </dsp:txBody>
      <dsp:txXfrm>
        <a:off x="8867084" y="2489867"/>
        <a:ext cx="2152205" cy="2489867"/>
      </dsp:txXfrm>
    </dsp:sp>
    <dsp:sp modelId="{B86C04F8-F8D1-A048-9A72-6C024CB6C16B}">
      <dsp:nvSpPr>
        <dsp:cNvPr id="0" name=""/>
        <dsp:cNvSpPr/>
      </dsp:nvSpPr>
      <dsp:spPr>
        <a:xfrm>
          <a:off x="8931651" y="373480"/>
          <a:ext cx="2023072" cy="2072814"/>
        </a:xfrm>
        <a:prstGeom prst="ellipse">
          <a:avLst/>
        </a:prstGeom>
        <a:solidFill>
          <a:srgbClr val="FFFFFF"/>
        </a:solidFill>
        <a:ln w="17145"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dsp:style>
    </dsp:sp>
    <dsp:sp modelId="{452DE56E-DB7C-A14F-8466-AC7122C4CF1E}">
      <dsp:nvSpPr>
        <dsp:cNvPr id="0" name=""/>
        <dsp:cNvSpPr/>
      </dsp:nvSpPr>
      <dsp:spPr>
        <a:xfrm>
          <a:off x="8862958" y="4639797"/>
          <a:ext cx="1840710" cy="1069413"/>
        </a:xfrm>
        <a:prstGeom prst="leftRightArrow">
          <a:avLst/>
        </a:prstGeom>
        <a:noFill/>
        <a:ln w="17145" cap="flat" cmpd="sng" algn="ctr">
          <a:noFill/>
          <a:prstDash val="solid"/>
        </a:ln>
        <a:effectLst/>
      </dsp:spPr>
      <dsp:style>
        <a:lnRef idx="3">
          <a:scrgbClr r="0" g="0" b="0"/>
        </a:lnRef>
        <a:fillRef idx="1">
          <a:scrgbClr r="0" g="0" b="0"/>
        </a:fillRef>
        <a:effectRef idx="1">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D68AB56-ACE2-0944-A26C-112C054236EE}">
      <dsp:nvSpPr>
        <dsp:cNvPr id="0" name=""/>
        <dsp:cNvSpPr/>
      </dsp:nvSpPr>
      <dsp:spPr>
        <a:xfrm>
          <a:off x="2683066" y="0"/>
          <a:ext cx="2518029" cy="1398905"/>
        </a:xfrm>
        <a:prstGeom prst="roundRect">
          <a:avLst>
            <a:gd name="adj" fmla="val 10000"/>
          </a:avLst>
        </a:prstGeom>
        <a:noFill/>
        <a:ln w="10795" cap="flat"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217170" tIns="217170" rIns="217170" bIns="217170" numCol="1" spcCol="1270" anchor="ctr" anchorCtr="0">
          <a:noAutofit/>
        </a:bodyPr>
        <a:lstStyle/>
        <a:p>
          <a:pPr lvl="0" algn="ctr" defTabSz="2533650">
            <a:lnSpc>
              <a:spcPct val="90000"/>
            </a:lnSpc>
            <a:spcBef>
              <a:spcPct val="0"/>
            </a:spcBef>
            <a:spcAft>
              <a:spcPct val="35000"/>
            </a:spcAft>
          </a:pPr>
          <a:r>
            <a:rPr lang="en-US" sz="5700" kern="1200" dirty="0" smtClean="0"/>
            <a:t> </a:t>
          </a:r>
          <a:endParaRPr lang="en-US" sz="5700" kern="1200" dirty="0"/>
        </a:p>
      </dsp:txBody>
      <dsp:txXfrm>
        <a:off x="2724039" y="40973"/>
        <a:ext cx="2436083" cy="1316959"/>
      </dsp:txXfrm>
    </dsp:sp>
    <dsp:sp modelId="{72C3255C-CD4C-BF4B-9157-C751C10A3D69}">
      <dsp:nvSpPr>
        <dsp:cNvPr id="0" name=""/>
        <dsp:cNvSpPr/>
      </dsp:nvSpPr>
      <dsp:spPr>
        <a:xfrm>
          <a:off x="6320219" y="0"/>
          <a:ext cx="2518029" cy="1398905"/>
        </a:xfrm>
        <a:prstGeom prst="roundRect">
          <a:avLst>
            <a:gd name="adj" fmla="val 10000"/>
          </a:avLst>
        </a:prstGeom>
        <a:noFill/>
        <a:ln w="10795" cap="flat"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217170" tIns="217170" rIns="217170" bIns="217170" numCol="1" spcCol="1270" anchor="ctr" anchorCtr="0">
          <a:noAutofit/>
        </a:bodyPr>
        <a:lstStyle/>
        <a:p>
          <a:pPr lvl="0" algn="ctr" defTabSz="2533650">
            <a:lnSpc>
              <a:spcPct val="90000"/>
            </a:lnSpc>
            <a:spcBef>
              <a:spcPct val="0"/>
            </a:spcBef>
            <a:spcAft>
              <a:spcPct val="35000"/>
            </a:spcAft>
          </a:pPr>
          <a:r>
            <a:rPr lang="en-US" sz="5700" kern="1200" dirty="0" smtClean="0"/>
            <a:t> </a:t>
          </a:r>
          <a:endParaRPr lang="en-US" sz="5700" kern="1200" dirty="0"/>
        </a:p>
      </dsp:txBody>
      <dsp:txXfrm>
        <a:off x="6361192" y="40973"/>
        <a:ext cx="2436083" cy="1316959"/>
      </dsp:txXfrm>
    </dsp:sp>
    <dsp:sp modelId="{35C5E8C7-918D-0549-8445-4D5DC46B97DF}">
      <dsp:nvSpPr>
        <dsp:cNvPr id="0" name=""/>
        <dsp:cNvSpPr/>
      </dsp:nvSpPr>
      <dsp:spPr>
        <a:xfrm>
          <a:off x="5236067" y="5945346"/>
          <a:ext cx="1049178" cy="1049178"/>
        </a:xfrm>
        <a:prstGeom prst="triangle">
          <a:avLst/>
        </a:prstGeom>
        <a:solidFill>
          <a:schemeClr val="accent4">
            <a:alpha val="90000"/>
            <a:tint val="40000"/>
            <a:hueOff val="0"/>
            <a:satOff val="0"/>
            <a:lumOff val="0"/>
            <a:alphaOff val="0"/>
          </a:schemeClr>
        </a:solidFill>
        <a:ln w="10795" cap="flat" cmpd="sng" algn="ctr">
          <a:solidFill>
            <a:schemeClr val="accent4">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66D7013-6C54-324C-BC36-E7F3B8D95076}">
      <dsp:nvSpPr>
        <dsp:cNvPr id="0" name=""/>
        <dsp:cNvSpPr/>
      </dsp:nvSpPr>
      <dsp:spPr>
        <a:xfrm rot="21360000">
          <a:off x="2612159" y="5495761"/>
          <a:ext cx="6296995" cy="440328"/>
        </a:xfrm>
        <a:prstGeom prst="rect">
          <a:avLst/>
        </a:prstGeom>
        <a:solidFill>
          <a:schemeClr val="accent4">
            <a:alpha val="90000"/>
            <a:tint val="40000"/>
            <a:hueOff val="0"/>
            <a:satOff val="0"/>
            <a:lumOff val="0"/>
            <a:alphaOff val="0"/>
          </a:schemeClr>
        </a:solidFill>
        <a:ln w="10795" cap="flat" cmpd="sng" algn="ctr">
          <a:solidFill>
            <a:schemeClr val="accent4">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2BF32D6-517D-B249-90B8-6CE449302152}">
      <dsp:nvSpPr>
        <dsp:cNvPr id="0" name=""/>
        <dsp:cNvSpPr/>
      </dsp:nvSpPr>
      <dsp:spPr>
        <a:xfrm rot="21360000">
          <a:off x="2622690" y="4702492"/>
          <a:ext cx="2498890" cy="862978"/>
        </a:xfrm>
        <a:prstGeom prst="roundRect">
          <a:avLst/>
        </a:prstGeom>
        <a:solidFill>
          <a:schemeClr val="accent4">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lvl="0" algn="ctr" defTabSz="1511300">
            <a:lnSpc>
              <a:spcPct val="90000"/>
            </a:lnSpc>
            <a:spcBef>
              <a:spcPct val="0"/>
            </a:spcBef>
            <a:spcAft>
              <a:spcPct val="35000"/>
            </a:spcAft>
          </a:pPr>
          <a:r>
            <a:rPr lang="en-US" sz="3400" kern="1200" dirty="0" smtClean="0"/>
            <a:t>CRM</a:t>
          </a:r>
          <a:endParaRPr lang="en-US" sz="3400" kern="1200" dirty="0"/>
        </a:p>
      </dsp:txBody>
      <dsp:txXfrm>
        <a:off x="2664817" y="4744619"/>
        <a:ext cx="2414636" cy="778724"/>
      </dsp:txXfrm>
    </dsp:sp>
    <dsp:sp modelId="{36F1D639-773E-D04D-975C-00B073EA3834}">
      <dsp:nvSpPr>
        <dsp:cNvPr id="0" name=""/>
        <dsp:cNvSpPr/>
      </dsp:nvSpPr>
      <dsp:spPr>
        <a:xfrm rot="21360000">
          <a:off x="2552744" y="3779215"/>
          <a:ext cx="2498890" cy="862978"/>
        </a:xfrm>
        <a:prstGeom prst="roundRect">
          <a:avLst/>
        </a:prstGeom>
        <a:solidFill>
          <a:schemeClr val="accent4">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lvl="0" algn="ctr" defTabSz="1511300">
            <a:lnSpc>
              <a:spcPct val="90000"/>
            </a:lnSpc>
            <a:spcBef>
              <a:spcPct val="0"/>
            </a:spcBef>
            <a:spcAft>
              <a:spcPct val="35000"/>
            </a:spcAft>
          </a:pPr>
          <a:r>
            <a:rPr lang="en-US" sz="3400" kern="1200" dirty="0" smtClean="0"/>
            <a:t>ERP</a:t>
          </a:r>
          <a:endParaRPr lang="en-US" sz="3400" kern="1200" dirty="0"/>
        </a:p>
      </dsp:txBody>
      <dsp:txXfrm>
        <a:off x="2594871" y="3821342"/>
        <a:ext cx="2414636" cy="778724"/>
      </dsp:txXfrm>
    </dsp:sp>
    <dsp:sp modelId="{255F8ABD-640C-384A-9374-5815B5EB8DAF}">
      <dsp:nvSpPr>
        <dsp:cNvPr id="0" name=""/>
        <dsp:cNvSpPr/>
      </dsp:nvSpPr>
      <dsp:spPr>
        <a:xfrm rot="1410519">
          <a:off x="8985396" y="4253174"/>
          <a:ext cx="2498890" cy="862978"/>
        </a:xfrm>
        <a:prstGeom prst="roundRect">
          <a:avLst/>
        </a:prstGeom>
        <a:solidFill>
          <a:schemeClr val="accent4">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lvl="0" algn="ctr" defTabSz="1511300">
            <a:lnSpc>
              <a:spcPct val="90000"/>
            </a:lnSpc>
            <a:spcBef>
              <a:spcPct val="0"/>
            </a:spcBef>
            <a:spcAft>
              <a:spcPct val="35000"/>
            </a:spcAft>
          </a:pPr>
          <a:r>
            <a:rPr lang="en-US" sz="3400" kern="1200" dirty="0" smtClean="0"/>
            <a:t>APS</a:t>
          </a:r>
          <a:endParaRPr lang="en-US" sz="3400" kern="1200" dirty="0"/>
        </a:p>
      </dsp:txBody>
      <dsp:txXfrm>
        <a:off x="9027523" y="4295301"/>
        <a:ext cx="2414636" cy="778724"/>
      </dsp:txXfrm>
    </dsp:sp>
    <dsp:sp modelId="{6F8F652B-05C5-D64E-A0F1-F160DBB1A8D1}">
      <dsp:nvSpPr>
        <dsp:cNvPr id="0" name=""/>
        <dsp:cNvSpPr/>
      </dsp:nvSpPr>
      <dsp:spPr>
        <a:xfrm rot="19972613">
          <a:off x="968953" y="3050975"/>
          <a:ext cx="2498890" cy="862978"/>
        </a:xfrm>
        <a:prstGeom prst="roundRect">
          <a:avLst/>
        </a:prstGeom>
        <a:solidFill>
          <a:schemeClr val="accent4">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lvl="0" algn="ctr" defTabSz="1511300">
            <a:lnSpc>
              <a:spcPct val="90000"/>
            </a:lnSpc>
            <a:spcBef>
              <a:spcPct val="0"/>
            </a:spcBef>
            <a:spcAft>
              <a:spcPct val="35000"/>
            </a:spcAft>
          </a:pPr>
          <a:r>
            <a:rPr lang="en-US" sz="3400" kern="1200" dirty="0" smtClean="0"/>
            <a:t>SCM</a:t>
          </a:r>
          <a:endParaRPr lang="en-US" sz="3400" kern="1200" dirty="0"/>
        </a:p>
      </dsp:txBody>
      <dsp:txXfrm>
        <a:off x="1011080" y="3093102"/>
        <a:ext cx="2414636" cy="778724"/>
      </dsp:txXfrm>
    </dsp:sp>
    <dsp:sp modelId="{0BFDE2A4-F2AB-8143-909C-6E6A94BF0BE0}">
      <dsp:nvSpPr>
        <dsp:cNvPr id="0" name=""/>
        <dsp:cNvSpPr/>
      </dsp:nvSpPr>
      <dsp:spPr>
        <a:xfrm rot="21360000">
          <a:off x="6259843" y="4450689"/>
          <a:ext cx="2498890" cy="862978"/>
        </a:xfrm>
        <a:prstGeom prst="roundRect">
          <a:avLst/>
        </a:prstGeom>
        <a:solidFill>
          <a:schemeClr val="accent4">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lvl="0" algn="ctr" defTabSz="1511300">
            <a:lnSpc>
              <a:spcPct val="90000"/>
            </a:lnSpc>
            <a:spcBef>
              <a:spcPct val="0"/>
            </a:spcBef>
            <a:spcAft>
              <a:spcPct val="35000"/>
            </a:spcAft>
          </a:pPr>
          <a:r>
            <a:rPr lang="en-US" sz="3400" kern="1200" dirty="0" smtClean="0"/>
            <a:t>CMS</a:t>
          </a:r>
          <a:endParaRPr lang="en-US" sz="3400" kern="1200" dirty="0"/>
        </a:p>
      </dsp:txBody>
      <dsp:txXfrm>
        <a:off x="6301970" y="4492816"/>
        <a:ext cx="2414636" cy="778724"/>
      </dsp:txXfrm>
    </dsp:sp>
    <dsp:sp modelId="{2D279805-D4CC-544A-B80E-429C7D489182}">
      <dsp:nvSpPr>
        <dsp:cNvPr id="0" name=""/>
        <dsp:cNvSpPr/>
      </dsp:nvSpPr>
      <dsp:spPr>
        <a:xfrm rot="21360000">
          <a:off x="6189897" y="3527412"/>
          <a:ext cx="2498890" cy="862978"/>
        </a:xfrm>
        <a:prstGeom prst="roundRect">
          <a:avLst/>
        </a:prstGeom>
        <a:solidFill>
          <a:schemeClr val="accent4">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lvl="0" algn="ctr" defTabSz="1511300">
            <a:lnSpc>
              <a:spcPct val="90000"/>
            </a:lnSpc>
            <a:spcBef>
              <a:spcPct val="0"/>
            </a:spcBef>
            <a:spcAft>
              <a:spcPct val="35000"/>
            </a:spcAft>
          </a:pPr>
          <a:r>
            <a:rPr lang="en-US" sz="3400" kern="1200" dirty="0" smtClean="0"/>
            <a:t>MRP</a:t>
          </a:r>
          <a:endParaRPr lang="en-US" sz="3400" kern="1200" dirty="0"/>
        </a:p>
      </dsp:txBody>
      <dsp:txXfrm>
        <a:off x="6232024" y="3569539"/>
        <a:ext cx="2414636" cy="778724"/>
      </dsp:txXfrm>
    </dsp:sp>
    <dsp:sp modelId="{A093CFE9-BD5F-F94C-B89D-FC7C6BE5D979}">
      <dsp:nvSpPr>
        <dsp:cNvPr id="0" name=""/>
        <dsp:cNvSpPr/>
      </dsp:nvSpPr>
      <dsp:spPr>
        <a:xfrm rot="21360000">
          <a:off x="6119952" y="2604134"/>
          <a:ext cx="2498890" cy="862978"/>
        </a:xfrm>
        <a:prstGeom prst="roundRect">
          <a:avLst/>
        </a:prstGeom>
        <a:solidFill>
          <a:schemeClr val="accent4">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lvl="0" algn="ctr" defTabSz="1511300">
            <a:lnSpc>
              <a:spcPct val="90000"/>
            </a:lnSpc>
            <a:spcBef>
              <a:spcPct val="0"/>
            </a:spcBef>
            <a:spcAft>
              <a:spcPct val="35000"/>
            </a:spcAft>
          </a:pPr>
          <a:r>
            <a:rPr lang="en-US" sz="3400" kern="1200" dirty="0" smtClean="0"/>
            <a:t>CSS</a:t>
          </a:r>
          <a:endParaRPr lang="en-US" sz="3400" kern="1200" dirty="0"/>
        </a:p>
      </dsp:txBody>
      <dsp:txXfrm>
        <a:off x="6162079" y="2646261"/>
        <a:ext cx="2414636" cy="778724"/>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1BDFE8F-0FA9-7B47-8CD5-D73C771E8232}">
      <dsp:nvSpPr>
        <dsp:cNvPr id="0" name=""/>
        <dsp:cNvSpPr/>
      </dsp:nvSpPr>
      <dsp:spPr>
        <a:xfrm>
          <a:off x="3118728" y="857274"/>
          <a:ext cx="3060512" cy="3060678"/>
        </a:xfrm>
        <a:prstGeom prst="ellipse">
          <a:avLst/>
        </a:prstGeom>
        <a:solidFill>
          <a:schemeClr val="accent4">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smtClean="0"/>
            <a:t>Check calendar and email</a:t>
          </a:r>
          <a:endParaRPr lang="en-US" sz="2400" kern="1200" dirty="0"/>
        </a:p>
      </dsp:txBody>
      <dsp:txXfrm>
        <a:off x="3566930" y="1305500"/>
        <a:ext cx="2164108" cy="2164226"/>
      </dsp:txXfrm>
    </dsp:sp>
    <dsp:sp modelId="{22F82C43-47EE-4B4A-922F-735EA00AEF00}">
      <dsp:nvSpPr>
        <dsp:cNvPr id="0" name=""/>
        <dsp:cNvSpPr/>
      </dsp:nvSpPr>
      <dsp:spPr>
        <a:xfrm>
          <a:off x="4961888" y="-28600"/>
          <a:ext cx="492290" cy="492821"/>
        </a:xfrm>
        <a:prstGeom prst="ellipse">
          <a:avLst/>
        </a:prstGeom>
        <a:solidFill>
          <a:schemeClr val="accent4">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429C3FE-483D-6841-A4D4-C98372A999E9}">
      <dsp:nvSpPr>
        <dsp:cNvPr id="0" name=""/>
        <dsp:cNvSpPr/>
      </dsp:nvSpPr>
      <dsp:spPr>
        <a:xfrm>
          <a:off x="908288" y="4360770"/>
          <a:ext cx="356955" cy="356734"/>
        </a:xfrm>
        <a:prstGeom prst="ellipse">
          <a:avLst/>
        </a:prstGeom>
        <a:solidFill>
          <a:schemeClr val="accent4">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B5796D0-2C7C-1443-B17B-5920E1A22648}">
      <dsp:nvSpPr>
        <dsp:cNvPr id="0" name=""/>
        <dsp:cNvSpPr/>
      </dsp:nvSpPr>
      <dsp:spPr>
        <a:xfrm>
          <a:off x="6949362" y="2194536"/>
          <a:ext cx="356955" cy="356734"/>
        </a:xfrm>
        <a:prstGeom prst="ellipse">
          <a:avLst/>
        </a:prstGeom>
        <a:solidFill>
          <a:schemeClr val="accent4">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B8A6DE7-F277-F642-99C9-B59D092C5E9C}">
      <dsp:nvSpPr>
        <dsp:cNvPr id="0" name=""/>
        <dsp:cNvSpPr/>
      </dsp:nvSpPr>
      <dsp:spPr>
        <a:xfrm>
          <a:off x="6435847" y="4674988"/>
          <a:ext cx="492290" cy="492821"/>
        </a:xfrm>
        <a:prstGeom prst="ellipse">
          <a:avLst/>
        </a:prstGeom>
        <a:solidFill>
          <a:schemeClr val="accent4">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901BE76-EC66-AD44-A7F4-569F65ABD4A4}">
      <dsp:nvSpPr>
        <dsp:cNvPr id="0" name=""/>
        <dsp:cNvSpPr/>
      </dsp:nvSpPr>
      <dsp:spPr>
        <a:xfrm>
          <a:off x="3896470" y="670995"/>
          <a:ext cx="356955" cy="356734"/>
        </a:xfrm>
        <a:prstGeom prst="ellipse">
          <a:avLst/>
        </a:prstGeom>
        <a:solidFill>
          <a:schemeClr val="accent4">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93392DE-30CE-994A-859C-9574CDC369FB}">
      <dsp:nvSpPr>
        <dsp:cNvPr id="0" name=""/>
        <dsp:cNvSpPr/>
      </dsp:nvSpPr>
      <dsp:spPr>
        <a:xfrm>
          <a:off x="2772921" y="2713628"/>
          <a:ext cx="356955" cy="356734"/>
        </a:xfrm>
        <a:prstGeom prst="ellipse">
          <a:avLst/>
        </a:prstGeom>
        <a:solidFill>
          <a:schemeClr val="accent4">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1F5E6BE-8E9E-6948-A7FD-F084F930CB13}">
      <dsp:nvSpPr>
        <dsp:cNvPr id="0" name=""/>
        <dsp:cNvSpPr/>
      </dsp:nvSpPr>
      <dsp:spPr>
        <a:xfrm>
          <a:off x="1254382" y="523901"/>
          <a:ext cx="1800220" cy="1800186"/>
        </a:xfrm>
        <a:prstGeom prst="ellipse">
          <a:avLst/>
        </a:prstGeom>
        <a:solidFill>
          <a:schemeClr val="accent4">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r>
            <a:rPr lang="en-US" sz="2300" kern="1200" dirty="0" smtClean="0"/>
            <a:t>Submit expense reports</a:t>
          </a:r>
          <a:endParaRPr lang="en-US" sz="2300" kern="1200" dirty="0"/>
        </a:p>
      </dsp:txBody>
      <dsp:txXfrm>
        <a:off x="1518018" y="787532"/>
        <a:ext cx="1272948" cy="1272924"/>
      </dsp:txXfrm>
    </dsp:sp>
    <dsp:sp modelId="{5BC035C3-BEB1-C349-B477-80E3115E5A15}">
      <dsp:nvSpPr>
        <dsp:cNvPr id="0" name=""/>
        <dsp:cNvSpPr/>
      </dsp:nvSpPr>
      <dsp:spPr>
        <a:xfrm>
          <a:off x="4464148" y="686850"/>
          <a:ext cx="492290" cy="492821"/>
        </a:xfrm>
        <a:prstGeom prst="ellipse">
          <a:avLst/>
        </a:prstGeom>
        <a:solidFill>
          <a:schemeClr val="accent4">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7555B7F-3F70-454F-8535-28464924C5D8}">
      <dsp:nvSpPr>
        <dsp:cNvPr id="0" name=""/>
        <dsp:cNvSpPr/>
      </dsp:nvSpPr>
      <dsp:spPr>
        <a:xfrm>
          <a:off x="0" y="3328958"/>
          <a:ext cx="890119" cy="890514"/>
        </a:xfrm>
        <a:prstGeom prst="ellipse">
          <a:avLst/>
        </a:prstGeom>
        <a:solidFill>
          <a:schemeClr val="accent4">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E26DC53-0973-504D-8BD7-7BC336551465}">
      <dsp:nvSpPr>
        <dsp:cNvPr id="0" name=""/>
        <dsp:cNvSpPr/>
      </dsp:nvSpPr>
      <dsp:spPr>
        <a:xfrm>
          <a:off x="7040799" y="91444"/>
          <a:ext cx="2473755" cy="2473708"/>
        </a:xfrm>
        <a:prstGeom prst="ellipse">
          <a:avLst/>
        </a:prstGeom>
        <a:solidFill>
          <a:schemeClr val="accent4">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t>Review benefits program</a:t>
          </a:r>
          <a:endParaRPr lang="en-US" sz="2000" kern="1200" dirty="0"/>
        </a:p>
      </dsp:txBody>
      <dsp:txXfrm>
        <a:off x="7403072" y="453710"/>
        <a:ext cx="1749209" cy="1749176"/>
      </dsp:txXfrm>
    </dsp:sp>
    <dsp:sp modelId="{70DABC14-3E34-A84A-8ED3-F6C816B88703}">
      <dsp:nvSpPr>
        <dsp:cNvPr id="0" name=""/>
        <dsp:cNvSpPr/>
      </dsp:nvSpPr>
      <dsp:spPr>
        <a:xfrm>
          <a:off x="6514147" y="1368608"/>
          <a:ext cx="492290" cy="492821"/>
        </a:xfrm>
        <a:prstGeom prst="ellipse">
          <a:avLst/>
        </a:prstGeom>
        <a:solidFill>
          <a:schemeClr val="accent4">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65F9AB0-0BE0-BA40-A35D-B93CB277610B}">
      <dsp:nvSpPr>
        <dsp:cNvPr id="0" name=""/>
        <dsp:cNvSpPr/>
      </dsp:nvSpPr>
      <dsp:spPr>
        <a:xfrm>
          <a:off x="0" y="4623477"/>
          <a:ext cx="356955" cy="356734"/>
        </a:xfrm>
        <a:prstGeom prst="ellipse">
          <a:avLst/>
        </a:prstGeom>
        <a:solidFill>
          <a:schemeClr val="accent4">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6DFC415-7B97-0A4F-8BD8-74B0269199D1}">
      <dsp:nvSpPr>
        <dsp:cNvPr id="0" name=""/>
        <dsp:cNvSpPr/>
      </dsp:nvSpPr>
      <dsp:spPr>
        <a:xfrm>
          <a:off x="4438716" y="3851214"/>
          <a:ext cx="356955" cy="356734"/>
        </a:xfrm>
        <a:prstGeom prst="ellipse">
          <a:avLst/>
        </a:prstGeom>
        <a:solidFill>
          <a:schemeClr val="accent4">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6962BEB-CAC5-AF4C-ADF8-A1D670B080E5}">
      <dsp:nvSpPr>
        <dsp:cNvPr id="0" name=""/>
        <dsp:cNvSpPr/>
      </dsp:nvSpPr>
      <dsp:spPr>
        <a:xfrm>
          <a:off x="7406113" y="3103544"/>
          <a:ext cx="2966781" cy="2966725"/>
        </a:xfrm>
        <a:prstGeom prst="ellipse">
          <a:avLst/>
        </a:prstGeom>
        <a:solidFill>
          <a:schemeClr val="accent4">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smtClean="0"/>
            <a:t>Update status of project</a:t>
          </a:r>
          <a:endParaRPr lang="en-US" sz="2400" kern="1200" dirty="0"/>
        </a:p>
      </dsp:txBody>
      <dsp:txXfrm>
        <a:off x="7840588" y="3538011"/>
        <a:ext cx="2097831" cy="2097791"/>
      </dsp:txXfrm>
    </dsp:sp>
    <dsp:sp modelId="{A865D9A6-47ED-E340-AF60-1A86A9B15976}">
      <dsp:nvSpPr>
        <dsp:cNvPr id="0" name=""/>
        <dsp:cNvSpPr/>
      </dsp:nvSpPr>
      <dsp:spPr>
        <a:xfrm>
          <a:off x="7656769" y="3174080"/>
          <a:ext cx="356955" cy="356734"/>
        </a:xfrm>
        <a:prstGeom prst="ellipse">
          <a:avLst/>
        </a:prstGeom>
        <a:solidFill>
          <a:schemeClr val="accent4">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FECA639-1746-9A4D-AF7E-5FB7A78609CC}">
      <dsp:nvSpPr>
        <dsp:cNvPr id="0" name=""/>
        <dsp:cNvSpPr/>
      </dsp:nvSpPr>
      <dsp:spPr>
        <a:xfrm>
          <a:off x="1280145" y="3748991"/>
          <a:ext cx="2280303" cy="2280260"/>
        </a:xfrm>
        <a:prstGeom prst="ellipse">
          <a:avLst/>
        </a:prstGeom>
        <a:solidFill>
          <a:schemeClr val="accent4">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t>Sign vendor contracts</a:t>
          </a:r>
          <a:endParaRPr lang="en-US" sz="2000" kern="1200" dirty="0"/>
        </a:p>
      </dsp:txBody>
      <dsp:txXfrm>
        <a:off x="1614088" y="4082927"/>
        <a:ext cx="1612417" cy="1612388"/>
      </dsp:txXfrm>
    </dsp:sp>
    <dsp:sp modelId="{7F97FFE1-9232-7347-9C77-960E40D4D315}">
      <dsp:nvSpPr>
        <dsp:cNvPr id="0" name=""/>
        <dsp:cNvSpPr/>
      </dsp:nvSpPr>
      <dsp:spPr>
        <a:xfrm>
          <a:off x="6268433" y="4277610"/>
          <a:ext cx="356955" cy="356734"/>
        </a:xfrm>
        <a:prstGeom prst="ellipse">
          <a:avLst/>
        </a:prstGeom>
        <a:solidFill>
          <a:schemeClr val="accent4">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8312573-EF66-CC41-96A1-E6DC464313BE}">
      <dsp:nvSpPr>
        <dsp:cNvPr id="0" name=""/>
        <dsp:cNvSpPr/>
      </dsp:nvSpPr>
      <dsp:spPr>
        <a:xfrm>
          <a:off x="0" y="0"/>
          <a:ext cx="2236356" cy="4537891"/>
        </a:xfrm>
        <a:prstGeom prst="roundRect">
          <a:avLst>
            <a:gd name="adj" fmla="val 10000"/>
          </a:avLst>
        </a:prstGeom>
        <a:solidFill>
          <a:schemeClr val="accent2">
            <a:hueOff val="0"/>
            <a:satOff val="0"/>
            <a:lumOff val="0"/>
            <a:alphaOff val="0"/>
          </a:schemeClr>
        </a:solidFill>
        <a:ln w="17145"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220472" tIns="220472" rIns="220472" bIns="220472" numCol="1" spcCol="1270" anchor="ctr" anchorCtr="0">
          <a:noAutofit/>
        </a:bodyPr>
        <a:lstStyle/>
        <a:p>
          <a:pPr lvl="0" algn="ctr" defTabSz="1377950">
            <a:lnSpc>
              <a:spcPct val="90000"/>
            </a:lnSpc>
            <a:spcBef>
              <a:spcPct val="0"/>
            </a:spcBef>
            <a:spcAft>
              <a:spcPct val="35000"/>
            </a:spcAft>
          </a:pPr>
          <a:r>
            <a:rPr lang="en-US" sz="3100" kern="1200" dirty="0" smtClean="0"/>
            <a:t>Sales</a:t>
          </a:r>
          <a:endParaRPr lang="en-US" sz="3100" kern="1200" dirty="0"/>
        </a:p>
      </dsp:txBody>
      <dsp:txXfrm>
        <a:off x="0" y="1815156"/>
        <a:ext cx="2236356" cy="1815156"/>
      </dsp:txXfrm>
    </dsp:sp>
    <dsp:sp modelId="{F2FEBA40-8830-0348-9326-3C536719438E}">
      <dsp:nvSpPr>
        <dsp:cNvPr id="0" name=""/>
        <dsp:cNvSpPr/>
      </dsp:nvSpPr>
      <dsp:spPr>
        <a:xfrm>
          <a:off x="362619" y="734071"/>
          <a:ext cx="1511117" cy="1511117"/>
        </a:xfrm>
        <a:prstGeom prst="ellipse">
          <a:avLst/>
        </a:prstGeom>
        <a:solidFill>
          <a:srgbClr val="FFFFFF"/>
        </a:solidFill>
        <a:ln w="17145"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dsp:style>
    </dsp:sp>
    <dsp:sp modelId="{DB056B8F-3665-E344-9ACF-71EE76DE1411}">
      <dsp:nvSpPr>
        <dsp:cNvPr id="0" name=""/>
        <dsp:cNvSpPr/>
      </dsp:nvSpPr>
      <dsp:spPr>
        <a:xfrm>
          <a:off x="2303447" y="0"/>
          <a:ext cx="2236356" cy="4537891"/>
        </a:xfrm>
        <a:prstGeom prst="roundRect">
          <a:avLst>
            <a:gd name="adj" fmla="val 10000"/>
          </a:avLst>
        </a:prstGeom>
        <a:solidFill>
          <a:schemeClr val="accent2">
            <a:hueOff val="0"/>
            <a:satOff val="0"/>
            <a:lumOff val="0"/>
            <a:alphaOff val="0"/>
          </a:schemeClr>
        </a:solidFill>
        <a:ln w="17145"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220472" tIns="220472" rIns="220472" bIns="220472" numCol="1" spcCol="1270" anchor="ctr" anchorCtr="0">
          <a:noAutofit/>
        </a:bodyPr>
        <a:lstStyle/>
        <a:p>
          <a:pPr lvl="0" algn="ctr" defTabSz="1377950">
            <a:lnSpc>
              <a:spcPct val="90000"/>
            </a:lnSpc>
            <a:spcBef>
              <a:spcPct val="0"/>
            </a:spcBef>
            <a:spcAft>
              <a:spcPct val="35000"/>
            </a:spcAft>
          </a:pPr>
          <a:r>
            <a:rPr lang="en-US" sz="3100" kern="1200" dirty="0" smtClean="0"/>
            <a:t>Product	</a:t>
          </a:r>
          <a:endParaRPr lang="en-US" sz="3100" kern="1200" dirty="0"/>
        </a:p>
      </dsp:txBody>
      <dsp:txXfrm>
        <a:off x="2303447" y="1815156"/>
        <a:ext cx="2236356" cy="1815156"/>
      </dsp:txXfrm>
    </dsp:sp>
    <dsp:sp modelId="{DD7AB27E-8A5F-2A49-B8CD-0375947BFE93}">
      <dsp:nvSpPr>
        <dsp:cNvPr id="0" name=""/>
        <dsp:cNvSpPr/>
      </dsp:nvSpPr>
      <dsp:spPr>
        <a:xfrm>
          <a:off x="2666066" y="762933"/>
          <a:ext cx="1511117" cy="1511117"/>
        </a:xfrm>
        <a:prstGeom prst="ellipse">
          <a:avLst/>
        </a:prstGeom>
        <a:solidFill>
          <a:srgbClr val="FFFFFF"/>
        </a:solidFill>
        <a:ln w="17145"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dsp:style>
    </dsp:sp>
    <dsp:sp modelId="{71353508-57FD-984D-81C3-A116218541D2}">
      <dsp:nvSpPr>
        <dsp:cNvPr id="0" name=""/>
        <dsp:cNvSpPr/>
      </dsp:nvSpPr>
      <dsp:spPr>
        <a:xfrm>
          <a:off x="4606894" y="0"/>
          <a:ext cx="2236356" cy="4537891"/>
        </a:xfrm>
        <a:prstGeom prst="roundRect">
          <a:avLst>
            <a:gd name="adj" fmla="val 10000"/>
          </a:avLst>
        </a:prstGeom>
        <a:solidFill>
          <a:schemeClr val="accent2">
            <a:hueOff val="0"/>
            <a:satOff val="0"/>
            <a:lumOff val="0"/>
            <a:alphaOff val="0"/>
          </a:schemeClr>
        </a:solidFill>
        <a:ln w="17145"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220472" tIns="220472" rIns="220472" bIns="220472" numCol="1" spcCol="1270" anchor="ctr" anchorCtr="0">
          <a:noAutofit/>
        </a:bodyPr>
        <a:lstStyle/>
        <a:p>
          <a:pPr lvl="0" algn="ctr" defTabSz="1377950">
            <a:lnSpc>
              <a:spcPct val="90000"/>
            </a:lnSpc>
            <a:spcBef>
              <a:spcPct val="0"/>
            </a:spcBef>
            <a:spcAft>
              <a:spcPct val="35000"/>
            </a:spcAft>
          </a:pPr>
          <a:r>
            <a:rPr lang="en-US" sz="3100" kern="1200" dirty="0" smtClean="0"/>
            <a:t>Marketing</a:t>
          </a:r>
        </a:p>
      </dsp:txBody>
      <dsp:txXfrm>
        <a:off x="4606894" y="1815156"/>
        <a:ext cx="2236356" cy="1815156"/>
      </dsp:txXfrm>
    </dsp:sp>
    <dsp:sp modelId="{802DEDB5-5904-7746-BFA6-DA5A90F1D315}">
      <dsp:nvSpPr>
        <dsp:cNvPr id="0" name=""/>
        <dsp:cNvSpPr/>
      </dsp:nvSpPr>
      <dsp:spPr>
        <a:xfrm>
          <a:off x="4996140" y="762933"/>
          <a:ext cx="1511117" cy="1511117"/>
        </a:xfrm>
        <a:prstGeom prst="ellipse">
          <a:avLst/>
        </a:prstGeom>
        <a:solidFill>
          <a:srgbClr val="FFFFFF"/>
        </a:solidFill>
        <a:ln w="17145"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dsp:style>
    </dsp:sp>
    <dsp:sp modelId="{0AFEC232-22F9-7445-BFD6-12FB2810E0A3}">
      <dsp:nvSpPr>
        <dsp:cNvPr id="0" name=""/>
        <dsp:cNvSpPr/>
      </dsp:nvSpPr>
      <dsp:spPr>
        <a:xfrm>
          <a:off x="6910342" y="0"/>
          <a:ext cx="2236356" cy="4537891"/>
        </a:xfrm>
        <a:prstGeom prst="roundRect">
          <a:avLst>
            <a:gd name="adj" fmla="val 10000"/>
          </a:avLst>
        </a:prstGeom>
        <a:solidFill>
          <a:schemeClr val="accent2">
            <a:hueOff val="0"/>
            <a:satOff val="0"/>
            <a:lumOff val="0"/>
            <a:alphaOff val="0"/>
          </a:schemeClr>
        </a:solidFill>
        <a:ln w="17145"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220472" tIns="220472" rIns="220472" bIns="220472" numCol="1" spcCol="1270" anchor="ctr" anchorCtr="0">
          <a:noAutofit/>
        </a:bodyPr>
        <a:lstStyle/>
        <a:p>
          <a:pPr lvl="0" algn="ctr" defTabSz="1377950">
            <a:lnSpc>
              <a:spcPct val="90000"/>
            </a:lnSpc>
            <a:spcBef>
              <a:spcPct val="0"/>
            </a:spcBef>
            <a:spcAft>
              <a:spcPct val="35000"/>
            </a:spcAft>
          </a:pPr>
          <a:r>
            <a:rPr lang="en-US" sz="3100" kern="1200" dirty="0" smtClean="0"/>
            <a:t>Support</a:t>
          </a:r>
        </a:p>
      </dsp:txBody>
      <dsp:txXfrm>
        <a:off x="6910342" y="1815156"/>
        <a:ext cx="2236356" cy="1815156"/>
      </dsp:txXfrm>
    </dsp:sp>
    <dsp:sp modelId="{BA616ED0-DEE9-EC47-A150-59EEEA62C51A}">
      <dsp:nvSpPr>
        <dsp:cNvPr id="0" name=""/>
        <dsp:cNvSpPr/>
      </dsp:nvSpPr>
      <dsp:spPr>
        <a:xfrm>
          <a:off x="7272961" y="791795"/>
          <a:ext cx="1511117" cy="1511117"/>
        </a:xfrm>
        <a:prstGeom prst="ellipse">
          <a:avLst/>
        </a:prstGeom>
        <a:solidFill>
          <a:srgbClr val="FFFFFF"/>
        </a:solidFill>
        <a:ln w="17145"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dsp:style>
    </dsp:sp>
    <dsp:sp modelId="{DA41C154-68CE-0448-AD75-9242BAF5A85D}">
      <dsp:nvSpPr>
        <dsp:cNvPr id="0" name=""/>
        <dsp:cNvSpPr/>
      </dsp:nvSpPr>
      <dsp:spPr>
        <a:xfrm>
          <a:off x="9213789" y="0"/>
          <a:ext cx="2236356" cy="4537891"/>
        </a:xfrm>
        <a:prstGeom prst="roundRect">
          <a:avLst>
            <a:gd name="adj" fmla="val 10000"/>
          </a:avLst>
        </a:prstGeom>
        <a:solidFill>
          <a:schemeClr val="accent2">
            <a:hueOff val="0"/>
            <a:satOff val="0"/>
            <a:lumOff val="0"/>
            <a:alphaOff val="0"/>
          </a:schemeClr>
        </a:solidFill>
        <a:ln w="17145"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220472" tIns="220472" rIns="220472" bIns="220472" numCol="1" spcCol="1270" anchor="ctr" anchorCtr="0">
          <a:noAutofit/>
        </a:bodyPr>
        <a:lstStyle/>
        <a:p>
          <a:pPr lvl="0" algn="ctr" defTabSz="1377950">
            <a:lnSpc>
              <a:spcPct val="90000"/>
            </a:lnSpc>
            <a:spcBef>
              <a:spcPct val="0"/>
            </a:spcBef>
            <a:spcAft>
              <a:spcPct val="35000"/>
            </a:spcAft>
          </a:pPr>
          <a:r>
            <a:rPr lang="en-US" sz="3100" kern="1200" dirty="0" smtClean="0"/>
            <a:t>Finance</a:t>
          </a:r>
        </a:p>
      </dsp:txBody>
      <dsp:txXfrm>
        <a:off x="9213789" y="1815156"/>
        <a:ext cx="2236356" cy="1815156"/>
      </dsp:txXfrm>
    </dsp:sp>
    <dsp:sp modelId="{B86C04F8-F8D1-A048-9A72-6C024CB6C16B}">
      <dsp:nvSpPr>
        <dsp:cNvPr id="0" name=""/>
        <dsp:cNvSpPr/>
      </dsp:nvSpPr>
      <dsp:spPr>
        <a:xfrm>
          <a:off x="9576408" y="705208"/>
          <a:ext cx="1511117" cy="1511117"/>
        </a:xfrm>
        <a:prstGeom prst="ellipse">
          <a:avLst/>
        </a:prstGeom>
        <a:solidFill>
          <a:srgbClr val="FFFFFF"/>
        </a:solidFill>
        <a:ln w="17145"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dsp:style>
    </dsp:sp>
    <dsp:sp modelId="{452DE56E-DB7C-A14F-8466-AC7122C4CF1E}">
      <dsp:nvSpPr>
        <dsp:cNvPr id="0" name=""/>
        <dsp:cNvSpPr/>
      </dsp:nvSpPr>
      <dsp:spPr>
        <a:xfrm>
          <a:off x="9209501" y="3382492"/>
          <a:ext cx="1912682" cy="779621"/>
        </a:xfrm>
        <a:prstGeom prst="leftRightArrow">
          <a:avLst/>
        </a:prstGeom>
        <a:noFill/>
        <a:ln w="17145" cap="flat" cmpd="sng" algn="ctr">
          <a:noFill/>
          <a:prstDash val="solid"/>
        </a:ln>
        <a:effectLst/>
      </dsp:spPr>
      <dsp:style>
        <a:lnRef idx="3">
          <a:scrgbClr r="0" g="0" b="0"/>
        </a:lnRef>
        <a:fillRef idx="1">
          <a:scrgbClr r="0" g="0" b="0"/>
        </a:fillRef>
        <a:effectRef idx="1">
          <a:scrgbClr r="0" g="0" b="0"/>
        </a:effectRef>
        <a:fontRef idx="minor"/>
      </dsp:style>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8/layout/HexagonCluster">
  <dgm:title val=""/>
  <dgm:desc val=""/>
  <dgm:catLst>
    <dgm:cat type="picture" pri="21000"/>
    <dgm:cat type="relationship" pri="3200"/>
    <dgm:cat type="pictureconvert" pri="21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tyleData>
  <dgm:clr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clrData>
  <dgm:layoutNode name="Name0">
    <dgm:varLst>
      <dgm:chMax val="21"/>
      <dgm:chPref val="21"/>
    </dgm:varLst>
    <dgm:shape xmlns:r="http://schemas.openxmlformats.org/officeDocument/2006/relationships" r:blip="">
      <dgm:adjLst/>
    </dgm:shape>
    <dgm:choose name="Name1">
      <dgm:if name="Name2" axis="ch" ptType="node" func="cnt" op="equ" val="1">
        <dgm:alg type="composite">
          <dgm:param type="ar" val="1.3871"/>
        </dgm:alg>
        <dgm:constrLst>
          <dgm:constr type="primFontSz" for="des" ptType="node" op="equ" val="65"/>
          <dgm:constr type="l" for="ch" forName="text1" refType="w" fact="0.4525"/>
          <dgm:constr type="t" for="ch" forName="text1" refType="h" fact="0.346"/>
          <dgm:constr type="w" for="ch" forName="text1" refType="w" fact="0.5475"/>
          <dgm:constr type="h" for="ch" forName="text1" refType="h" fact="0.654"/>
          <dgm:constr type="l" for="ch" forName="textaccent1" refType="w" fact="0.4652"/>
          <dgm:constr type="t" for="ch" forName="textaccent1" refType="h" fact="0.6348"/>
          <dgm:constr type="w" for="ch" forName="textaccent1" refType="w" fact="0.0639"/>
          <dgm:constr type="h" for="ch" forName="textaccent1" refType="h" fact="0.0765"/>
          <dgm:constr type="l" for="ch" forName="image1" refType="w" fact="0"/>
          <dgm:constr type="t" for="ch" forName="image1" refType="h" fact="0"/>
          <dgm:constr type="w" for="ch" forName="image1" refType="w" fact="0.5468"/>
          <dgm:constr type="h" for="ch" forName="image1" refType="h" fact="0.6538"/>
          <dgm:constr type="l" for="ch" forName="imageaccent1" refType="w" fact="0.3702"/>
          <dgm:constr type="t" for="ch" forName="imageaccent1" refType="h" fact="0.5633"/>
          <dgm:constr type="w" for="ch" forName="imageaccent1" refType="w" fact="0.0639"/>
          <dgm:constr type="h" for="ch" forName="imageaccent1" refType="h" fact="0.0765"/>
        </dgm:constrLst>
      </dgm:if>
      <dgm:if name="Name3" axis="ch" ptType="node" func="cnt" op="equ" val="2">
        <dgm:alg type="composite">
          <dgm:param type="ar" val="2.6443"/>
        </dgm:alg>
        <dgm:constrLst>
          <dgm:constr type="primFontSz" for="des" ptType="node" op="equ" val="65"/>
          <dgm:constr type="l" for="ch" forName="text1" refType="w" fact="0.2383"/>
          <dgm:constr type="t" for="ch" forName="text1" refType="h" fact="0.3501"/>
          <dgm:constr type="w" for="ch" forName="text1" refType="w" fact="0.285"/>
          <dgm:constr type="h" for="ch" forName="text1" refType="h" fact="0.6499"/>
          <dgm:constr type="l" for="ch" forName="textaccent1" refType="w" fact="0.2472"/>
          <dgm:constr type="t" for="ch" forName="textaccent1" refType="h" fact="0.6371"/>
          <dgm:constr type="w" for="ch" forName="textaccent1" refType="w" fact="0.0333"/>
          <dgm:constr type="h" for="ch" forName="textaccent1" refType="h" fact="0.076"/>
          <dgm:constr type="l" for="ch" forName="image1" refType="w" fact="0"/>
          <dgm:constr type="t" for="ch" forName="image1" refType="h" fact="0"/>
          <dgm:constr type="w" for="ch" forName="image1" refType="w" fact="0.285"/>
          <dgm:constr type="h" for="ch" forName="image1" refType="h" fact="0.6499"/>
          <dgm:constr type="l" for="ch" forName="imageaccent1" refType="w" fact="0.1942"/>
          <dgm:constr type="t" for="ch" forName="imageaccent1" refType="h" fact="0.5602"/>
          <dgm:constr type="w" for="ch" forName="imageaccent1" refType="w" fact="0.0333"/>
          <dgm:constr type="h" for="ch" forName="imageaccent1" refType="h" fact="0.076"/>
          <dgm:constr type="l" for="ch" forName="text2" refType="w" fact="0.4767"/>
          <dgm:constr type="t" for="ch" forName="text2" refType="h" fact="0"/>
          <dgm:constr type="w" for="ch" forName="text2" refType="w" fact="0.285"/>
          <dgm:constr type="h" for="ch" forName="text2" refType="h" fact="0.6499"/>
          <dgm:constr type="l" for="ch" forName="textaccent2" refType="w" fact="0.6709"/>
          <dgm:constr type="t" for="ch" forName="textaccent2" refType="h" fact="0.5602"/>
          <dgm:constr type="w" for="ch" forName="textaccent2" refType="w" fact="0.0333"/>
          <dgm:constr type="h" for="ch" forName="textaccent2" refType="h" fact="0.076"/>
          <dgm:constr type="l" for="ch" forName="image2" refType="w" fact="0.715"/>
          <dgm:constr type="t" for="ch" forName="image2" refType="h" fact="0.3501"/>
          <dgm:constr type="w" for="ch" forName="image2" refType="w" fact="0.285"/>
          <dgm:constr type="h" for="ch" forName="image2" refType="h" fact="0.6499"/>
          <dgm:constr type="l" for="ch" forName="imageaccent2" refType="w" fact="0.7239"/>
          <dgm:constr type="t" for="ch" forName="imageaccent2" refType="h" fact="0.6371"/>
          <dgm:constr type="w" for="ch" forName="imageaccent2" refType="w" fact="0.0333"/>
          <dgm:constr type="h" for="ch" forName="imageaccent2" refType="h" fact="0.076"/>
        </dgm:constrLst>
      </dgm:if>
      <dgm:if name="Name4" axis="ch" ptType="node" func="cnt" op="equ" val="3">
        <dgm:alg type="composite">
          <dgm:param type="ar" val="1.5623"/>
        </dgm:alg>
        <dgm:constrLst>
          <dgm:constr type="primFontSz" for="des" ptType="node" op="equ" val="65"/>
          <dgm:constr type="l" for="ch" forName="text1" refType="w" fact="0.2402"/>
          <dgm:constr type="t" for="ch" forName="text1" refType="h" fact="0.6215"/>
          <dgm:constr type="w" for="ch" forName="text1" refType="w" fact="0.281"/>
          <dgm:constr type="h" for="ch" forName="text1" refType="h" fact="0.3785"/>
          <dgm:constr type="l" for="ch" forName="textaccent1" refType="w" fact="0.2475"/>
          <dgm:constr type="t" for="ch" forName="textaccent1" refType="h" fact="0.7886"/>
          <dgm:constr type="w" for="ch" forName="textaccent1" refType="w" fact="0.0329"/>
          <dgm:constr type="h" for="ch" forName="textaccent1" refType="h" fact="0.0443"/>
          <dgm:constr type="l" for="ch" forName="image1" refType="w" fact="0"/>
          <dgm:constr type="t" for="ch" forName="image1" refType="h" fact="0.4182"/>
          <dgm:constr type="w" for="ch" forName="image1" refType="w" fact="0.281"/>
          <dgm:constr type="h" for="ch" forName="image1" refType="h" fact="0.3785"/>
          <dgm:constr type="l" for="ch" forName="imageaccent1" refType="w" fact="0.1913"/>
          <dgm:constr type="t" for="ch" forName="imageaccent1" refType="h" fact="0.7467"/>
          <dgm:constr type="w" for="ch" forName="imageaccent1" refType="w" fact="0.0329"/>
          <dgm:constr type="h" for="ch" forName="imageaccent1" refType="h" fact="0.0443"/>
          <dgm:constr type="l" for="ch" forName="text2" refType="w" fact="0.4796"/>
          <dgm:constr type="t" for="ch" forName="text2" refType="h" fact="0.4137"/>
          <dgm:constr type="w" for="ch" forName="text2" refType="w" fact="0.281"/>
          <dgm:constr type="h" for="ch" forName="text2" refType="h" fact="0.3785"/>
          <dgm:constr type="l" for="ch" forName="textaccent2" refType="w" fact="0.6717"/>
          <dgm:constr type="t" for="ch" forName="textaccent2" refType="h" fact="0.7418"/>
          <dgm:constr type="w" for="ch" forName="textaccent2" refType="w" fact="0.0329"/>
          <dgm:constr type="h" for="ch" forName="textaccent2" refType="h" fact="0.0443"/>
          <dgm:constr type="l" for="ch" forName="image2" refType="w" fact="0.719"/>
          <dgm:constr type="t" for="ch" forName="image2" refType="h" fact="0.6215"/>
          <dgm:constr type="w" for="ch" forName="image2" refType="w" fact="0.281"/>
          <dgm:constr type="h" for="ch" forName="image2" refType="h" fact="0.3785"/>
          <dgm:constr type="l" for="ch" forName="imageaccent2" refType="w" fact="0.7263"/>
          <dgm:constr type="t" for="ch" forName="imageaccent2" refType="h" fact="0.7886"/>
          <dgm:constr type="w" for="ch" forName="imageaccent2" refType="w" fact="0.0329"/>
          <dgm:constr type="h" for="ch" forName="imageaccent2" refType="h" fact="0.0443"/>
          <dgm:constr type="l" for="ch" forName="text3" refType="w" fact="0.2402"/>
          <dgm:constr type="t" for="ch" forName="text3" refType="h" fact="0.2068"/>
          <dgm:constr type="w" for="ch" forName="text3" refType="w" fact="0.281"/>
          <dgm:constr type="h" for="ch" forName="text3" refType="h" fact="0.3785"/>
          <dgm:constr type="l" for="ch" forName="textaccent3" refType="w" fact="0.4307"/>
          <dgm:constr type="t" for="ch" forName="textaccent3" refType="h" fact="0.215"/>
          <dgm:constr type="w" for="ch" forName="textaccent3" refType="w" fact="0.0329"/>
          <dgm:constr type="h" for="ch" forName="textaccent3" refType="h" fact="0.0443"/>
          <dgm:constr type="l" for="ch" forName="image3" refType="w" fact="0.4796"/>
          <dgm:constr type="t" for="ch" forName="image3" refType="h" fact="0"/>
          <dgm:constr type="w" for="ch" forName="image3" refType="w" fact="0.281"/>
          <dgm:constr type="h" for="ch" forName="image3" refType="h" fact="0.3785"/>
          <dgm:constr type="l" for="ch" forName="imageaccent3" refType="w" fact="0.4879"/>
          <dgm:constr type="t" for="ch" forName="imageaccent3" refType="h" fact="0.1662"/>
          <dgm:constr type="w" for="ch" forName="imageaccent3" refType="w" fact="0.0329"/>
          <dgm:constr type="h" for="ch" forName="imageaccent3" refType="h" fact="0.0443"/>
        </dgm:constrLst>
      </dgm:if>
      <dgm:if name="Name5" axis="ch" ptType="node" func="cnt" op="equ" val="4">
        <dgm:alg type="composite">
          <dgm:param type="ar" val="1.943"/>
        </dgm:alg>
        <dgm:constrLst>
          <dgm:constr type="primFontSz" for="des" ptType="node" op="equ" val="65"/>
          <dgm:constr type="l" for="ch" forName="image2" refType="w" fact="0.5787"/>
          <dgm:constr type="t" for="ch" forName="image2" refType="h" fact="0.6208"/>
          <dgm:constr type="w" for="ch" forName="image2" refType="w" fact="0.227"/>
          <dgm:constr type="h" for="ch" forName="image2" refType="h" fact="0.3786"/>
          <dgm:constr type="l" for="ch" forName="text4" refType="w" fact="0.5787"/>
          <dgm:constr type="t" for="ch" forName="text4" refType="h" fact="0.2081"/>
          <dgm:constr type="w" for="ch" forName="text4" refType="w" fact="0.227"/>
          <dgm:constr type="h" for="ch" forName="text4" refType="h" fact="0.3786"/>
          <dgm:constr type="l" for="ch" forName="text2" refType="w" fact="0.3852"/>
          <dgm:constr type="t" for="ch" forName="text2" refType="h" fact="0.4127"/>
          <dgm:constr type="w" for="ch" forName="text2" refType="w" fact="0.227"/>
          <dgm:constr type="h" for="ch" forName="text2" refType="h" fact="0.3786"/>
          <dgm:constr type="l" for="ch" forName="image3" refType="w" fact="0.3852"/>
          <dgm:constr type="t" for="ch" forName="image3" refType="h" fact="0"/>
          <dgm:constr type="w" for="ch" forName="image3" refType="w" fact="0.227"/>
          <dgm:constr type="h" for="ch" forName="image3" refType="h" fact="0.3786"/>
          <dgm:constr type="l" for="ch" forName="text1" refType="w" fact="0.1927"/>
          <dgm:constr type="t" for="ch" forName="text1" refType="h" fact="0.6214"/>
          <dgm:constr type="w" for="ch" forName="text1" refType="w" fact="0.227"/>
          <dgm:constr type="h" for="ch" forName="text1" refType="h" fact="0.3786"/>
          <dgm:constr type="l" for="ch" forName="textaccent1" refType="w" fact="0.1998"/>
          <dgm:constr type="t" for="ch" forName="textaccent1" refType="h" fact="0.7887"/>
          <dgm:constr type="w" for="ch" forName="textaccent1" refType="w" fact="0.0265"/>
          <dgm:constr type="h" for="ch" forName="textaccent1" refType="h" fact="0.0444"/>
          <dgm:constr type="l" for="ch" forName="image1" refType="w" fact="0"/>
          <dgm:constr type="t" for="ch" forName="image1" refType="h" fact="0.4156"/>
          <dgm:constr type="w" for="ch" forName="image1" refType="w" fact="0.227"/>
          <dgm:constr type="h" for="ch" forName="image1" refType="h" fact="0.3786"/>
          <dgm:constr type="l" for="ch" forName="imageaccent1" refType="w" fact="0.1537"/>
          <dgm:constr type="t" for="ch" forName="imageaccent1" refType="h" fact="0.7417"/>
          <dgm:constr type="w" for="ch" forName="imageaccent1" refType="w" fact="0.0265"/>
          <dgm:constr type="h" for="ch" forName="imageaccent1" refType="h" fact="0.0444"/>
          <dgm:constr type="l" for="ch" forName="textaccent2" refType="w" fact="0.5407"/>
          <dgm:constr type="t" for="ch" forName="textaccent2" refType="h" fact="0.7384"/>
          <dgm:constr type="w" for="ch" forName="textaccent2" refType="w" fact="0.0265"/>
          <dgm:constr type="h" for="ch" forName="textaccent2" refType="h" fact="0.0444"/>
          <dgm:constr type="l" for="ch" forName="imageaccent2" refType="w" fact="0.5839"/>
          <dgm:constr type="t" for="ch" forName="imageaccent2" refType="h" fact="0.7904"/>
          <dgm:constr type="w" for="ch" forName="imageaccent2" refType="w" fact="0.0265"/>
          <dgm:constr type="h" for="ch" forName="imageaccent2" refType="h" fact="0.0444"/>
          <dgm:constr type="l" for="ch" forName="text3" refType="w" fact="0.1927"/>
          <dgm:constr type="t" for="ch" forName="text3" refType="h" fact="0.2087"/>
          <dgm:constr type="w" for="ch" forName="text3" refType="w" fact="0.227"/>
          <dgm:constr type="h" for="ch" forName="text3" refType="h" fact="0.3786"/>
          <dgm:constr type="l" for="ch" forName="textaccent3" refType="w" fact="0.3472"/>
          <dgm:constr type="t" for="ch" forName="textaccent3" refType="h" fact="0.2165"/>
          <dgm:constr type="w" for="ch" forName="textaccent3" refType="w" fact="0.0265"/>
          <dgm:constr type="h" for="ch" forName="textaccent3" refType="h" fact="0.0444"/>
          <dgm:constr type="l" for="ch" forName="imageaccent3" refType="w" fact="0.3904"/>
          <dgm:constr type="t" for="ch" forName="imageaccent3" refType="h" fact="0.1678"/>
          <dgm:constr type="w" for="ch" forName="imageaccent3" refType="w" fact="0.0265"/>
          <dgm:constr type="h" for="ch" forName="imageaccent3" refType="h" fact="0.0444"/>
          <dgm:constr type="l" for="ch" forName="textaccent4" refType="w" fact="0.7739"/>
          <dgm:constr type="t" for="ch" forName="textaccent4" refType="h" fact="0.3752"/>
          <dgm:constr type="w" for="ch" forName="textaccent4" refType="w" fact="0.0265"/>
          <dgm:constr type="h" for="ch" forName="textaccent4" refType="h" fact="0.0444"/>
          <dgm:constr type="l" for="ch" forName="image4" refType="w" fact="0.773"/>
          <dgm:constr type="t" for="ch" forName="image4" refType="h" fact="0.4162"/>
          <dgm:constr type="w" for="ch" forName="image4" refType="w" fact="0.227"/>
          <dgm:constr type="h" for="ch" forName="image4" refType="h" fact="0.3786"/>
          <dgm:constr type="l" for="ch" forName="imageaccent4" refType="w" fact="0.8188"/>
          <dgm:constr type="t" for="ch" forName="imageaccent4" refType="h" fact="0.4229"/>
          <dgm:constr type="w" for="ch" forName="imageaccent4" refType="w" fact="0.0265"/>
          <dgm:constr type="h" for="ch" forName="imageaccent4" refType="h" fact="0.0444"/>
        </dgm:constrLst>
      </dgm:if>
      <dgm:if name="Name6" axis="ch" ptType="node" func="cnt" op="equ" val="5">
        <dgm:alg type="composite">
          <dgm:param type="ar" val="2.3203"/>
        </dgm:alg>
        <dgm:constrLst>
          <dgm:constr type="primFontSz" for="des" ptType="node" op="equ" val="65"/>
          <dgm:constr type="l" for="ch" forName="image4" refType="w" fact="0.6491"/>
          <dgm:constr type="t" for="ch" forName="image4" refType="h" fact="0.4193"/>
          <dgm:constr type="w" for="ch" forName="image4" refType="w" fact="0.1886"/>
          <dgm:constr type="h" for="ch" forName="image4" refType="h" fact="0.3757"/>
          <dgm:constr type="l" for="ch" forName="text5" refType="w" fact="0.6491"/>
          <dgm:constr type="t" for="ch" forName="text5" refType="h" fact="0.004"/>
          <dgm:constr type="w" for="ch" forName="text5" refType="w" fact="0.1886"/>
          <dgm:constr type="h" for="ch" forName="text5" refType="h" fact="0.3757"/>
          <dgm:constr type="l" for="ch" forName="image5" refType="w" fact="0.8114"/>
          <dgm:constr type="t" for="ch" forName="image5" refType="h" fact="0.2136"/>
          <dgm:constr type="w" for="ch" forName="image5" refType="w" fact="0.1886"/>
          <dgm:constr type="h" for="ch" forName="image5" refType="h" fact="0.3757"/>
          <dgm:constr type="l" for="ch" forName="image2" refType="w" fact="0.4868"/>
          <dgm:constr type="t" for="ch" forName="image2" refType="h" fact="0.6235"/>
          <dgm:constr type="w" for="ch" forName="image2" refType="w" fact="0.1886"/>
          <dgm:constr type="h" for="ch" forName="image2" refType="h" fact="0.3757"/>
          <dgm:constr type="l" for="ch" forName="text4" refType="w" fact="0.4868"/>
          <dgm:constr type="t" for="ch" forName="text4" refType="h" fact="0.2081"/>
          <dgm:constr type="w" for="ch" forName="text4" refType="w" fact="0.1886"/>
          <dgm:constr type="h" for="ch" forName="text4" refType="h" fact="0.3757"/>
          <dgm:constr type="l" for="ch" forName="text2" refType="w" fact="0.3246"/>
          <dgm:constr type="t" for="ch" forName="text2" refType="h" fact="0.4154"/>
          <dgm:constr type="w" for="ch" forName="text2" refType="w" fact="0.1886"/>
          <dgm:constr type="h" for="ch" forName="text2" refType="h" fact="0.3757"/>
          <dgm:constr type="l" for="ch" forName="image3" refType="w" fact="0.3246"/>
          <dgm:constr type="t" for="ch" forName="image3" refType="h" fact="0"/>
          <dgm:constr type="w" for="ch" forName="image3" refType="w" fact="0.1886"/>
          <dgm:constr type="h" for="ch" forName="image3" refType="h" fact="0.3757"/>
          <dgm:constr type="l" for="ch" forName="text1" refType="w" fact="0.1623"/>
          <dgm:constr type="t" for="ch" forName="text1" refType="h" fact="0.6243"/>
          <dgm:constr type="w" for="ch" forName="text1" refType="w" fact="0.1886"/>
          <dgm:constr type="h" for="ch" forName="text1" refType="h" fact="0.3757"/>
          <dgm:constr type="l" for="ch" forName="text3" refType="w" fact="0.1623"/>
          <dgm:constr type="t" for="ch" forName="text3" refType="h" fact="0.2089"/>
          <dgm:constr type="w" for="ch" forName="text3" refType="w" fact="0.1886"/>
          <dgm:constr type="h" for="ch" forName="text3" refType="h" fact="0.3757"/>
          <dgm:constr type="l" for="ch" forName="textaccent1" refType="w" fact="0.1668"/>
          <dgm:constr type="t" for="ch" forName="textaccent1" refType="h" fact="0.7923"/>
          <dgm:constr type="w" for="ch" forName="textaccent1" refType="w" fact="0.022"/>
          <dgm:constr type="h" for="ch" forName="textaccent1" refType="h" fact="0.044"/>
          <dgm:constr type="l" for="ch" forName="image1" refType="w" fact="0"/>
          <dgm:constr type="t" for="ch" forName="image1" refType="h" fact="0.4166"/>
          <dgm:constr type="w" for="ch" forName="image1" refType="w" fact="0.1886"/>
          <dgm:constr type="h" for="ch" forName="image1" refType="h" fact="0.3757"/>
          <dgm:constr type="l" for="ch" forName="imageaccent1" refType="w" fact="0.1292"/>
          <dgm:constr type="t" for="ch" forName="imageaccent1" refType="h" fact="0.7424"/>
          <dgm:constr type="w" for="ch" forName="imageaccent1" refType="w" fact="0.022"/>
          <dgm:constr type="h" for="ch" forName="imageaccent1" refType="h" fact="0.044"/>
          <dgm:constr type="l" for="ch" forName="textaccent2" refType="w" fact="0.4544"/>
          <dgm:constr type="t" for="ch" forName="textaccent2" refType="h" fact="0.7404"/>
          <dgm:constr type="w" for="ch" forName="textaccent2" refType="w" fact="0.022"/>
          <dgm:constr type="h" for="ch" forName="textaccent2" refType="h" fact="0.044"/>
          <dgm:constr type="l" for="ch" forName="imageaccent2" refType="w" fact="0.4914"/>
          <dgm:constr type="t" for="ch" forName="imageaccent2" refType="h" fact="0.7907"/>
          <dgm:constr type="w" for="ch" forName="imageaccent2" refType="w" fact="0.022"/>
          <dgm:constr type="h" for="ch" forName="imageaccent2" refType="h" fact="0.044"/>
          <dgm:constr type="l" for="ch" forName="textaccent3" refType="w" fact="0.2915"/>
          <dgm:constr type="t" for="ch" forName="textaccent3" refType="h" fact="0.216"/>
          <dgm:constr type="w" for="ch" forName="textaccent3" refType="w" fact="0.022"/>
          <dgm:constr type="h" for="ch" forName="textaccent3" refType="h" fact="0.044"/>
          <dgm:constr type="l" for="ch" forName="imageaccent3" refType="w" fact="0.3299"/>
          <dgm:constr type="t" for="ch" forName="imageaccent3" refType="h" fact="0.1665"/>
          <dgm:constr type="w" for="ch" forName="imageaccent3" refType="w" fact="0.022"/>
          <dgm:constr type="h" for="ch" forName="imageaccent3" refType="h" fact="0.044"/>
          <dgm:constr type="l" for="ch" forName="textaccent4" refType="w" fact="0.65"/>
          <dgm:constr type="t" for="ch" forName="textaccent4" refType="h" fact="0.3746"/>
          <dgm:constr type="w" for="ch" forName="textaccent4" refType="w" fact="0.022"/>
          <dgm:constr type="h" for="ch" forName="textaccent4" refType="h" fact="0.044"/>
          <dgm:constr type="l" for="ch" forName="imageaccent4" refType="w" fact="0.6859"/>
          <dgm:constr type="t" for="ch" forName="imageaccent4" refType="h" fact="0.4261"/>
          <dgm:constr type="w" for="ch" forName="imageaccent4" refType="w" fact="0.022"/>
          <dgm:constr type="h" for="ch" forName="imageaccent4" refType="h" fact="0.044"/>
          <dgm:constr type="l" for="ch" forName="textaccent5" refType="w" fact="0.8123"/>
          <dgm:constr type="t" for="ch" forName="textaccent5" refType="h" fact="0.1724"/>
          <dgm:constr type="w" for="ch" forName="textaccent5" refType="w" fact="0.022"/>
          <dgm:constr type="h" for="ch" forName="textaccent5" refType="h" fact="0.044"/>
          <dgm:constr type="l" for="ch" forName="imageaccent5" refType="w" fact="0.849"/>
          <dgm:constr type="t" for="ch" forName="imageaccent5" refType="h" fact="0.222"/>
          <dgm:constr type="w" for="ch" forName="imageaccent5" refType="w" fact="0.022"/>
          <dgm:constr type="h" for="ch" forName="imageaccent5" refType="h" fact="0.044"/>
        </dgm:constrLst>
      </dgm:if>
      <dgm:if name="Name7" axis="ch" ptType="node" func="cnt" op="equ" val="6">
        <dgm:alg type="composite">
          <dgm:param type="ar" val="1.9179"/>
        </dgm:alg>
        <dgm:constrLst>
          <dgm:constr type="primFontSz" for="des" ptType="node" op="equ" val="65"/>
          <dgm:constr type="l" for="ch" forName="image4" refType="w" fact="0.6491"/>
          <dgm:constr type="t" for="ch" forName="image4" refType="h" fact="0.3466"/>
          <dgm:constr type="w" for="ch" forName="image4" refType="w" fact="0.1886"/>
          <dgm:constr type="h" for="ch" forName="image4" refType="h" fact="0.3106"/>
          <dgm:constr type="l" for="ch" forName="text5" refType="w" fact="0.6491"/>
          <dgm:constr type="t" for="ch" forName="text5" refType="h" fact="0.0033"/>
          <dgm:constr type="w" for="ch" forName="text5" refType="w" fact="0.1886"/>
          <dgm:constr type="h" for="ch" forName="text5" refType="h" fact="0.3106"/>
          <dgm:constr type="l" for="ch" forName="image5" refType="w" fact="0.8114"/>
          <dgm:constr type="t" for="ch" forName="image5" refType="h" fact="0.1766"/>
          <dgm:constr type="w" for="ch" forName="image5" refType="w" fact="0.1886"/>
          <dgm:constr type="h" for="ch" forName="image5" refType="h" fact="0.3106"/>
          <dgm:constr type="l" for="ch" forName="image2" refType="w" fact="0.4868"/>
          <dgm:constr type="t" for="ch" forName="image2" refType="h" fact="0.5154"/>
          <dgm:constr type="w" for="ch" forName="image2" refType="w" fact="0.1886"/>
          <dgm:constr type="h" for="ch" forName="image2" refType="h" fact="0.3106"/>
          <dgm:constr type="l" for="ch" forName="text4" refType="w" fact="0.4868"/>
          <dgm:constr type="t" for="ch" forName="text4" refType="h" fact="0.172"/>
          <dgm:constr type="w" for="ch" forName="text4" refType="w" fact="0.1886"/>
          <dgm:constr type="h" for="ch" forName="text4" refType="h" fact="0.3106"/>
          <dgm:constr type="l" for="ch" forName="text2" refType="w" fact="0.3246"/>
          <dgm:constr type="t" for="ch" forName="text2" refType="h" fact="0.3434"/>
          <dgm:constr type="w" for="ch" forName="text2" refType="w" fact="0.1886"/>
          <dgm:constr type="h" for="ch" forName="text2" refType="h" fact="0.3106"/>
          <dgm:constr type="l" for="ch" forName="image3" refType="w" fact="0.3246"/>
          <dgm:constr type="t" for="ch" forName="image3" refType="h" fact="0"/>
          <dgm:constr type="w" for="ch" forName="image3" refType="w" fact="0.1886"/>
          <dgm:constr type="h" for="ch" forName="image3" refType="h" fact="0.3106"/>
          <dgm:constr type="l" for="ch" forName="text1" refType="w" fact="0.1623"/>
          <dgm:constr type="t" for="ch" forName="text1" refType="h" fact="0.516"/>
          <dgm:constr type="w" for="ch" forName="text1" refType="w" fact="0.1886"/>
          <dgm:constr type="h" for="ch" forName="text1" refType="h" fact="0.3106"/>
          <dgm:constr type="l" for="ch" forName="text3" refType="w" fact="0.1623"/>
          <dgm:constr type="t" for="ch" forName="text3" refType="h" fact="0.1727"/>
          <dgm:constr type="w" for="ch" forName="text3" refType="w" fact="0.1886"/>
          <dgm:constr type="h" for="ch" forName="text3" refType="h" fact="0.3106"/>
          <dgm:constr type="l" for="ch" forName="textaccent1" refType="w" fact="0.1668"/>
          <dgm:constr type="t" for="ch" forName="textaccent1" refType="h" fact="0.6549"/>
          <dgm:constr type="w" for="ch" forName="textaccent1" refType="w" fact="0.022"/>
          <dgm:constr type="h" for="ch" forName="textaccent1" refType="h" fact="0.0364"/>
          <dgm:constr type="l" for="ch" forName="image1" refType="w" fact="0"/>
          <dgm:constr type="t" for="ch" forName="image1" refType="h" fact="0.3443"/>
          <dgm:constr type="w" for="ch" forName="image1" refType="w" fact="0.1886"/>
          <dgm:constr type="h" for="ch" forName="image1" refType="h" fact="0.3106"/>
          <dgm:constr type="l" for="ch" forName="imageaccent1" refType="w" fact="0.1292"/>
          <dgm:constr type="t" for="ch" forName="imageaccent1" refType="h" fact="0.6137"/>
          <dgm:constr type="w" for="ch" forName="imageaccent1" refType="w" fact="0.022"/>
          <dgm:constr type="h" for="ch" forName="imageaccent1" refType="h" fact="0.0364"/>
          <dgm:constr type="l" for="ch" forName="textaccent2" refType="w" fact="0.4544"/>
          <dgm:constr type="t" for="ch" forName="textaccent2" refType="h" fact="0.612"/>
          <dgm:constr type="w" for="ch" forName="textaccent2" refType="w" fact="0.022"/>
          <dgm:constr type="h" for="ch" forName="textaccent2" refType="h" fact="0.0364"/>
          <dgm:constr type="l" for="ch" forName="imageaccent2" refType="w" fact="0.4914"/>
          <dgm:constr type="t" for="ch" forName="imageaccent2" refType="h" fact="0.6536"/>
          <dgm:constr type="w" for="ch" forName="imageaccent2" refType="w" fact="0.022"/>
          <dgm:constr type="h" for="ch" forName="imageaccent2" refType="h" fact="0.0364"/>
          <dgm:constr type="l" for="ch" forName="textaccent3" refType="w" fact="0.2915"/>
          <dgm:constr type="t" for="ch" forName="textaccent3" refType="h" fact="0.1786"/>
          <dgm:constr type="w" for="ch" forName="textaccent3" refType="w" fact="0.022"/>
          <dgm:constr type="h" for="ch" forName="textaccent3" refType="h" fact="0.0364"/>
          <dgm:constr type="l" for="ch" forName="imageaccent3" refType="w" fact="0.3299"/>
          <dgm:constr type="t" for="ch" forName="imageaccent3" refType="h" fact="0.1376"/>
          <dgm:constr type="w" for="ch" forName="imageaccent3" refType="w" fact="0.022"/>
          <dgm:constr type="h" for="ch" forName="imageaccent3" refType="h" fact="0.0364"/>
          <dgm:constr type="l" for="ch" forName="textaccent4" refType="w" fact="0.65"/>
          <dgm:constr type="t" for="ch" forName="textaccent4" refType="h" fact="0.3096"/>
          <dgm:constr type="w" for="ch" forName="textaccent4" refType="w" fact="0.022"/>
          <dgm:constr type="h" for="ch" forName="textaccent4" refType="h" fact="0.0364"/>
          <dgm:constr type="l" for="ch" forName="imageaccent4" refType="w" fact="0.6859"/>
          <dgm:constr type="t" for="ch" forName="imageaccent4" refType="h" fact="0.3522"/>
          <dgm:constr type="w" for="ch" forName="imageaccent4" refType="w" fact="0.022"/>
          <dgm:constr type="h" for="ch" forName="imageaccent4" refType="h" fact="0.0364"/>
          <dgm:constr type="l" for="ch" forName="textaccent5" refType="w" fact="0.8123"/>
          <dgm:constr type="t" for="ch" forName="textaccent5" refType="h" fact="0.1425"/>
          <dgm:constr type="w" for="ch" forName="textaccent5" refType="w" fact="0.022"/>
          <dgm:constr type="h" for="ch" forName="textaccent5" refType="h" fact="0.0364"/>
          <dgm:constr type="l" for="ch" forName="imageaccent5" refType="w" fact="0.849"/>
          <dgm:constr type="t" for="ch" forName="imageaccent5" refType="h" fact="0.1835"/>
          <dgm:constr type="w" for="ch" forName="imageaccent5" refType="w" fact="0.022"/>
          <dgm:constr type="h" for="ch" forName="imageaccent5" refType="h" fact="0.0364"/>
          <dgm:constr type="l" for="ch" forName="image6" refType="w" fact="0.6491"/>
          <dgm:constr type="t" for="ch" forName="image6" refType="h" fact="0.6894"/>
          <dgm:constr type="w" for="ch" forName="image6" refType="w" fact="0.1886"/>
          <dgm:constr type="h" for="ch" forName="image6" refType="h" fact="0.3106"/>
          <dgm:constr type="l" for="ch" forName="text6" refType="w" fact="0.8114"/>
          <dgm:constr type="t" for="ch" forName="text6" refType="h" fact="0.5194"/>
          <dgm:constr type="w" for="ch" forName="text6" refType="w" fact="0.1886"/>
          <dgm:constr type="h" for="ch" forName="text6" refType="h" fact="0.3106"/>
          <dgm:constr type="l" for="ch" forName="imageaccent6" refType="w" fact="0.8138"/>
          <dgm:constr type="t" for="ch" forName="imageaccent6" refType="h" fact="0.8257"/>
          <dgm:constr type="w" for="ch" forName="imageaccent6" refType="w" fact="0.022"/>
          <dgm:constr type="h" for="ch" forName="imageaccent6" refType="h" fact="0.0364"/>
          <dgm:constr type="l" for="ch" forName="textaccent6" refType="w" fact="0.8488"/>
          <dgm:constr type="t" for="ch" forName="textaccent6" refType="h" fact="0.7914"/>
          <dgm:constr type="w" for="ch" forName="textaccent6" refType="w" fact="0.022"/>
          <dgm:constr type="h" for="ch" forName="textaccent6" refType="h" fact="0.0364"/>
        </dgm:constrLst>
      </dgm:if>
      <dgm:if name="Name8" axis="ch" ptType="node" func="cnt" op="equ" val="7">
        <dgm:alg type="composite">
          <dgm:param type="ar" val="1.6382"/>
        </dgm:alg>
        <dgm:constrLst>
          <dgm:constr type="primFontSz" for="des" ptType="node" op="equ" val="65"/>
          <dgm:constr type="l" for="ch" forName="image4" refType="w" fact="0.6491"/>
          <dgm:constr type="t" for="ch" forName="image4" refType="h" fact="0.2961"/>
          <dgm:constr type="w" for="ch" forName="image4" refType="w" fact="0.1886"/>
          <dgm:constr type="h" for="ch" forName="image4" refType="h" fact="0.2653"/>
          <dgm:constr type="l" for="ch" forName="text5" refType="w" fact="0.6491"/>
          <dgm:constr type="t" for="ch" forName="text5" refType="h" fact="0.0028"/>
          <dgm:constr type="w" for="ch" forName="text5" refType="w" fact="0.1886"/>
          <dgm:constr type="h" for="ch" forName="text5" refType="h" fact="0.2653"/>
          <dgm:constr type="l" for="ch" forName="image5" refType="w" fact="0.8114"/>
          <dgm:constr type="t" for="ch" forName="image5" refType="h" fact="0.1508"/>
          <dgm:constr type="w" for="ch" forName="image5" refType="w" fact="0.1886"/>
          <dgm:constr type="h" for="ch" forName="image5" refType="h" fact="0.2653"/>
          <dgm:constr type="l" for="ch" forName="image2" refType="w" fact="0.4868"/>
          <dgm:constr type="t" for="ch" forName="image2" refType="h" fact="0.4402"/>
          <dgm:constr type="w" for="ch" forName="image2" refType="w" fact="0.1886"/>
          <dgm:constr type="h" for="ch" forName="image2" refType="h" fact="0.2653"/>
          <dgm:constr type="l" for="ch" forName="text4" refType="w" fact="0.4868"/>
          <dgm:constr type="t" for="ch" forName="text4" refType="h" fact="0.1469"/>
          <dgm:constr type="w" for="ch" forName="text4" refType="w" fact="0.1886"/>
          <dgm:constr type="h" for="ch" forName="text4" refType="h" fact="0.2653"/>
          <dgm:constr type="l" for="ch" forName="text2" refType="w" fact="0.3246"/>
          <dgm:constr type="t" for="ch" forName="text2" refType="h" fact="0.2933"/>
          <dgm:constr type="w" for="ch" forName="text2" refType="w" fact="0.1886"/>
          <dgm:constr type="h" for="ch" forName="text2" refType="h" fact="0.2653"/>
          <dgm:constr type="l" for="ch" forName="image3" refType="w" fact="0.3246"/>
          <dgm:constr type="t" for="ch" forName="image3" refType="h" fact="0"/>
          <dgm:constr type="w" for="ch" forName="image3" refType="w" fact="0.1886"/>
          <dgm:constr type="h" for="ch" forName="image3" refType="h" fact="0.2653"/>
          <dgm:constr type="l" for="ch" forName="text1" refType="w" fact="0.1623"/>
          <dgm:constr type="t" for="ch" forName="text1" refType="h" fact="0.4408"/>
          <dgm:constr type="w" for="ch" forName="text1" refType="w" fact="0.1886"/>
          <dgm:constr type="h" for="ch" forName="text1" refType="h" fact="0.2653"/>
          <dgm:constr type="l" for="ch" forName="text3" refType="w" fact="0.1623"/>
          <dgm:constr type="t" for="ch" forName="text3" refType="h" fact="0.1475"/>
          <dgm:constr type="w" for="ch" forName="text3" refType="w" fact="0.1886"/>
          <dgm:constr type="h" for="ch" forName="text3" refType="h" fact="0.2653"/>
          <dgm:constr type="l" for="ch" forName="textaccent1" refType="w" fact="0.1668"/>
          <dgm:constr type="t" for="ch" forName="textaccent1" refType="h" fact="0.5594"/>
          <dgm:constr type="w" for="ch" forName="textaccent1" refType="w" fact="0.022"/>
          <dgm:constr type="h" for="ch" forName="textaccent1" refType="h" fact="0.0311"/>
          <dgm:constr type="l" for="ch" forName="image1" refType="w" fact="0"/>
          <dgm:constr type="t" for="ch" forName="image1" refType="h" fact="0.2941"/>
          <dgm:constr type="w" for="ch" forName="image1" refType="w" fact="0.1886"/>
          <dgm:constr type="h" for="ch" forName="image1" refType="h" fact="0.2653"/>
          <dgm:constr type="l" for="ch" forName="imageaccent1" refType="w" fact="0.1292"/>
          <dgm:constr type="t" for="ch" forName="imageaccent1" refType="h" fact="0.5242"/>
          <dgm:constr type="w" for="ch" forName="imageaccent1" refType="w" fact="0.022"/>
          <dgm:constr type="h" for="ch" forName="imageaccent1" refType="h" fact="0.0311"/>
          <dgm:constr type="l" for="ch" forName="textaccent2" refType="w" fact="0.4544"/>
          <dgm:constr type="t" for="ch" forName="textaccent2" refType="h" fact="0.5228"/>
          <dgm:constr type="w" for="ch" forName="textaccent2" refType="w" fact="0.022"/>
          <dgm:constr type="h" for="ch" forName="textaccent2" refType="h" fact="0.0311"/>
          <dgm:constr type="l" for="ch" forName="imageaccent2" refType="w" fact="0.4914"/>
          <dgm:constr type="t" for="ch" forName="imageaccent2" refType="h" fact="0.5583"/>
          <dgm:constr type="w" for="ch" forName="imageaccent2" refType="w" fact="0.022"/>
          <dgm:constr type="h" for="ch" forName="imageaccent2" refType="h" fact="0.0311"/>
          <dgm:constr type="l" for="ch" forName="textaccent3" refType="w" fact="0.2907"/>
          <dgm:constr type="t" for="ch" forName="textaccent3" refType="h" fact="0.1511"/>
          <dgm:constr type="w" for="ch" forName="textaccent3" refType="w" fact="0.022"/>
          <dgm:constr type="h" for="ch" forName="textaccent3" refType="h" fact="0.0311"/>
          <dgm:constr type="l" for="ch" forName="imageaccent3" refType="w" fact="0.3299"/>
          <dgm:constr type="t" for="ch" forName="imageaccent3" refType="h" fact="0.1175"/>
          <dgm:constr type="w" for="ch" forName="imageaccent3" refType="w" fact="0.022"/>
          <dgm:constr type="h" for="ch" forName="imageaccent3" refType="h" fact="0.0311"/>
          <dgm:constr type="l" for="ch" forName="textaccent4" refType="w" fact="0.65"/>
          <dgm:constr type="t" for="ch" forName="textaccent4" refType="h" fact="0.2645"/>
          <dgm:constr type="w" for="ch" forName="textaccent4" refType="w" fact="0.022"/>
          <dgm:constr type="h" for="ch" forName="textaccent4" refType="h" fact="0.0311"/>
          <dgm:constr type="l" for="ch" forName="imageaccent4" refType="w" fact="0.6859"/>
          <dgm:constr type="t" for="ch" forName="imageaccent4" refType="h" fact="0.3008"/>
          <dgm:constr type="w" for="ch" forName="imageaccent4" refType="w" fact="0.022"/>
          <dgm:constr type="h" for="ch" forName="imageaccent4" refType="h" fact="0.0311"/>
          <dgm:constr type="l" for="ch" forName="textaccent5" refType="w" fact="0.8123"/>
          <dgm:constr type="t" for="ch" forName="textaccent5" refType="h" fact="0.1217"/>
          <dgm:constr type="w" for="ch" forName="textaccent5" refType="w" fact="0.022"/>
          <dgm:constr type="h" for="ch" forName="textaccent5" refType="h" fact="0.0311"/>
          <dgm:constr type="l" for="ch" forName="imageaccent5" refType="w" fact="0.849"/>
          <dgm:constr type="t" for="ch" forName="imageaccent5" refType="h" fact="0.1567"/>
          <dgm:constr type="w" for="ch" forName="imageaccent5" refType="w" fact="0.022"/>
          <dgm:constr type="h" for="ch" forName="imageaccent5" refType="h" fact="0.0311"/>
          <dgm:constr type="l" for="ch" forName="image6" refType="w" fact="0.6491"/>
          <dgm:constr type="t" for="ch" forName="image6" refType="h" fact="0.5889"/>
          <dgm:constr type="w" for="ch" forName="image6" refType="w" fact="0.1886"/>
          <dgm:constr type="h" for="ch" forName="image6" refType="h" fact="0.2653"/>
          <dgm:constr type="l" for="ch" forName="text6" refType="w" fact="0.8114"/>
          <dgm:constr type="t" for="ch" forName="text6" refType="h" fact="0.4436"/>
          <dgm:constr type="w" for="ch" forName="text6" refType="w" fact="0.1886"/>
          <dgm:constr type="h" for="ch" forName="text6" refType="h" fact="0.2653"/>
          <dgm:constr type="l" for="ch" forName="imageaccent6" refType="w" fact="0.8138"/>
          <dgm:constr type="t" for="ch" forName="imageaccent6" refType="h" fact="0.7053"/>
          <dgm:constr type="w" for="ch" forName="imageaccent6" refType="w" fact="0.022"/>
          <dgm:constr type="h" for="ch" forName="imageaccent6" refType="h" fact="0.0311"/>
          <dgm:constr type="l" for="ch" forName="textaccent6" refType="w" fact="0.8488"/>
          <dgm:constr type="t" for="ch" forName="textaccent6" refType="h" fact="0.676"/>
          <dgm:constr type="w" for="ch" forName="textaccent6" refType="w" fact="0.022"/>
          <dgm:constr type="h" for="ch" forName="textaccent6" refType="h" fact="0.0311"/>
          <dgm:constr type="l" for="ch" forName="text7" refType="w" fact="0.3244"/>
          <dgm:constr type="t" for="ch" forName="text7" refType="h" fact="0.5872"/>
          <dgm:constr type="w" for="ch" forName="text7" refType="w" fact="0.1886"/>
          <dgm:constr type="h" for="ch" forName="text7" refType="h" fact="0.2653"/>
          <dgm:constr type="l" for="ch" forName="image7" refType="w" fact="0.1622"/>
          <dgm:constr type="t" for="ch" forName="image7" refType="h" fact="0.7347"/>
          <dgm:constr type="w" for="ch" forName="image7" refType="w" fact="0.1886"/>
          <dgm:constr type="h" for="ch" forName="image7" refType="h" fact="0.2653"/>
          <dgm:constr type="l" for="ch" forName="imageaccent7" refType="w" fact="0.2905"/>
          <dgm:constr type="t" for="ch" forName="imageaccent7" refType="h" fact="0.7384"/>
          <dgm:constr type="w" for="ch" forName="imageaccent7" refType="w" fact="0.022"/>
          <dgm:constr type="h" for="ch" forName="imageaccent7" refType="h" fact="0.0311"/>
          <dgm:constr type="l" for="ch" forName="textaccent7" refType="w" fact="0.3298"/>
          <dgm:constr type="t" for="ch" forName="textaccent7" refType="h" fact="0.7048"/>
          <dgm:constr type="w" for="ch" forName="textaccent7" refType="w" fact="0.022"/>
          <dgm:constr type="h" for="ch" forName="textaccent7" refType="h" fact="0.0311"/>
        </dgm:constrLst>
      </dgm:if>
      <dgm:if name="Name9" axis="ch" ptType="node" func="cnt" op="equ" val="8">
        <dgm:alg type="composite">
          <dgm:param type="ar" val="1.8974"/>
        </dgm:alg>
        <dgm:constrLst>
          <dgm:constr type="primFontSz" for="des" ptType="node" op="equ" val="65"/>
          <dgm:constr type="l" for="ch" forName="image4" refType="w" fact="0.5589"/>
          <dgm:constr type="t" for="ch" forName="image4" refType="h" fact="0.2952"/>
          <dgm:constr type="w" for="ch" forName="image4" refType="w" fact="0.1624"/>
          <dgm:constr type="h" for="ch" forName="image4" refType="h" fact="0.2645"/>
          <dgm:constr type="l" for="ch" forName="text5" refType="w" fact="0.5589"/>
          <dgm:constr type="t" for="ch" forName="text5" refType="h" fact="0.0028"/>
          <dgm:constr type="w" for="ch" forName="text5" refType="w" fact="0.1624"/>
          <dgm:constr type="h" for="ch" forName="text5" refType="h" fact="0.2645"/>
          <dgm:constr type="l" for="ch" forName="image5" refType="w" fact="0.6986"/>
          <dgm:constr type="t" for="ch" forName="image5" refType="h" fact="0.1504"/>
          <dgm:constr type="w" for="ch" forName="image5" refType="w" fact="0.1624"/>
          <dgm:constr type="h" for="ch" forName="image5" refType="h" fact="0.2645"/>
          <dgm:constr type="l" for="ch" forName="image2" refType="w" fact="0.4192"/>
          <dgm:constr type="t" for="ch" forName="image2" refType="h" fact="0.439"/>
          <dgm:constr type="w" for="ch" forName="image2" refType="w" fact="0.1624"/>
          <dgm:constr type="h" for="ch" forName="image2" refType="h" fact="0.2645"/>
          <dgm:constr type="l" for="ch" forName="text4" refType="w" fact="0.4192"/>
          <dgm:constr type="t" for="ch" forName="text4" refType="h" fact="0.1465"/>
          <dgm:constr type="w" for="ch" forName="text4" refType="w" fact="0.1624"/>
          <dgm:constr type="h" for="ch" forName="text4" refType="h" fact="0.2645"/>
          <dgm:constr type="l" for="ch" forName="text2" refType="w" fact="0.2794"/>
          <dgm:constr type="t" for="ch" forName="text2" refType="h" fact="0.2925"/>
          <dgm:constr type="w" for="ch" forName="text2" refType="w" fact="0.1624"/>
          <dgm:constr type="h" for="ch" forName="text2" refType="h" fact="0.2645"/>
          <dgm:constr type="l" for="ch" forName="image3" refType="w" fact="0.2794"/>
          <dgm:constr type="t" for="ch" forName="image3" refType="h" fact="0"/>
          <dgm:constr type="w" for="ch" forName="image3" refType="w" fact="0.1624"/>
          <dgm:constr type="h" for="ch" forName="image3" refType="h" fact="0.2645"/>
          <dgm:constr type="l" for="ch" forName="text1" refType="w" fact="0.1397"/>
          <dgm:constr type="t" for="ch" forName="text1" refType="h" fact="0.4395"/>
          <dgm:constr type="w" for="ch" forName="text1" refType="w" fact="0.1624"/>
          <dgm:constr type="h" for="ch" forName="text1" refType="h" fact="0.2645"/>
          <dgm:constr type="l" for="ch" forName="text3" refType="w" fact="0.1397"/>
          <dgm:constr type="t" for="ch" forName="text3" refType="h" fact="0.1471"/>
          <dgm:constr type="w" for="ch" forName="text3" refType="w" fact="0.1624"/>
          <dgm:constr type="h" for="ch" forName="text3" refType="h" fact="0.2645"/>
          <dgm:constr type="l" for="ch" forName="textaccent1" refType="w" fact="0.1436"/>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4"/>
          <dgm:constr type="h" for="ch" forName="image1" refType="h" fact="0.2645"/>
          <dgm:constr type="l" for="ch" forName="imageaccent1" refType="w" fact="0.1112"/>
          <dgm:constr type="t" for="ch" forName="imageaccent1" refType="h" fact="0.5227"/>
          <dgm:constr type="w" for="ch" forName="imageaccent1" refType="w" fact="0.0189"/>
          <dgm:constr type="h" for="ch" forName="imageaccent1" refType="h" fact="0.031"/>
          <dgm:constr type="l" for="ch" forName="textaccent2" refType="w" fact="0.3912"/>
          <dgm:constr type="t" for="ch" forName="textaccent2" refType="h" fact="0.5213"/>
          <dgm:constr type="w" for="ch" forName="textaccent2" refType="w" fact="0.0189"/>
          <dgm:constr type="h" for="ch" forName="textaccent2" refType="h" fact="0.031"/>
          <dgm:constr type="l" for="ch" forName="imageaccent2" refType="w" fact="0.4231"/>
          <dgm:constr type="t" for="ch" forName="imageaccent2" refType="h" fact="0.5567"/>
          <dgm:constr type="w" for="ch" forName="imageaccent2" refType="w" fact="0.0189"/>
          <dgm:constr type="h" for="ch" forName="imageaccent2" refType="h" fact="0.031"/>
          <dgm:constr type="l" for="ch" forName="textaccent3" refType="w" fact="0.2502"/>
          <dgm:constr type="t" for="ch" forName="textaccent3" refType="h" fact="0.1507"/>
          <dgm:constr type="w" for="ch" forName="textaccent3" refType="w" fact="0.0189"/>
          <dgm:constr type="h" for="ch" forName="textaccent3" refType="h" fact="0.031"/>
          <dgm:constr type="l" for="ch" forName="imageaccent3" refType="w" fact="0.2841"/>
          <dgm:constr type="t" for="ch" forName="imageaccent3" refType="h" fact="0.1172"/>
          <dgm:constr type="w" for="ch" forName="imageaccent3" refType="w" fact="0.0189"/>
          <dgm:constr type="h" for="ch" forName="imageaccent3" refType="h" fact="0.031"/>
          <dgm:constr type="l" for="ch" forName="textaccent4" refType="w" fact="0.5596"/>
          <dgm:constr type="t" for="ch" forName="textaccent4" refType="h" fact="0.2637"/>
          <dgm:constr type="w" for="ch" forName="textaccent4" refType="w" fact="0.0189"/>
          <dgm:constr type="h" for="ch" forName="textaccent4" refType="h" fact="0.031"/>
          <dgm:constr type="l" for="ch" forName="imageaccent4" refType="w" fact="0.5905"/>
          <dgm:constr type="t" for="ch" forName="imageaccent4" refType="h" fact="0.3"/>
          <dgm:constr type="w" for="ch" forName="imageaccent4" refType="w" fact="0.0189"/>
          <dgm:constr type="h" for="ch" forName="imageaccent4" refType="h" fact="0.031"/>
          <dgm:constr type="l" for="ch" forName="textaccent5" refType="w" fact="0.6993"/>
          <dgm:constr type="t" for="ch" forName="textaccent5" refType="h" fact="0.1214"/>
          <dgm:constr type="w" for="ch" forName="textaccent5" refType="w" fact="0.0189"/>
          <dgm:constr type="h" for="ch" forName="textaccent5" refType="h" fact="0.031"/>
          <dgm:constr type="l" for="ch" forName="imageaccent5" refType="w" fact="0.731"/>
          <dgm:constr type="t" for="ch" forName="imageaccent5" refType="h" fact="0.1563"/>
          <dgm:constr type="w" for="ch" forName="imageaccent5" refType="w" fact="0.0189"/>
          <dgm:constr type="h" for="ch" forName="imageaccent5" refType="h" fact="0.031"/>
          <dgm:constr type="l" for="ch" forName="image6" refType="w" fact="0.5589"/>
          <dgm:constr type="t" for="ch" forName="image6" refType="h" fact="0.5872"/>
          <dgm:constr type="w" for="ch" forName="image6" refType="w" fact="0.1624"/>
          <dgm:constr type="h" for="ch" forName="image6" refType="h" fact="0.2645"/>
          <dgm:constr type="l" for="ch" forName="text6" refType="w" fact="0.6986"/>
          <dgm:constr type="t" for="ch" forName="text6" refType="h" fact="0.4424"/>
          <dgm:constr type="w" for="ch" forName="text6" refType="w" fact="0.1624"/>
          <dgm:constr type="h" for="ch" forName="text6" refType="h" fact="0.2645"/>
          <dgm:constr type="l" for="ch" forName="imageaccent6" refType="w" fact="0.7007"/>
          <dgm:constr type="t" for="ch" forName="imageaccent6" refType="h" fact="0.7033"/>
          <dgm:constr type="w" for="ch" forName="imageaccent6" refType="w" fact="0.0189"/>
          <dgm:constr type="h" for="ch" forName="imageaccent6" refType="h" fact="0.031"/>
          <dgm:constr type="l" for="ch" forName="textaccent6" refType="w" fact="0.7308"/>
          <dgm:constr type="t" for="ch" forName="textaccent6" refType="h" fact="0.6741"/>
          <dgm:constr type="w" for="ch" forName="textaccent6" refType="w" fact="0.0189"/>
          <dgm:constr type="h" for="ch" forName="textaccent6" refType="h" fact="0.031"/>
          <dgm:constr type="l" for="ch" forName="text7" refType="w" fact="0.2793"/>
          <dgm:constr type="t" for="ch" forName="text7" refType="h" fact="0.5856"/>
          <dgm:constr type="w" for="ch" forName="text7" refType="w" fact="0.1624"/>
          <dgm:constr type="h" for="ch" forName="text7" refType="h" fact="0.2645"/>
          <dgm:constr type="l" for="ch" forName="image7" refType="w" fact="0.1396"/>
          <dgm:constr type="t" for="ch" forName="image7" refType="h" fact="0.7326"/>
          <dgm:constr type="w" for="ch" forName="image7" refType="w" fact="0.1624"/>
          <dgm:constr type="h" for="ch" forName="image7" refType="h" fact="0.2645"/>
          <dgm:constr type="l" for="ch" forName="imageaccent7" refType="w" fact="0.2501"/>
          <dgm:constr type="t" for="ch" forName="imageaccent7" refType="h" fact="0.7363"/>
          <dgm:constr type="w" for="ch" forName="imageaccent7" refType="w" fact="0.0189"/>
          <dgm:constr type="h" for="ch" forName="imageaccent7" refType="h" fact="0.031"/>
          <dgm:constr type="l" for="ch" forName="textaccent7" refType="w" fact="0.284"/>
          <dgm:constr type="t" for="ch" forName="textaccent7" refType="h" fact="0.7028"/>
          <dgm:constr type="w" for="ch" forName="textaccent7" refType="w" fact="0.0189"/>
          <dgm:constr type="h" for="ch" forName="textaccent7" refType="h" fact="0.031"/>
          <dgm:constr type="l" for="ch" forName="image8" refType="w" fact="0.6979"/>
          <dgm:constr type="t" for="ch" forName="image8" refType="h" fact="0.7355"/>
          <dgm:constr type="w" for="ch" forName="image8" refType="w" fact="0.1624"/>
          <dgm:constr type="h" for="ch" forName="image8" refType="h" fact="0.2645"/>
          <dgm:constr type="l" for="ch" forName="text8" refType="w" fact="0.8376"/>
          <dgm:constr type="t" for="ch" forName="text8" refType="h" fact="0.5906"/>
          <dgm:constr type="w" for="ch" forName="text8" refType="w" fact="0.1624"/>
          <dgm:constr type="h" for="ch" forName="text8" refType="h" fact="0.2645"/>
          <dgm:constr type="l" for="ch" forName="imageaccent8" refType="w" fact="0.8397"/>
          <dgm:constr type="t" for="ch" forName="imageaccent8" refType="h" fact="0.8516"/>
          <dgm:constr type="w" for="ch" forName="imageaccent8" refType="w" fact="0.0189"/>
          <dgm:constr type="h" for="ch" forName="imageaccent8" refType="h" fact="0.031"/>
          <dgm:constr type="l" for="ch" forName="textaccent8" refType="w" fact="0.8698"/>
          <dgm:constr type="t" for="ch" forName="textaccent8" refType="h" fact="0.8223"/>
          <dgm:constr type="w" for="ch" forName="textaccent8" refType="w" fact="0.0189"/>
          <dgm:constr type="h" for="ch" forName="textaccent8" refType="h" fact="0.031"/>
        </dgm:constrLst>
      </dgm:if>
      <dgm:if name="Name10" axis="ch" ptType="node" func="cnt" op="equ" val="9">
        <dgm:alg type="composite">
          <dgm:param type="ar" val="1.8986"/>
        </dgm:alg>
        <dgm:constrLst>
          <dgm:constr type="primFontSz" for="des" ptType="node" op="equ" val="65"/>
          <dgm:constr type="l" for="ch" forName="image4" refType="w" fact="0.5585"/>
          <dgm:constr type="t" for="ch" forName="image4" refType="h" fact="0.2952"/>
          <dgm:constr type="w" for="ch" forName="image4" refType="w" fact="0.1623"/>
          <dgm:constr type="h" for="ch" forName="image4" refType="h" fact="0.2645"/>
          <dgm:constr type="l" for="ch" forName="text5" refType="w" fact="0.5585"/>
          <dgm:constr type="t" for="ch" forName="text5" refType="h" fact="0.0028"/>
          <dgm:constr type="w" for="ch" forName="text5" refType="w" fact="0.1623"/>
          <dgm:constr type="h" for="ch" forName="text5" refType="h" fact="0.2645"/>
          <dgm:constr type="l" for="ch" forName="image5" refType="w" fact="0.6982"/>
          <dgm:constr type="t" for="ch" forName="image5" refType="h" fact="0.1504"/>
          <dgm:constr type="w" for="ch" forName="image5" refType="w" fact="0.1623"/>
          <dgm:constr type="h" for="ch" forName="image5" refType="h" fact="0.2645"/>
          <dgm:constr type="l" for="ch" forName="image2" refType="w" fact="0.4189"/>
          <dgm:constr type="t" for="ch" forName="image2" refType="h" fact="0.439"/>
          <dgm:constr type="w" for="ch" forName="image2" refType="w" fact="0.1623"/>
          <dgm:constr type="h" for="ch" forName="image2" refType="h" fact="0.2645"/>
          <dgm:constr type="l" for="ch" forName="text4" refType="w" fact="0.4189"/>
          <dgm:constr type="t" for="ch" forName="text4" refType="h" fact="0.1465"/>
          <dgm:constr type="w" for="ch" forName="text4" refType="w" fact="0.1623"/>
          <dgm:constr type="h" for="ch" forName="text4" refType="h" fact="0.2645"/>
          <dgm:constr type="l" for="ch" forName="text2" refType="w" fact="0.2793"/>
          <dgm:constr type="t" for="ch" forName="text2" refType="h" fact="0.2925"/>
          <dgm:constr type="w" for="ch" forName="text2" refType="w" fact="0.1623"/>
          <dgm:constr type="h" for="ch" forName="text2" refType="h" fact="0.2645"/>
          <dgm:constr type="l" for="ch" forName="image3" refType="w" fact="0.2793"/>
          <dgm:constr type="t" for="ch" forName="image3" refType="h" fact="0"/>
          <dgm:constr type="w" for="ch" forName="image3" refType="w" fact="0.1623"/>
          <dgm:constr type="h" for="ch" forName="image3" refType="h" fact="0.2645"/>
          <dgm:constr type="l" for="ch" forName="text1" refType="w" fact="0.1396"/>
          <dgm:constr type="t" for="ch" forName="text1" refType="h" fact="0.4395"/>
          <dgm:constr type="w" for="ch" forName="text1" refType="w" fact="0.1623"/>
          <dgm:constr type="h" for="ch" forName="text1" refType="h" fact="0.2645"/>
          <dgm:constr type="l" for="ch" forName="text3" refType="w" fact="0.1396"/>
          <dgm:constr type="t" for="ch" forName="text3" refType="h" fact="0.1471"/>
          <dgm:constr type="w" for="ch" forName="text3" refType="w" fact="0.1623"/>
          <dgm:constr type="h" for="ch" forName="text3" refType="h" fact="0.2645"/>
          <dgm:constr type="l" for="ch" forName="textaccent1" refType="w" fact="0.1435"/>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3"/>
          <dgm:constr type="h" for="ch" forName="image1" refType="h" fact="0.2645"/>
          <dgm:constr type="l" for="ch" forName="imageaccent1" refType="w" fact="0.1111"/>
          <dgm:constr type="t" for="ch" forName="imageaccent1" refType="h" fact="0.5227"/>
          <dgm:constr type="w" for="ch" forName="imageaccent1" refType="w" fact="0.0189"/>
          <dgm:constr type="h" for="ch" forName="imageaccent1" refType="h" fact="0.031"/>
          <dgm:constr type="l" for="ch" forName="textaccent2" refType="w" fact="0.391"/>
          <dgm:constr type="t" for="ch" forName="textaccent2" refType="h" fact="0.5213"/>
          <dgm:constr type="w" for="ch" forName="textaccent2" refType="w" fact="0.0189"/>
          <dgm:constr type="h" for="ch" forName="textaccent2" refType="h" fact="0.031"/>
          <dgm:constr type="l" for="ch" forName="imageaccent2" refType="w" fact="0.4228"/>
          <dgm:constr type="t" for="ch" forName="imageaccent2" refType="h" fact="0.5567"/>
          <dgm:constr type="w" for="ch" forName="imageaccent2" refType="w" fact="0.0189"/>
          <dgm:constr type="h" for="ch" forName="imageaccent2" refType="h" fact="0.031"/>
          <dgm:constr type="l" for="ch" forName="textaccent3" refType="w" fact="0.2501"/>
          <dgm:constr type="t" for="ch" forName="textaccent3" refType="h" fact="0.1507"/>
          <dgm:constr type="w" for="ch" forName="textaccent3" refType="w" fact="0.0189"/>
          <dgm:constr type="h" for="ch" forName="textaccent3" refType="h" fact="0.031"/>
          <dgm:constr type="l" for="ch" forName="imageaccent3" refType="w" fact="0.2839"/>
          <dgm:constr type="t" for="ch" forName="imageaccent3" refType="h" fact="0.1172"/>
          <dgm:constr type="w" for="ch" forName="imageaccent3" refType="w" fact="0.0189"/>
          <dgm:constr type="h" for="ch" forName="imageaccent3" refType="h" fact="0.031"/>
          <dgm:constr type="l" for="ch" forName="textaccent4" refType="w" fact="0.5593"/>
          <dgm:constr type="t" for="ch" forName="textaccent4" refType="h" fact="0.2637"/>
          <dgm:constr type="w" for="ch" forName="textaccent4" refType="w" fact="0.0189"/>
          <dgm:constr type="h" for="ch" forName="textaccent4" refType="h" fact="0.031"/>
          <dgm:constr type="l" for="ch" forName="imageaccent4" refType="w" fact="0.5901"/>
          <dgm:constr type="t" for="ch" forName="imageaccent4" refType="h" fact="0.3"/>
          <dgm:constr type="w" for="ch" forName="imageaccent4" refType="w" fact="0.0189"/>
          <dgm:constr type="h" for="ch" forName="imageaccent4" refType="h" fact="0.031"/>
          <dgm:constr type="l" for="ch" forName="textaccent5" refType="w" fact="0.6989"/>
          <dgm:constr type="t" for="ch" forName="textaccent5" refType="h" fact="0.1214"/>
          <dgm:constr type="w" for="ch" forName="textaccent5" refType="w" fact="0.0189"/>
          <dgm:constr type="h" for="ch" forName="textaccent5" refType="h" fact="0.031"/>
          <dgm:constr type="l" for="ch" forName="imageaccent5" refType="w" fact="0.7305"/>
          <dgm:constr type="t" for="ch" forName="imageaccent5" refType="h" fact="0.1563"/>
          <dgm:constr type="w" for="ch" forName="imageaccent5" refType="w" fact="0.0189"/>
          <dgm:constr type="h" for="ch" forName="imageaccent5" refType="h" fact="0.031"/>
          <dgm:constr type="l" for="ch" forName="image6" refType="w" fact="0.5585"/>
          <dgm:constr type="t" for="ch" forName="image6" refType="h" fact="0.5872"/>
          <dgm:constr type="w" for="ch" forName="image6" refType="w" fact="0.1623"/>
          <dgm:constr type="h" for="ch" forName="image6" refType="h" fact="0.2645"/>
          <dgm:constr type="l" for="ch" forName="text6" refType="w" fact="0.6982"/>
          <dgm:constr type="t" for="ch" forName="text6" refType="h" fact="0.4424"/>
          <dgm:constr type="w" for="ch" forName="text6" refType="w" fact="0.1623"/>
          <dgm:constr type="h" for="ch" forName="text6" refType="h" fact="0.2645"/>
          <dgm:constr type="l" for="ch" forName="imageaccent6" refType="w" fact="0.7002"/>
          <dgm:constr type="t" for="ch" forName="imageaccent6" refType="h" fact="0.7033"/>
          <dgm:constr type="w" for="ch" forName="imageaccent6" refType="w" fact="0.0189"/>
          <dgm:constr type="h" for="ch" forName="imageaccent6" refType="h" fact="0.031"/>
          <dgm:constr type="l" for="ch" forName="textaccent6" refType="w" fact="0.7303"/>
          <dgm:constr type="t" for="ch" forName="textaccent6" refType="h" fact="0.6741"/>
          <dgm:constr type="w" for="ch" forName="textaccent6" refType="w" fact="0.0189"/>
          <dgm:constr type="h" for="ch" forName="textaccent6" refType="h" fact="0.031"/>
          <dgm:constr type="l" for="ch" forName="text7" refType="w" fact="0.2792"/>
          <dgm:constr type="t" for="ch" forName="text7" refType="h" fact="0.5856"/>
          <dgm:constr type="w" for="ch" forName="text7" refType="w" fact="0.1623"/>
          <dgm:constr type="h" for="ch" forName="text7" refType="h" fact="0.2645"/>
          <dgm:constr type="l" for="ch" forName="image7" refType="w" fact="0.1395"/>
          <dgm:constr type="t" for="ch" forName="image7" refType="h" fact="0.7326"/>
          <dgm:constr type="w" for="ch" forName="image7" refType="w" fact="0.1623"/>
          <dgm:constr type="h" for="ch" forName="image7" refType="h" fact="0.2645"/>
          <dgm:constr type="l" for="ch" forName="imageaccent7" refType="w" fact="0.25"/>
          <dgm:constr type="t" for="ch" forName="imageaccent7" refType="h" fact="0.7363"/>
          <dgm:constr type="w" for="ch" forName="imageaccent7" refType="w" fact="0.0189"/>
          <dgm:constr type="h" for="ch" forName="imageaccent7" refType="h" fact="0.031"/>
          <dgm:constr type="l" for="ch" forName="textaccent7" refType="w" fact="0.2838"/>
          <dgm:constr type="t" for="ch" forName="textaccent7" refType="h" fact="0.7028"/>
          <dgm:constr type="w" for="ch" forName="textaccent7" refType="w" fact="0.0189"/>
          <dgm:constr type="h" for="ch" forName="textaccent7" refType="h" fact="0.031"/>
          <dgm:constr type="l" for="ch" forName="image8" refType="w" fact="0.6975"/>
          <dgm:constr type="t" for="ch" forName="image8" refType="h" fact="0.7355"/>
          <dgm:constr type="w" for="ch" forName="image8" refType="w" fact="0.1623"/>
          <dgm:constr type="h" for="ch" forName="image8" refType="h" fact="0.2645"/>
          <dgm:constr type="l" for="ch" forName="text8" refType="w" fact="0.8371"/>
          <dgm:constr type="t" for="ch" forName="text8" refType="h" fact="0.5906"/>
          <dgm:constr type="w" for="ch" forName="text8" refType="w" fact="0.1623"/>
          <dgm:constr type="h" for="ch" forName="text8" refType="h" fact="0.2645"/>
          <dgm:constr type="l" for="ch" forName="imageaccent8" refType="w" fact="0.8392"/>
          <dgm:constr type="t" for="ch" forName="imageaccent8" refType="h" fact="0.8516"/>
          <dgm:constr type="w" for="ch" forName="imageaccent8" refType="w" fact="0.0189"/>
          <dgm:constr type="h" for="ch" forName="imageaccent8" refType="h" fact="0.031"/>
          <dgm:constr type="l" for="ch" forName="textaccent8" refType="w" fact="0.8693"/>
          <dgm:constr type="t" for="ch" forName="textaccent8" refType="h" fact="0.8223"/>
          <dgm:constr type="w" for="ch" forName="textaccent8" refType="w" fact="0.0189"/>
          <dgm:constr type="h" for="ch" forName="textaccent8" refType="h" fact="0.031"/>
          <dgm:constr type="l" for="ch" forName="text9" refType="w" fact="0.8377"/>
          <dgm:constr type="t" for="ch" forName="text9" refType="h" fact="0.0057"/>
          <dgm:constr type="w" for="ch" forName="text9" refType="w" fact="0.1623"/>
          <dgm:constr type="h" for="ch" forName="text9" refType="h" fact="0.2645"/>
          <dgm:constr type="l" for="ch" forName="textaccent9" refType="w" fact="0.95"/>
          <dgm:constr type="t" for="ch" forName="textaccent9" refType="h" fact="0.2383"/>
          <dgm:constr type="w" for="ch" forName="textaccent9" refType="w" fact="0.0189"/>
          <dgm:constr type="h" for="ch" forName="textaccent9" refType="h" fact="0.031"/>
          <dgm:constr type="l" for="ch" forName="image9" refType="w" fact="0.8377"/>
          <dgm:constr type="t" for="ch" forName="image9" refType="h" fact="0.2977"/>
          <dgm:constr type="w" for="ch" forName="image9" refType="w" fact="0.1623"/>
          <dgm:constr type="h" for="ch" forName="image9" refType="h" fact="0.2645"/>
          <dgm:constr type="l" for="ch" forName="imageaccent9" refType="w" fact="0.95"/>
          <dgm:constr type="t" for="ch" forName="imageaccent9" refType="h" fact="0.2993"/>
          <dgm:constr type="w" for="ch" forName="imageaccent9" refType="w" fact="0.0189"/>
          <dgm:constr type="h" for="ch" forName="imageaccent9" refType="h" fact="0.031"/>
        </dgm:constrLst>
      </dgm:if>
      <dgm:if name="Name11" axis="ch" ptType="node" func="cnt" op="equ" val="10">
        <dgm:alg type="composite">
          <dgm:param type="ar" val="1.6608"/>
        </dgm:alg>
        <dgm:constrLst>
          <dgm:constr type="primFontSz" for="des" ptType="node" op="equ" val="65"/>
          <dgm:constr type="l" for="ch" forName="image4" refType="w" fact="0.5585"/>
          <dgm:constr type="t" for="ch" forName="image4" refType="h" fact="0.2583"/>
          <dgm:constr type="w" for="ch" forName="image4" refType="w" fact="0.1623"/>
          <dgm:constr type="h" for="ch" forName="image4" refType="h" fact="0.2314"/>
          <dgm:constr type="l" for="ch" forName="text5" refType="w" fact="0.5585"/>
          <dgm:constr type="t" for="ch" forName="text5" refType="h" fact="0.0024"/>
          <dgm:constr type="w" for="ch" forName="text5" refType="w" fact="0.1623"/>
          <dgm:constr type="h" for="ch" forName="text5" refType="h" fact="0.2314"/>
          <dgm:constr type="l" for="ch" forName="image5" refType="w" fact="0.6982"/>
          <dgm:constr type="t" for="ch" forName="image5" refType="h" fact="0.1316"/>
          <dgm:constr type="w" for="ch" forName="image5" refType="w" fact="0.1623"/>
          <dgm:constr type="h" for="ch" forName="image5" refType="h" fact="0.2314"/>
          <dgm:constr type="l" for="ch" forName="image2" refType="w" fact="0.4189"/>
          <dgm:constr type="t" for="ch" forName="image2" refType="h" fact="0.384"/>
          <dgm:constr type="w" for="ch" forName="image2" refType="w" fact="0.1623"/>
          <dgm:constr type="h" for="ch" forName="image2" refType="h" fact="0.2314"/>
          <dgm:constr type="l" for="ch" forName="text4" refType="w" fact="0.4189"/>
          <dgm:constr type="t" for="ch" forName="text4" refType="h" fact="0.1282"/>
          <dgm:constr type="w" for="ch" forName="text4" refType="w" fact="0.1623"/>
          <dgm:constr type="h" for="ch" forName="text4" refType="h" fact="0.2314"/>
          <dgm:constr type="l" for="ch" forName="text2" refType="w" fact="0.2793"/>
          <dgm:constr type="t" for="ch" forName="text2" refType="h" fact="0.2558"/>
          <dgm:constr type="w" for="ch" forName="text2" refType="w" fact="0.1623"/>
          <dgm:constr type="h" for="ch" forName="text2" refType="h" fact="0.2314"/>
          <dgm:constr type="l" for="ch" forName="image3" refType="w" fact="0.2793"/>
          <dgm:constr type="t" for="ch" forName="image3" refType="h" fact="0"/>
          <dgm:constr type="w" for="ch" forName="image3" refType="w" fact="0.1623"/>
          <dgm:constr type="h" for="ch" forName="image3" refType="h" fact="0.2314"/>
          <dgm:constr type="l" for="ch" forName="text1" refType="w" fact="0.1396"/>
          <dgm:constr type="t" for="ch" forName="text1" refType="h" fact="0.3845"/>
          <dgm:constr type="w" for="ch" forName="text1" refType="w" fact="0.1623"/>
          <dgm:constr type="h" for="ch" forName="text1" refType="h" fact="0.2314"/>
          <dgm:constr type="l" for="ch" forName="text3" refType="w" fact="0.1396"/>
          <dgm:constr type="t" for="ch" forName="text3" refType="h" fact="0.1286"/>
          <dgm:constr type="w" for="ch" forName="text3" refType="w" fact="0.1623"/>
          <dgm:constr type="h" for="ch" forName="text3" refType="h" fact="0.2314"/>
          <dgm:constr type="l" for="ch" forName="textaccent1" refType="w" fact="0.1435"/>
          <dgm:constr type="t" for="ch" forName="textaccent1" refType="h" fact="0.488"/>
          <dgm:constr type="w" for="ch" forName="textaccent1" refType="w" fact="0.0189"/>
          <dgm:constr type="h" for="ch" forName="textaccent1" refType="h" fact="0.0271"/>
          <dgm:constr type="l" for="ch" forName="image1" refType="w" fact="0"/>
          <dgm:constr type="t" for="ch" forName="image1" refType="h" fact="0.2566"/>
          <dgm:constr type="w" for="ch" forName="image1" refType="w" fact="0.1623"/>
          <dgm:constr type="h" for="ch" forName="image1" refType="h" fact="0.2314"/>
          <dgm:constr type="l" for="ch" forName="imageaccent1" refType="w" fact="0.1111"/>
          <dgm:constr type="t" for="ch" forName="imageaccent1" refType="h" fact="0.4572"/>
          <dgm:constr type="w" for="ch" forName="imageaccent1" refType="w" fact="0.0189"/>
          <dgm:constr type="h" for="ch" forName="imageaccent1" refType="h" fact="0.0271"/>
          <dgm:constr type="l" for="ch" forName="textaccent2" refType="w" fact="0.391"/>
          <dgm:constr type="t" for="ch" forName="textaccent2" refType="h" fact="0.456"/>
          <dgm:constr type="w" for="ch" forName="textaccent2" refType="w" fact="0.0189"/>
          <dgm:constr type="h" for="ch" forName="textaccent2" refType="h" fact="0.0271"/>
          <dgm:constr type="l" for="ch" forName="imageaccent2" refType="w" fact="0.4228"/>
          <dgm:constr type="t" for="ch" forName="imageaccent2" refType="h" fact="0.487"/>
          <dgm:constr type="w" for="ch" forName="imageaccent2" refType="w" fact="0.0189"/>
          <dgm:constr type="h" for="ch" forName="imageaccent2" refType="h" fact="0.0271"/>
          <dgm:constr type="l" for="ch" forName="textaccent3" refType="w" fact="0.2501"/>
          <dgm:constr type="t" for="ch" forName="textaccent3" refType="h" fact="0.1318"/>
          <dgm:constr type="w" for="ch" forName="textaccent3" refType="w" fact="0.0189"/>
          <dgm:constr type="h" for="ch" forName="textaccent3" refType="h" fact="0.0271"/>
          <dgm:constr type="l" for="ch" forName="imageaccent3" refType="w" fact="0.2839"/>
          <dgm:constr type="t" for="ch" forName="imageaccent3" refType="h" fact="0.1025"/>
          <dgm:constr type="w" for="ch" forName="imageaccent3" refType="w" fact="0.0189"/>
          <dgm:constr type="h" for="ch" forName="imageaccent3" refType="h" fact="0.0271"/>
          <dgm:constr type="l" for="ch" forName="textaccent4" refType="w" fact="0.5593"/>
          <dgm:constr type="t" for="ch" forName="textaccent4" refType="h" fact="0.2307"/>
          <dgm:constr type="w" for="ch" forName="textaccent4" refType="w" fact="0.0189"/>
          <dgm:constr type="h" for="ch" forName="textaccent4" refType="h" fact="0.0271"/>
          <dgm:constr type="l" for="ch" forName="imageaccent4" refType="w" fact="0.5901"/>
          <dgm:constr type="t" for="ch" forName="imageaccent4" refType="h" fact="0.2624"/>
          <dgm:constr type="w" for="ch" forName="imageaccent4" refType="w" fact="0.0189"/>
          <dgm:constr type="h" for="ch" forName="imageaccent4" refType="h" fact="0.0271"/>
          <dgm:constr type="l" for="ch" forName="textaccent5" refType="w" fact="0.6989"/>
          <dgm:constr type="t" for="ch" forName="textaccent5" refType="h" fact="0.1062"/>
          <dgm:constr type="w" for="ch" forName="textaccent5" refType="w" fact="0.0189"/>
          <dgm:constr type="h" for="ch" forName="textaccent5" refType="h" fact="0.0271"/>
          <dgm:constr type="l" for="ch" forName="imageaccent5" refType="w" fact="0.7305"/>
          <dgm:constr type="t" for="ch" forName="imageaccent5" refType="h" fact="0.1367"/>
          <dgm:constr type="w" for="ch" forName="imageaccent5" refType="w" fact="0.0189"/>
          <dgm:constr type="h" for="ch" forName="imageaccent5" refType="h" fact="0.0271"/>
          <dgm:constr type="l" for="ch" forName="image6" refType="w" fact="0.5585"/>
          <dgm:constr type="t" for="ch" forName="image6" refType="h" fact="0.5137"/>
          <dgm:constr type="w" for="ch" forName="image6" refType="w" fact="0.1623"/>
          <dgm:constr type="h" for="ch" forName="image6" refType="h" fact="0.2314"/>
          <dgm:constr type="l" for="ch" forName="text6" refType="w" fact="0.6982"/>
          <dgm:constr type="t" for="ch" forName="text6" refType="h" fact="0.387"/>
          <dgm:constr type="w" for="ch" forName="text6" refType="w" fact="0.1623"/>
          <dgm:constr type="h" for="ch" forName="text6" refType="h" fact="0.2314"/>
          <dgm:constr type="l" for="ch" forName="imageaccent6" refType="w" fact="0.7002"/>
          <dgm:constr type="t" for="ch" forName="imageaccent6" refType="h" fact="0.6152"/>
          <dgm:constr type="w" for="ch" forName="imageaccent6" refType="w" fact="0.0189"/>
          <dgm:constr type="h" for="ch" forName="imageaccent6" refType="h" fact="0.0271"/>
          <dgm:constr type="l" for="ch" forName="textaccent6" refType="w" fact="0.7303"/>
          <dgm:constr type="t" for="ch" forName="textaccent6" refType="h" fact="0.5897"/>
          <dgm:constr type="w" for="ch" forName="textaccent6" refType="w" fact="0.0189"/>
          <dgm:constr type="h" for="ch" forName="textaccent6" refType="h" fact="0.0271"/>
          <dgm:constr type="l" for="ch" forName="text7" refType="w" fact="0.2792"/>
          <dgm:constr type="t" for="ch" forName="text7" refType="h" fact="0.5122"/>
          <dgm:constr type="w" for="ch" forName="text7" refType="w" fact="0.1623"/>
          <dgm:constr type="h" for="ch" forName="text7" refType="h" fact="0.2314"/>
          <dgm:constr type="l" for="ch" forName="image7" refType="w" fact="0.1395"/>
          <dgm:constr type="t" for="ch" forName="image7" refType="h" fact="0.6409"/>
          <dgm:constr type="w" for="ch" forName="image7" refType="w" fact="0.1623"/>
          <dgm:constr type="h" for="ch" forName="image7" refType="h" fact="0.2314"/>
          <dgm:constr type="l" for="ch" forName="imageaccent7" refType="w" fact="0.25"/>
          <dgm:constr type="t" for="ch" forName="imageaccent7" refType="h" fact="0.6441"/>
          <dgm:constr type="w" for="ch" forName="imageaccent7" refType="w" fact="0.0189"/>
          <dgm:constr type="h" for="ch" forName="imageaccent7" refType="h" fact="0.0271"/>
          <dgm:constr type="l" for="ch" forName="textaccent7" refType="w" fact="0.2838"/>
          <dgm:constr type="t" for="ch" forName="textaccent7" refType="h" fact="0.6148"/>
          <dgm:constr type="w" for="ch" forName="textaccent7" refType="w" fact="0.0189"/>
          <dgm:constr type="h" for="ch" forName="textaccent7" refType="h" fact="0.0271"/>
          <dgm:constr type="l" for="ch" forName="image8" refType="w" fact="0.6975"/>
          <dgm:constr type="t" for="ch" forName="image8" refType="h" fact="0.6433"/>
          <dgm:constr type="w" for="ch" forName="image8" refType="w" fact="0.1623"/>
          <dgm:constr type="h" for="ch" forName="image8" refType="h" fact="0.2314"/>
          <dgm:constr type="l" for="ch" forName="text8" refType="w" fact="0.8371"/>
          <dgm:constr type="t" for="ch" forName="text8" refType="h" fact="0.5167"/>
          <dgm:constr type="w" for="ch" forName="text8" refType="w" fact="0.1623"/>
          <dgm:constr type="h" for="ch" forName="text8" refType="h" fact="0.2314"/>
          <dgm:constr type="l" for="ch" forName="imageaccent8" refType="w" fact="0.8392"/>
          <dgm:constr type="t" for="ch" forName="imageaccent8" refType="h" fact="0.7449"/>
          <dgm:constr type="w" for="ch" forName="imageaccent8" refType="w" fact="0.0189"/>
          <dgm:constr type="h" for="ch" forName="imageaccent8" refType="h" fact="0.0271"/>
          <dgm:constr type="l" for="ch" forName="textaccent8" refType="w" fact="0.8693"/>
          <dgm:constr type="t" for="ch" forName="textaccent8" refType="h" fact="0.7194"/>
          <dgm:constr type="w" for="ch" forName="textaccent8" refType="w" fact="0.0189"/>
          <dgm:constr type="h" for="ch" forName="textaccent8" refType="h" fact="0.0271"/>
          <dgm:constr type="l" for="ch" forName="text9" refType="w" fact="0.8377"/>
          <dgm:constr type="t" for="ch" forName="text9" refType="h" fact="0.005"/>
          <dgm:constr type="w" for="ch" forName="text9" refType="w" fact="0.1623"/>
          <dgm:constr type="h" for="ch" forName="text9" refType="h" fact="0.2314"/>
          <dgm:constr type="l" for="ch" forName="textaccent9" refType="w" fact="0.95"/>
          <dgm:constr type="t" for="ch" forName="textaccent9" refType="h" fact="0.2084"/>
          <dgm:constr type="w" for="ch" forName="textaccent9" refType="w" fact="0.0189"/>
          <dgm:constr type="h" for="ch" forName="textaccent9" refType="h" fact="0.0271"/>
          <dgm:constr type="l" for="ch" forName="image9" refType="w" fact="0.8377"/>
          <dgm:constr type="t" for="ch" forName="image9" refType="h" fact="0.2604"/>
          <dgm:constr type="w" for="ch" forName="image9" refType="w" fact="0.1623"/>
          <dgm:constr type="h" for="ch" forName="image9" refType="h" fact="0.2314"/>
          <dgm:constr type="l" for="ch" forName="imageaccent9" refType="w" fact="0.95"/>
          <dgm:constr type="t" for="ch" forName="imageaccent9" refType="h" fact="0.2618"/>
          <dgm:constr type="w" for="ch" forName="imageaccent9" refType="w" fact="0.0189"/>
          <dgm:constr type="h" for="ch" forName="imageaccent9" refType="h" fact="0.0271"/>
          <dgm:constr type="l" for="ch" forName="image10" refType="w" fact="0.2786"/>
          <dgm:constr type="t" for="ch" forName="image10" refType="h" fact="0.7686"/>
          <dgm:constr type="w" for="ch" forName="image10" refType="w" fact="0.1623"/>
          <dgm:constr type="h" for="ch" forName="image10" refType="h" fact="0.2314"/>
          <dgm:constr type="l" for="ch" forName="text10" refType="w" fact="0.4183"/>
          <dgm:constr type="t" for="ch" forName="text10" refType="h" fact="0.6419"/>
          <dgm:constr type="w" for="ch" forName="text10" refType="w" fact="0.1623"/>
          <dgm:constr type="h" for="ch" forName="text10" refType="h" fact="0.2314"/>
          <dgm:constr type="l" for="ch" forName="imageaccent10" refType="w" fact="0.4203"/>
          <dgm:constr type="t" for="ch" forName="imageaccent10" refType="h" fact="0.8701"/>
          <dgm:constr type="w" for="ch" forName="imageaccent10" refType="w" fact="0.0189"/>
          <dgm:constr type="h" for="ch" forName="imageaccent10" refType="h" fact="0.0271"/>
          <dgm:constr type="l" for="ch" forName="textaccent10" refType="w" fact="0.4504"/>
          <dgm:constr type="t" for="ch" forName="textaccent10" refType="h" fact="0.8446"/>
          <dgm:constr type="w" for="ch" forName="textaccent10" refType="w" fact="0.0189"/>
          <dgm:constr type="h" for="ch" forName="textaccent10" refType="h" fact="0.0271"/>
        </dgm:constrLst>
      </dgm:if>
      <dgm:if name="Name12" axis="ch" ptType="node" func="cnt" op="equ" val="11">
        <dgm:alg type="composite">
          <dgm:param type="ar" val="1.4704"/>
        </dgm:alg>
        <dgm:constrLst>
          <dgm:constr type="primFontSz" for="des" ptType="node" op="equ" val="65"/>
          <dgm:constr type="l" for="ch" forName="image4" refType="w" fact="0.5585"/>
          <dgm:constr type="t" for="ch" forName="image4" refType="h" fact="0.2287"/>
          <dgm:constr type="w" for="ch" forName="image4" refType="w" fact="0.1623"/>
          <dgm:constr type="h" for="ch" forName="image4" refType="h" fact="0.2049"/>
          <dgm:constr type="l" for="ch" forName="text5" refType="w" fact="0.5585"/>
          <dgm:constr type="t" for="ch" forName="text5" refType="h" fact="0.0022"/>
          <dgm:constr type="w" for="ch" forName="text5" refType="w" fact="0.1623"/>
          <dgm:constr type="h" for="ch" forName="text5" refType="h" fact="0.2049"/>
          <dgm:constr type="l" for="ch" forName="image5" refType="w" fact="0.6982"/>
          <dgm:constr type="t" for="ch" forName="image5" refType="h" fact="0.1165"/>
          <dgm:constr type="w" for="ch" forName="image5" refType="w" fact="0.1623"/>
          <dgm:constr type="h" for="ch" forName="image5" refType="h" fact="0.2049"/>
          <dgm:constr type="l" for="ch" forName="image2" refType="w" fact="0.4189"/>
          <dgm:constr type="t" for="ch" forName="image2" refType="h" fact="0.34"/>
          <dgm:constr type="w" for="ch" forName="image2" refType="w" fact="0.1623"/>
          <dgm:constr type="h" for="ch" forName="image2" refType="h" fact="0.2049"/>
          <dgm:constr type="l" for="ch" forName="text4" refType="w" fact="0.4189"/>
          <dgm:constr type="t" for="ch" forName="text4" refType="h" fact="0.1135"/>
          <dgm:constr type="w" for="ch" forName="text4" refType="w" fact="0.1623"/>
          <dgm:constr type="h" for="ch" forName="text4" refType="h" fact="0.2049"/>
          <dgm:constr type="l" for="ch" forName="text2" refType="w" fact="0.2793"/>
          <dgm:constr type="t" for="ch" forName="text2" refType="h" fact="0.2265"/>
          <dgm:constr type="w" for="ch" forName="text2" refType="w" fact="0.1623"/>
          <dgm:constr type="h" for="ch" forName="text2" refType="h" fact="0.2049"/>
          <dgm:constr type="l" for="ch" forName="image3" refType="w" fact="0.2793"/>
          <dgm:constr type="t" for="ch" forName="image3" refType="h" fact="0"/>
          <dgm:constr type="w" for="ch" forName="image3" refType="w" fact="0.1623"/>
          <dgm:constr type="h" for="ch" forName="image3" refType="h" fact="0.2049"/>
          <dgm:constr type="l" for="ch" forName="text1" refType="w" fact="0.1396"/>
          <dgm:constr type="t" for="ch" forName="text1" refType="h" fact="0.3404"/>
          <dgm:constr type="w" for="ch" forName="text1" refType="w" fact="0.1623"/>
          <dgm:constr type="h" for="ch" forName="text1" refType="h" fact="0.2049"/>
          <dgm:constr type="l" for="ch" forName="text3" refType="w" fact="0.1396"/>
          <dgm:constr type="t" for="ch" forName="text3" refType="h" fact="0.1139"/>
          <dgm:constr type="w" for="ch" forName="text3" refType="w" fact="0.1623"/>
          <dgm:constr type="h" for="ch" forName="text3" refType="h" fact="0.2049"/>
          <dgm:constr type="l" for="ch" forName="textaccent1" refType="w" fact="0.1435"/>
          <dgm:constr type="t" for="ch" forName="textaccent1" refType="h" fact="0.432"/>
          <dgm:constr type="w" for="ch" forName="textaccent1" refType="w" fact="0.0189"/>
          <dgm:constr type="h" for="ch" forName="textaccent1" refType="h" fact="0.024"/>
          <dgm:constr type="l" for="ch" forName="image1" refType="w" fact="0"/>
          <dgm:constr type="t" for="ch" forName="image1" refType="h" fact="0.2272"/>
          <dgm:constr type="w" for="ch" forName="image1" refType="w" fact="0.1623"/>
          <dgm:constr type="h" for="ch" forName="image1" refType="h" fact="0.2049"/>
          <dgm:constr type="l" for="ch" forName="imageaccent1" refType="w" fact="0.1111"/>
          <dgm:constr type="t" for="ch" forName="imageaccent1" refType="h" fact="0.4048"/>
          <dgm:constr type="w" for="ch" forName="imageaccent1" refType="w" fact="0.0189"/>
          <dgm:constr type="h" for="ch" forName="imageaccent1" refType="h" fact="0.024"/>
          <dgm:constr type="l" for="ch" forName="textaccent2" refType="w" fact="0.391"/>
          <dgm:constr type="t" for="ch" forName="textaccent2" refType="h" fact="0.4038"/>
          <dgm:constr type="w" for="ch" forName="textaccent2" refType="w" fact="0.0189"/>
          <dgm:constr type="h" for="ch" forName="textaccent2" refType="h" fact="0.024"/>
          <dgm:constr type="l" for="ch" forName="imageaccent2" refType="w" fact="0.4228"/>
          <dgm:constr type="t" for="ch" forName="imageaccent2" refType="h" fact="0.4312"/>
          <dgm:constr type="w" for="ch" forName="imageaccent2" refType="w" fact="0.0189"/>
          <dgm:constr type="h" for="ch" forName="imageaccent2" refType="h" fact="0.024"/>
          <dgm:constr type="l" for="ch" forName="textaccent3" refType="w" fact="0.2501"/>
          <dgm:constr type="t" for="ch" forName="textaccent3" refType="h" fact="0.1167"/>
          <dgm:constr type="w" for="ch" forName="textaccent3" refType="w" fact="0.0189"/>
          <dgm:constr type="h" for="ch" forName="textaccent3" refType="h" fact="0.024"/>
          <dgm:constr type="l" for="ch" forName="imageaccent3" refType="w" fact="0.2839"/>
          <dgm:constr type="t" for="ch" forName="imageaccent3" refType="h" fact="0.0908"/>
          <dgm:constr type="w" for="ch" forName="imageaccent3" refType="w" fact="0.0189"/>
          <dgm:constr type="h" for="ch" forName="imageaccent3" refType="h" fact="0.024"/>
          <dgm:constr type="l" for="ch" forName="textaccent4" refType="w" fact="0.5593"/>
          <dgm:constr type="t" for="ch" forName="textaccent4" refType="h" fact="0.2042"/>
          <dgm:constr type="w" for="ch" forName="textaccent4" refType="w" fact="0.0189"/>
          <dgm:constr type="h" for="ch" forName="textaccent4" refType="h" fact="0.024"/>
          <dgm:constr type="l" for="ch" forName="imageaccent4" refType="w" fact="0.5901"/>
          <dgm:constr type="t" for="ch" forName="imageaccent4" refType="h" fact="0.2323"/>
          <dgm:constr type="w" for="ch" forName="imageaccent4" refType="w" fact="0.0189"/>
          <dgm:constr type="h" for="ch" forName="imageaccent4" refType="h" fact="0.024"/>
          <dgm:constr type="l" for="ch" forName="textaccent5" refType="w" fact="0.6989"/>
          <dgm:constr type="t" for="ch" forName="textaccent5" refType="h" fact="0.094"/>
          <dgm:constr type="w" for="ch" forName="textaccent5" refType="w" fact="0.0189"/>
          <dgm:constr type="h" for="ch" forName="textaccent5" refType="h" fact="0.024"/>
          <dgm:constr type="l" for="ch" forName="imageaccent5" refType="w" fact="0.7305"/>
          <dgm:constr type="t" for="ch" forName="imageaccent5" refType="h" fact="0.121"/>
          <dgm:constr type="w" for="ch" forName="imageaccent5" refType="w" fact="0.0189"/>
          <dgm:constr type="h" for="ch" forName="imageaccent5" refType="h" fact="0.024"/>
          <dgm:constr type="l" for="ch" forName="image6" refType="w" fact="0.5585"/>
          <dgm:constr type="t" for="ch" forName="image6" refType="h" fact="0.4548"/>
          <dgm:constr type="w" for="ch" forName="image6" refType="w" fact="0.1623"/>
          <dgm:constr type="h" for="ch" forName="image6" refType="h" fact="0.2049"/>
          <dgm:constr type="l" for="ch" forName="text6" refType="w" fact="0.6982"/>
          <dgm:constr type="t" for="ch" forName="text6" refType="h" fact="0.3426"/>
          <dgm:constr type="w" for="ch" forName="text6" refType="w" fact="0.1623"/>
          <dgm:constr type="h" for="ch" forName="text6" refType="h" fact="0.2049"/>
          <dgm:constr type="l" for="ch" forName="imageaccent6" refType="w" fact="0.7002"/>
          <dgm:constr type="t" for="ch" forName="imageaccent6" refType="h" fact="0.5447"/>
          <dgm:constr type="w" for="ch" forName="imageaccent6" refType="w" fact="0.0189"/>
          <dgm:constr type="h" for="ch" forName="imageaccent6" refType="h" fact="0.024"/>
          <dgm:constr type="l" for="ch" forName="textaccent6" refType="w" fact="0.7303"/>
          <dgm:constr type="t" for="ch" forName="textaccent6" refType="h" fact="0.5221"/>
          <dgm:constr type="w" for="ch" forName="textaccent6" refType="w" fact="0.0189"/>
          <dgm:constr type="h" for="ch" forName="textaccent6" refType="h" fact="0.024"/>
          <dgm:constr type="l" for="ch" forName="text7" refType="w" fact="0.2792"/>
          <dgm:constr type="t" for="ch" forName="text7" refType="h" fact="0.4535"/>
          <dgm:constr type="w" for="ch" forName="text7" refType="w" fact="0.1623"/>
          <dgm:constr type="h" for="ch" forName="text7" refType="h" fact="0.2049"/>
          <dgm:constr type="l" for="ch" forName="image7" refType="w" fact="0.1395"/>
          <dgm:constr type="t" for="ch" forName="image7" refType="h" fact="0.5674"/>
          <dgm:constr type="w" for="ch" forName="image7" refType="w" fact="0.1623"/>
          <dgm:constr type="h" for="ch" forName="image7" refType="h" fact="0.2049"/>
          <dgm:constr type="l" for="ch" forName="imageaccent7" refType="w" fact="0.25"/>
          <dgm:constr type="t" for="ch" forName="imageaccent7" refType="h" fact="0.5703"/>
          <dgm:constr type="w" for="ch" forName="imageaccent7" refType="w" fact="0.0189"/>
          <dgm:constr type="h" for="ch" forName="imageaccent7" refType="h" fact="0.024"/>
          <dgm:constr type="l" for="ch" forName="textaccent7" refType="w" fact="0.2838"/>
          <dgm:constr type="t" for="ch" forName="textaccent7" refType="h" fact="0.5443"/>
          <dgm:constr type="w" for="ch" forName="textaccent7" refType="w" fact="0.0189"/>
          <dgm:constr type="h" for="ch" forName="textaccent7" refType="h" fact="0.024"/>
          <dgm:constr type="l" for="ch" forName="image8" refType="w" fact="0.6975"/>
          <dgm:constr type="t" for="ch" forName="image8" refType="h" fact="0.5696"/>
          <dgm:constr type="w" for="ch" forName="image8" refType="w" fact="0.1623"/>
          <dgm:constr type="h" for="ch" forName="image8" refType="h" fact="0.2049"/>
          <dgm:constr type="l" for="ch" forName="text8" refType="w" fact="0.8371"/>
          <dgm:constr type="t" for="ch" forName="text8" refType="h" fact="0.4574"/>
          <dgm:constr type="w" for="ch" forName="text8" refType="w" fact="0.1623"/>
          <dgm:constr type="h" for="ch" forName="text8" refType="h" fact="0.2049"/>
          <dgm:constr type="l" for="ch" forName="imageaccent8" refType="w" fact="0.8392"/>
          <dgm:constr type="t" for="ch" forName="imageaccent8" refType="h" fact="0.6595"/>
          <dgm:constr type="w" for="ch" forName="imageaccent8" refType="w" fact="0.0189"/>
          <dgm:constr type="h" for="ch" forName="imageaccent8" refType="h" fact="0.024"/>
          <dgm:constr type="l" for="ch" forName="textaccent8" refType="w" fact="0.8693"/>
          <dgm:constr type="t" for="ch" forName="textaccent8" refType="h" fact="0.6369"/>
          <dgm:constr type="w" for="ch" forName="textaccent8" refType="w" fact="0.0189"/>
          <dgm:constr type="h" for="ch" forName="textaccent8" refType="h" fact="0.024"/>
          <dgm:constr type="l" for="ch" forName="text9" refType="w" fact="0.8377"/>
          <dgm:constr type="t" for="ch" forName="text9" refType="h" fact="0.0044"/>
          <dgm:constr type="w" for="ch" forName="text9" refType="w" fact="0.1623"/>
          <dgm:constr type="h" for="ch" forName="text9" refType="h" fact="0.2049"/>
          <dgm:constr type="l" for="ch" forName="textaccent9" refType="w" fact="0.95"/>
          <dgm:constr type="t" for="ch" forName="textaccent9" refType="h" fact="0.1846"/>
          <dgm:constr type="w" for="ch" forName="textaccent9" refType="w" fact="0.0189"/>
          <dgm:constr type="h" for="ch" forName="textaccent9" refType="h" fact="0.024"/>
          <dgm:constr type="l" for="ch" forName="image9" refType="w" fact="0.8377"/>
          <dgm:constr type="t" for="ch" forName="image9" refType="h" fact="0.2306"/>
          <dgm:constr type="w" for="ch" forName="image9" refType="w" fact="0.1623"/>
          <dgm:constr type="h" for="ch" forName="image9" refType="h" fact="0.2049"/>
          <dgm:constr type="l" for="ch" forName="imageaccent9" refType="w" fact="0.95"/>
          <dgm:constr type="t" for="ch" forName="imageaccent9" refType="h" fact="0.2318"/>
          <dgm:constr type="w" for="ch" forName="imageaccent9" refType="w" fact="0.0189"/>
          <dgm:constr type="h" for="ch" forName="imageaccent9" refType="h" fact="0.024"/>
          <dgm:constr type="l" for="ch" forName="image10" refType="w" fact="0.2786"/>
          <dgm:constr type="t" for="ch" forName="image10" refType="h" fact="0.6805"/>
          <dgm:constr type="w" for="ch" forName="image10" refType="w" fact="0.1623"/>
          <dgm:constr type="h" for="ch" forName="image10" refType="h" fact="0.2049"/>
          <dgm:constr type="l" for="ch" forName="text10" refType="w" fact="0.4183"/>
          <dgm:constr type="t" for="ch" forName="text10" refType="h" fact="0.5683"/>
          <dgm:constr type="w" for="ch" forName="text10" refType="w" fact="0.1623"/>
          <dgm:constr type="h" for="ch" forName="text10" refType="h" fact="0.2049"/>
          <dgm:constr type="l" for="ch" forName="imageaccent10" refType="w" fact="0.4203"/>
          <dgm:constr type="t" for="ch" forName="imageaccent10" refType="h" fact="0.7704"/>
          <dgm:constr type="w" for="ch" forName="imageaccent10" refType="w" fact="0.0189"/>
          <dgm:constr type="h" for="ch" forName="imageaccent10" refType="h" fact="0.024"/>
          <dgm:constr type="l" for="ch" forName="textaccent10" refType="w" fact="0.4504"/>
          <dgm:constr type="t" for="ch" forName="textaccent10" refType="h" fact="0.7478"/>
          <dgm:constr type="w" for="ch" forName="textaccent10" refType="w" fact="0.0189"/>
          <dgm:constr type="h" for="ch" forName="textaccent10" refType="h" fact="0.024"/>
          <dgm:constr type="l" for="ch" forName="text11" refType="w" fact="0.6971"/>
          <dgm:constr type="t" for="ch" forName="text11" refType="h" fact="0.7951"/>
          <dgm:constr type="w" for="ch" forName="text11" refType="w" fact="0.1623"/>
          <dgm:constr type="h" for="ch" forName="text11" refType="h" fact="0.2049"/>
          <dgm:constr type="l" for="ch" forName="image11" refType="w" fact="0.5575"/>
          <dgm:constr type="t" for="ch" forName="image11" refType="h" fact="0.6816"/>
          <dgm:constr type="w" for="ch" forName="image11" refType="w" fact="0.1623"/>
          <dgm:constr type="h" for="ch" forName="image11" refType="h" fact="0.2049"/>
          <dgm:constr type="l" for="ch" forName="imageaccent11" refType="w" fact="0.6692"/>
          <dgm:constr type="t" for="ch" forName="imageaccent11" refType="h" fact="0.8589"/>
          <dgm:constr type="w" for="ch" forName="imageaccent11" refType="w" fact="0.0189"/>
          <dgm:constr type="h" for="ch" forName="imageaccent11" refType="h" fact="0.024"/>
          <dgm:constr type="l" for="ch" forName="textaccent11" refType="w" fact="0.701"/>
          <dgm:constr type="t" for="ch" forName="textaccent11" refType="h" fact="0.8863"/>
          <dgm:constr type="w" for="ch" forName="textaccent11" refType="w" fact="0.0189"/>
          <dgm:constr type="h" for="ch" forName="textaccent11" refType="h" fact="0.024"/>
        </dgm:constrLst>
      </dgm:if>
      <dgm:else name="Name13">
        <dgm:alg type="composite">
          <dgm:param type="ar" val="1.675"/>
        </dgm:alg>
        <dgm:constrLst>
          <dgm:constr type="primFontSz" for="des" ptType="node" op="equ" val="65"/>
          <dgm:constr type="l" for="ch" forName="image4" refType="w" fact="0.4903"/>
          <dgm:constr type="t" for="ch" forName="image4" refType="h" fact="0.2287"/>
          <dgm:constr type="w" for="ch" forName="image4" refType="w" fact="0.1425"/>
          <dgm:constr type="h" for="ch" forName="image4" refType="h" fact="0.2049"/>
          <dgm:constr type="l" for="ch" forName="text5" refType="w" fact="0.4903"/>
          <dgm:constr type="t" for="ch" forName="text5" refType="h" fact="0.0022"/>
          <dgm:constr type="w" for="ch" forName="text5" refType="w" fact="0.1425"/>
          <dgm:constr type="h" for="ch" forName="text5" refType="h" fact="0.2049"/>
          <dgm:constr type="l" for="ch" forName="image5" refType="w" fact="0.6129"/>
          <dgm:constr type="t" for="ch" forName="image5" refType="h" fact="0.1165"/>
          <dgm:constr type="w" for="ch" forName="image5" refType="w" fact="0.1425"/>
          <dgm:constr type="h" for="ch" forName="image5" refType="h" fact="0.2049"/>
          <dgm:constr type="l" for="ch" forName="image2" refType="w" fact="0.3677"/>
          <dgm:constr type="t" for="ch" forName="image2" refType="h" fact="0.34"/>
          <dgm:constr type="w" for="ch" forName="image2" refType="w" fact="0.1425"/>
          <dgm:constr type="h" for="ch" forName="image2" refType="h" fact="0.2049"/>
          <dgm:constr type="l" for="ch" forName="text4" refType="w" fact="0.3677"/>
          <dgm:constr type="t" for="ch" forName="text4" refType="h" fact="0.1135"/>
          <dgm:constr type="w" for="ch" forName="text4" refType="w" fact="0.1425"/>
          <dgm:constr type="h" for="ch" forName="text4" refType="h" fact="0.2049"/>
          <dgm:constr type="l" for="ch" forName="text2" refType="w" fact="0.2452"/>
          <dgm:constr type="t" for="ch" forName="text2" refType="h" fact="0.2265"/>
          <dgm:constr type="w" for="ch" forName="text2" refType="w" fact="0.1425"/>
          <dgm:constr type="h" for="ch" forName="text2" refType="h" fact="0.2049"/>
          <dgm:constr type="l" for="ch" forName="image3" refType="w" fact="0.2452"/>
          <dgm:constr type="t" for="ch" forName="image3" refType="h" fact="0"/>
          <dgm:constr type="w" for="ch" forName="image3" refType="w" fact="0.1425"/>
          <dgm:constr type="h" for="ch" forName="image3" refType="h" fact="0.2049"/>
          <dgm:constr type="l" for="ch" forName="text1" refType="w" fact="0.1226"/>
          <dgm:constr type="t" for="ch" forName="text1" refType="h" fact="0.3404"/>
          <dgm:constr type="w" for="ch" forName="text1" refType="w" fact="0.1425"/>
          <dgm:constr type="h" for="ch" forName="text1" refType="h" fact="0.2049"/>
          <dgm:constr type="l" for="ch" forName="text3" refType="w" fact="0.1226"/>
          <dgm:constr type="t" for="ch" forName="text3" refType="h" fact="0.1139"/>
          <dgm:constr type="w" for="ch" forName="text3" refType="w" fact="0.1425"/>
          <dgm:constr type="h" for="ch" forName="text3" refType="h" fact="0.2049"/>
          <dgm:constr type="l" for="ch" forName="textaccent1" refType="w" fact="0.126"/>
          <dgm:constr type="t" for="ch" forName="textaccent1" refType="h" fact="0.432"/>
          <dgm:constr type="w" for="ch" forName="textaccent1" refType="w" fact="0.0166"/>
          <dgm:constr type="h" for="ch" forName="textaccent1" refType="h" fact="0.024"/>
          <dgm:constr type="l" for="ch" forName="image1" refType="w" fact="0"/>
          <dgm:constr type="t" for="ch" forName="image1" refType="h" fact="0.2272"/>
          <dgm:constr type="w" for="ch" forName="image1" refType="w" fact="0.1425"/>
          <dgm:constr type="h" for="ch" forName="image1" refType="h" fact="0.2049"/>
          <dgm:constr type="l" for="ch" forName="imageaccent1" refType="w" fact="0.0976"/>
          <dgm:constr type="t" for="ch" forName="imageaccent1" refType="h" fact="0.4048"/>
          <dgm:constr type="w" for="ch" forName="imageaccent1" refType="w" fact="0.0166"/>
          <dgm:constr type="h" for="ch" forName="imageaccent1" refType="h" fact="0.024"/>
          <dgm:constr type="l" for="ch" forName="textaccent2" refType="w" fact="0.3432"/>
          <dgm:constr type="t" for="ch" forName="textaccent2" refType="h" fact="0.4038"/>
          <dgm:constr type="w" for="ch" forName="textaccent2" refType="w" fact="0.0166"/>
          <dgm:constr type="h" for="ch" forName="textaccent2" refType="h" fact="0.024"/>
          <dgm:constr type="l" for="ch" forName="imageaccent2" refType="w" fact="0.3712"/>
          <dgm:constr type="t" for="ch" forName="imageaccent2" refType="h" fact="0.4312"/>
          <dgm:constr type="w" for="ch" forName="imageaccent2" refType="w" fact="0.0166"/>
          <dgm:constr type="h" for="ch" forName="imageaccent2" refType="h" fact="0.024"/>
          <dgm:constr type="l" for="ch" forName="textaccent3" refType="w" fact="0.2196"/>
          <dgm:constr type="t" for="ch" forName="textaccent3" refType="h" fact="0.1167"/>
          <dgm:constr type="w" for="ch" forName="textaccent3" refType="w" fact="0.0166"/>
          <dgm:constr type="h" for="ch" forName="textaccent3" refType="h" fact="0.024"/>
          <dgm:constr type="l" for="ch" forName="imageaccent3" refType="w" fact="0.2492"/>
          <dgm:constr type="t" for="ch" forName="imageaccent3" refType="h" fact="0.0908"/>
          <dgm:constr type="w" for="ch" forName="imageaccent3" refType="w" fact="0.0166"/>
          <dgm:constr type="h" for="ch" forName="imageaccent3" refType="h" fact="0.024"/>
          <dgm:constr type="l" for="ch" forName="textaccent4" refType="w" fact="0.491"/>
          <dgm:constr type="t" for="ch" forName="textaccent4" refType="h" fact="0.2042"/>
          <dgm:constr type="w" for="ch" forName="textaccent4" refType="w" fact="0.0166"/>
          <dgm:constr type="h" for="ch" forName="textaccent4" refType="h" fact="0.024"/>
          <dgm:constr type="l" for="ch" forName="imageaccent4" refType="w" fact="0.5181"/>
          <dgm:constr type="t" for="ch" forName="imageaccent4" refType="h" fact="0.2323"/>
          <dgm:constr type="w" for="ch" forName="imageaccent4" refType="w" fact="0.0166"/>
          <dgm:constr type="h" for="ch" forName="imageaccent4" refType="h" fact="0.024"/>
          <dgm:constr type="l" for="ch" forName="textaccent5" refType="w" fact="0.6136"/>
          <dgm:constr type="t" for="ch" forName="textaccent5" refType="h" fact="0.094"/>
          <dgm:constr type="w" for="ch" forName="textaccent5" refType="w" fact="0.0166"/>
          <dgm:constr type="h" for="ch" forName="textaccent5" refType="h" fact="0.024"/>
          <dgm:constr type="l" for="ch" forName="imageaccent5" refType="w" fact="0.6413"/>
          <dgm:constr type="t" for="ch" forName="imageaccent5" refType="h" fact="0.121"/>
          <dgm:constr type="w" for="ch" forName="imageaccent5" refType="w" fact="0.0166"/>
          <dgm:constr type="h" for="ch" forName="imageaccent5" refType="h" fact="0.024"/>
          <dgm:constr type="l" for="ch" forName="image6" refType="w" fact="0.4903"/>
          <dgm:constr type="t" for="ch" forName="image6" refType="h" fact="0.4548"/>
          <dgm:constr type="w" for="ch" forName="image6" refType="w" fact="0.1425"/>
          <dgm:constr type="h" for="ch" forName="image6" refType="h" fact="0.2049"/>
          <dgm:constr type="l" for="ch" forName="text6" refType="w" fact="0.6129"/>
          <dgm:constr type="t" for="ch" forName="text6" refType="h" fact="0.3426"/>
          <dgm:constr type="w" for="ch" forName="text6" refType="w" fact="0.1425"/>
          <dgm:constr type="h" for="ch" forName="text6" refType="h" fact="0.2049"/>
          <dgm:constr type="l" for="ch" forName="imageaccent6" refType="w" fact="0.6147"/>
          <dgm:constr type="t" for="ch" forName="imageaccent6" refType="h" fact="0.5447"/>
          <dgm:constr type="w" for="ch" forName="imageaccent6" refType="w" fact="0.0166"/>
          <dgm:constr type="h" for="ch" forName="imageaccent6" refType="h" fact="0.024"/>
          <dgm:constr type="l" for="ch" forName="textaccent6" refType="w" fact="0.6411"/>
          <dgm:constr type="t" for="ch" forName="textaccent6" refType="h" fact="0.5221"/>
          <dgm:constr type="w" for="ch" forName="textaccent6" refType="w" fact="0.0166"/>
          <dgm:constr type="h" for="ch" forName="textaccent6" refType="h" fact="0.024"/>
          <dgm:constr type="l" for="ch" forName="text7" refType="w" fact="0.2451"/>
          <dgm:constr type="t" for="ch" forName="text7" refType="h" fact="0.4535"/>
          <dgm:constr type="w" for="ch" forName="text7" refType="w" fact="0.1425"/>
          <dgm:constr type="h" for="ch" forName="text7" refType="h" fact="0.2049"/>
          <dgm:constr type="l" for="ch" forName="image7" refType="w" fact="0.1225"/>
          <dgm:constr type="t" for="ch" forName="image7" refType="h" fact="0.5674"/>
          <dgm:constr type="w" for="ch" forName="image7" refType="w" fact="0.1425"/>
          <dgm:constr type="h" for="ch" forName="image7" refType="h" fact="0.2049"/>
          <dgm:constr type="l" for="ch" forName="imageaccent7" refType="w" fact="0.2195"/>
          <dgm:constr type="t" for="ch" forName="imageaccent7" refType="h" fact="0.5703"/>
          <dgm:constr type="w" for="ch" forName="imageaccent7" refType="w" fact="0.0166"/>
          <dgm:constr type="h" for="ch" forName="imageaccent7" refType="h" fact="0.024"/>
          <dgm:constr type="l" for="ch" forName="textaccent7" refType="w" fact="0.2491"/>
          <dgm:constr type="t" for="ch" forName="textaccent7" refType="h" fact="0.5443"/>
          <dgm:constr type="w" for="ch" forName="textaccent7" refType="w" fact="0.0166"/>
          <dgm:constr type="h" for="ch" forName="textaccent7" refType="h" fact="0.024"/>
          <dgm:constr type="l" for="ch" forName="image8" refType="w" fact="0.6123"/>
          <dgm:constr type="t" for="ch" forName="image8" refType="h" fact="0.5696"/>
          <dgm:constr type="w" for="ch" forName="image8" refType="w" fact="0.1425"/>
          <dgm:constr type="h" for="ch" forName="image8" refType="h" fact="0.2049"/>
          <dgm:constr type="l" for="ch" forName="text8" refType="w" fact="0.7349"/>
          <dgm:constr type="t" for="ch" forName="text8" refType="h" fact="0.4574"/>
          <dgm:constr type="w" for="ch" forName="text8" refType="w" fact="0.1425"/>
          <dgm:constr type="h" for="ch" forName="text8" refType="h" fact="0.2049"/>
          <dgm:constr type="l" for="ch" forName="imageaccent8" refType="w" fact="0.7367"/>
          <dgm:constr type="t" for="ch" forName="imageaccent8" refType="h" fact="0.6595"/>
          <dgm:constr type="w" for="ch" forName="imageaccent8" refType="w" fact="0.0166"/>
          <dgm:constr type="h" for="ch" forName="imageaccent8" refType="h" fact="0.024"/>
          <dgm:constr type="l" for="ch" forName="textaccent8" refType="w" fact="0.7631"/>
          <dgm:constr type="t" for="ch" forName="textaccent8" refType="h" fact="0.6369"/>
          <dgm:constr type="w" for="ch" forName="textaccent8" refType="w" fact="0.0166"/>
          <dgm:constr type="h" for="ch" forName="textaccent8" refType="h" fact="0.024"/>
          <dgm:constr type="l" for="ch" forName="text9" refType="w" fact="0.7354"/>
          <dgm:constr type="t" for="ch" forName="text9" refType="h" fact="0.0044"/>
          <dgm:constr type="w" for="ch" forName="text9" refType="w" fact="0.1425"/>
          <dgm:constr type="h" for="ch" forName="text9" refType="h" fact="0.2049"/>
          <dgm:constr type="l" for="ch" forName="textaccent9" refType="w" fact="0.8339"/>
          <dgm:constr type="t" for="ch" forName="textaccent9" refType="h" fact="0.1846"/>
          <dgm:constr type="w" for="ch" forName="textaccent9" refType="w" fact="0.0166"/>
          <dgm:constr type="h" for="ch" forName="textaccent9" refType="h" fact="0.024"/>
          <dgm:constr type="l" for="ch" forName="image9" refType="w" fact="0.7354"/>
          <dgm:constr type="t" for="ch" forName="image9" refType="h" fact="0.2306"/>
          <dgm:constr type="w" for="ch" forName="image9" refType="w" fact="0.1425"/>
          <dgm:constr type="h" for="ch" forName="image9" refType="h" fact="0.2049"/>
          <dgm:constr type="l" for="ch" forName="imageaccent9" refType="w" fact="0.8339"/>
          <dgm:constr type="t" for="ch" forName="imageaccent9" refType="h" fact="0.2318"/>
          <dgm:constr type="w" for="ch" forName="imageaccent9" refType="w" fact="0.0166"/>
          <dgm:constr type="h" for="ch" forName="imageaccent9" refType="h" fact="0.024"/>
          <dgm:constr type="l" for="ch" forName="image10" refType="w" fact="0.2446"/>
          <dgm:constr type="t" for="ch" forName="image10" refType="h" fact="0.6805"/>
          <dgm:constr type="w" for="ch" forName="image10" refType="w" fact="0.1425"/>
          <dgm:constr type="h" for="ch" forName="image10" refType="h" fact="0.2049"/>
          <dgm:constr type="l" for="ch" forName="text10" refType="w" fact="0.3672"/>
          <dgm:constr type="t" for="ch" forName="text10" refType="h" fact="0.5683"/>
          <dgm:constr type="w" for="ch" forName="text10" refType="w" fact="0.1425"/>
          <dgm:constr type="h" for="ch" forName="text10" refType="h" fact="0.2049"/>
          <dgm:constr type="l" for="ch" forName="imageaccent10" refType="w" fact="0.369"/>
          <dgm:constr type="t" for="ch" forName="imageaccent10" refType="h" fact="0.7704"/>
          <dgm:constr type="w" for="ch" forName="imageaccent10" refType="w" fact="0.0166"/>
          <dgm:constr type="h" for="ch" forName="imageaccent10" refType="h" fact="0.024"/>
          <dgm:constr type="l" for="ch" forName="textaccent10" refType="w" fact="0.3954"/>
          <dgm:constr type="t" for="ch" forName="textaccent10" refType="h" fact="0.7478"/>
          <dgm:constr type="w" for="ch" forName="textaccent10" refType="w" fact="0.0166"/>
          <dgm:constr type="h" for="ch" forName="textaccent10" refType="h" fact="0.024"/>
          <dgm:constr type="l" for="ch" forName="text11" refType="w" fact="0.612"/>
          <dgm:constr type="t" for="ch" forName="text11" refType="h" fact="0.7951"/>
          <dgm:constr type="w" for="ch" forName="text11" refType="w" fact="0.1425"/>
          <dgm:constr type="h" for="ch" forName="text11" refType="h" fact="0.2049"/>
          <dgm:constr type="l" for="ch" forName="image11" refType="w" fact="0.4894"/>
          <dgm:constr type="t" for="ch" forName="image11" refType="h" fact="0.6816"/>
          <dgm:constr type="w" for="ch" forName="image11" refType="w" fact="0.1425"/>
          <dgm:constr type="h" for="ch" forName="image11" refType="h" fact="0.2049"/>
          <dgm:constr type="l" for="ch" forName="imageaccent11" refType="w" fact="0.5874"/>
          <dgm:constr type="t" for="ch" forName="imageaccent11" refType="h" fact="0.8589"/>
          <dgm:constr type="w" for="ch" forName="imageaccent11" refType="w" fact="0.0166"/>
          <dgm:constr type="h" for="ch" forName="imageaccent11" refType="h" fact="0.024"/>
          <dgm:constr type="l" for="ch" forName="textaccent11" refType="w" fact="0.6154"/>
          <dgm:constr type="t" for="ch" forName="textaccent11" refType="h" fact="0.8863"/>
          <dgm:constr type="w" for="ch" forName="textaccent11" refType="w" fact="0.0166"/>
          <dgm:constr type="h" for="ch" forName="textaccent11" refType="h" fact="0.024"/>
          <dgm:constr type="l" for="ch" forName="text12" refType="w" fact="0.735"/>
          <dgm:constr type="t" for="ch" forName="text12" refType="h" fact="0.684"/>
          <dgm:constr type="w" for="ch" forName="text12" refType="w" fact="0.1425"/>
          <dgm:constr type="h" for="ch" forName="text12" refType="h" fact="0.2049"/>
          <dgm:constr type="l" for="ch" forName="image12" refType="w" fact="0.8575"/>
          <dgm:constr type="t" for="ch" forName="image12" refType="h" fact="0.5718"/>
          <dgm:constr type="w" for="ch" forName="image12" refType="w" fact="0.1425"/>
          <dgm:constr type="h" for="ch" forName="image12" refType="h" fact="0.2049"/>
          <dgm:constr type="l" for="ch" forName="textaccent12" refType="w" fact="0.8594"/>
          <dgm:constr type="t" for="ch" forName="textaccent12" refType="h" fact="0.7739"/>
          <dgm:constr type="w" for="ch" forName="textaccent12" refType="w" fact="0.0166"/>
          <dgm:constr type="h" for="ch" forName="textaccent12" refType="h" fact="0.024"/>
          <dgm:constr type="l" for="ch" forName="imageaccent12" refType="w" fact="0.8858"/>
          <dgm:constr type="t" for="ch" forName="imageaccent12" refType="h" fact="0.7513"/>
          <dgm:constr type="w" for="ch" forName="imageaccent12" refType="w" fact="0.0166"/>
          <dgm:constr type="h" for="ch" forName="imageaccent12" refType="h" fact="0.024"/>
        </dgm:constrLst>
      </dgm:else>
    </dgm:choose>
    <dgm:forEach name="wrapper" axis="self" ptType="parTrans">
      <dgm:forEach name="wrapper2" axis="self" ptType="sibTrans" st="2">
        <dgm:forEach name="textRepeat" axis="self">
          <dgm:layoutNode name="textRepeatNode" styleLbl="alignNode1">
            <dgm:varLst>
              <dgm:chMax val="0"/>
              <dgm:chPref val="0"/>
              <dgm:bulletEnabled val="1"/>
            </dgm:varLst>
            <dgm:alg type="tx"/>
            <dgm:shape xmlns:r="http://schemas.openxmlformats.org/officeDocument/2006/relationships" type="hexagon" r:blip="">
              <dgm:adjLst>
                <dgm:adj idx="1" val="0.25"/>
                <dgm:adj idx="2" val="1.1547"/>
              </dgm:adjLst>
            </dgm:shape>
            <dgm:presOf axis="desOrSelf" ptType="node"/>
            <dgm:constrLst>
              <dgm:constr type="lMarg" refType="primFontSz" fact="0"/>
              <dgm:constr type="rMarg" refType="primFontSz" fact="0"/>
              <dgm:constr type="tMarg" refType="primFontSz" fact="0.1"/>
              <dgm:constr type="bMarg" refType="primFontSz" fact="0.1"/>
            </dgm:constrLst>
            <dgm:ruleLst>
              <dgm:rule type="primFontSz" val="5" fact="NaN" max="NaN"/>
            </dgm:ruleLst>
          </dgm:layoutNode>
        </dgm:forEach>
        <dgm:forEach name="accentRepeat" axis="self">
          <dgm:layoutNode name="accentRepeatNode" styleLbl="solidAlignAcc1">
            <dgm:alg type="sp"/>
            <dgm:shape xmlns:r="http://schemas.openxmlformats.org/officeDocument/2006/relationships" type="hexagon" r:blip="">
              <dgm:adjLst>
                <dgm:adj idx="1" val="0.25"/>
                <dgm:adj idx="2" val="1.1547"/>
              </dgm:adjLst>
            </dgm:shape>
            <dgm:presOf/>
          </dgm:layoutNode>
        </dgm:forEach>
        <dgm:forEach name="imageRepeat" axis="self">
          <dgm:layoutNode name="imageRepeatNode" styleLbl="alignAcc1">
            <dgm:alg type="sp"/>
            <dgm:shape xmlns:r="http://schemas.openxmlformats.org/officeDocument/2006/relationships" type="hexagon" r:blip="" blipPhldr="1">
              <dgm:adjLst>
                <dgm:adj idx="1" val="0.25"/>
                <dgm:adj idx="2" val="1.1547"/>
              </dgm:adjLst>
            </dgm:shape>
            <dgm:presOf axis="self"/>
          </dgm:layoutNode>
        </dgm:forEach>
      </dgm:forEach>
    </dgm:forEach>
    <dgm:forEach name="Name14" axis="ch" ptType="node" cnt="1">
      <dgm:layoutNode name="text1">
        <dgm:alg type="sp"/>
        <dgm:shape xmlns:r="http://schemas.openxmlformats.org/officeDocument/2006/relationships" r:blip="">
          <dgm:adjLst/>
        </dgm:shape>
        <dgm:presOf/>
        <dgm:constrLst/>
        <dgm:forEach name="Name15" ref="textRepeat"/>
      </dgm:layoutNode>
      <dgm:layoutNode name="textaccent1">
        <dgm:alg type="sp"/>
        <dgm:shape xmlns:r="http://schemas.openxmlformats.org/officeDocument/2006/relationships" r:blip="">
          <dgm:adjLst/>
        </dgm:shape>
        <dgm:presOf/>
        <dgm:constrLst/>
        <dgm:forEach name="Name16" ref="accentRepeat"/>
      </dgm:layoutNode>
    </dgm:forEach>
    <dgm:forEach name="Name17" axis="ch" ptType="sibTrans" hideLastTrans="0" cnt="1">
      <dgm:layoutNode name="image1">
        <dgm:alg type="sp"/>
        <dgm:shape xmlns:r="http://schemas.openxmlformats.org/officeDocument/2006/relationships" r:blip="">
          <dgm:adjLst/>
        </dgm:shape>
        <dgm:presOf/>
        <dgm:constrLst/>
        <dgm:forEach name="Name18" ref="imageRepeat"/>
      </dgm:layoutNode>
      <dgm:layoutNode name="imageaccent1">
        <dgm:alg type="sp"/>
        <dgm:shape xmlns:r="http://schemas.openxmlformats.org/officeDocument/2006/relationships" r:blip="">
          <dgm:adjLst/>
        </dgm:shape>
        <dgm:presOf/>
        <dgm:constrLst/>
        <dgm:forEach name="Name19" ref="accentRepeat"/>
      </dgm:layoutNode>
    </dgm:forEach>
    <dgm:forEach name="Name20" axis="ch" ptType="node" st="2" cnt="1">
      <dgm:layoutNode name="text2">
        <dgm:alg type="sp"/>
        <dgm:shape xmlns:r="http://schemas.openxmlformats.org/officeDocument/2006/relationships" r:blip="">
          <dgm:adjLst/>
        </dgm:shape>
        <dgm:presOf/>
        <dgm:constrLst/>
        <dgm:forEach name="Name21" ref="textRepeat"/>
      </dgm:layoutNode>
      <dgm:layoutNode name="textaccent2">
        <dgm:alg type="sp"/>
        <dgm:shape xmlns:r="http://schemas.openxmlformats.org/officeDocument/2006/relationships" r:blip="">
          <dgm:adjLst/>
        </dgm:shape>
        <dgm:presOf/>
        <dgm:constrLst/>
        <dgm:forEach name="Name22" ref="accentRepeat"/>
      </dgm:layoutNode>
    </dgm:forEach>
    <dgm:forEach name="Name23" axis="ch" ptType="sibTrans" hideLastTrans="0" st="2" cnt="1">
      <dgm:layoutNode name="image2">
        <dgm:alg type="sp"/>
        <dgm:shape xmlns:r="http://schemas.openxmlformats.org/officeDocument/2006/relationships" r:blip="">
          <dgm:adjLst/>
        </dgm:shape>
        <dgm:presOf/>
        <dgm:constrLst/>
        <dgm:forEach name="Name24" ref="imageRepeat"/>
      </dgm:layoutNode>
      <dgm:layoutNode name="imageaccent2">
        <dgm:alg type="sp"/>
        <dgm:shape xmlns:r="http://schemas.openxmlformats.org/officeDocument/2006/relationships" r:blip="">
          <dgm:adjLst/>
        </dgm:shape>
        <dgm:presOf/>
        <dgm:constrLst/>
        <dgm:forEach name="Name25" ref="accentRepeat"/>
      </dgm:layoutNode>
    </dgm:forEach>
    <dgm:forEach name="Name26" axis="ch" ptType="node" st="3" cnt="1">
      <dgm:layoutNode name="text3">
        <dgm:alg type="sp"/>
        <dgm:shape xmlns:r="http://schemas.openxmlformats.org/officeDocument/2006/relationships" r:blip="">
          <dgm:adjLst/>
        </dgm:shape>
        <dgm:presOf/>
        <dgm:constrLst/>
        <dgm:forEach name="Name27" ref="textRepeat"/>
      </dgm:layoutNode>
      <dgm:layoutNode name="textaccent3">
        <dgm:alg type="sp"/>
        <dgm:shape xmlns:r="http://schemas.openxmlformats.org/officeDocument/2006/relationships" r:blip="">
          <dgm:adjLst/>
        </dgm:shape>
        <dgm:presOf/>
        <dgm:constrLst/>
        <dgm:forEach name="Name28" ref="accentRepeat"/>
      </dgm:layoutNode>
    </dgm:forEach>
    <dgm:forEach name="Name29" axis="ch" ptType="sibTrans" hideLastTrans="0" st="3" cnt="1">
      <dgm:layoutNode name="image3">
        <dgm:alg type="sp"/>
        <dgm:shape xmlns:r="http://schemas.openxmlformats.org/officeDocument/2006/relationships" r:blip="">
          <dgm:adjLst/>
        </dgm:shape>
        <dgm:presOf/>
        <dgm:constrLst/>
        <dgm:forEach name="Name30" ref="imageRepeat"/>
      </dgm:layoutNode>
      <dgm:layoutNode name="imageaccent3">
        <dgm:alg type="sp"/>
        <dgm:shape xmlns:r="http://schemas.openxmlformats.org/officeDocument/2006/relationships" r:blip="">
          <dgm:adjLst/>
        </dgm:shape>
        <dgm:presOf/>
        <dgm:constrLst/>
        <dgm:forEach name="Name31" ref="accentRepeat"/>
      </dgm:layoutNode>
    </dgm:forEach>
    <dgm:forEach name="Name32" axis="ch" ptType="node" st="4" cnt="1">
      <dgm:layoutNode name="text4">
        <dgm:alg type="sp"/>
        <dgm:shape xmlns:r="http://schemas.openxmlformats.org/officeDocument/2006/relationships" r:blip="">
          <dgm:adjLst/>
        </dgm:shape>
        <dgm:presOf/>
        <dgm:constrLst/>
        <dgm:forEach name="Name33" ref="textRepeat"/>
      </dgm:layoutNode>
      <dgm:layoutNode name="textaccent4">
        <dgm:alg type="sp"/>
        <dgm:shape xmlns:r="http://schemas.openxmlformats.org/officeDocument/2006/relationships" r:blip="">
          <dgm:adjLst/>
        </dgm:shape>
        <dgm:presOf/>
        <dgm:constrLst/>
        <dgm:forEach name="Name34" ref="accentRepeat"/>
      </dgm:layoutNode>
    </dgm:forEach>
    <dgm:forEach name="Name35" axis="ch" ptType="sibTrans" hideLastTrans="0" st="4" cnt="1">
      <dgm:layoutNode name="image4">
        <dgm:alg type="sp"/>
        <dgm:shape xmlns:r="http://schemas.openxmlformats.org/officeDocument/2006/relationships" r:blip="">
          <dgm:adjLst/>
        </dgm:shape>
        <dgm:presOf/>
        <dgm:constrLst/>
        <dgm:forEach name="Name36" ref="imageRepeat"/>
      </dgm:layoutNode>
      <dgm:layoutNode name="imageaccent4">
        <dgm:alg type="sp"/>
        <dgm:shape xmlns:r="http://schemas.openxmlformats.org/officeDocument/2006/relationships" r:blip="">
          <dgm:adjLst/>
        </dgm:shape>
        <dgm:presOf/>
        <dgm:constrLst/>
        <dgm:forEach name="Name37" ref="accentRepeat"/>
      </dgm:layoutNode>
    </dgm:forEach>
    <dgm:forEach name="Name38" axis="ch" ptType="node" st="5" cnt="1">
      <dgm:layoutNode name="text5">
        <dgm:alg type="sp"/>
        <dgm:shape xmlns:r="http://schemas.openxmlformats.org/officeDocument/2006/relationships" r:blip="">
          <dgm:adjLst/>
        </dgm:shape>
        <dgm:presOf/>
        <dgm:constrLst/>
        <dgm:forEach name="Name39" ref="textRepeat"/>
      </dgm:layoutNode>
      <dgm:layoutNode name="textaccent5">
        <dgm:alg type="sp"/>
        <dgm:shape xmlns:r="http://schemas.openxmlformats.org/officeDocument/2006/relationships" r:blip="">
          <dgm:adjLst/>
        </dgm:shape>
        <dgm:presOf/>
        <dgm:constrLst/>
        <dgm:forEach name="Name40" ref="accentRepeat"/>
      </dgm:layoutNode>
    </dgm:forEach>
    <dgm:forEach name="Name41" axis="ch" ptType="sibTrans" hideLastTrans="0" st="5" cnt="1">
      <dgm:layoutNode name="image5">
        <dgm:alg type="sp"/>
        <dgm:shape xmlns:r="http://schemas.openxmlformats.org/officeDocument/2006/relationships" r:blip="">
          <dgm:adjLst/>
        </dgm:shape>
        <dgm:presOf/>
        <dgm:constrLst/>
        <dgm:forEach name="Name42" ref="imageRepeat"/>
      </dgm:layoutNode>
      <dgm:layoutNode name="imageaccent5">
        <dgm:alg type="sp"/>
        <dgm:shape xmlns:r="http://schemas.openxmlformats.org/officeDocument/2006/relationships" r:blip="">
          <dgm:adjLst/>
        </dgm:shape>
        <dgm:presOf/>
        <dgm:constrLst/>
        <dgm:forEach name="Name43" ref="accentRepeat"/>
      </dgm:layoutNode>
    </dgm:forEach>
    <dgm:forEach name="Name44" axis="ch" ptType="node" st="6" cnt="1">
      <dgm:layoutNode name="text6">
        <dgm:alg type="sp"/>
        <dgm:shape xmlns:r="http://schemas.openxmlformats.org/officeDocument/2006/relationships" r:blip="">
          <dgm:adjLst/>
        </dgm:shape>
        <dgm:presOf/>
        <dgm:constrLst/>
        <dgm:forEach name="Name45" ref="textRepeat"/>
      </dgm:layoutNode>
      <dgm:layoutNode name="textaccent6">
        <dgm:alg type="sp"/>
        <dgm:shape xmlns:r="http://schemas.openxmlformats.org/officeDocument/2006/relationships" r:blip="">
          <dgm:adjLst/>
        </dgm:shape>
        <dgm:presOf/>
        <dgm:constrLst/>
        <dgm:forEach name="Name46" ref="accentRepeat"/>
      </dgm:layoutNode>
    </dgm:forEach>
    <dgm:forEach name="Name47" axis="ch" ptType="sibTrans" hideLastTrans="0" st="6" cnt="1">
      <dgm:layoutNode name="image6">
        <dgm:alg type="sp"/>
        <dgm:shape xmlns:r="http://schemas.openxmlformats.org/officeDocument/2006/relationships" r:blip="">
          <dgm:adjLst/>
        </dgm:shape>
        <dgm:presOf/>
        <dgm:constrLst/>
        <dgm:forEach name="Name48" ref="imageRepeat"/>
      </dgm:layoutNode>
      <dgm:layoutNode name="imageaccent6">
        <dgm:alg type="sp"/>
        <dgm:shape xmlns:r="http://schemas.openxmlformats.org/officeDocument/2006/relationships" r:blip="">
          <dgm:adjLst/>
        </dgm:shape>
        <dgm:presOf/>
        <dgm:constrLst/>
        <dgm:forEach name="Name49" ref="accentRepeat"/>
      </dgm:layoutNode>
    </dgm:forEach>
    <dgm:forEach name="Name50" axis="ch" ptType="node" st="7" cnt="1">
      <dgm:layoutNode name="text7">
        <dgm:alg type="sp"/>
        <dgm:shape xmlns:r="http://schemas.openxmlformats.org/officeDocument/2006/relationships" r:blip="">
          <dgm:adjLst/>
        </dgm:shape>
        <dgm:presOf/>
        <dgm:constrLst/>
        <dgm:forEach name="Name51" ref="textRepeat"/>
      </dgm:layoutNode>
      <dgm:layoutNode name="textaccent7">
        <dgm:alg type="sp"/>
        <dgm:shape xmlns:r="http://schemas.openxmlformats.org/officeDocument/2006/relationships" r:blip="">
          <dgm:adjLst/>
        </dgm:shape>
        <dgm:presOf/>
        <dgm:constrLst/>
        <dgm:forEach name="Name52" ref="accentRepeat"/>
      </dgm:layoutNode>
    </dgm:forEach>
    <dgm:forEach name="Name53" axis="ch" ptType="sibTrans" hideLastTrans="0" st="7" cnt="1">
      <dgm:layoutNode name="image7">
        <dgm:alg type="sp"/>
        <dgm:shape xmlns:r="http://schemas.openxmlformats.org/officeDocument/2006/relationships" r:blip="">
          <dgm:adjLst/>
        </dgm:shape>
        <dgm:presOf/>
        <dgm:constrLst/>
        <dgm:forEach name="Name54" ref="imageRepeat"/>
      </dgm:layoutNode>
      <dgm:layoutNode name="imageaccent7">
        <dgm:alg type="sp"/>
        <dgm:shape xmlns:r="http://schemas.openxmlformats.org/officeDocument/2006/relationships" r:blip="">
          <dgm:adjLst/>
        </dgm:shape>
        <dgm:presOf/>
        <dgm:constrLst/>
        <dgm:forEach name="Name55" ref="accentRepeat"/>
      </dgm:layoutNode>
    </dgm:forEach>
    <dgm:forEach name="Name56" axis="ch" ptType="node" st="8" cnt="1">
      <dgm:layoutNode name="text8">
        <dgm:alg type="sp"/>
        <dgm:shape xmlns:r="http://schemas.openxmlformats.org/officeDocument/2006/relationships" r:blip="">
          <dgm:adjLst/>
        </dgm:shape>
        <dgm:presOf/>
        <dgm:constrLst/>
        <dgm:forEach name="Name57" ref="textRepeat"/>
      </dgm:layoutNode>
      <dgm:layoutNode name="textaccent8">
        <dgm:alg type="sp"/>
        <dgm:shape xmlns:r="http://schemas.openxmlformats.org/officeDocument/2006/relationships" r:blip="">
          <dgm:adjLst/>
        </dgm:shape>
        <dgm:presOf/>
        <dgm:constrLst/>
        <dgm:forEach name="Name58" ref="accentRepeat"/>
      </dgm:layoutNode>
    </dgm:forEach>
    <dgm:forEach name="Name59" axis="ch" ptType="sibTrans" hideLastTrans="0" st="8" cnt="1">
      <dgm:layoutNode name="image8">
        <dgm:alg type="sp"/>
        <dgm:shape xmlns:r="http://schemas.openxmlformats.org/officeDocument/2006/relationships" r:blip="">
          <dgm:adjLst/>
        </dgm:shape>
        <dgm:presOf/>
        <dgm:constrLst/>
        <dgm:forEach name="Name60" ref="imageRepeat"/>
      </dgm:layoutNode>
      <dgm:layoutNode name="imageaccent8">
        <dgm:alg type="sp"/>
        <dgm:shape xmlns:r="http://schemas.openxmlformats.org/officeDocument/2006/relationships" r:blip="">
          <dgm:adjLst/>
        </dgm:shape>
        <dgm:presOf/>
        <dgm:constrLst/>
        <dgm:forEach name="Name61" ref="accentRepeat"/>
      </dgm:layoutNode>
    </dgm:forEach>
    <dgm:forEach name="Name62" axis="ch" ptType="node" st="9" cnt="1">
      <dgm:layoutNode name="text9">
        <dgm:alg type="sp"/>
        <dgm:shape xmlns:r="http://schemas.openxmlformats.org/officeDocument/2006/relationships" r:blip="">
          <dgm:adjLst/>
        </dgm:shape>
        <dgm:presOf/>
        <dgm:constrLst/>
        <dgm:forEach name="Name63" ref="textRepeat"/>
      </dgm:layoutNode>
      <dgm:layoutNode name="textaccent9">
        <dgm:alg type="sp"/>
        <dgm:shape xmlns:r="http://schemas.openxmlformats.org/officeDocument/2006/relationships" r:blip="">
          <dgm:adjLst/>
        </dgm:shape>
        <dgm:presOf/>
        <dgm:constrLst/>
        <dgm:forEach name="Name64" ref="accentRepeat"/>
      </dgm:layoutNode>
    </dgm:forEach>
    <dgm:forEach name="Name65" axis="ch" ptType="sibTrans" hideLastTrans="0" st="9" cnt="1">
      <dgm:layoutNode name="image9">
        <dgm:alg type="sp"/>
        <dgm:shape xmlns:r="http://schemas.openxmlformats.org/officeDocument/2006/relationships" r:blip="">
          <dgm:adjLst/>
        </dgm:shape>
        <dgm:presOf/>
        <dgm:constrLst/>
        <dgm:forEach name="Name66" ref="imageRepeat"/>
      </dgm:layoutNode>
      <dgm:layoutNode name="imageaccent9">
        <dgm:alg type="sp"/>
        <dgm:shape xmlns:r="http://schemas.openxmlformats.org/officeDocument/2006/relationships" r:blip="">
          <dgm:adjLst/>
        </dgm:shape>
        <dgm:presOf/>
        <dgm:constrLst/>
        <dgm:forEach name="Name67" ref="accentRepeat"/>
      </dgm:layoutNode>
    </dgm:forEach>
    <dgm:forEach name="Name68" axis="ch" ptType="node" st="10" cnt="1">
      <dgm:layoutNode name="text10">
        <dgm:alg type="sp"/>
        <dgm:shape xmlns:r="http://schemas.openxmlformats.org/officeDocument/2006/relationships" r:blip="">
          <dgm:adjLst/>
        </dgm:shape>
        <dgm:presOf/>
        <dgm:constrLst/>
        <dgm:forEach name="Name69" ref="textRepeat"/>
      </dgm:layoutNode>
      <dgm:layoutNode name="textaccent10">
        <dgm:alg type="sp"/>
        <dgm:shape xmlns:r="http://schemas.openxmlformats.org/officeDocument/2006/relationships" r:blip="">
          <dgm:adjLst/>
        </dgm:shape>
        <dgm:presOf/>
        <dgm:constrLst/>
        <dgm:forEach name="Name70" ref="accentRepeat"/>
      </dgm:layoutNode>
    </dgm:forEach>
    <dgm:forEach name="Name71" axis="ch" ptType="sibTrans" hideLastTrans="0" st="10" cnt="1">
      <dgm:layoutNode name="image10">
        <dgm:alg type="sp"/>
        <dgm:shape xmlns:r="http://schemas.openxmlformats.org/officeDocument/2006/relationships" r:blip="">
          <dgm:adjLst/>
        </dgm:shape>
        <dgm:presOf/>
        <dgm:constrLst/>
        <dgm:forEach name="Name72" ref="imageRepeat"/>
      </dgm:layoutNode>
      <dgm:layoutNode name="imageaccent10">
        <dgm:alg type="sp"/>
        <dgm:shape xmlns:r="http://schemas.openxmlformats.org/officeDocument/2006/relationships" r:blip="">
          <dgm:adjLst/>
        </dgm:shape>
        <dgm:presOf/>
        <dgm:constrLst/>
        <dgm:forEach name="Name73" ref="accentRepeat"/>
      </dgm:layoutNode>
    </dgm:forEach>
    <dgm:forEach name="Name74" axis="ch" ptType="node" st="11" cnt="1">
      <dgm:layoutNode name="text11">
        <dgm:alg type="sp"/>
        <dgm:shape xmlns:r="http://schemas.openxmlformats.org/officeDocument/2006/relationships" r:blip="">
          <dgm:adjLst/>
        </dgm:shape>
        <dgm:presOf/>
        <dgm:constrLst/>
        <dgm:forEach name="Name75" ref="textRepeat"/>
      </dgm:layoutNode>
      <dgm:layoutNode name="textaccent11">
        <dgm:alg type="sp"/>
        <dgm:shape xmlns:r="http://schemas.openxmlformats.org/officeDocument/2006/relationships" r:blip="">
          <dgm:adjLst/>
        </dgm:shape>
        <dgm:presOf/>
        <dgm:constrLst/>
        <dgm:forEach name="Name76" ref="accentRepeat"/>
      </dgm:layoutNode>
    </dgm:forEach>
    <dgm:forEach name="Name77" axis="ch" ptType="sibTrans" hideLastTrans="0" st="11" cnt="1">
      <dgm:layoutNode name="image11">
        <dgm:alg type="sp"/>
        <dgm:shape xmlns:r="http://schemas.openxmlformats.org/officeDocument/2006/relationships" r:blip="">
          <dgm:adjLst/>
        </dgm:shape>
        <dgm:presOf/>
        <dgm:constrLst/>
        <dgm:forEach name="Name78" ref="imageRepeat"/>
      </dgm:layoutNode>
      <dgm:layoutNode name="imageaccent11">
        <dgm:alg type="sp"/>
        <dgm:shape xmlns:r="http://schemas.openxmlformats.org/officeDocument/2006/relationships" r:blip="">
          <dgm:adjLst/>
        </dgm:shape>
        <dgm:presOf/>
        <dgm:constrLst/>
        <dgm:forEach name="Name79" ref="accentRepeat"/>
      </dgm:layoutNode>
    </dgm:forEach>
    <dgm:forEach name="Name80" axis="ch" ptType="node" st="12" cnt="1">
      <dgm:layoutNode name="text12">
        <dgm:alg type="sp"/>
        <dgm:shape xmlns:r="http://schemas.openxmlformats.org/officeDocument/2006/relationships" r:blip="">
          <dgm:adjLst/>
        </dgm:shape>
        <dgm:presOf/>
        <dgm:constrLst/>
        <dgm:forEach name="Name81" ref="textRepeat"/>
      </dgm:layoutNode>
      <dgm:layoutNode name="textaccent12">
        <dgm:alg type="sp"/>
        <dgm:shape xmlns:r="http://schemas.openxmlformats.org/officeDocument/2006/relationships" r:blip="">
          <dgm:adjLst/>
        </dgm:shape>
        <dgm:presOf/>
        <dgm:constrLst/>
        <dgm:forEach name="Name82" ref="accentRepeat"/>
      </dgm:layoutNode>
    </dgm:forEach>
    <dgm:forEach name="Name83" axis="ch" ptType="sibTrans" hideLastTrans="0" st="12" cnt="1">
      <dgm:layoutNode name="image12">
        <dgm:alg type="sp"/>
        <dgm:shape xmlns:r="http://schemas.openxmlformats.org/officeDocument/2006/relationships" r:blip="">
          <dgm:adjLst/>
        </dgm:shape>
        <dgm:presOf/>
        <dgm:constrLst/>
        <dgm:forEach name="Name84" ref="imageRepeat"/>
      </dgm:layoutNode>
      <dgm:layoutNode name="imageaccent12">
        <dgm:alg type="sp"/>
        <dgm:shape xmlns:r="http://schemas.openxmlformats.org/officeDocument/2006/relationships" r:blip="">
          <dgm:adjLst/>
        </dgm:shape>
        <dgm:presOf/>
        <dgm:constrLst/>
        <dgm:forEach name="Name85" ref="accentRepeat"/>
      </dgm:layoutNode>
    </dgm:forEach>
  </dgm:layoutNode>
</dgm:layoutDef>
</file>

<file path=ppt/diagrams/layout2.xml><?xml version="1.0" encoding="utf-8"?>
<dgm:layoutDef xmlns:dgm="http://schemas.openxmlformats.org/drawingml/2006/diagram" xmlns:a="http://schemas.openxmlformats.org/drawingml/2006/main" uniqueId="urn:microsoft.com/office/officeart/2008/layout/HexagonCluster">
  <dgm:title val=""/>
  <dgm:desc val=""/>
  <dgm:catLst>
    <dgm:cat type="picture" pri="21000"/>
    <dgm:cat type="relationship" pri="3200"/>
    <dgm:cat type="pictureconvert" pri="21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tyleData>
  <dgm:clr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clrData>
  <dgm:layoutNode name="Name0">
    <dgm:varLst>
      <dgm:chMax val="21"/>
      <dgm:chPref val="21"/>
    </dgm:varLst>
    <dgm:shape xmlns:r="http://schemas.openxmlformats.org/officeDocument/2006/relationships" r:blip="">
      <dgm:adjLst/>
    </dgm:shape>
    <dgm:choose name="Name1">
      <dgm:if name="Name2" axis="ch" ptType="node" func="cnt" op="equ" val="1">
        <dgm:alg type="composite">
          <dgm:param type="ar" val="1.3871"/>
        </dgm:alg>
        <dgm:constrLst>
          <dgm:constr type="primFontSz" for="des" ptType="node" op="equ" val="65"/>
          <dgm:constr type="l" for="ch" forName="text1" refType="w" fact="0.4525"/>
          <dgm:constr type="t" for="ch" forName="text1" refType="h" fact="0.346"/>
          <dgm:constr type="w" for="ch" forName="text1" refType="w" fact="0.5475"/>
          <dgm:constr type="h" for="ch" forName="text1" refType="h" fact="0.654"/>
          <dgm:constr type="l" for="ch" forName="textaccent1" refType="w" fact="0.4652"/>
          <dgm:constr type="t" for="ch" forName="textaccent1" refType="h" fact="0.6348"/>
          <dgm:constr type="w" for="ch" forName="textaccent1" refType="w" fact="0.0639"/>
          <dgm:constr type="h" for="ch" forName="textaccent1" refType="h" fact="0.0765"/>
          <dgm:constr type="l" for="ch" forName="image1" refType="w" fact="0"/>
          <dgm:constr type="t" for="ch" forName="image1" refType="h" fact="0"/>
          <dgm:constr type="w" for="ch" forName="image1" refType="w" fact="0.5468"/>
          <dgm:constr type="h" for="ch" forName="image1" refType="h" fact="0.6538"/>
          <dgm:constr type="l" for="ch" forName="imageaccent1" refType="w" fact="0.3702"/>
          <dgm:constr type="t" for="ch" forName="imageaccent1" refType="h" fact="0.5633"/>
          <dgm:constr type="w" for="ch" forName="imageaccent1" refType="w" fact="0.0639"/>
          <dgm:constr type="h" for="ch" forName="imageaccent1" refType="h" fact="0.0765"/>
        </dgm:constrLst>
      </dgm:if>
      <dgm:if name="Name3" axis="ch" ptType="node" func="cnt" op="equ" val="2">
        <dgm:alg type="composite">
          <dgm:param type="ar" val="2.6443"/>
        </dgm:alg>
        <dgm:constrLst>
          <dgm:constr type="primFontSz" for="des" ptType="node" op="equ" val="65"/>
          <dgm:constr type="l" for="ch" forName="text1" refType="w" fact="0.2383"/>
          <dgm:constr type="t" for="ch" forName="text1" refType="h" fact="0.3501"/>
          <dgm:constr type="w" for="ch" forName="text1" refType="w" fact="0.285"/>
          <dgm:constr type="h" for="ch" forName="text1" refType="h" fact="0.6499"/>
          <dgm:constr type="l" for="ch" forName="textaccent1" refType="w" fact="0.2472"/>
          <dgm:constr type="t" for="ch" forName="textaccent1" refType="h" fact="0.6371"/>
          <dgm:constr type="w" for="ch" forName="textaccent1" refType="w" fact="0.0333"/>
          <dgm:constr type="h" for="ch" forName="textaccent1" refType="h" fact="0.076"/>
          <dgm:constr type="l" for="ch" forName="image1" refType="w" fact="0"/>
          <dgm:constr type="t" for="ch" forName="image1" refType="h" fact="0"/>
          <dgm:constr type="w" for="ch" forName="image1" refType="w" fact="0.285"/>
          <dgm:constr type="h" for="ch" forName="image1" refType="h" fact="0.6499"/>
          <dgm:constr type="l" for="ch" forName="imageaccent1" refType="w" fact="0.1942"/>
          <dgm:constr type="t" for="ch" forName="imageaccent1" refType="h" fact="0.5602"/>
          <dgm:constr type="w" for="ch" forName="imageaccent1" refType="w" fact="0.0333"/>
          <dgm:constr type="h" for="ch" forName="imageaccent1" refType="h" fact="0.076"/>
          <dgm:constr type="l" for="ch" forName="text2" refType="w" fact="0.4767"/>
          <dgm:constr type="t" for="ch" forName="text2" refType="h" fact="0"/>
          <dgm:constr type="w" for="ch" forName="text2" refType="w" fact="0.285"/>
          <dgm:constr type="h" for="ch" forName="text2" refType="h" fact="0.6499"/>
          <dgm:constr type="l" for="ch" forName="textaccent2" refType="w" fact="0.6709"/>
          <dgm:constr type="t" for="ch" forName="textaccent2" refType="h" fact="0.5602"/>
          <dgm:constr type="w" for="ch" forName="textaccent2" refType="w" fact="0.0333"/>
          <dgm:constr type="h" for="ch" forName="textaccent2" refType="h" fact="0.076"/>
          <dgm:constr type="l" for="ch" forName="image2" refType="w" fact="0.715"/>
          <dgm:constr type="t" for="ch" forName="image2" refType="h" fact="0.3501"/>
          <dgm:constr type="w" for="ch" forName="image2" refType="w" fact="0.285"/>
          <dgm:constr type="h" for="ch" forName="image2" refType="h" fact="0.6499"/>
          <dgm:constr type="l" for="ch" forName="imageaccent2" refType="w" fact="0.7239"/>
          <dgm:constr type="t" for="ch" forName="imageaccent2" refType="h" fact="0.6371"/>
          <dgm:constr type="w" for="ch" forName="imageaccent2" refType="w" fact="0.0333"/>
          <dgm:constr type="h" for="ch" forName="imageaccent2" refType="h" fact="0.076"/>
        </dgm:constrLst>
      </dgm:if>
      <dgm:if name="Name4" axis="ch" ptType="node" func="cnt" op="equ" val="3">
        <dgm:alg type="composite">
          <dgm:param type="ar" val="1.5623"/>
        </dgm:alg>
        <dgm:constrLst>
          <dgm:constr type="primFontSz" for="des" ptType="node" op="equ" val="65"/>
          <dgm:constr type="l" for="ch" forName="text1" refType="w" fact="0.2402"/>
          <dgm:constr type="t" for="ch" forName="text1" refType="h" fact="0.6215"/>
          <dgm:constr type="w" for="ch" forName="text1" refType="w" fact="0.281"/>
          <dgm:constr type="h" for="ch" forName="text1" refType="h" fact="0.3785"/>
          <dgm:constr type="l" for="ch" forName="textaccent1" refType="w" fact="0.2475"/>
          <dgm:constr type="t" for="ch" forName="textaccent1" refType="h" fact="0.7886"/>
          <dgm:constr type="w" for="ch" forName="textaccent1" refType="w" fact="0.0329"/>
          <dgm:constr type="h" for="ch" forName="textaccent1" refType="h" fact="0.0443"/>
          <dgm:constr type="l" for="ch" forName="image1" refType="w" fact="0"/>
          <dgm:constr type="t" for="ch" forName="image1" refType="h" fact="0.4182"/>
          <dgm:constr type="w" for="ch" forName="image1" refType="w" fact="0.281"/>
          <dgm:constr type="h" for="ch" forName="image1" refType="h" fact="0.3785"/>
          <dgm:constr type="l" for="ch" forName="imageaccent1" refType="w" fact="0.1913"/>
          <dgm:constr type="t" for="ch" forName="imageaccent1" refType="h" fact="0.7467"/>
          <dgm:constr type="w" for="ch" forName="imageaccent1" refType="w" fact="0.0329"/>
          <dgm:constr type="h" for="ch" forName="imageaccent1" refType="h" fact="0.0443"/>
          <dgm:constr type="l" for="ch" forName="text2" refType="w" fact="0.4796"/>
          <dgm:constr type="t" for="ch" forName="text2" refType="h" fact="0.4137"/>
          <dgm:constr type="w" for="ch" forName="text2" refType="w" fact="0.281"/>
          <dgm:constr type="h" for="ch" forName="text2" refType="h" fact="0.3785"/>
          <dgm:constr type="l" for="ch" forName="textaccent2" refType="w" fact="0.6717"/>
          <dgm:constr type="t" for="ch" forName="textaccent2" refType="h" fact="0.7418"/>
          <dgm:constr type="w" for="ch" forName="textaccent2" refType="w" fact="0.0329"/>
          <dgm:constr type="h" for="ch" forName="textaccent2" refType="h" fact="0.0443"/>
          <dgm:constr type="l" for="ch" forName="image2" refType="w" fact="0.719"/>
          <dgm:constr type="t" for="ch" forName="image2" refType="h" fact="0.6215"/>
          <dgm:constr type="w" for="ch" forName="image2" refType="w" fact="0.281"/>
          <dgm:constr type="h" for="ch" forName="image2" refType="h" fact="0.3785"/>
          <dgm:constr type="l" for="ch" forName="imageaccent2" refType="w" fact="0.7263"/>
          <dgm:constr type="t" for="ch" forName="imageaccent2" refType="h" fact="0.7886"/>
          <dgm:constr type="w" for="ch" forName="imageaccent2" refType="w" fact="0.0329"/>
          <dgm:constr type="h" for="ch" forName="imageaccent2" refType="h" fact="0.0443"/>
          <dgm:constr type="l" for="ch" forName="text3" refType="w" fact="0.2402"/>
          <dgm:constr type="t" for="ch" forName="text3" refType="h" fact="0.2068"/>
          <dgm:constr type="w" for="ch" forName="text3" refType="w" fact="0.281"/>
          <dgm:constr type="h" for="ch" forName="text3" refType="h" fact="0.3785"/>
          <dgm:constr type="l" for="ch" forName="textaccent3" refType="w" fact="0.4307"/>
          <dgm:constr type="t" for="ch" forName="textaccent3" refType="h" fact="0.215"/>
          <dgm:constr type="w" for="ch" forName="textaccent3" refType="w" fact="0.0329"/>
          <dgm:constr type="h" for="ch" forName="textaccent3" refType="h" fact="0.0443"/>
          <dgm:constr type="l" for="ch" forName="image3" refType="w" fact="0.4796"/>
          <dgm:constr type="t" for="ch" forName="image3" refType="h" fact="0"/>
          <dgm:constr type="w" for="ch" forName="image3" refType="w" fact="0.281"/>
          <dgm:constr type="h" for="ch" forName="image3" refType="h" fact="0.3785"/>
          <dgm:constr type="l" for="ch" forName="imageaccent3" refType="w" fact="0.4879"/>
          <dgm:constr type="t" for="ch" forName="imageaccent3" refType="h" fact="0.1662"/>
          <dgm:constr type="w" for="ch" forName="imageaccent3" refType="w" fact="0.0329"/>
          <dgm:constr type="h" for="ch" forName="imageaccent3" refType="h" fact="0.0443"/>
        </dgm:constrLst>
      </dgm:if>
      <dgm:if name="Name5" axis="ch" ptType="node" func="cnt" op="equ" val="4">
        <dgm:alg type="composite">
          <dgm:param type="ar" val="1.943"/>
        </dgm:alg>
        <dgm:constrLst>
          <dgm:constr type="primFontSz" for="des" ptType="node" op="equ" val="65"/>
          <dgm:constr type="l" for="ch" forName="image2" refType="w" fact="0.5787"/>
          <dgm:constr type="t" for="ch" forName="image2" refType="h" fact="0.6208"/>
          <dgm:constr type="w" for="ch" forName="image2" refType="w" fact="0.227"/>
          <dgm:constr type="h" for="ch" forName="image2" refType="h" fact="0.3786"/>
          <dgm:constr type="l" for="ch" forName="text4" refType="w" fact="0.5787"/>
          <dgm:constr type="t" for="ch" forName="text4" refType="h" fact="0.2081"/>
          <dgm:constr type="w" for="ch" forName="text4" refType="w" fact="0.227"/>
          <dgm:constr type="h" for="ch" forName="text4" refType="h" fact="0.3786"/>
          <dgm:constr type="l" for="ch" forName="text2" refType="w" fact="0.3852"/>
          <dgm:constr type="t" for="ch" forName="text2" refType="h" fact="0.4127"/>
          <dgm:constr type="w" for="ch" forName="text2" refType="w" fact="0.227"/>
          <dgm:constr type="h" for="ch" forName="text2" refType="h" fact="0.3786"/>
          <dgm:constr type="l" for="ch" forName="image3" refType="w" fact="0.3852"/>
          <dgm:constr type="t" for="ch" forName="image3" refType="h" fact="0"/>
          <dgm:constr type="w" for="ch" forName="image3" refType="w" fact="0.227"/>
          <dgm:constr type="h" for="ch" forName="image3" refType="h" fact="0.3786"/>
          <dgm:constr type="l" for="ch" forName="text1" refType="w" fact="0.1927"/>
          <dgm:constr type="t" for="ch" forName="text1" refType="h" fact="0.6214"/>
          <dgm:constr type="w" for="ch" forName="text1" refType="w" fact="0.227"/>
          <dgm:constr type="h" for="ch" forName="text1" refType="h" fact="0.3786"/>
          <dgm:constr type="l" for="ch" forName="textaccent1" refType="w" fact="0.1998"/>
          <dgm:constr type="t" for="ch" forName="textaccent1" refType="h" fact="0.7887"/>
          <dgm:constr type="w" for="ch" forName="textaccent1" refType="w" fact="0.0265"/>
          <dgm:constr type="h" for="ch" forName="textaccent1" refType="h" fact="0.0444"/>
          <dgm:constr type="l" for="ch" forName="image1" refType="w" fact="0"/>
          <dgm:constr type="t" for="ch" forName="image1" refType="h" fact="0.4156"/>
          <dgm:constr type="w" for="ch" forName="image1" refType="w" fact="0.227"/>
          <dgm:constr type="h" for="ch" forName="image1" refType="h" fact="0.3786"/>
          <dgm:constr type="l" for="ch" forName="imageaccent1" refType="w" fact="0.1537"/>
          <dgm:constr type="t" for="ch" forName="imageaccent1" refType="h" fact="0.7417"/>
          <dgm:constr type="w" for="ch" forName="imageaccent1" refType="w" fact="0.0265"/>
          <dgm:constr type="h" for="ch" forName="imageaccent1" refType="h" fact="0.0444"/>
          <dgm:constr type="l" for="ch" forName="textaccent2" refType="w" fact="0.5407"/>
          <dgm:constr type="t" for="ch" forName="textaccent2" refType="h" fact="0.7384"/>
          <dgm:constr type="w" for="ch" forName="textaccent2" refType="w" fact="0.0265"/>
          <dgm:constr type="h" for="ch" forName="textaccent2" refType="h" fact="0.0444"/>
          <dgm:constr type="l" for="ch" forName="imageaccent2" refType="w" fact="0.5839"/>
          <dgm:constr type="t" for="ch" forName="imageaccent2" refType="h" fact="0.7904"/>
          <dgm:constr type="w" for="ch" forName="imageaccent2" refType="w" fact="0.0265"/>
          <dgm:constr type="h" for="ch" forName="imageaccent2" refType="h" fact="0.0444"/>
          <dgm:constr type="l" for="ch" forName="text3" refType="w" fact="0.1927"/>
          <dgm:constr type="t" for="ch" forName="text3" refType="h" fact="0.2087"/>
          <dgm:constr type="w" for="ch" forName="text3" refType="w" fact="0.227"/>
          <dgm:constr type="h" for="ch" forName="text3" refType="h" fact="0.3786"/>
          <dgm:constr type="l" for="ch" forName="textaccent3" refType="w" fact="0.3472"/>
          <dgm:constr type="t" for="ch" forName="textaccent3" refType="h" fact="0.2165"/>
          <dgm:constr type="w" for="ch" forName="textaccent3" refType="w" fact="0.0265"/>
          <dgm:constr type="h" for="ch" forName="textaccent3" refType="h" fact="0.0444"/>
          <dgm:constr type="l" for="ch" forName="imageaccent3" refType="w" fact="0.3904"/>
          <dgm:constr type="t" for="ch" forName="imageaccent3" refType="h" fact="0.1678"/>
          <dgm:constr type="w" for="ch" forName="imageaccent3" refType="w" fact="0.0265"/>
          <dgm:constr type="h" for="ch" forName="imageaccent3" refType="h" fact="0.0444"/>
          <dgm:constr type="l" for="ch" forName="textaccent4" refType="w" fact="0.7739"/>
          <dgm:constr type="t" for="ch" forName="textaccent4" refType="h" fact="0.3752"/>
          <dgm:constr type="w" for="ch" forName="textaccent4" refType="w" fact="0.0265"/>
          <dgm:constr type="h" for="ch" forName="textaccent4" refType="h" fact="0.0444"/>
          <dgm:constr type="l" for="ch" forName="image4" refType="w" fact="0.773"/>
          <dgm:constr type="t" for="ch" forName="image4" refType="h" fact="0.4162"/>
          <dgm:constr type="w" for="ch" forName="image4" refType="w" fact="0.227"/>
          <dgm:constr type="h" for="ch" forName="image4" refType="h" fact="0.3786"/>
          <dgm:constr type="l" for="ch" forName="imageaccent4" refType="w" fact="0.8188"/>
          <dgm:constr type="t" for="ch" forName="imageaccent4" refType="h" fact="0.4229"/>
          <dgm:constr type="w" for="ch" forName="imageaccent4" refType="w" fact="0.0265"/>
          <dgm:constr type="h" for="ch" forName="imageaccent4" refType="h" fact="0.0444"/>
        </dgm:constrLst>
      </dgm:if>
      <dgm:if name="Name6" axis="ch" ptType="node" func="cnt" op="equ" val="5">
        <dgm:alg type="composite">
          <dgm:param type="ar" val="2.3203"/>
        </dgm:alg>
        <dgm:constrLst>
          <dgm:constr type="primFontSz" for="des" ptType="node" op="equ" val="65"/>
          <dgm:constr type="l" for="ch" forName="image4" refType="w" fact="0.6491"/>
          <dgm:constr type="t" for="ch" forName="image4" refType="h" fact="0.4193"/>
          <dgm:constr type="w" for="ch" forName="image4" refType="w" fact="0.1886"/>
          <dgm:constr type="h" for="ch" forName="image4" refType="h" fact="0.3757"/>
          <dgm:constr type="l" for="ch" forName="text5" refType="w" fact="0.6491"/>
          <dgm:constr type="t" for="ch" forName="text5" refType="h" fact="0.004"/>
          <dgm:constr type="w" for="ch" forName="text5" refType="w" fact="0.1886"/>
          <dgm:constr type="h" for="ch" forName="text5" refType="h" fact="0.3757"/>
          <dgm:constr type="l" for="ch" forName="image5" refType="w" fact="0.8114"/>
          <dgm:constr type="t" for="ch" forName="image5" refType="h" fact="0.2136"/>
          <dgm:constr type="w" for="ch" forName="image5" refType="w" fact="0.1886"/>
          <dgm:constr type="h" for="ch" forName="image5" refType="h" fact="0.3757"/>
          <dgm:constr type="l" for="ch" forName="image2" refType="w" fact="0.4868"/>
          <dgm:constr type="t" for="ch" forName="image2" refType="h" fact="0.6235"/>
          <dgm:constr type="w" for="ch" forName="image2" refType="w" fact="0.1886"/>
          <dgm:constr type="h" for="ch" forName="image2" refType="h" fact="0.3757"/>
          <dgm:constr type="l" for="ch" forName="text4" refType="w" fact="0.4868"/>
          <dgm:constr type="t" for="ch" forName="text4" refType="h" fact="0.2081"/>
          <dgm:constr type="w" for="ch" forName="text4" refType="w" fact="0.1886"/>
          <dgm:constr type="h" for="ch" forName="text4" refType="h" fact="0.3757"/>
          <dgm:constr type="l" for="ch" forName="text2" refType="w" fact="0.3246"/>
          <dgm:constr type="t" for="ch" forName="text2" refType="h" fact="0.4154"/>
          <dgm:constr type="w" for="ch" forName="text2" refType="w" fact="0.1886"/>
          <dgm:constr type="h" for="ch" forName="text2" refType="h" fact="0.3757"/>
          <dgm:constr type="l" for="ch" forName="image3" refType="w" fact="0.3246"/>
          <dgm:constr type="t" for="ch" forName="image3" refType="h" fact="0"/>
          <dgm:constr type="w" for="ch" forName="image3" refType="w" fact="0.1886"/>
          <dgm:constr type="h" for="ch" forName="image3" refType="h" fact="0.3757"/>
          <dgm:constr type="l" for="ch" forName="text1" refType="w" fact="0.1623"/>
          <dgm:constr type="t" for="ch" forName="text1" refType="h" fact="0.6243"/>
          <dgm:constr type="w" for="ch" forName="text1" refType="w" fact="0.1886"/>
          <dgm:constr type="h" for="ch" forName="text1" refType="h" fact="0.3757"/>
          <dgm:constr type="l" for="ch" forName="text3" refType="w" fact="0.1623"/>
          <dgm:constr type="t" for="ch" forName="text3" refType="h" fact="0.2089"/>
          <dgm:constr type="w" for="ch" forName="text3" refType="w" fact="0.1886"/>
          <dgm:constr type="h" for="ch" forName="text3" refType="h" fact="0.3757"/>
          <dgm:constr type="l" for="ch" forName="textaccent1" refType="w" fact="0.1668"/>
          <dgm:constr type="t" for="ch" forName="textaccent1" refType="h" fact="0.7923"/>
          <dgm:constr type="w" for="ch" forName="textaccent1" refType="w" fact="0.022"/>
          <dgm:constr type="h" for="ch" forName="textaccent1" refType="h" fact="0.044"/>
          <dgm:constr type="l" for="ch" forName="image1" refType="w" fact="0"/>
          <dgm:constr type="t" for="ch" forName="image1" refType="h" fact="0.4166"/>
          <dgm:constr type="w" for="ch" forName="image1" refType="w" fact="0.1886"/>
          <dgm:constr type="h" for="ch" forName="image1" refType="h" fact="0.3757"/>
          <dgm:constr type="l" for="ch" forName="imageaccent1" refType="w" fact="0.1292"/>
          <dgm:constr type="t" for="ch" forName="imageaccent1" refType="h" fact="0.7424"/>
          <dgm:constr type="w" for="ch" forName="imageaccent1" refType="w" fact="0.022"/>
          <dgm:constr type="h" for="ch" forName="imageaccent1" refType="h" fact="0.044"/>
          <dgm:constr type="l" for="ch" forName="textaccent2" refType="w" fact="0.4544"/>
          <dgm:constr type="t" for="ch" forName="textaccent2" refType="h" fact="0.7404"/>
          <dgm:constr type="w" for="ch" forName="textaccent2" refType="w" fact="0.022"/>
          <dgm:constr type="h" for="ch" forName="textaccent2" refType="h" fact="0.044"/>
          <dgm:constr type="l" for="ch" forName="imageaccent2" refType="w" fact="0.4914"/>
          <dgm:constr type="t" for="ch" forName="imageaccent2" refType="h" fact="0.7907"/>
          <dgm:constr type="w" for="ch" forName="imageaccent2" refType="w" fact="0.022"/>
          <dgm:constr type="h" for="ch" forName="imageaccent2" refType="h" fact="0.044"/>
          <dgm:constr type="l" for="ch" forName="textaccent3" refType="w" fact="0.2915"/>
          <dgm:constr type="t" for="ch" forName="textaccent3" refType="h" fact="0.216"/>
          <dgm:constr type="w" for="ch" forName="textaccent3" refType="w" fact="0.022"/>
          <dgm:constr type="h" for="ch" forName="textaccent3" refType="h" fact="0.044"/>
          <dgm:constr type="l" for="ch" forName="imageaccent3" refType="w" fact="0.3299"/>
          <dgm:constr type="t" for="ch" forName="imageaccent3" refType="h" fact="0.1665"/>
          <dgm:constr type="w" for="ch" forName="imageaccent3" refType="w" fact="0.022"/>
          <dgm:constr type="h" for="ch" forName="imageaccent3" refType="h" fact="0.044"/>
          <dgm:constr type="l" for="ch" forName="textaccent4" refType="w" fact="0.65"/>
          <dgm:constr type="t" for="ch" forName="textaccent4" refType="h" fact="0.3746"/>
          <dgm:constr type="w" for="ch" forName="textaccent4" refType="w" fact="0.022"/>
          <dgm:constr type="h" for="ch" forName="textaccent4" refType="h" fact="0.044"/>
          <dgm:constr type="l" for="ch" forName="imageaccent4" refType="w" fact="0.6859"/>
          <dgm:constr type="t" for="ch" forName="imageaccent4" refType="h" fact="0.4261"/>
          <dgm:constr type="w" for="ch" forName="imageaccent4" refType="w" fact="0.022"/>
          <dgm:constr type="h" for="ch" forName="imageaccent4" refType="h" fact="0.044"/>
          <dgm:constr type="l" for="ch" forName="textaccent5" refType="w" fact="0.8123"/>
          <dgm:constr type="t" for="ch" forName="textaccent5" refType="h" fact="0.1724"/>
          <dgm:constr type="w" for="ch" forName="textaccent5" refType="w" fact="0.022"/>
          <dgm:constr type="h" for="ch" forName="textaccent5" refType="h" fact="0.044"/>
          <dgm:constr type="l" for="ch" forName="imageaccent5" refType="w" fact="0.849"/>
          <dgm:constr type="t" for="ch" forName="imageaccent5" refType="h" fact="0.222"/>
          <dgm:constr type="w" for="ch" forName="imageaccent5" refType="w" fact="0.022"/>
          <dgm:constr type="h" for="ch" forName="imageaccent5" refType="h" fact="0.044"/>
        </dgm:constrLst>
      </dgm:if>
      <dgm:if name="Name7" axis="ch" ptType="node" func="cnt" op="equ" val="6">
        <dgm:alg type="composite">
          <dgm:param type="ar" val="1.9179"/>
        </dgm:alg>
        <dgm:constrLst>
          <dgm:constr type="primFontSz" for="des" ptType="node" op="equ" val="65"/>
          <dgm:constr type="l" for="ch" forName="image4" refType="w" fact="0.6491"/>
          <dgm:constr type="t" for="ch" forName="image4" refType="h" fact="0.3466"/>
          <dgm:constr type="w" for="ch" forName="image4" refType="w" fact="0.1886"/>
          <dgm:constr type="h" for="ch" forName="image4" refType="h" fact="0.3106"/>
          <dgm:constr type="l" for="ch" forName="text5" refType="w" fact="0.6491"/>
          <dgm:constr type="t" for="ch" forName="text5" refType="h" fact="0.0033"/>
          <dgm:constr type="w" for="ch" forName="text5" refType="w" fact="0.1886"/>
          <dgm:constr type="h" for="ch" forName="text5" refType="h" fact="0.3106"/>
          <dgm:constr type="l" for="ch" forName="image5" refType="w" fact="0.8114"/>
          <dgm:constr type="t" for="ch" forName="image5" refType="h" fact="0.1766"/>
          <dgm:constr type="w" for="ch" forName="image5" refType="w" fact="0.1886"/>
          <dgm:constr type="h" for="ch" forName="image5" refType="h" fact="0.3106"/>
          <dgm:constr type="l" for="ch" forName="image2" refType="w" fact="0.4868"/>
          <dgm:constr type="t" for="ch" forName="image2" refType="h" fact="0.5154"/>
          <dgm:constr type="w" for="ch" forName="image2" refType="w" fact="0.1886"/>
          <dgm:constr type="h" for="ch" forName="image2" refType="h" fact="0.3106"/>
          <dgm:constr type="l" for="ch" forName="text4" refType="w" fact="0.4868"/>
          <dgm:constr type="t" for="ch" forName="text4" refType="h" fact="0.172"/>
          <dgm:constr type="w" for="ch" forName="text4" refType="w" fact="0.1886"/>
          <dgm:constr type="h" for="ch" forName="text4" refType="h" fact="0.3106"/>
          <dgm:constr type="l" for="ch" forName="text2" refType="w" fact="0.3246"/>
          <dgm:constr type="t" for="ch" forName="text2" refType="h" fact="0.3434"/>
          <dgm:constr type="w" for="ch" forName="text2" refType="w" fact="0.1886"/>
          <dgm:constr type="h" for="ch" forName="text2" refType="h" fact="0.3106"/>
          <dgm:constr type="l" for="ch" forName="image3" refType="w" fact="0.3246"/>
          <dgm:constr type="t" for="ch" forName="image3" refType="h" fact="0"/>
          <dgm:constr type="w" for="ch" forName="image3" refType="w" fact="0.1886"/>
          <dgm:constr type="h" for="ch" forName="image3" refType="h" fact="0.3106"/>
          <dgm:constr type="l" for="ch" forName="text1" refType="w" fact="0.1623"/>
          <dgm:constr type="t" for="ch" forName="text1" refType="h" fact="0.516"/>
          <dgm:constr type="w" for="ch" forName="text1" refType="w" fact="0.1886"/>
          <dgm:constr type="h" for="ch" forName="text1" refType="h" fact="0.3106"/>
          <dgm:constr type="l" for="ch" forName="text3" refType="w" fact="0.1623"/>
          <dgm:constr type="t" for="ch" forName="text3" refType="h" fact="0.1727"/>
          <dgm:constr type="w" for="ch" forName="text3" refType="w" fact="0.1886"/>
          <dgm:constr type="h" for="ch" forName="text3" refType="h" fact="0.3106"/>
          <dgm:constr type="l" for="ch" forName="textaccent1" refType="w" fact="0.1668"/>
          <dgm:constr type="t" for="ch" forName="textaccent1" refType="h" fact="0.6549"/>
          <dgm:constr type="w" for="ch" forName="textaccent1" refType="w" fact="0.022"/>
          <dgm:constr type="h" for="ch" forName="textaccent1" refType="h" fact="0.0364"/>
          <dgm:constr type="l" for="ch" forName="image1" refType="w" fact="0"/>
          <dgm:constr type="t" for="ch" forName="image1" refType="h" fact="0.3443"/>
          <dgm:constr type="w" for="ch" forName="image1" refType="w" fact="0.1886"/>
          <dgm:constr type="h" for="ch" forName="image1" refType="h" fact="0.3106"/>
          <dgm:constr type="l" for="ch" forName="imageaccent1" refType="w" fact="0.1292"/>
          <dgm:constr type="t" for="ch" forName="imageaccent1" refType="h" fact="0.6137"/>
          <dgm:constr type="w" for="ch" forName="imageaccent1" refType="w" fact="0.022"/>
          <dgm:constr type="h" for="ch" forName="imageaccent1" refType="h" fact="0.0364"/>
          <dgm:constr type="l" for="ch" forName="textaccent2" refType="w" fact="0.4544"/>
          <dgm:constr type="t" for="ch" forName="textaccent2" refType="h" fact="0.612"/>
          <dgm:constr type="w" for="ch" forName="textaccent2" refType="w" fact="0.022"/>
          <dgm:constr type="h" for="ch" forName="textaccent2" refType="h" fact="0.0364"/>
          <dgm:constr type="l" for="ch" forName="imageaccent2" refType="w" fact="0.4914"/>
          <dgm:constr type="t" for="ch" forName="imageaccent2" refType="h" fact="0.6536"/>
          <dgm:constr type="w" for="ch" forName="imageaccent2" refType="w" fact="0.022"/>
          <dgm:constr type="h" for="ch" forName="imageaccent2" refType="h" fact="0.0364"/>
          <dgm:constr type="l" for="ch" forName="textaccent3" refType="w" fact="0.2915"/>
          <dgm:constr type="t" for="ch" forName="textaccent3" refType="h" fact="0.1786"/>
          <dgm:constr type="w" for="ch" forName="textaccent3" refType="w" fact="0.022"/>
          <dgm:constr type="h" for="ch" forName="textaccent3" refType="h" fact="0.0364"/>
          <dgm:constr type="l" for="ch" forName="imageaccent3" refType="w" fact="0.3299"/>
          <dgm:constr type="t" for="ch" forName="imageaccent3" refType="h" fact="0.1376"/>
          <dgm:constr type="w" for="ch" forName="imageaccent3" refType="w" fact="0.022"/>
          <dgm:constr type="h" for="ch" forName="imageaccent3" refType="h" fact="0.0364"/>
          <dgm:constr type="l" for="ch" forName="textaccent4" refType="w" fact="0.65"/>
          <dgm:constr type="t" for="ch" forName="textaccent4" refType="h" fact="0.3096"/>
          <dgm:constr type="w" for="ch" forName="textaccent4" refType="w" fact="0.022"/>
          <dgm:constr type="h" for="ch" forName="textaccent4" refType="h" fact="0.0364"/>
          <dgm:constr type="l" for="ch" forName="imageaccent4" refType="w" fact="0.6859"/>
          <dgm:constr type="t" for="ch" forName="imageaccent4" refType="h" fact="0.3522"/>
          <dgm:constr type="w" for="ch" forName="imageaccent4" refType="w" fact="0.022"/>
          <dgm:constr type="h" for="ch" forName="imageaccent4" refType="h" fact="0.0364"/>
          <dgm:constr type="l" for="ch" forName="textaccent5" refType="w" fact="0.8123"/>
          <dgm:constr type="t" for="ch" forName="textaccent5" refType="h" fact="0.1425"/>
          <dgm:constr type="w" for="ch" forName="textaccent5" refType="w" fact="0.022"/>
          <dgm:constr type="h" for="ch" forName="textaccent5" refType="h" fact="0.0364"/>
          <dgm:constr type="l" for="ch" forName="imageaccent5" refType="w" fact="0.849"/>
          <dgm:constr type="t" for="ch" forName="imageaccent5" refType="h" fact="0.1835"/>
          <dgm:constr type="w" for="ch" forName="imageaccent5" refType="w" fact="0.022"/>
          <dgm:constr type="h" for="ch" forName="imageaccent5" refType="h" fact="0.0364"/>
          <dgm:constr type="l" for="ch" forName="image6" refType="w" fact="0.6491"/>
          <dgm:constr type="t" for="ch" forName="image6" refType="h" fact="0.6894"/>
          <dgm:constr type="w" for="ch" forName="image6" refType="w" fact="0.1886"/>
          <dgm:constr type="h" for="ch" forName="image6" refType="h" fact="0.3106"/>
          <dgm:constr type="l" for="ch" forName="text6" refType="w" fact="0.8114"/>
          <dgm:constr type="t" for="ch" forName="text6" refType="h" fact="0.5194"/>
          <dgm:constr type="w" for="ch" forName="text6" refType="w" fact="0.1886"/>
          <dgm:constr type="h" for="ch" forName="text6" refType="h" fact="0.3106"/>
          <dgm:constr type="l" for="ch" forName="imageaccent6" refType="w" fact="0.8138"/>
          <dgm:constr type="t" for="ch" forName="imageaccent6" refType="h" fact="0.8257"/>
          <dgm:constr type="w" for="ch" forName="imageaccent6" refType="w" fact="0.022"/>
          <dgm:constr type="h" for="ch" forName="imageaccent6" refType="h" fact="0.0364"/>
          <dgm:constr type="l" for="ch" forName="textaccent6" refType="w" fact="0.8488"/>
          <dgm:constr type="t" for="ch" forName="textaccent6" refType="h" fact="0.7914"/>
          <dgm:constr type="w" for="ch" forName="textaccent6" refType="w" fact="0.022"/>
          <dgm:constr type="h" for="ch" forName="textaccent6" refType="h" fact="0.0364"/>
        </dgm:constrLst>
      </dgm:if>
      <dgm:if name="Name8" axis="ch" ptType="node" func="cnt" op="equ" val="7">
        <dgm:alg type="composite">
          <dgm:param type="ar" val="1.6382"/>
        </dgm:alg>
        <dgm:constrLst>
          <dgm:constr type="primFontSz" for="des" ptType="node" op="equ" val="65"/>
          <dgm:constr type="l" for="ch" forName="image4" refType="w" fact="0.6491"/>
          <dgm:constr type="t" for="ch" forName="image4" refType="h" fact="0.2961"/>
          <dgm:constr type="w" for="ch" forName="image4" refType="w" fact="0.1886"/>
          <dgm:constr type="h" for="ch" forName="image4" refType="h" fact="0.2653"/>
          <dgm:constr type="l" for="ch" forName="text5" refType="w" fact="0.6491"/>
          <dgm:constr type="t" for="ch" forName="text5" refType="h" fact="0.0028"/>
          <dgm:constr type="w" for="ch" forName="text5" refType="w" fact="0.1886"/>
          <dgm:constr type="h" for="ch" forName="text5" refType="h" fact="0.2653"/>
          <dgm:constr type="l" for="ch" forName="image5" refType="w" fact="0.8114"/>
          <dgm:constr type="t" for="ch" forName="image5" refType="h" fact="0.1508"/>
          <dgm:constr type="w" for="ch" forName="image5" refType="w" fact="0.1886"/>
          <dgm:constr type="h" for="ch" forName="image5" refType="h" fact="0.2653"/>
          <dgm:constr type="l" for="ch" forName="image2" refType="w" fact="0.4868"/>
          <dgm:constr type="t" for="ch" forName="image2" refType="h" fact="0.4402"/>
          <dgm:constr type="w" for="ch" forName="image2" refType="w" fact="0.1886"/>
          <dgm:constr type="h" for="ch" forName="image2" refType="h" fact="0.2653"/>
          <dgm:constr type="l" for="ch" forName="text4" refType="w" fact="0.4868"/>
          <dgm:constr type="t" for="ch" forName="text4" refType="h" fact="0.1469"/>
          <dgm:constr type="w" for="ch" forName="text4" refType="w" fact="0.1886"/>
          <dgm:constr type="h" for="ch" forName="text4" refType="h" fact="0.2653"/>
          <dgm:constr type="l" for="ch" forName="text2" refType="w" fact="0.3246"/>
          <dgm:constr type="t" for="ch" forName="text2" refType="h" fact="0.2933"/>
          <dgm:constr type="w" for="ch" forName="text2" refType="w" fact="0.1886"/>
          <dgm:constr type="h" for="ch" forName="text2" refType="h" fact="0.2653"/>
          <dgm:constr type="l" for="ch" forName="image3" refType="w" fact="0.3246"/>
          <dgm:constr type="t" for="ch" forName="image3" refType="h" fact="0"/>
          <dgm:constr type="w" for="ch" forName="image3" refType="w" fact="0.1886"/>
          <dgm:constr type="h" for="ch" forName="image3" refType="h" fact="0.2653"/>
          <dgm:constr type="l" for="ch" forName="text1" refType="w" fact="0.1623"/>
          <dgm:constr type="t" for="ch" forName="text1" refType="h" fact="0.4408"/>
          <dgm:constr type="w" for="ch" forName="text1" refType="w" fact="0.1886"/>
          <dgm:constr type="h" for="ch" forName="text1" refType="h" fact="0.2653"/>
          <dgm:constr type="l" for="ch" forName="text3" refType="w" fact="0.1623"/>
          <dgm:constr type="t" for="ch" forName="text3" refType="h" fact="0.1475"/>
          <dgm:constr type="w" for="ch" forName="text3" refType="w" fact="0.1886"/>
          <dgm:constr type="h" for="ch" forName="text3" refType="h" fact="0.2653"/>
          <dgm:constr type="l" for="ch" forName="textaccent1" refType="w" fact="0.1668"/>
          <dgm:constr type="t" for="ch" forName="textaccent1" refType="h" fact="0.5594"/>
          <dgm:constr type="w" for="ch" forName="textaccent1" refType="w" fact="0.022"/>
          <dgm:constr type="h" for="ch" forName="textaccent1" refType="h" fact="0.0311"/>
          <dgm:constr type="l" for="ch" forName="image1" refType="w" fact="0"/>
          <dgm:constr type="t" for="ch" forName="image1" refType="h" fact="0.2941"/>
          <dgm:constr type="w" for="ch" forName="image1" refType="w" fact="0.1886"/>
          <dgm:constr type="h" for="ch" forName="image1" refType="h" fact="0.2653"/>
          <dgm:constr type="l" for="ch" forName="imageaccent1" refType="w" fact="0.1292"/>
          <dgm:constr type="t" for="ch" forName="imageaccent1" refType="h" fact="0.5242"/>
          <dgm:constr type="w" for="ch" forName="imageaccent1" refType="w" fact="0.022"/>
          <dgm:constr type="h" for="ch" forName="imageaccent1" refType="h" fact="0.0311"/>
          <dgm:constr type="l" for="ch" forName="textaccent2" refType="w" fact="0.4544"/>
          <dgm:constr type="t" for="ch" forName="textaccent2" refType="h" fact="0.5228"/>
          <dgm:constr type="w" for="ch" forName="textaccent2" refType="w" fact="0.022"/>
          <dgm:constr type="h" for="ch" forName="textaccent2" refType="h" fact="0.0311"/>
          <dgm:constr type="l" for="ch" forName="imageaccent2" refType="w" fact="0.4914"/>
          <dgm:constr type="t" for="ch" forName="imageaccent2" refType="h" fact="0.5583"/>
          <dgm:constr type="w" for="ch" forName="imageaccent2" refType="w" fact="0.022"/>
          <dgm:constr type="h" for="ch" forName="imageaccent2" refType="h" fact="0.0311"/>
          <dgm:constr type="l" for="ch" forName="textaccent3" refType="w" fact="0.2907"/>
          <dgm:constr type="t" for="ch" forName="textaccent3" refType="h" fact="0.1511"/>
          <dgm:constr type="w" for="ch" forName="textaccent3" refType="w" fact="0.022"/>
          <dgm:constr type="h" for="ch" forName="textaccent3" refType="h" fact="0.0311"/>
          <dgm:constr type="l" for="ch" forName="imageaccent3" refType="w" fact="0.3299"/>
          <dgm:constr type="t" for="ch" forName="imageaccent3" refType="h" fact="0.1175"/>
          <dgm:constr type="w" for="ch" forName="imageaccent3" refType="w" fact="0.022"/>
          <dgm:constr type="h" for="ch" forName="imageaccent3" refType="h" fact="0.0311"/>
          <dgm:constr type="l" for="ch" forName="textaccent4" refType="w" fact="0.65"/>
          <dgm:constr type="t" for="ch" forName="textaccent4" refType="h" fact="0.2645"/>
          <dgm:constr type="w" for="ch" forName="textaccent4" refType="w" fact="0.022"/>
          <dgm:constr type="h" for="ch" forName="textaccent4" refType="h" fact="0.0311"/>
          <dgm:constr type="l" for="ch" forName="imageaccent4" refType="w" fact="0.6859"/>
          <dgm:constr type="t" for="ch" forName="imageaccent4" refType="h" fact="0.3008"/>
          <dgm:constr type="w" for="ch" forName="imageaccent4" refType="w" fact="0.022"/>
          <dgm:constr type="h" for="ch" forName="imageaccent4" refType="h" fact="0.0311"/>
          <dgm:constr type="l" for="ch" forName="textaccent5" refType="w" fact="0.8123"/>
          <dgm:constr type="t" for="ch" forName="textaccent5" refType="h" fact="0.1217"/>
          <dgm:constr type="w" for="ch" forName="textaccent5" refType="w" fact="0.022"/>
          <dgm:constr type="h" for="ch" forName="textaccent5" refType="h" fact="0.0311"/>
          <dgm:constr type="l" for="ch" forName="imageaccent5" refType="w" fact="0.849"/>
          <dgm:constr type="t" for="ch" forName="imageaccent5" refType="h" fact="0.1567"/>
          <dgm:constr type="w" for="ch" forName="imageaccent5" refType="w" fact="0.022"/>
          <dgm:constr type="h" for="ch" forName="imageaccent5" refType="h" fact="0.0311"/>
          <dgm:constr type="l" for="ch" forName="image6" refType="w" fact="0.6491"/>
          <dgm:constr type="t" for="ch" forName="image6" refType="h" fact="0.5889"/>
          <dgm:constr type="w" for="ch" forName="image6" refType="w" fact="0.1886"/>
          <dgm:constr type="h" for="ch" forName="image6" refType="h" fact="0.2653"/>
          <dgm:constr type="l" for="ch" forName="text6" refType="w" fact="0.8114"/>
          <dgm:constr type="t" for="ch" forName="text6" refType="h" fact="0.4436"/>
          <dgm:constr type="w" for="ch" forName="text6" refType="w" fact="0.1886"/>
          <dgm:constr type="h" for="ch" forName="text6" refType="h" fact="0.2653"/>
          <dgm:constr type="l" for="ch" forName="imageaccent6" refType="w" fact="0.8138"/>
          <dgm:constr type="t" for="ch" forName="imageaccent6" refType="h" fact="0.7053"/>
          <dgm:constr type="w" for="ch" forName="imageaccent6" refType="w" fact="0.022"/>
          <dgm:constr type="h" for="ch" forName="imageaccent6" refType="h" fact="0.0311"/>
          <dgm:constr type="l" for="ch" forName="textaccent6" refType="w" fact="0.8488"/>
          <dgm:constr type="t" for="ch" forName="textaccent6" refType="h" fact="0.676"/>
          <dgm:constr type="w" for="ch" forName="textaccent6" refType="w" fact="0.022"/>
          <dgm:constr type="h" for="ch" forName="textaccent6" refType="h" fact="0.0311"/>
          <dgm:constr type="l" for="ch" forName="text7" refType="w" fact="0.3244"/>
          <dgm:constr type="t" for="ch" forName="text7" refType="h" fact="0.5872"/>
          <dgm:constr type="w" for="ch" forName="text7" refType="w" fact="0.1886"/>
          <dgm:constr type="h" for="ch" forName="text7" refType="h" fact="0.2653"/>
          <dgm:constr type="l" for="ch" forName="image7" refType="w" fact="0.1622"/>
          <dgm:constr type="t" for="ch" forName="image7" refType="h" fact="0.7347"/>
          <dgm:constr type="w" for="ch" forName="image7" refType="w" fact="0.1886"/>
          <dgm:constr type="h" for="ch" forName="image7" refType="h" fact="0.2653"/>
          <dgm:constr type="l" for="ch" forName="imageaccent7" refType="w" fact="0.2905"/>
          <dgm:constr type="t" for="ch" forName="imageaccent7" refType="h" fact="0.7384"/>
          <dgm:constr type="w" for="ch" forName="imageaccent7" refType="w" fact="0.022"/>
          <dgm:constr type="h" for="ch" forName="imageaccent7" refType="h" fact="0.0311"/>
          <dgm:constr type="l" for="ch" forName="textaccent7" refType="w" fact="0.3298"/>
          <dgm:constr type="t" for="ch" forName="textaccent7" refType="h" fact="0.7048"/>
          <dgm:constr type="w" for="ch" forName="textaccent7" refType="w" fact="0.022"/>
          <dgm:constr type="h" for="ch" forName="textaccent7" refType="h" fact="0.0311"/>
        </dgm:constrLst>
      </dgm:if>
      <dgm:if name="Name9" axis="ch" ptType="node" func="cnt" op="equ" val="8">
        <dgm:alg type="composite">
          <dgm:param type="ar" val="1.8974"/>
        </dgm:alg>
        <dgm:constrLst>
          <dgm:constr type="primFontSz" for="des" ptType="node" op="equ" val="65"/>
          <dgm:constr type="l" for="ch" forName="image4" refType="w" fact="0.5589"/>
          <dgm:constr type="t" for="ch" forName="image4" refType="h" fact="0.2952"/>
          <dgm:constr type="w" for="ch" forName="image4" refType="w" fact="0.1624"/>
          <dgm:constr type="h" for="ch" forName="image4" refType="h" fact="0.2645"/>
          <dgm:constr type="l" for="ch" forName="text5" refType="w" fact="0.5589"/>
          <dgm:constr type="t" for="ch" forName="text5" refType="h" fact="0.0028"/>
          <dgm:constr type="w" for="ch" forName="text5" refType="w" fact="0.1624"/>
          <dgm:constr type="h" for="ch" forName="text5" refType="h" fact="0.2645"/>
          <dgm:constr type="l" for="ch" forName="image5" refType="w" fact="0.6986"/>
          <dgm:constr type="t" for="ch" forName="image5" refType="h" fact="0.1504"/>
          <dgm:constr type="w" for="ch" forName="image5" refType="w" fact="0.1624"/>
          <dgm:constr type="h" for="ch" forName="image5" refType="h" fact="0.2645"/>
          <dgm:constr type="l" for="ch" forName="image2" refType="w" fact="0.4192"/>
          <dgm:constr type="t" for="ch" forName="image2" refType="h" fact="0.439"/>
          <dgm:constr type="w" for="ch" forName="image2" refType="w" fact="0.1624"/>
          <dgm:constr type="h" for="ch" forName="image2" refType="h" fact="0.2645"/>
          <dgm:constr type="l" for="ch" forName="text4" refType="w" fact="0.4192"/>
          <dgm:constr type="t" for="ch" forName="text4" refType="h" fact="0.1465"/>
          <dgm:constr type="w" for="ch" forName="text4" refType="w" fact="0.1624"/>
          <dgm:constr type="h" for="ch" forName="text4" refType="h" fact="0.2645"/>
          <dgm:constr type="l" for="ch" forName="text2" refType="w" fact="0.2794"/>
          <dgm:constr type="t" for="ch" forName="text2" refType="h" fact="0.2925"/>
          <dgm:constr type="w" for="ch" forName="text2" refType="w" fact="0.1624"/>
          <dgm:constr type="h" for="ch" forName="text2" refType="h" fact="0.2645"/>
          <dgm:constr type="l" for="ch" forName="image3" refType="w" fact="0.2794"/>
          <dgm:constr type="t" for="ch" forName="image3" refType="h" fact="0"/>
          <dgm:constr type="w" for="ch" forName="image3" refType="w" fact="0.1624"/>
          <dgm:constr type="h" for="ch" forName="image3" refType="h" fact="0.2645"/>
          <dgm:constr type="l" for="ch" forName="text1" refType="w" fact="0.1397"/>
          <dgm:constr type="t" for="ch" forName="text1" refType="h" fact="0.4395"/>
          <dgm:constr type="w" for="ch" forName="text1" refType="w" fact="0.1624"/>
          <dgm:constr type="h" for="ch" forName="text1" refType="h" fact="0.2645"/>
          <dgm:constr type="l" for="ch" forName="text3" refType="w" fact="0.1397"/>
          <dgm:constr type="t" for="ch" forName="text3" refType="h" fact="0.1471"/>
          <dgm:constr type="w" for="ch" forName="text3" refType="w" fact="0.1624"/>
          <dgm:constr type="h" for="ch" forName="text3" refType="h" fact="0.2645"/>
          <dgm:constr type="l" for="ch" forName="textaccent1" refType="w" fact="0.1436"/>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4"/>
          <dgm:constr type="h" for="ch" forName="image1" refType="h" fact="0.2645"/>
          <dgm:constr type="l" for="ch" forName="imageaccent1" refType="w" fact="0.1112"/>
          <dgm:constr type="t" for="ch" forName="imageaccent1" refType="h" fact="0.5227"/>
          <dgm:constr type="w" for="ch" forName="imageaccent1" refType="w" fact="0.0189"/>
          <dgm:constr type="h" for="ch" forName="imageaccent1" refType="h" fact="0.031"/>
          <dgm:constr type="l" for="ch" forName="textaccent2" refType="w" fact="0.3912"/>
          <dgm:constr type="t" for="ch" forName="textaccent2" refType="h" fact="0.5213"/>
          <dgm:constr type="w" for="ch" forName="textaccent2" refType="w" fact="0.0189"/>
          <dgm:constr type="h" for="ch" forName="textaccent2" refType="h" fact="0.031"/>
          <dgm:constr type="l" for="ch" forName="imageaccent2" refType="w" fact="0.4231"/>
          <dgm:constr type="t" for="ch" forName="imageaccent2" refType="h" fact="0.5567"/>
          <dgm:constr type="w" for="ch" forName="imageaccent2" refType="w" fact="0.0189"/>
          <dgm:constr type="h" for="ch" forName="imageaccent2" refType="h" fact="0.031"/>
          <dgm:constr type="l" for="ch" forName="textaccent3" refType="w" fact="0.2502"/>
          <dgm:constr type="t" for="ch" forName="textaccent3" refType="h" fact="0.1507"/>
          <dgm:constr type="w" for="ch" forName="textaccent3" refType="w" fact="0.0189"/>
          <dgm:constr type="h" for="ch" forName="textaccent3" refType="h" fact="0.031"/>
          <dgm:constr type="l" for="ch" forName="imageaccent3" refType="w" fact="0.2841"/>
          <dgm:constr type="t" for="ch" forName="imageaccent3" refType="h" fact="0.1172"/>
          <dgm:constr type="w" for="ch" forName="imageaccent3" refType="w" fact="0.0189"/>
          <dgm:constr type="h" for="ch" forName="imageaccent3" refType="h" fact="0.031"/>
          <dgm:constr type="l" for="ch" forName="textaccent4" refType="w" fact="0.5596"/>
          <dgm:constr type="t" for="ch" forName="textaccent4" refType="h" fact="0.2637"/>
          <dgm:constr type="w" for="ch" forName="textaccent4" refType="w" fact="0.0189"/>
          <dgm:constr type="h" for="ch" forName="textaccent4" refType="h" fact="0.031"/>
          <dgm:constr type="l" for="ch" forName="imageaccent4" refType="w" fact="0.5905"/>
          <dgm:constr type="t" for="ch" forName="imageaccent4" refType="h" fact="0.3"/>
          <dgm:constr type="w" for="ch" forName="imageaccent4" refType="w" fact="0.0189"/>
          <dgm:constr type="h" for="ch" forName="imageaccent4" refType="h" fact="0.031"/>
          <dgm:constr type="l" for="ch" forName="textaccent5" refType="w" fact="0.6993"/>
          <dgm:constr type="t" for="ch" forName="textaccent5" refType="h" fact="0.1214"/>
          <dgm:constr type="w" for="ch" forName="textaccent5" refType="w" fact="0.0189"/>
          <dgm:constr type="h" for="ch" forName="textaccent5" refType="h" fact="0.031"/>
          <dgm:constr type="l" for="ch" forName="imageaccent5" refType="w" fact="0.731"/>
          <dgm:constr type="t" for="ch" forName="imageaccent5" refType="h" fact="0.1563"/>
          <dgm:constr type="w" for="ch" forName="imageaccent5" refType="w" fact="0.0189"/>
          <dgm:constr type="h" for="ch" forName="imageaccent5" refType="h" fact="0.031"/>
          <dgm:constr type="l" for="ch" forName="image6" refType="w" fact="0.5589"/>
          <dgm:constr type="t" for="ch" forName="image6" refType="h" fact="0.5872"/>
          <dgm:constr type="w" for="ch" forName="image6" refType="w" fact="0.1624"/>
          <dgm:constr type="h" for="ch" forName="image6" refType="h" fact="0.2645"/>
          <dgm:constr type="l" for="ch" forName="text6" refType="w" fact="0.6986"/>
          <dgm:constr type="t" for="ch" forName="text6" refType="h" fact="0.4424"/>
          <dgm:constr type="w" for="ch" forName="text6" refType="w" fact="0.1624"/>
          <dgm:constr type="h" for="ch" forName="text6" refType="h" fact="0.2645"/>
          <dgm:constr type="l" for="ch" forName="imageaccent6" refType="w" fact="0.7007"/>
          <dgm:constr type="t" for="ch" forName="imageaccent6" refType="h" fact="0.7033"/>
          <dgm:constr type="w" for="ch" forName="imageaccent6" refType="w" fact="0.0189"/>
          <dgm:constr type="h" for="ch" forName="imageaccent6" refType="h" fact="0.031"/>
          <dgm:constr type="l" for="ch" forName="textaccent6" refType="w" fact="0.7308"/>
          <dgm:constr type="t" for="ch" forName="textaccent6" refType="h" fact="0.6741"/>
          <dgm:constr type="w" for="ch" forName="textaccent6" refType="w" fact="0.0189"/>
          <dgm:constr type="h" for="ch" forName="textaccent6" refType="h" fact="0.031"/>
          <dgm:constr type="l" for="ch" forName="text7" refType="w" fact="0.2793"/>
          <dgm:constr type="t" for="ch" forName="text7" refType="h" fact="0.5856"/>
          <dgm:constr type="w" for="ch" forName="text7" refType="w" fact="0.1624"/>
          <dgm:constr type="h" for="ch" forName="text7" refType="h" fact="0.2645"/>
          <dgm:constr type="l" for="ch" forName="image7" refType="w" fact="0.1396"/>
          <dgm:constr type="t" for="ch" forName="image7" refType="h" fact="0.7326"/>
          <dgm:constr type="w" for="ch" forName="image7" refType="w" fact="0.1624"/>
          <dgm:constr type="h" for="ch" forName="image7" refType="h" fact="0.2645"/>
          <dgm:constr type="l" for="ch" forName="imageaccent7" refType="w" fact="0.2501"/>
          <dgm:constr type="t" for="ch" forName="imageaccent7" refType="h" fact="0.7363"/>
          <dgm:constr type="w" for="ch" forName="imageaccent7" refType="w" fact="0.0189"/>
          <dgm:constr type="h" for="ch" forName="imageaccent7" refType="h" fact="0.031"/>
          <dgm:constr type="l" for="ch" forName="textaccent7" refType="w" fact="0.284"/>
          <dgm:constr type="t" for="ch" forName="textaccent7" refType="h" fact="0.7028"/>
          <dgm:constr type="w" for="ch" forName="textaccent7" refType="w" fact="0.0189"/>
          <dgm:constr type="h" for="ch" forName="textaccent7" refType="h" fact="0.031"/>
          <dgm:constr type="l" for="ch" forName="image8" refType="w" fact="0.6979"/>
          <dgm:constr type="t" for="ch" forName="image8" refType="h" fact="0.7355"/>
          <dgm:constr type="w" for="ch" forName="image8" refType="w" fact="0.1624"/>
          <dgm:constr type="h" for="ch" forName="image8" refType="h" fact="0.2645"/>
          <dgm:constr type="l" for="ch" forName="text8" refType="w" fact="0.8376"/>
          <dgm:constr type="t" for="ch" forName="text8" refType="h" fact="0.5906"/>
          <dgm:constr type="w" for="ch" forName="text8" refType="w" fact="0.1624"/>
          <dgm:constr type="h" for="ch" forName="text8" refType="h" fact="0.2645"/>
          <dgm:constr type="l" for="ch" forName="imageaccent8" refType="w" fact="0.8397"/>
          <dgm:constr type="t" for="ch" forName="imageaccent8" refType="h" fact="0.8516"/>
          <dgm:constr type="w" for="ch" forName="imageaccent8" refType="w" fact="0.0189"/>
          <dgm:constr type="h" for="ch" forName="imageaccent8" refType="h" fact="0.031"/>
          <dgm:constr type="l" for="ch" forName="textaccent8" refType="w" fact="0.8698"/>
          <dgm:constr type="t" for="ch" forName="textaccent8" refType="h" fact="0.8223"/>
          <dgm:constr type="w" for="ch" forName="textaccent8" refType="w" fact="0.0189"/>
          <dgm:constr type="h" for="ch" forName="textaccent8" refType="h" fact="0.031"/>
        </dgm:constrLst>
      </dgm:if>
      <dgm:if name="Name10" axis="ch" ptType="node" func="cnt" op="equ" val="9">
        <dgm:alg type="composite">
          <dgm:param type="ar" val="1.8986"/>
        </dgm:alg>
        <dgm:constrLst>
          <dgm:constr type="primFontSz" for="des" ptType="node" op="equ" val="65"/>
          <dgm:constr type="l" for="ch" forName="image4" refType="w" fact="0.5585"/>
          <dgm:constr type="t" for="ch" forName="image4" refType="h" fact="0.2952"/>
          <dgm:constr type="w" for="ch" forName="image4" refType="w" fact="0.1623"/>
          <dgm:constr type="h" for="ch" forName="image4" refType="h" fact="0.2645"/>
          <dgm:constr type="l" for="ch" forName="text5" refType="w" fact="0.5585"/>
          <dgm:constr type="t" for="ch" forName="text5" refType="h" fact="0.0028"/>
          <dgm:constr type="w" for="ch" forName="text5" refType="w" fact="0.1623"/>
          <dgm:constr type="h" for="ch" forName="text5" refType="h" fact="0.2645"/>
          <dgm:constr type="l" for="ch" forName="image5" refType="w" fact="0.6982"/>
          <dgm:constr type="t" for="ch" forName="image5" refType="h" fact="0.1504"/>
          <dgm:constr type="w" for="ch" forName="image5" refType="w" fact="0.1623"/>
          <dgm:constr type="h" for="ch" forName="image5" refType="h" fact="0.2645"/>
          <dgm:constr type="l" for="ch" forName="image2" refType="w" fact="0.4189"/>
          <dgm:constr type="t" for="ch" forName="image2" refType="h" fact="0.439"/>
          <dgm:constr type="w" for="ch" forName="image2" refType="w" fact="0.1623"/>
          <dgm:constr type="h" for="ch" forName="image2" refType="h" fact="0.2645"/>
          <dgm:constr type="l" for="ch" forName="text4" refType="w" fact="0.4189"/>
          <dgm:constr type="t" for="ch" forName="text4" refType="h" fact="0.1465"/>
          <dgm:constr type="w" for="ch" forName="text4" refType="w" fact="0.1623"/>
          <dgm:constr type="h" for="ch" forName="text4" refType="h" fact="0.2645"/>
          <dgm:constr type="l" for="ch" forName="text2" refType="w" fact="0.2793"/>
          <dgm:constr type="t" for="ch" forName="text2" refType="h" fact="0.2925"/>
          <dgm:constr type="w" for="ch" forName="text2" refType="w" fact="0.1623"/>
          <dgm:constr type="h" for="ch" forName="text2" refType="h" fact="0.2645"/>
          <dgm:constr type="l" for="ch" forName="image3" refType="w" fact="0.2793"/>
          <dgm:constr type="t" for="ch" forName="image3" refType="h" fact="0"/>
          <dgm:constr type="w" for="ch" forName="image3" refType="w" fact="0.1623"/>
          <dgm:constr type="h" for="ch" forName="image3" refType="h" fact="0.2645"/>
          <dgm:constr type="l" for="ch" forName="text1" refType="w" fact="0.1396"/>
          <dgm:constr type="t" for="ch" forName="text1" refType="h" fact="0.4395"/>
          <dgm:constr type="w" for="ch" forName="text1" refType="w" fact="0.1623"/>
          <dgm:constr type="h" for="ch" forName="text1" refType="h" fact="0.2645"/>
          <dgm:constr type="l" for="ch" forName="text3" refType="w" fact="0.1396"/>
          <dgm:constr type="t" for="ch" forName="text3" refType="h" fact="0.1471"/>
          <dgm:constr type="w" for="ch" forName="text3" refType="w" fact="0.1623"/>
          <dgm:constr type="h" for="ch" forName="text3" refType="h" fact="0.2645"/>
          <dgm:constr type="l" for="ch" forName="textaccent1" refType="w" fact="0.1435"/>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3"/>
          <dgm:constr type="h" for="ch" forName="image1" refType="h" fact="0.2645"/>
          <dgm:constr type="l" for="ch" forName="imageaccent1" refType="w" fact="0.1111"/>
          <dgm:constr type="t" for="ch" forName="imageaccent1" refType="h" fact="0.5227"/>
          <dgm:constr type="w" for="ch" forName="imageaccent1" refType="w" fact="0.0189"/>
          <dgm:constr type="h" for="ch" forName="imageaccent1" refType="h" fact="0.031"/>
          <dgm:constr type="l" for="ch" forName="textaccent2" refType="w" fact="0.391"/>
          <dgm:constr type="t" for="ch" forName="textaccent2" refType="h" fact="0.5213"/>
          <dgm:constr type="w" for="ch" forName="textaccent2" refType="w" fact="0.0189"/>
          <dgm:constr type="h" for="ch" forName="textaccent2" refType="h" fact="0.031"/>
          <dgm:constr type="l" for="ch" forName="imageaccent2" refType="w" fact="0.4228"/>
          <dgm:constr type="t" for="ch" forName="imageaccent2" refType="h" fact="0.5567"/>
          <dgm:constr type="w" for="ch" forName="imageaccent2" refType="w" fact="0.0189"/>
          <dgm:constr type="h" for="ch" forName="imageaccent2" refType="h" fact="0.031"/>
          <dgm:constr type="l" for="ch" forName="textaccent3" refType="w" fact="0.2501"/>
          <dgm:constr type="t" for="ch" forName="textaccent3" refType="h" fact="0.1507"/>
          <dgm:constr type="w" for="ch" forName="textaccent3" refType="w" fact="0.0189"/>
          <dgm:constr type="h" for="ch" forName="textaccent3" refType="h" fact="0.031"/>
          <dgm:constr type="l" for="ch" forName="imageaccent3" refType="w" fact="0.2839"/>
          <dgm:constr type="t" for="ch" forName="imageaccent3" refType="h" fact="0.1172"/>
          <dgm:constr type="w" for="ch" forName="imageaccent3" refType="w" fact="0.0189"/>
          <dgm:constr type="h" for="ch" forName="imageaccent3" refType="h" fact="0.031"/>
          <dgm:constr type="l" for="ch" forName="textaccent4" refType="w" fact="0.5593"/>
          <dgm:constr type="t" for="ch" forName="textaccent4" refType="h" fact="0.2637"/>
          <dgm:constr type="w" for="ch" forName="textaccent4" refType="w" fact="0.0189"/>
          <dgm:constr type="h" for="ch" forName="textaccent4" refType="h" fact="0.031"/>
          <dgm:constr type="l" for="ch" forName="imageaccent4" refType="w" fact="0.5901"/>
          <dgm:constr type="t" for="ch" forName="imageaccent4" refType="h" fact="0.3"/>
          <dgm:constr type="w" for="ch" forName="imageaccent4" refType="w" fact="0.0189"/>
          <dgm:constr type="h" for="ch" forName="imageaccent4" refType="h" fact="0.031"/>
          <dgm:constr type="l" for="ch" forName="textaccent5" refType="w" fact="0.6989"/>
          <dgm:constr type="t" for="ch" forName="textaccent5" refType="h" fact="0.1214"/>
          <dgm:constr type="w" for="ch" forName="textaccent5" refType="w" fact="0.0189"/>
          <dgm:constr type="h" for="ch" forName="textaccent5" refType="h" fact="0.031"/>
          <dgm:constr type="l" for="ch" forName="imageaccent5" refType="w" fact="0.7305"/>
          <dgm:constr type="t" for="ch" forName="imageaccent5" refType="h" fact="0.1563"/>
          <dgm:constr type="w" for="ch" forName="imageaccent5" refType="w" fact="0.0189"/>
          <dgm:constr type="h" for="ch" forName="imageaccent5" refType="h" fact="0.031"/>
          <dgm:constr type="l" for="ch" forName="image6" refType="w" fact="0.5585"/>
          <dgm:constr type="t" for="ch" forName="image6" refType="h" fact="0.5872"/>
          <dgm:constr type="w" for="ch" forName="image6" refType="w" fact="0.1623"/>
          <dgm:constr type="h" for="ch" forName="image6" refType="h" fact="0.2645"/>
          <dgm:constr type="l" for="ch" forName="text6" refType="w" fact="0.6982"/>
          <dgm:constr type="t" for="ch" forName="text6" refType="h" fact="0.4424"/>
          <dgm:constr type="w" for="ch" forName="text6" refType="w" fact="0.1623"/>
          <dgm:constr type="h" for="ch" forName="text6" refType="h" fact="0.2645"/>
          <dgm:constr type="l" for="ch" forName="imageaccent6" refType="w" fact="0.7002"/>
          <dgm:constr type="t" for="ch" forName="imageaccent6" refType="h" fact="0.7033"/>
          <dgm:constr type="w" for="ch" forName="imageaccent6" refType="w" fact="0.0189"/>
          <dgm:constr type="h" for="ch" forName="imageaccent6" refType="h" fact="0.031"/>
          <dgm:constr type="l" for="ch" forName="textaccent6" refType="w" fact="0.7303"/>
          <dgm:constr type="t" for="ch" forName="textaccent6" refType="h" fact="0.6741"/>
          <dgm:constr type="w" for="ch" forName="textaccent6" refType="w" fact="0.0189"/>
          <dgm:constr type="h" for="ch" forName="textaccent6" refType="h" fact="0.031"/>
          <dgm:constr type="l" for="ch" forName="text7" refType="w" fact="0.2792"/>
          <dgm:constr type="t" for="ch" forName="text7" refType="h" fact="0.5856"/>
          <dgm:constr type="w" for="ch" forName="text7" refType="w" fact="0.1623"/>
          <dgm:constr type="h" for="ch" forName="text7" refType="h" fact="0.2645"/>
          <dgm:constr type="l" for="ch" forName="image7" refType="w" fact="0.1395"/>
          <dgm:constr type="t" for="ch" forName="image7" refType="h" fact="0.7326"/>
          <dgm:constr type="w" for="ch" forName="image7" refType="w" fact="0.1623"/>
          <dgm:constr type="h" for="ch" forName="image7" refType="h" fact="0.2645"/>
          <dgm:constr type="l" for="ch" forName="imageaccent7" refType="w" fact="0.25"/>
          <dgm:constr type="t" for="ch" forName="imageaccent7" refType="h" fact="0.7363"/>
          <dgm:constr type="w" for="ch" forName="imageaccent7" refType="w" fact="0.0189"/>
          <dgm:constr type="h" for="ch" forName="imageaccent7" refType="h" fact="0.031"/>
          <dgm:constr type="l" for="ch" forName="textaccent7" refType="w" fact="0.2838"/>
          <dgm:constr type="t" for="ch" forName="textaccent7" refType="h" fact="0.7028"/>
          <dgm:constr type="w" for="ch" forName="textaccent7" refType="w" fact="0.0189"/>
          <dgm:constr type="h" for="ch" forName="textaccent7" refType="h" fact="0.031"/>
          <dgm:constr type="l" for="ch" forName="image8" refType="w" fact="0.6975"/>
          <dgm:constr type="t" for="ch" forName="image8" refType="h" fact="0.7355"/>
          <dgm:constr type="w" for="ch" forName="image8" refType="w" fact="0.1623"/>
          <dgm:constr type="h" for="ch" forName="image8" refType="h" fact="0.2645"/>
          <dgm:constr type="l" for="ch" forName="text8" refType="w" fact="0.8371"/>
          <dgm:constr type="t" for="ch" forName="text8" refType="h" fact="0.5906"/>
          <dgm:constr type="w" for="ch" forName="text8" refType="w" fact="0.1623"/>
          <dgm:constr type="h" for="ch" forName="text8" refType="h" fact="0.2645"/>
          <dgm:constr type="l" for="ch" forName="imageaccent8" refType="w" fact="0.8392"/>
          <dgm:constr type="t" for="ch" forName="imageaccent8" refType="h" fact="0.8516"/>
          <dgm:constr type="w" for="ch" forName="imageaccent8" refType="w" fact="0.0189"/>
          <dgm:constr type="h" for="ch" forName="imageaccent8" refType="h" fact="0.031"/>
          <dgm:constr type="l" for="ch" forName="textaccent8" refType="w" fact="0.8693"/>
          <dgm:constr type="t" for="ch" forName="textaccent8" refType="h" fact="0.8223"/>
          <dgm:constr type="w" for="ch" forName="textaccent8" refType="w" fact="0.0189"/>
          <dgm:constr type="h" for="ch" forName="textaccent8" refType="h" fact="0.031"/>
          <dgm:constr type="l" for="ch" forName="text9" refType="w" fact="0.8377"/>
          <dgm:constr type="t" for="ch" forName="text9" refType="h" fact="0.0057"/>
          <dgm:constr type="w" for="ch" forName="text9" refType="w" fact="0.1623"/>
          <dgm:constr type="h" for="ch" forName="text9" refType="h" fact="0.2645"/>
          <dgm:constr type="l" for="ch" forName="textaccent9" refType="w" fact="0.95"/>
          <dgm:constr type="t" for="ch" forName="textaccent9" refType="h" fact="0.2383"/>
          <dgm:constr type="w" for="ch" forName="textaccent9" refType="w" fact="0.0189"/>
          <dgm:constr type="h" for="ch" forName="textaccent9" refType="h" fact="0.031"/>
          <dgm:constr type="l" for="ch" forName="image9" refType="w" fact="0.8377"/>
          <dgm:constr type="t" for="ch" forName="image9" refType="h" fact="0.2977"/>
          <dgm:constr type="w" for="ch" forName="image9" refType="w" fact="0.1623"/>
          <dgm:constr type="h" for="ch" forName="image9" refType="h" fact="0.2645"/>
          <dgm:constr type="l" for="ch" forName="imageaccent9" refType="w" fact="0.95"/>
          <dgm:constr type="t" for="ch" forName="imageaccent9" refType="h" fact="0.2993"/>
          <dgm:constr type="w" for="ch" forName="imageaccent9" refType="w" fact="0.0189"/>
          <dgm:constr type="h" for="ch" forName="imageaccent9" refType="h" fact="0.031"/>
        </dgm:constrLst>
      </dgm:if>
      <dgm:if name="Name11" axis="ch" ptType="node" func="cnt" op="equ" val="10">
        <dgm:alg type="composite">
          <dgm:param type="ar" val="1.6608"/>
        </dgm:alg>
        <dgm:constrLst>
          <dgm:constr type="primFontSz" for="des" ptType="node" op="equ" val="65"/>
          <dgm:constr type="l" for="ch" forName="image4" refType="w" fact="0.5585"/>
          <dgm:constr type="t" for="ch" forName="image4" refType="h" fact="0.2583"/>
          <dgm:constr type="w" for="ch" forName="image4" refType="w" fact="0.1623"/>
          <dgm:constr type="h" for="ch" forName="image4" refType="h" fact="0.2314"/>
          <dgm:constr type="l" for="ch" forName="text5" refType="w" fact="0.5585"/>
          <dgm:constr type="t" for="ch" forName="text5" refType="h" fact="0.0024"/>
          <dgm:constr type="w" for="ch" forName="text5" refType="w" fact="0.1623"/>
          <dgm:constr type="h" for="ch" forName="text5" refType="h" fact="0.2314"/>
          <dgm:constr type="l" for="ch" forName="image5" refType="w" fact="0.6982"/>
          <dgm:constr type="t" for="ch" forName="image5" refType="h" fact="0.1316"/>
          <dgm:constr type="w" for="ch" forName="image5" refType="w" fact="0.1623"/>
          <dgm:constr type="h" for="ch" forName="image5" refType="h" fact="0.2314"/>
          <dgm:constr type="l" for="ch" forName="image2" refType="w" fact="0.4189"/>
          <dgm:constr type="t" for="ch" forName="image2" refType="h" fact="0.384"/>
          <dgm:constr type="w" for="ch" forName="image2" refType="w" fact="0.1623"/>
          <dgm:constr type="h" for="ch" forName="image2" refType="h" fact="0.2314"/>
          <dgm:constr type="l" for="ch" forName="text4" refType="w" fact="0.4189"/>
          <dgm:constr type="t" for="ch" forName="text4" refType="h" fact="0.1282"/>
          <dgm:constr type="w" for="ch" forName="text4" refType="w" fact="0.1623"/>
          <dgm:constr type="h" for="ch" forName="text4" refType="h" fact="0.2314"/>
          <dgm:constr type="l" for="ch" forName="text2" refType="w" fact="0.2793"/>
          <dgm:constr type="t" for="ch" forName="text2" refType="h" fact="0.2558"/>
          <dgm:constr type="w" for="ch" forName="text2" refType="w" fact="0.1623"/>
          <dgm:constr type="h" for="ch" forName="text2" refType="h" fact="0.2314"/>
          <dgm:constr type="l" for="ch" forName="image3" refType="w" fact="0.2793"/>
          <dgm:constr type="t" for="ch" forName="image3" refType="h" fact="0"/>
          <dgm:constr type="w" for="ch" forName="image3" refType="w" fact="0.1623"/>
          <dgm:constr type="h" for="ch" forName="image3" refType="h" fact="0.2314"/>
          <dgm:constr type="l" for="ch" forName="text1" refType="w" fact="0.1396"/>
          <dgm:constr type="t" for="ch" forName="text1" refType="h" fact="0.3845"/>
          <dgm:constr type="w" for="ch" forName="text1" refType="w" fact="0.1623"/>
          <dgm:constr type="h" for="ch" forName="text1" refType="h" fact="0.2314"/>
          <dgm:constr type="l" for="ch" forName="text3" refType="w" fact="0.1396"/>
          <dgm:constr type="t" for="ch" forName="text3" refType="h" fact="0.1286"/>
          <dgm:constr type="w" for="ch" forName="text3" refType="w" fact="0.1623"/>
          <dgm:constr type="h" for="ch" forName="text3" refType="h" fact="0.2314"/>
          <dgm:constr type="l" for="ch" forName="textaccent1" refType="w" fact="0.1435"/>
          <dgm:constr type="t" for="ch" forName="textaccent1" refType="h" fact="0.488"/>
          <dgm:constr type="w" for="ch" forName="textaccent1" refType="w" fact="0.0189"/>
          <dgm:constr type="h" for="ch" forName="textaccent1" refType="h" fact="0.0271"/>
          <dgm:constr type="l" for="ch" forName="image1" refType="w" fact="0"/>
          <dgm:constr type="t" for="ch" forName="image1" refType="h" fact="0.2566"/>
          <dgm:constr type="w" for="ch" forName="image1" refType="w" fact="0.1623"/>
          <dgm:constr type="h" for="ch" forName="image1" refType="h" fact="0.2314"/>
          <dgm:constr type="l" for="ch" forName="imageaccent1" refType="w" fact="0.1111"/>
          <dgm:constr type="t" for="ch" forName="imageaccent1" refType="h" fact="0.4572"/>
          <dgm:constr type="w" for="ch" forName="imageaccent1" refType="w" fact="0.0189"/>
          <dgm:constr type="h" for="ch" forName="imageaccent1" refType="h" fact="0.0271"/>
          <dgm:constr type="l" for="ch" forName="textaccent2" refType="w" fact="0.391"/>
          <dgm:constr type="t" for="ch" forName="textaccent2" refType="h" fact="0.456"/>
          <dgm:constr type="w" for="ch" forName="textaccent2" refType="w" fact="0.0189"/>
          <dgm:constr type="h" for="ch" forName="textaccent2" refType="h" fact="0.0271"/>
          <dgm:constr type="l" for="ch" forName="imageaccent2" refType="w" fact="0.4228"/>
          <dgm:constr type="t" for="ch" forName="imageaccent2" refType="h" fact="0.487"/>
          <dgm:constr type="w" for="ch" forName="imageaccent2" refType="w" fact="0.0189"/>
          <dgm:constr type="h" for="ch" forName="imageaccent2" refType="h" fact="0.0271"/>
          <dgm:constr type="l" for="ch" forName="textaccent3" refType="w" fact="0.2501"/>
          <dgm:constr type="t" for="ch" forName="textaccent3" refType="h" fact="0.1318"/>
          <dgm:constr type="w" for="ch" forName="textaccent3" refType="w" fact="0.0189"/>
          <dgm:constr type="h" for="ch" forName="textaccent3" refType="h" fact="0.0271"/>
          <dgm:constr type="l" for="ch" forName="imageaccent3" refType="w" fact="0.2839"/>
          <dgm:constr type="t" for="ch" forName="imageaccent3" refType="h" fact="0.1025"/>
          <dgm:constr type="w" for="ch" forName="imageaccent3" refType="w" fact="0.0189"/>
          <dgm:constr type="h" for="ch" forName="imageaccent3" refType="h" fact="0.0271"/>
          <dgm:constr type="l" for="ch" forName="textaccent4" refType="w" fact="0.5593"/>
          <dgm:constr type="t" for="ch" forName="textaccent4" refType="h" fact="0.2307"/>
          <dgm:constr type="w" for="ch" forName="textaccent4" refType="w" fact="0.0189"/>
          <dgm:constr type="h" for="ch" forName="textaccent4" refType="h" fact="0.0271"/>
          <dgm:constr type="l" for="ch" forName="imageaccent4" refType="w" fact="0.5901"/>
          <dgm:constr type="t" for="ch" forName="imageaccent4" refType="h" fact="0.2624"/>
          <dgm:constr type="w" for="ch" forName="imageaccent4" refType="w" fact="0.0189"/>
          <dgm:constr type="h" for="ch" forName="imageaccent4" refType="h" fact="0.0271"/>
          <dgm:constr type="l" for="ch" forName="textaccent5" refType="w" fact="0.6989"/>
          <dgm:constr type="t" for="ch" forName="textaccent5" refType="h" fact="0.1062"/>
          <dgm:constr type="w" for="ch" forName="textaccent5" refType="w" fact="0.0189"/>
          <dgm:constr type="h" for="ch" forName="textaccent5" refType="h" fact="0.0271"/>
          <dgm:constr type="l" for="ch" forName="imageaccent5" refType="w" fact="0.7305"/>
          <dgm:constr type="t" for="ch" forName="imageaccent5" refType="h" fact="0.1367"/>
          <dgm:constr type="w" for="ch" forName="imageaccent5" refType="w" fact="0.0189"/>
          <dgm:constr type="h" for="ch" forName="imageaccent5" refType="h" fact="0.0271"/>
          <dgm:constr type="l" for="ch" forName="image6" refType="w" fact="0.5585"/>
          <dgm:constr type="t" for="ch" forName="image6" refType="h" fact="0.5137"/>
          <dgm:constr type="w" for="ch" forName="image6" refType="w" fact="0.1623"/>
          <dgm:constr type="h" for="ch" forName="image6" refType="h" fact="0.2314"/>
          <dgm:constr type="l" for="ch" forName="text6" refType="w" fact="0.6982"/>
          <dgm:constr type="t" for="ch" forName="text6" refType="h" fact="0.387"/>
          <dgm:constr type="w" for="ch" forName="text6" refType="w" fact="0.1623"/>
          <dgm:constr type="h" for="ch" forName="text6" refType="h" fact="0.2314"/>
          <dgm:constr type="l" for="ch" forName="imageaccent6" refType="w" fact="0.7002"/>
          <dgm:constr type="t" for="ch" forName="imageaccent6" refType="h" fact="0.6152"/>
          <dgm:constr type="w" for="ch" forName="imageaccent6" refType="w" fact="0.0189"/>
          <dgm:constr type="h" for="ch" forName="imageaccent6" refType="h" fact="0.0271"/>
          <dgm:constr type="l" for="ch" forName="textaccent6" refType="w" fact="0.7303"/>
          <dgm:constr type="t" for="ch" forName="textaccent6" refType="h" fact="0.5897"/>
          <dgm:constr type="w" for="ch" forName="textaccent6" refType="w" fact="0.0189"/>
          <dgm:constr type="h" for="ch" forName="textaccent6" refType="h" fact="0.0271"/>
          <dgm:constr type="l" for="ch" forName="text7" refType="w" fact="0.2792"/>
          <dgm:constr type="t" for="ch" forName="text7" refType="h" fact="0.5122"/>
          <dgm:constr type="w" for="ch" forName="text7" refType="w" fact="0.1623"/>
          <dgm:constr type="h" for="ch" forName="text7" refType="h" fact="0.2314"/>
          <dgm:constr type="l" for="ch" forName="image7" refType="w" fact="0.1395"/>
          <dgm:constr type="t" for="ch" forName="image7" refType="h" fact="0.6409"/>
          <dgm:constr type="w" for="ch" forName="image7" refType="w" fact="0.1623"/>
          <dgm:constr type="h" for="ch" forName="image7" refType="h" fact="0.2314"/>
          <dgm:constr type="l" for="ch" forName="imageaccent7" refType="w" fact="0.25"/>
          <dgm:constr type="t" for="ch" forName="imageaccent7" refType="h" fact="0.6441"/>
          <dgm:constr type="w" for="ch" forName="imageaccent7" refType="w" fact="0.0189"/>
          <dgm:constr type="h" for="ch" forName="imageaccent7" refType="h" fact="0.0271"/>
          <dgm:constr type="l" for="ch" forName="textaccent7" refType="w" fact="0.2838"/>
          <dgm:constr type="t" for="ch" forName="textaccent7" refType="h" fact="0.6148"/>
          <dgm:constr type="w" for="ch" forName="textaccent7" refType="w" fact="0.0189"/>
          <dgm:constr type="h" for="ch" forName="textaccent7" refType="h" fact="0.0271"/>
          <dgm:constr type="l" for="ch" forName="image8" refType="w" fact="0.6975"/>
          <dgm:constr type="t" for="ch" forName="image8" refType="h" fact="0.6433"/>
          <dgm:constr type="w" for="ch" forName="image8" refType="w" fact="0.1623"/>
          <dgm:constr type="h" for="ch" forName="image8" refType="h" fact="0.2314"/>
          <dgm:constr type="l" for="ch" forName="text8" refType="w" fact="0.8371"/>
          <dgm:constr type="t" for="ch" forName="text8" refType="h" fact="0.5167"/>
          <dgm:constr type="w" for="ch" forName="text8" refType="w" fact="0.1623"/>
          <dgm:constr type="h" for="ch" forName="text8" refType="h" fact="0.2314"/>
          <dgm:constr type="l" for="ch" forName="imageaccent8" refType="w" fact="0.8392"/>
          <dgm:constr type="t" for="ch" forName="imageaccent8" refType="h" fact="0.7449"/>
          <dgm:constr type="w" for="ch" forName="imageaccent8" refType="w" fact="0.0189"/>
          <dgm:constr type="h" for="ch" forName="imageaccent8" refType="h" fact="0.0271"/>
          <dgm:constr type="l" for="ch" forName="textaccent8" refType="w" fact="0.8693"/>
          <dgm:constr type="t" for="ch" forName="textaccent8" refType="h" fact="0.7194"/>
          <dgm:constr type="w" for="ch" forName="textaccent8" refType="w" fact="0.0189"/>
          <dgm:constr type="h" for="ch" forName="textaccent8" refType="h" fact="0.0271"/>
          <dgm:constr type="l" for="ch" forName="text9" refType="w" fact="0.8377"/>
          <dgm:constr type="t" for="ch" forName="text9" refType="h" fact="0.005"/>
          <dgm:constr type="w" for="ch" forName="text9" refType="w" fact="0.1623"/>
          <dgm:constr type="h" for="ch" forName="text9" refType="h" fact="0.2314"/>
          <dgm:constr type="l" for="ch" forName="textaccent9" refType="w" fact="0.95"/>
          <dgm:constr type="t" for="ch" forName="textaccent9" refType="h" fact="0.2084"/>
          <dgm:constr type="w" for="ch" forName="textaccent9" refType="w" fact="0.0189"/>
          <dgm:constr type="h" for="ch" forName="textaccent9" refType="h" fact="0.0271"/>
          <dgm:constr type="l" for="ch" forName="image9" refType="w" fact="0.8377"/>
          <dgm:constr type="t" for="ch" forName="image9" refType="h" fact="0.2604"/>
          <dgm:constr type="w" for="ch" forName="image9" refType="w" fact="0.1623"/>
          <dgm:constr type="h" for="ch" forName="image9" refType="h" fact="0.2314"/>
          <dgm:constr type="l" for="ch" forName="imageaccent9" refType="w" fact="0.95"/>
          <dgm:constr type="t" for="ch" forName="imageaccent9" refType="h" fact="0.2618"/>
          <dgm:constr type="w" for="ch" forName="imageaccent9" refType="w" fact="0.0189"/>
          <dgm:constr type="h" for="ch" forName="imageaccent9" refType="h" fact="0.0271"/>
          <dgm:constr type="l" for="ch" forName="image10" refType="w" fact="0.2786"/>
          <dgm:constr type="t" for="ch" forName="image10" refType="h" fact="0.7686"/>
          <dgm:constr type="w" for="ch" forName="image10" refType="w" fact="0.1623"/>
          <dgm:constr type="h" for="ch" forName="image10" refType="h" fact="0.2314"/>
          <dgm:constr type="l" for="ch" forName="text10" refType="w" fact="0.4183"/>
          <dgm:constr type="t" for="ch" forName="text10" refType="h" fact="0.6419"/>
          <dgm:constr type="w" for="ch" forName="text10" refType="w" fact="0.1623"/>
          <dgm:constr type="h" for="ch" forName="text10" refType="h" fact="0.2314"/>
          <dgm:constr type="l" for="ch" forName="imageaccent10" refType="w" fact="0.4203"/>
          <dgm:constr type="t" for="ch" forName="imageaccent10" refType="h" fact="0.8701"/>
          <dgm:constr type="w" for="ch" forName="imageaccent10" refType="w" fact="0.0189"/>
          <dgm:constr type="h" for="ch" forName="imageaccent10" refType="h" fact="0.0271"/>
          <dgm:constr type="l" for="ch" forName="textaccent10" refType="w" fact="0.4504"/>
          <dgm:constr type="t" for="ch" forName="textaccent10" refType="h" fact="0.8446"/>
          <dgm:constr type="w" for="ch" forName="textaccent10" refType="w" fact="0.0189"/>
          <dgm:constr type="h" for="ch" forName="textaccent10" refType="h" fact="0.0271"/>
        </dgm:constrLst>
      </dgm:if>
      <dgm:if name="Name12" axis="ch" ptType="node" func="cnt" op="equ" val="11">
        <dgm:alg type="composite">
          <dgm:param type="ar" val="1.4704"/>
        </dgm:alg>
        <dgm:constrLst>
          <dgm:constr type="primFontSz" for="des" ptType="node" op="equ" val="65"/>
          <dgm:constr type="l" for="ch" forName="image4" refType="w" fact="0.5585"/>
          <dgm:constr type="t" for="ch" forName="image4" refType="h" fact="0.2287"/>
          <dgm:constr type="w" for="ch" forName="image4" refType="w" fact="0.1623"/>
          <dgm:constr type="h" for="ch" forName="image4" refType="h" fact="0.2049"/>
          <dgm:constr type="l" for="ch" forName="text5" refType="w" fact="0.5585"/>
          <dgm:constr type="t" for="ch" forName="text5" refType="h" fact="0.0022"/>
          <dgm:constr type="w" for="ch" forName="text5" refType="w" fact="0.1623"/>
          <dgm:constr type="h" for="ch" forName="text5" refType="h" fact="0.2049"/>
          <dgm:constr type="l" for="ch" forName="image5" refType="w" fact="0.6982"/>
          <dgm:constr type="t" for="ch" forName="image5" refType="h" fact="0.1165"/>
          <dgm:constr type="w" for="ch" forName="image5" refType="w" fact="0.1623"/>
          <dgm:constr type="h" for="ch" forName="image5" refType="h" fact="0.2049"/>
          <dgm:constr type="l" for="ch" forName="image2" refType="w" fact="0.4189"/>
          <dgm:constr type="t" for="ch" forName="image2" refType="h" fact="0.34"/>
          <dgm:constr type="w" for="ch" forName="image2" refType="w" fact="0.1623"/>
          <dgm:constr type="h" for="ch" forName="image2" refType="h" fact="0.2049"/>
          <dgm:constr type="l" for="ch" forName="text4" refType="w" fact="0.4189"/>
          <dgm:constr type="t" for="ch" forName="text4" refType="h" fact="0.1135"/>
          <dgm:constr type="w" for="ch" forName="text4" refType="w" fact="0.1623"/>
          <dgm:constr type="h" for="ch" forName="text4" refType="h" fact="0.2049"/>
          <dgm:constr type="l" for="ch" forName="text2" refType="w" fact="0.2793"/>
          <dgm:constr type="t" for="ch" forName="text2" refType="h" fact="0.2265"/>
          <dgm:constr type="w" for="ch" forName="text2" refType="w" fact="0.1623"/>
          <dgm:constr type="h" for="ch" forName="text2" refType="h" fact="0.2049"/>
          <dgm:constr type="l" for="ch" forName="image3" refType="w" fact="0.2793"/>
          <dgm:constr type="t" for="ch" forName="image3" refType="h" fact="0"/>
          <dgm:constr type="w" for="ch" forName="image3" refType="w" fact="0.1623"/>
          <dgm:constr type="h" for="ch" forName="image3" refType="h" fact="0.2049"/>
          <dgm:constr type="l" for="ch" forName="text1" refType="w" fact="0.1396"/>
          <dgm:constr type="t" for="ch" forName="text1" refType="h" fact="0.3404"/>
          <dgm:constr type="w" for="ch" forName="text1" refType="w" fact="0.1623"/>
          <dgm:constr type="h" for="ch" forName="text1" refType="h" fact="0.2049"/>
          <dgm:constr type="l" for="ch" forName="text3" refType="w" fact="0.1396"/>
          <dgm:constr type="t" for="ch" forName="text3" refType="h" fact="0.1139"/>
          <dgm:constr type="w" for="ch" forName="text3" refType="w" fact="0.1623"/>
          <dgm:constr type="h" for="ch" forName="text3" refType="h" fact="0.2049"/>
          <dgm:constr type="l" for="ch" forName="textaccent1" refType="w" fact="0.1435"/>
          <dgm:constr type="t" for="ch" forName="textaccent1" refType="h" fact="0.432"/>
          <dgm:constr type="w" for="ch" forName="textaccent1" refType="w" fact="0.0189"/>
          <dgm:constr type="h" for="ch" forName="textaccent1" refType="h" fact="0.024"/>
          <dgm:constr type="l" for="ch" forName="image1" refType="w" fact="0"/>
          <dgm:constr type="t" for="ch" forName="image1" refType="h" fact="0.2272"/>
          <dgm:constr type="w" for="ch" forName="image1" refType="w" fact="0.1623"/>
          <dgm:constr type="h" for="ch" forName="image1" refType="h" fact="0.2049"/>
          <dgm:constr type="l" for="ch" forName="imageaccent1" refType="w" fact="0.1111"/>
          <dgm:constr type="t" for="ch" forName="imageaccent1" refType="h" fact="0.4048"/>
          <dgm:constr type="w" for="ch" forName="imageaccent1" refType="w" fact="0.0189"/>
          <dgm:constr type="h" for="ch" forName="imageaccent1" refType="h" fact="0.024"/>
          <dgm:constr type="l" for="ch" forName="textaccent2" refType="w" fact="0.391"/>
          <dgm:constr type="t" for="ch" forName="textaccent2" refType="h" fact="0.4038"/>
          <dgm:constr type="w" for="ch" forName="textaccent2" refType="w" fact="0.0189"/>
          <dgm:constr type="h" for="ch" forName="textaccent2" refType="h" fact="0.024"/>
          <dgm:constr type="l" for="ch" forName="imageaccent2" refType="w" fact="0.4228"/>
          <dgm:constr type="t" for="ch" forName="imageaccent2" refType="h" fact="0.4312"/>
          <dgm:constr type="w" for="ch" forName="imageaccent2" refType="w" fact="0.0189"/>
          <dgm:constr type="h" for="ch" forName="imageaccent2" refType="h" fact="0.024"/>
          <dgm:constr type="l" for="ch" forName="textaccent3" refType="w" fact="0.2501"/>
          <dgm:constr type="t" for="ch" forName="textaccent3" refType="h" fact="0.1167"/>
          <dgm:constr type="w" for="ch" forName="textaccent3" refType="w" fact="0.0189"/>
          <dgm:constr type="h" for="ch" forName="textaccent3" refType="h" fact="0.024"/>
          <dgm:constr type="l" for="ch" forName="imageaccent3" refType="w" fact="0.2839"/>
          <dgm:constr type="t" for="ch" forName="imageaccent3" refType="h" fact="0.0908"/>
          <dgm:constr type="w" for="ch" forName="imageaccent3" refType="w" fact="0.0189"/>
          <dgm:constr type="h" for="ch" forName="imageaccent3" refType="h" fact="0.024"/>
          <dgm:constr type="l" for="ch" forName="textaccent4" refType="w" fact="0.5593"/>
          <dgm:constr type="t" for="ch" forName="textaccent4" refType="h" fact="0.2042"/>
          <dgm:constr type="w" for="ch" forName="textaccent4" refType="w" fact="0.0189"/>
          <dgm:constr type="h" for="ch" forName="textaccent4" refType="h" fact="0.024"/>
          <dgm:constr type="l" for="ch" forName="imageaccent4" refType="w" fact="0.5901"/>
          <dgm:constr type="t" for="ch" forName="imageaccent4" refType="h" fact="0.2323"/>
          <dgm:constr type="w" for="ch" forName="imageaccent4" refType="w" fact="0.0189"/>
          <dgm:constr type="h" for="ch" forName="imageaccent4" refType="h" fact="0.024"/>
          <dgm:constr type="l" for="ch" forName="textaccent5" refType="w" fact="0.6989"/>
          <dgm:constr type="t" for="ch" forName="textaccent5" refType="h" fact="0.094"/>
          <dgm:constr type="w" for="ch" forName="textaccent5" refType="w" fact="0.0189"/>
          <dgm:constr type="h" for="ch" forName="textaccent5" refType="h" fact="0.024"/>
          <dgm:constr type="l" for="ch" forName="imageaccent5" refType="w" fact="0.7305"/>
          <dgm:constr type="t" for="ch" forName="imageaccent5" refType="h" fact="0.121"/>
          <dgm:constr type="w" for="ch" forName="imageaccent5" refType="w" fact="0.0189"/>
          <dgm:constr type="h" for="ch" forName="imageaccent5" refType="h" fact="0.024"/>
          <dgm:constr type="l" for="ch" forName="image6" refType="w" fact="0.5585"/>
          <dgm:constr type="t" for="ch" forName="image6" refType="h" fact="0.4548"/>
          <dgm:constr type="w" for="ch" forName="image6" refType="w" fact="0.1623"/>
          <dgm:constr type="h" for="ch" forName="image6" refType="h" fact="0.2049"/>
          <dgm:constr type="l" for="ch" forName="text6" refType="w" fact="0.6982"/>
          <dgm:constr type="t" for="ch" forName="text6" refType="h" fact="0.3426"/>
          <dgm:constr type="w" for="ch" forName="text6" refType="w" fact="0.1623"/>
          <dgm:constr type="h" for="ch" forName="text6" refType="h" fact="0.2049"/>
          <dgm:constr type="l" for="ch" forName="imageaccent6" refType="w" fact="0.7002"/>
          <dgm:constr type="t" for="ch" forName="imageaccent6" refType="h" fact="0.5447"/>
          <dgm:constr type="w" for="ch" forName="imageaccent6" refType="w" fact="0.0189"/>
          <dgm:constr type="h" for="ch" forName="imageaccent6" refType="h" fact="0.024"/>
          <dgm:constr type="l" for="ch" forName="textaccent6" refType="w" fact="0.7303"/>
          <dgm:constr type="t" for="ch" forName="textaccent6" refType="h" fact="0.5221"/>
          <dgm:constr type="w" for="ch" forName="textaccent6" refType="w" fact="0.0189"/>
          <dgm:constr type="h" for="ch" forName="textaccent6" refType="h" fact="0.024"/>
          <dgm:constr type="l" for="ch" forName="text7" refType="w" fact="0.2792"/>
          <dgm:constr type="t" for="ch" forName="text7" refType="h" fact="0.4535"/>
          <dgm:constr type="w" for="ch" forName="text7" refType="w" fact="0.1623"/>
          <dgm:constr type="h" for="ch" forName="text7" refType="h" fact="0.2049"/>
          <dgm:constr type="l" for="ch" forName="image7" refType="w" fact="0.1395"/>
          <dgm:constr type="t" for="ch" forName="image7" refType="h" fact="0.5674"/>
          <dgm:constr type="w" for="ch" forName="image7" refType="w" fact="0.1623"/>
          <dgm:constr type="h" for="ch" forName="image7" refType="h" fact="0.2049"/>
          <dgm:constr type="l" for="ch" forName="imageaccent7" refType="w" fact="0.25"/>
          <dgm:constr type="t" for="ch" forName="imageaccent7" refType="h" fact="0.5703"/>
          <dgm:constr type="w" for="ch" forName="imageaccent7" refType="w" fact="0.0189"/>
          <dgm:constr type="h" for="ch" forName="imageaccent7" refType="h" fact="0.024"/>
          <dgm:constr type="l" for="ch" forName="textaccent7" refType="w" fact="0.2838"/>
          <dgm:constr type="t" for="ch" forName="textaccent7" refType="h" fact="0.5443"/>
          <dgm:constr type="w" for="ch" forName="textaccent7" refType="w" fact="0.0189"/>
          <dgm:constr type="h" for="ch" forName="textaccent7" refType="h" fact="0.024"/>
          <dgm:constr type="l" for="ch" forName="image8" refType="w" fact="0.6975"/>
          <dgm:constr type="t" for="ch" forName="image8" refType="h" fact="0.5696"/>
          <dgm:constr type="w" for="ch" forName="image8" refType="w" fact="0.1623"/>
          <dgm:constr type="h" for="ch" forName="image8" refType="h" fact="0.2049"/>
          <dgm:constr type="l" for="ch" forName="text8" refType="w" fact="0.8371"/>
          <dgm:constr type="t" for="ch" forName="text8" refType="h" fact="0.4574"/>
          <dgm:constr type="w" for="ch" forName="text8" refType="w" fact="0.1623"/>
          <dgm:constr type="h" for="ch" forName="text8" refType="h" fact="0.2049"/>
          <dgm:constr type="l" for="ch" forName="imageaccent8" refType="w" fact="0.8392"/>
          <dgm:constr type="t" for="ch" forName="imageaccent8" refType="h" fact="0.6595"/>
          <dgm:constr type="w" for="ch" forName="imageaccent8" refType="w" fact="0.0189"/>
          <dgm:constr type="h" for="ch" forName="imageaccent8" refType="h" fact="0.024"/>
          <dgm:constr type="l" for="ch" forName="textaccent8" refType="w" fact="0.8693"/>
          <dgm:constr type="t" for="ch" forName="textaccent8" refType="h" fact="0.6369"/>
          <dgm:constr type="w" for="ch" forName="textaccent8" refType="w" fact="0.0189"/>
          <dgm:constr type="h" for="ch" forName="textaccent8" refType="h" fact="0.024"/>
          <dgm:constr type="l" for="ch" forName="text9" refType="w" fact="0.8377"/>
          <dgm:constr type="t" for="ch" forName="text9" refType="h" fact="0.0044"/>
          <dgm:constr type="w" for="ch" forName="text9" refType="w" fact="0.1623"/>
          <dgm:constr type="h" for="ch" forName="text9" refType="h" fact="0.2049"/>
          <dgm:constr type="l" for="ch" forName="textaccent9" refType="w" fact="0.95"/>
          <dgm:constr type="t" for="ch" forName="textaccent9" refType="h" fact="0.1846"/>
          <dgm:constr type="w" for="ch" forName="textaccent9" refType="w" fact="0.0189"/>
          <dgm:constr type="h" for="ch" forName="textaccent9" refType="h" fact="0.024"/>
          <dgm:constr type="l" for="ch" forName="image9" refType="w" fact="0.8377"/>
          <dgm:constr type="t" for="ch" forName="image9" refType="h" fact="0.2306"/>
          <dgm:constr type="w" for="ch" forName="image9" refType="w" fact="0.1623"/>
          <dgm:constr type="h" for="ch" forName="image9" refType="h" fact="0.2049"/>
          <dgm:constr type="l" for="ch" forName="imageaccent9" refType="w" fact="0.95"/>
          <dgm:constr type="t" for="ch" forName="imageaccent9" refType="h" fact="0.2318"/>
          <dgm:constr type="w" for="ch" forName="imageaccent9" refType="w" fact="0.0189"/>
          <dgm:constr type="h" for="ch" forName="imageaccent9" refType="h" fact="0.024"/>
          <dgm:constr type="l" for="ch" forName="image10" refType="w" fact="0.2786"/>
          <dgm:constr type="t" for="ch" forName="image10" refType="h" fact="0.6805"/>
          <dgm:constr type="w" for="ch" forName="image10" refType="w" fact="0.1623"/>
          <dgm:constr type="h" for="ch" forName="image10" refType="h" fact="0.2049"/>
          <dgm:constr type="l" for="ch" forName="text10" refType="w" fact="0.4183"/>
          <dgm:constr type="t" for="ch" forName="text10" refType="h" fact="0.5683"/>
          <dgm:constr type="w" for="ch" forName="text10" refType="w" fact="0.1623"/>
          <dgm:constr type="h" for="ch" forName="text10" refType="h" fact="0.2049"/>
          <dgm:constr type="l" for="ch" forName="imageaccent10" refType="w" fact="0.4203"/>
          <dgm:constr type="t" for="ch" forName="imageaccent10" refType="h" fact="0.7704"/>
          <dgm:constr type="w" for="ch" forName="imageaccent10" refType="w" fact="0.0189"/>
          <dgm:constr type="h" for="ch" forName="imageaccent10" refType="h" fact="0.024"/>
          <dgm:constr type="l" for="ch" forName="textaccent10" refType="w" fact="0.4504"/>
          <dgm:constr type="t" for="ch" forName="textaccent10" refType="h" fact="0.7478"/>
          <dgm:constr type="w" for="ch" forName="textaccent10" refType="w" fact="0.0189"/>
          <dgm:constr type="h" for="ch" forName="textaccent10" refType="h" fact="0.024"/>
          <dgm:constr type="l" for="ch" forName="text11" refType="w" fact="0.6971"/>
          <dgm:constr type="t" for="ch" forName="text11" refType="h" fact="0.7951"/>
          <dgm:constr type="w" for="ch" forName="text11" refType="w" fact="0.1623"/>
          <dgm:constr type="h" for="ch" forName="text11" refType="h" fact="0.2049"/>
          <dgm:constr type="l" for="ch" forName="image11" refType="w" fact="0.5575"/>
          <dgm:constr type="t" for="ch" forName="image11" refType="h" fact="0.6816"/>
          <dgm:constr type="w" for="ch" forName="image11" refType="w" fact="0.1623"/>
          <dgm:constr type="h" for="ch" forName="image11" refType="h" fact="0.2049"/>
          <dgm:constr type="l" for="ch" forName="imageaccent11" refType="w" fact="0.6692"/>
          <dgm:constr type="t" for="ch" forName="imageaccent11" refType="h" fact="0.8589"/>
          <dgm:constr type="w" for="ch" forName="imageaccent11" refType="w" fact="0.0189"/>
          <dgm:constr type="h" for="ch" forName="imageaccent11" refType="h" fact="0.024"/>
          <dgm:constr type="l" for="ch" forName="textaccent11" refType="w" fact="0.701"/>
          <dgm:constr type="t" for="ch" forName="textaccent11" refType="h" fact="0.8863"/>
          <dgm:constr type="w" for="ch" forName="textaccent11" refType="w" fact="0.0189"/>
          <dgm:constr type="h" for="ch" forName="textaccent11" refType="h" fact="0.024"/>
        </dgm:constrLst>
      </dgm:if>
      <dgm:else name="Name13">
        <dgm:alg type="composite">
          <dgm:param type="ar" val="1.675"/>
        </dgm:alg>
        <dgm:constrLst>
          <dgm:constr type="primFontSz" for="des" ptType="node" op="equ" val="65"/>
          <dgm:constr type="l" for="ch" forName="image4" refType="w" fact="0.4903"/>
          <dgm:constr type="t" for="ch" forName="image4" refType="h" fact="0.2287"/>
          <dgm:constr type="w" for="ch" forName="image4" refType="w" fact="0.1425"/>
          <dgm:constr type="h" for="ch" forName="image4" refType="h" fact="0.2049"/>
          <dgm:constr type="l" for="ch" forName="text5" refType="w" fact="0.4903"/>
          <dgm:constr type="t" for="ch" forName="text5" refType="h" fact="0.0022"/>
          <dgm:constr type="w" for="ch" forName="text5" refType="w" fact="0.1425"/>
          <dgm:constr type="h" for="ch" forName="text5" refType="h" fact="0.2049"/>
          <dgm:constr type="l" for="ch" forName="image5" refType="w" fact="0.6129"/>
          <dgm:constr type="t" for="ch" forName="image5" refType="h" fact="0.1165"/>
          <dgm:constr type="w" for="ch" forName="image5" refType="w" fact="0.1425"/>
          <dgm:constr type="h" for="ch" forName="image5" refType="h" fact="0.2049"/>
          <dgm:constr type="l" for="ch" forName="image2" refType="w" fact="0.3677"/>
          <dgm:constr type="t" for="ch" forName="image2" refType="h" fact="0.34"/>
          <dgm:constr type="w" for="ch" forName="image2" refType="w" fact="0.1425"/>
          <dgm:constr type="h" for="ch" forName="image2" refType="h" fact="0.2049"/>
          <dgm:constr type="l" for="ch" forName="text4" refType="w" fact="0.3677"/>
          <dgm:constr type="t" for="ch" forName="text4" refType="h" fact="0.1135"/>
          <dgm:constr type="w" for="ch" forName="text4" refType="w" fact="0.1425"/>
          <dgm:constr type="h" for="ch" forName="text4" refType="h" fact="0.2049"/>
          <dgm:constr type="l" for="ch" forName="text2" refType="w" fact="0.2452"/>
          <dgm:constr type="t" for="ch" forName="text2" refType="h" fact="0.2265"/>
          <dgm:constr type="w" for="ch" forName="text2" refType="w" fact="0.1425"/>
          <dgm:constr type="h" for="ch" forName="text2" refType="h" fact="0.2049"/>
          <dgm:constr type="l" for="ch" forName="image3" refType="w" fact="0.2452"/>
          <dgm:constr type="t" for="ch" forName="image3" refType="h" fact="0"/>
          <dgm:constr type="w" for="ch" forName="image3" refType="w" fact="0.1425"/>
          <dgm:constr type="h" for="ch" forName="image3" refType="h" fact="0.2049"/>
          <dgm:constr type="l" for="ch" forName="text1" refType="w" fact="0.1226"/>
          <dgm:constr type="t" for="ch" forName="text1" refType="h" fact="0.3404"/>
          <dgm:constr type="w" for="ch" forName="text1" refType="w" fact="0.1425"/>
          <dgm:constr type="h" for="ch" forName="text1" refType="h" fact="0.2049"/>
          <dgm:constr type="l" for="ch" forName="text3" refType="w" fact="0.1226"/>
          <dgm:constr type="t" for="ch" forName="text3" refType="h" fact="0.1139"/>
          <dgm:constr type="w" for="ch" forName="text3" refType="w" fact="0.1425"/>
          <dgm:constr type="h" for="ch" forName="text3" refType="h" fact="0.2049"/>
          <dgm:constr type="l" for="ch" forName="textaccent1" refType="w" fact="0.126"/>
          <dgm:constr type="t" for="ch" forName="textaccent1" refType="h" fact="0.432"/>
          <dgm:constr type="w" for="ch" forName="textaccent1" refType="w" fact="0.0166"/>
          <dgm:constr type="h" for="ch" forName="textaccent1" refType="h" fact="0.024"/>
          <dgm:constr type="l" for="ch" forName="image1" refType="w" fact="0"/>
          <dgm:constr type="t" for="ch" forName="image1" refType="h" fact="0.2272"/>
          <dgm:constr type="w" for="ch" forName="image1" refType="w" fact="0.1425"/>
          <dgm:constr type="h" for="ch" forName="image1" refType="h" fact="0.2049"/>
          <dgm:constr type="l" for="ch" forName="imageaccent1" refType="w" fact="0.0976"/>
          <dgm:constr type="t" for="ch" forName="imageaccent1" refType="h" fact="0.4048"/>
          <dgm:constr type="w" for="ch" forName="imageaccent1" refType="w" fact="0.0166"/>
          <dgm:constr type="h" for="ch" forName="imageaccent1" refType="h" fact="0.024"/>
          <dgm:constr type="l" for="ch" forName="textaccent2" refType="w" fact="0.3432"/>
          <dgm:constr type="t" for="ch" forName="textaccent2" refType="h" fact="0.4038"/>
          <dgm:constr type="w" for="ch" forName="textaccent2" refType="w" fact="0.0166"/>
          <dgm:constr type="h" for="ch" forName="textaccent2" refType="h" fact="0.024"/>
          <dgm:constr type="l" for="ch" forName="imageaccent2" refType="w" fact="0.3712"/>
          <dgm:constr type="t" for="ch" forName="imageaccent2" refType="h" fact="0.4312"/>
          <dgm:constr type="w" for="ch" forName="imageaccent2" refType="w" fact="0.0166"/>
          <dgm:constr type="h" for="ch" forName="imageaccent2" refType="h" fact="0.024"/>
          <dgm:constr type="l" for="ch" forName="textaccent3" refType="w" fact="0.2196"/>
          <dgm:constr type="t" for="ch" forName="textaccent3" refType="h" fact="0.1167"/>
          <dgm:constr type="w" for="ch" forName="textaccent3" refType="w" fact="0.0166"/>
          <dgm:constr type="h" for="ch" forName="textaccent3" refType="h" fact="0.024"/>
          <dgm:constr type="l" for="ch" forName="imageaccent3" refType="w" fact="0.2492"/>
          <dgm:constr type="t" for="ch" forName="imageaccent3" refType="h" fact="0.0908"/>
          <dgm:constr type="w" for="ch" forName="imageaccent3" refType="w" fact="0.0166"/>
          <dgm:constr type="h" for="ch" forName="imageaccent3" refType="h" fact="0.024"/>
          <dgm:constr type="l" for="ch" forName="textaccent4" refType="w" fact="0.491"/>
          <dgm:constr type="t" for="ch" forName="textaccent4" refType="h" fact="0.2042"/>
          <dgm:constr type="w" for="ch" forName="textaccent4" refType="w" fact="0.0166"/>
          <dgm:constr type="h" for="ch" forName="textaccent4" refType="h" fact="0.024"/>
          <dgm:constr type="l" for="ch" forName="imageaccent4" refType="w" fact="0.5181"/>
          <dgm:constr type="t" for="ch" forName="imageaccent4" refType="h" fact="0.2323"/>
          <dgm:constr type="w" for="ch" forName="imageaccent4" refType="w" fact="0.0166"/>
          <dgm:constr type="h" for="ch" forName="imageaccent4" refType="h" fact="0.024"/>
          <dgm:constr type="l" for="ch" forName="textaccent5" refType="w" fact="0.6136"/>
          <dgm:constr type="t" for="ch" forName="textaccent5" refType="h" fact="0.094"/>
          <dgm:constr type="w" for="ch" forName="textaccent5" refType="w" fact="0.0166"/>
          <dgm:constr type="h" for="ch" forName="textaccent5" refType="h" fact="0.024"/>
          <dgm:constr type="l" for="ch" forName="imageaccent5" refType="w" fact="0.6413"/>
          <dgm:constr type="t" for="ch" forName="imageaccent5" refType="h" fact="0.121"/>
          <dgm:constr type="w" for="ch" forName="imageaccent5" refType="w" fact="0.0166"/>
          <dgm:constr type="h" for="ch" forName="imageaccent5" refType="h" fact="0.024"/>
          <dgm:constr type="l" for="ch" forName="image6" refType="w" fact="0.4903"/>
          <dgm:constr type="t" for="ch" forName="image6" refType="h" fact="0.4548"/>
          <dgm:constr type="w" for="ch" forName="image6" refType="w" fact="0.1425"/>
          <dgm:constr type="h" for="ch" forName="image6" refType="h" fact="0.2049"/>
          <dgm:constr type="l" for="ch" forName="text6" refType="w" fact="0.6129"/>
          <dgm:constr type="t" for="ch" forName="text6" refType="h" fact="0.3426"/>
          <dgm:constr type="w" for="ch" forName="text6" refType="w" fact="0.1425"/>
          <dgm:constr type="h" for="ch" forName="text6" refType="h" fact="0.2049"/>
          <dgm:constr type="l" for="ch" forName="imageaccent6" refType="w" fact="0.6147"/>
          <dgm:constr type="t" for="ch" forName="imageaccent6" refType="h" fact="0.5447"/>
          <dgm:constr type="w" for="ch" forName="imageaccent6" refType="w" fact="0.0166"/>
          <dgm:constr type="h" for="ch" forName="imageaccent6" refType="h" fact="0.024"/>
          <dgm:constr type="l" for="ch" forName="textaccent6" refType="w" fact="0.6411"/>
          <dgm:constr type="t" for="ch" forName="textaccent6" refType="h" fact="0.5221"/>
          <dgm:constr type="w" for="ch" forName="textaccent6" refType="w" fact="0.0166"/>
          <dgm:constr type="h" for="ch" forName="textaccent6" refType="h" fact="0.024"/>
          <dgm:constr type="l" for="ch" forName="text7" refType="w" fact="0.2451"/>
          <dgm:constr type="t" for="ch" forName="text7" refType="h" fact="0.4535"/>
          <dgm:constr type="w" for="ch" forName="text7" refType="w" fact="0.1425"/>
          <dgm:constr type="h" for="ch" forName="text7" refType="h" fact="0.2049"/>
          <dgm:constr type="l" for="ch" forName="image7" refType="w" fact="0.1225"/>
          <dgm:constr type="t" for="ch" forName="image7" refType="h" fact="0.5674"/>
          <dgm:constr type="w" for="ch" forName="image7" refType="w" fact="0.1425"/>
          <dgm:constr type="h" for="ch" forName="image7" refType="h" fact="0.2049"/>
          <dgm:constr type="l" for="ch" forName="imageaccent7" refType="w" fact="0.2195"/>
          <dgm:constr type="t" for="ch" forName="imageaccent7" refType="h" fact="0.5703"/>
          <dgm:constr type="w" for="ch" forName="imageaccent7" refType="w" fact="0.0166"/>
          <dgm:constr type="h" for="ch" forName="imageaccent7" refType="h" fact="0.024"/>
          <dgm:constr type="l" for="ch" forName="textaccent7" refType="w" fact="0.2491"/>
          <dgm:constr type="t" for="ch" forName="textaccent7" refType="h" fact="0.5443"/>
          <dgm:constr type="w" for="ch" forName="textaccent7" refType="w" fact="0.0166"/>
          <dgm:constr type="h" for="ch" forName="textaccent7" refType="h" fact="0.024"/>
          <dgm:constr type="l" for="ch" forName="image8" refType="w" fact="0.6123"/>
          <dgm:constr type="t" for="ch" forName="image8" refType="h" fact="0.5696"/>
          <dgm:constr type="w" for="ch" forName="image8" refType="w" fact="0.1425"/>
          <dgm:constr type="h" for="ch" forName="image8" refType="h" fact="0.2049"/>
          <dgm:constr type="l" for="ch" forName="text8" refType="w" fact="0.7349"/>
          <dgm:constr type="t" for="ch" forName="text8" refType="h" fact="0.4574"/>
          <dgm:constr type="w" for="ch" forName="text8" refType="w" fact="0.1425"/>
          <dgm:constr type="h" for="ch" forName="text8" refType="h" fact="0.2049"/>
          <dgm:constr type="l" for="ch" forName="imageaccent8" refType="w" fact="0.7367"/>
          <dgm:constr type="t" for="ch" forName="imageaccent8" refType="h" fact="0.6595"/>
          <dgm:constr type="w" for="ch" forName="imageaccent8" refType="w" fact="0.0166"/>
          <dgm:constr type="h" for="ch" forName="imageaccent8" refType="h" fact="0.024"/>
          <dgm:constr type="l" for="ch" forName="textaccent8" refType="w" fact="0.7631"/>
          <dgm:constr type="t" for="ch" forName="textaccent8" refType="h" fact="0.6369"/>
          <dgm:constr type="w" for="ch" forName="textaccent8" refType="w" fact="0.0166"/>
          <dgm:constr type="h" for="ch" forName="textaccent8" refType="h" fact="0.024"/>
          <dgm:constr type="l" for="ch" forName="text9" refType="w" fact="0.7354"/>
          <dgm:constr type="t" for="ch" forName="text9" refType="h" fact="0.0044"/>
          <dgm:constr type="w" for="ch" forName="text9" refType="w" fact="0.1425"/>
          <dgm:constr type="h" for="ch" forName="text9" refType="h" fact="0.2049"/>
          <dgm:constr type="l" for="ch" forName="textaccent9" refType="w" fact="0.8339"/>
          <dgm:constr type="t" for="ch" forName="textaccent9" refType="h" fact="0.1846"/>
          <dgm:constr type="w" for="ch" forName="textaccent9" refType="w" fact="0.0166"/>
          <dgm:constr type="h" for="ch" forName="textaccent9" refType="h" fact="0.024"/>
          <dgm:constr type="l" for="ch" forName="image9" refType="w" fact="0.7354"/>
          <dgm:constr type="t" for="ch" forName="image9" refType="h" fact="0.2306"/>
          <dgm:constr type="w" for="ch" forName="image9" refType="w" fact="0.1425"/>
          <dgm:constr type="h" for="ch" forName="image9" refType="h" fact="0.2049"/>
          <dgm:constr type="l" for="ch" forName="imageaccent9" refType="w" fact="0.8339"/>
          <dgm:constr type="t" for="ch" forName="imageaccent9" refType="h" fact="0.2318"/>
          <dgm:constr type="w" for="ch" forName="imageaccent9" refType="w" fact="0.0166"/>
          <dgm:constr type="h" for="ch" forName="imageaccent9" refType="h" fact="0.024"/>
          <dgm:constr type="l" for="ch" forName="image10" refType="w" fact="0.2446"/>
          <dgm:constr type="t" for="ch" forName="image10" refType="h" fact="0.6805"/>
          <dgm:constr type="w" for="ch" forName="image10" refType="w" fact="0.1425"/>
          <dgm:constr type="h" for="ch" forName="image10" refType="h" fact="0.2049"/>
          <dgm:constr type="l" for="ch" forName="text10" refType="w" fact="0.3672"/>
          <dgm:constr type="t" for="ch" forName="text10" refType="h" fact="0.5683"/>
          <dgm:constr type="w" for="ch" forName="text10" refType="w" fact="0.1425"/>
          <dgm:constr type="h" for="ch" forName="text10" refType="h" fact="0.2049"/>
          <dgm:constr type="l" for="ch" forName="imageaccent10" refType="w" fact="0.369"/>
          <dgm:constr type="t" for="ch" forName="imageaccent10" refType="h" fact="0.7704"/>
          <dgm:constr type="w" for="ch" forName="imageaccent10" refType="w" fact="0.0166"/>
          <dgm:constr type="h" for="ch" forName="imageaccent10" refType="h" fact="0.024"/>
          <dgm:constr type="l" for="ch" forName="textaccent10" refType="w" fact="0.3954"/>
          <dgm:constr type="t" for="ch" forName="textaccent10" refType="h" fact="0.7478"/>
          <dgm:constr type="w" for="ch" forName="textaccent10" refType="w" fact="0.0166"/>
          <dgm:constr type="h" for="ch" forName="textaccent10" refType="h" fact="0.024"/>
          <dgm:constr type="l" for="ch" forName="text11" refType="w" fact="0.612"/>
          <dgm:constr type="t" for="ch" forName="text11" refType="h" fact="0.7951"/>
          <dgm:constr type="w" for="ch" forName="text11" refType="w" fact="0.1425"/>
          <dgm:constr type="h" for="ch" forName="text11" refType="h" fact="0.2049"/>
          <dgm:constr type="l" for="ch" forName="image11" refType="w" fact="0.4894"/>
          <dgm:constr type="t" for="ch" forName="image11" refType="h" fact="0.6816"/>
          <dgm:constr type="w" for="ch" forName="image11" refType="w" fact="0.1425"/>
          <dgm:constr type="h" for="ch" forName="image11" refType="h" fact="0.2049"/>
          <dgm:constr type="l" for="ch" forName="imageaccent11" refType="w" fact="0.5874"/>
          <dgm:constr type="t" for="ch" forName="imageaccent11" refType="h" fact="0.8589"/>
          <dgm:constr type="w" for="ch" forName="imageaccent11" refType="w" fact="0.0166"/>
          <dgm:constr type="h" for="ch" forName="imageaccent11" refType="h" fact="0.024"/>
          <dgm:constr type="l" for="ch" forName="textaccent11" refType="w" fact="0.6154"/>
          <dgm:constr type="t" for="ch" forName="textaccent11" refType="h" fact="0.8863"/>
          <dgm:constr type="w" for="ch" forName="textaccent11" refType="w" fact="0.0166"/>
          <dgm:constr type="h" for="ch" forName="textaccent11" refType="h" fact="0.024"/>
          <dgm:constr type="l" for="ch" forName="text12" refType="w" fact="0.735"/>
          <dgm:constr type="t" for="ch" forName="text12" refType="h" fact="0.684"/>
          <dgm:constr type="w" for="ch" forName="text12" refType="w" fact="0.1425"/>
          <dgm:constr type="h" for="ch" forName="text12" refType="h" fact="0.2049"/>
          <dgm:constr type="l" for="ch" forName="image12" refType="w" fact="0.8575"/>
          <dgm:constr type="t" for="ch" forName="image12" refType="h" fact="0.5718"/>
          <dgm:constr type="w" for="ch" forName="image12" refType="w" fact="0.1425"/>
          <dgm:constr type="h" for="ch" forName="image12" refType="h" fact="0.2049"/>
          <dgm:constr type="l" for="ch" forName="textaccent12" refType="w" fact="0.8594"/>
          <dgm:constr type="t" for="ch" forName="textaccent12" refType="h" fact="0.7739"/>
          <dgm:constr type="w" for="ch" forName="textaccent12" refType="w" fact="0.0166"/>
          <dgm:constr type="h" for="ch" forName="textaccent12" refType="h" fact="0.024"/>
          <dgm:constr type="l" for="ch" forName="imageaccent12" refType="w" fact="0.8858"/>
          <dgm:constr type="t" for="ch" forName="imageaccent12" refType="h" fact="0.7513"/>
          <dgm:constr type="w" for="ch" forName="imageaccent12" refType="w" fact="0.0166"/>
          <dgm:constr type="h" for="ch" forName="imageaccent12" refType="h" fact="0.024"/>
        </dgm:constrLst>
      </dgm:else>
    </dgm:choose>
    <dgm:forEach name="wrapper" axis="self" ptType="parTrans">
      <dgm:forEach name="wrapper2" axis="self" ptType="sibTrans" st="2">
        <dgm:forEach name="textRepeat" axis="self">
          <dgm:layoutNode name="textRepeatNode" styleLbl="alignNode1">
            <dgm:varLst>
              <dgm:chMax val="0"/>
              <dgm:chPref val="0"/>
              <dgm:bulletEnabled val="1"/>
            </dgm:varLst>
            <dgm:alg type="tx"/>
            <dgm:shape xmlns:r="http://schemas.openxmlformats.org/officeDocument/2006/relationships" type="hexagon" r:blip="">
              <dgm:adjLst>
                <dgm:adj idx="1" val="0.25"/>
                <dgm:adj idx="2" val="1.1547"/>
              </dgm:adjLst>
            </dgm:shape>
            <dgm:presOf axis="desOrSelf" ptType="node"/>
            <dgm:constrLst>
              <dgm:constr type="lMarg" refType="primFontSz" fact="0"/>
              <dgm:constr type="rMarg" refType="primFontSz" fact="0"/>
              <dgm:constr type="tMarg" refType="primFontSz" fact="0.1"/>
              <dgm:constr type="bMarg" refType="primFontSz" fact="0.1"/>
            </dgm:constrLst>
            <dgm:ruleLst>
              <dgm:rule type="primFontSz" val="5" fact="NaN" max="NaN"/>
            </dgm:ruleLst>
          </dgm:layoutNode>
        </dgm:forEach>
        <dgm:forEach name="accentRepeat" axis="self">
          <dgm:layoutNode name="accentRepeatNode" styleLbl="solidAlignAcc1">
            <dgm:alg type="sp"/>
            <dgm:shape xmlns:r="http://schemas.openxmlformats.org/officeDocument/2006/relationships" type="hexagon" r:blip="">
              <dgm:adjLst>
                <dgm:adj idx="1" val="0.25"/>
                <dgm:adj idx="2" val="1.1547"/>
              </dgm:adjLst>
            </dgm:shape>
            <dgm:presOf/>
          </dgm:layoutNode>
        </dgm:forEach>
        <dgm:forEach name="imageRepeat" axis="self">
          <dgm:layoutNode name="imageRepeatNode" styleLbl="alignAcc1">
            <dgm:alg type="sp"/>
            <dgm:shape xmlns:r="http://schemas.openxmlformats.org/officeDocument/2006/relationships" type="hexagon" r:blip="" blipPhldr="1">
              <dgm:adjLst>
                <dgm:adj idx="1" val="0.25"/>
                <dgm:adj idx="2" val="1.1547"/>
              </dgm:adjLst>
            </dgm:shape>
            <dgm:presOf axis="self"/>
          </dgm:layoutNode>
        </dgm:forEach>
      </dgm:forEach>
    </dgm:forEach>
    <dgm:forEach name="Name14" axis="ch" ptType="node" cnt="1">
      <dgm:layoutNode name="text1">
        <dgm:alg type="sp"/>
        <dgm:shape xmlns:r="http://schemas.openxmlformats.org/officeDocument/2006/relationships" r:blip="">
          <dgm:adjLst/>
        </dgm:shape>
        <dgm:presOf/>
        <dgm:constrLst/>
        <dgm:forEach name="Name15" ref="textRepeat"/>
      </dgm:layoutNode>
      <dgm:layoutNode name="textaccent1">
        <dgm:alg type="sp"/>
        <dgm:shape xmlns:r="http://schemas.openxmlformats.org/officeDocument/2006/relationships" r:blip="">
          <dgm:adjLst/>
        </dgm:shape>
        <dgm:presOf/>
        <dgm:constrLst/>
        <dgm:forEach name="Name16" ref="accentRepeat"/>
      </dgm:layoutNode>
    </dgm:forEach>
    <dgm:forEach name="Name17" axis="ch" ptType="sibTrans" hideLastTrans="0" cnt="1">
      <dgm:layoutNode name="image1">
        <dgm:alg type="sp"/>
        <dgm:shape xmlns:r="http://schemas.openxmlformats.org/officeDocument/2006/relationships" r:blip="">
          <dgm:adjLst/>
        </dgm:shape>
        <dgm:presOf/>
        <dgm:constrLst/>
        <dgm:forEach name="Name18" ref="imageRepeat"/>
      </dgm:layoutNode>
      <dgm:layoutNode name="imageaccent1">
        <dgm:alg type="sp"/>
        <dgm:shape xmlns:r="http://schemas.openxmlformats.org/officeDocument/2006/relationships" r:blip="">
          <dgm:adjLst/>
        </dgm:shape>
        <dgm:presOf/>
        <dgm:constrLst/>
        <dgm:forEach name="Name19" ref="accentRepeat"/>
      </dgm:layoutNode>
    </dgm:forEach>
    <dgm:forEach name="Name20" axis="ch" ptType="node" st="2" cnt="1">
      <dgm:layoutNode name="text2">
        <dgm:alg type="sp"/>
        <dgm:shape xmlns:r="http://schemas.openxmlformats.org/officeDocument/2006/relationships" r:blip="">
          <dgm:adjLst/>
        </dgm:shape>
        <dgm:presOf/>
        <dgm:constrLst/>
        <dgm:forEach name="Name21" ref="textRepeat"/>
      </dgm:layoutNode>
      <dgm:layoutNode name="textaccent2">
        <dgm:alg type="sp"/>
        <dgm:shape xmlns:r="http://schemas.openxmlformats.org/officeDocument/2006/relationships" r:blip="">
          <dgm:adjLst/>
        </dgm:shape>
        <dgm:presOf/>
        <dgm:constrLst/>
        <dgm:forEach name="Name22" ref="accentRepeat"/>
      </dgm:layoutNode>
    </dgm:forEach>
    <dgm:forEach name="Name23" axis="ch" ptType="sibTrans" hideLastTrans="0" st="2" cnt="1">
      <dgm:layoutNode name="image2">
        <dgm:alg type="sp"/>
        <dgm:shape xmlns:r="http://schemas.openxmlformats.org/officeDocument/2006/relationships" r:blip="">
          <dgm:adjLst/>
        </dgm:shape>
        <dgm:presOf/>
        <dgm:constrLst/>
        <dgm:forEach name="Name24" ref="imageRepeat"/>
      </dgm:layoutNode>
      <dgm:layoutNode name="imageaccent2">
        <dgm:alg type="sp"/>
        <dgm:shape xmlns:r="http://schemas.openxmlformats.org/officeDocument/2006/relationships" r:blip="">
          <dgm:adjLst/>
        </dgm:shape>
        <dgm:presOf/>
        <dgm:constrLst/>
        <dgm:forEach name="Name25" ref="accentRepeat"/>
      </dgm:layoutNode>
    </dgm:forEach>
    <dgm:forEach name="Name26" axis="ch" ptType="node" st="3" cnt="1">
      <dgm:layoutNode name="text3">
        <dgm:alg type="sp"/>
        <dgm:shape xmlns:r="http://schemas.openxmlformats.org/officeDocument/2006/relationships" r:blip="">
          <dgm:adjLst/>
        </dgm:shape>
        <dgm:presOf/>
        <dgm:constrLst/>
        <dgm:forEach name="Name27" ref="textRepeat"/>
      </dgm:layoutNode>
      <dgm:layoutNode name="textaccent3">
        <dgm:alg type="sp"/>
        <dgm:shape xmlns:r="http://schemas.openxmlformats.org/officeDocument/2006/relationships" r:blip="">
          <dgm:adjLst/>
        </dgm:shape>
        <dgm:presOf/>
        <dgm:constrLst/>
        <dgm:forEach name="Name28" ref="accentRepeat"/>
      </dgm:layoutNode>
    </dgm:forEach>
    <dgm:forEach name="Name29" axis="ch" ptType="sibTrans" hideLastTrans="0" st="3" cnt="1">
      <dgm:layoutNode name="image3">
        <dgm:alg type="sp"/>
        <dgm:shape xmlns:r="http://schemas.openxmlformats.org/officeDocument/2006/relationships" r:blip="">
          <dgm:adjLst/>
        </dgm:shape>
        <dgm:presOf/>
        <dgm:constrLst/>
        <dgm:forEach name="Name30" ref="imageRepeat"/>
      </dgm:layoutNode>
      <dgm:layoutNode name="imageaccent3">
        <dgm:alg type="sp"/>
        <dgm:shape xmlns:r="http://schemas.openxmlformats.org/officeDocument/2006/relationships" r:blip="">
          <dgm:adjLst/>
        </dgm:shape>
        <dgm:presOf/>
        <dgm:constrLst/>
        <dgm:forEach name="Name31" ref="accentRepeat"/>
      </dgm:layoutNode>
    </dgm:forEach>
    <dgm:forEach name="Name32" axis="ch" ptType="node" st="4" cnt="1">
      <dgm:layoutNode name="text4">
        <dgm:alg type="sp"/>
        <dgm:shape xmlns:r="http://schemas.openxmlformats.org/officeDocument/2006/relationships" r:blip="">
          <dgm:adjLst/>
        </dgm:shape>
        <dgm:presOf/>
        <dgm:constrLst/>
        <dgm:forEach name="Name33" ref="textRepeat"/>
      </dgm:layoutNode>
      <dgm:layoutNode name="textaccent4">
        <dgm:alg type="sp"/>
        <dgm:shape xmlns:r="http://schemas.openxmlformats.org/officeDocument/2006/relationships" r:blip="">
          <dgm:adjLst/>
        </dgm:shape>
        <dgm:presOf/>
        <dgm:constrLst/>
        <dgm:forEach name="Name34" ref="accentRepeat"/>
      </dgm:layoutNode>
    </dgm:forEach>
    <dgm:forEach name="Name35" axis="ch" ptType="sibTrans" hideLastTrans="0" st="4" cnt="1">
      <dgm:layoutNode name="image4">
        <dgm:alg type="sp"/>
        <dgm:shape xmlns:r="http://schemas.openxmlformats.org/officeDocument/2006/relationships" r:blip="">
          <dgm:adjLst/>
        </dgm:shape>
        <dgm:presOf/>
        <dgm:constrLst/>
        <dgm:forEach name="Name36" ref="imageRepeat"/>
      </dgm:layoutNode>
      <dgm:layoutNode name="imageaccent4">
        <dgm:alg type="sp"/>
        <dgm:shape xmlns:r="http://schemas.openxmlformats.org/officeDocument/2006/relationships" r:blip="">
          <dgm:adjLst/>
        </dgm:shape>
        <dgm:presOf/>
        <dgm:constrLst/>
        <dgm:forEach name="Name37" ref="accentRepeat"/>
      </dgm:layoutNode>
    </dgm:forEach>
    <dgm:forEach name="Name38" axis="ch" ptType="node" st="5" cnt="1">
      <dgm:layoutNode name="text5">
        <dgm:alg type="sp"/>
        <dgm:shape xmlns:r="http://schemas.openxmlformats.org/officeDocument/2006/relationships" r:blip="">
          <dgm:adjLst/>
        </dgm:shape>
        <dgm:presOf/>
        <dgm:constrLst/>
        <dgm:forEach name="Name39" ref="textRepeat"/>
      </dgm:layoutNode>
      <dgm:layoutNode name="textaccent5">
        <dgm:alg type="sp"/>
        <dgm:shape xmlns:r="http://schemas.openxmlformats.org/officeDocument/2006/relationships" r:blip="">
          <dgm:adjLst/>
        </dgm:shape>
        <dgm:presOf/>
        <dgm:constrLst/>
        <dgm:forEach name="Name40" ref="accentRepeat"/>
      </dgm:layoutNode>
    </dgm:forEach>
    <dgm:forEach name="Name41" axis="ch" ptType="sibTrans" hideLastTrans="0" st="5" cnt="1">
      <dgm:layoutNode name="image5">
        <dgm:alg type="sp"/>
        <dgm:shape xmlns:r="http://schemas.openxmlformats.org/officeDocument/2006/relationships" r:blip="">
          <dgm:adjLst/>
        </dgm:shape>
        <dgm:presOf/>
        <dgm:constrLst/>
        <dgm:forEach name="Name42" ref="imageRepeat"/>
      </dgm:layoutNode>
      <dgm:layoutNode name="imageaccent5">
        <dgm:alg type="sp"/>
        <dgm:shape xmlns:r="http://schemas.openxmlformats.org/officeDocument/2006/relationships" r:blip="">
          <dgm:adjLst/>
        </dgm:shape>
        <dgm:presOf/>
        <dgm:constrLst/>
        <dgm:forEach name="Name43" ref="accentRepeat"/>
      </dgm:layoutNode>
    </dgm:forEach>
    <dgm:forEach name="Name44" axis="ch" ptType="node" st="6" cnt="1">
      <dgm:layoutNode name="text6">
        <dgm:alg type="sp"/>
        <dgm:shape xmlns:r="http://schemas.openxmlformats.org/officeDocument/2006/relationships" r:blip="">
          <dgm:adjLst/>
        </dgm:shape>
        <dgm:presOf/>
        <dgm:constrLst/>
        <dgm:forEach name="Name45" ref="textRepeat"/>
      </dgm:layoutNode>
      <dgm:layoutNode name="textaccent6">
        <dgm:alg type="sp"/>
        <dgm:shape xmlns:r="http://schemas.openxmlformats.org/officeDocument/2006/relationships" r:blip="">
          <dgm:adjLst/>
        </dgm:shape>
        <dgm:presOf/>
        <dgm:constrLst/>
        <dgm:forEach name="Name46" ref="accentRepeat"/>
      </dgm:layoutNode>
    </dgm:forEach>
    <dgm:forEach name="Name47" axis="ch" ptType="sibTrans" hideLastTrans="0" st="6" cnt="1">
      <dgm:layoutNode name="image6">
        <dgm:alg type="sp"/>
        <dgm:shape xmlns:r="http://schemas.openxmlformats.org/officeDocument/2006/relationships" r:blip="">
          <dgm:adjLst/>
        </dgm:shape>
        <dgm:presOf/>
        <dgm:constrLst/>
        <dgm:forEach name="Name48" ref="imageRepeat"/>
      </dgm:layoutNode>
      <dgm:layoutNode name="imageaccent6">
        <dgm:alg type="sp"/>
        <dgm:shape xmlns:r="http://schemas.openxmlformats.org/officeDocument/2006/relationships" r:blip="">
          <dgm:adjLst/>
        </dgm:shape>
        <dgm:presOf/>
        <dgm:constrLst/>
        <dgm:forEach name="Name49" ref="accentRepeat"/>
      </dgm:layoutNode>
    </dgm:forEach>
    <dgm:forEach name="Name50" axis="ch" ptType="node" st="7" cnt="1">
      <dgm:layoutNode name="text7">
        <dgm:alg type="sp"/>
        <dgm:shape xmlns:r="http://schemas.openxmlformats.org/officeDocument/2006/relationships" r:blip="">
          <dgm:adjLst/>
        </dgm:shape>
        <dgm:presOf/>
        <dgm:constrLst/>
        <dgm:forEach name="Name51" ref="textRepeat"/>
      </dgm:layoutNode>
      <dgm:layoutNode name="textaccent7">
        <dgm:alg type="sp"/>
        <dgm:shape xmlns:r="http://schemas.openxmlformats.org/officeDocument/2006/relationships" r:blip="">
          <dgm:adjLst/>
        </dgm:shape>
        <dgm:presOf/>
        <dgm:constrLst/>
        <dgm:forEach name="Name52" ref="accentRepeat"/>
      </dgm:layoutNode>
    </dgm:forEach>
    <dgm:forEach name="Name53" axis="ch" ptType="sibTrans" hideLastTrans="0" st="7" cnt="1">
      <dgm:layoutNode name="image7">
        <dgm:alg type="sp"/>
        <dgm:shape xmlns:r="http://schemas.openxmlformats.org/officeDocument/2006/relationships" r:blip="">
          <dgm:adjLst/>
        </dgm:shape>
        <dgm:presOf/>
        <dgm:constrLst/>
        <dgm:forEach name="Name54" ref="imageRepeat"/>
      </dgm:layoutNode>
      <dgm:layoutNode name="imageaccent7">
        <dgm:alg type="sp"/>
        <dgm:shape xmlns:r="http://schemas.openxmlformats.org/officeDocument/2006/relationships" r:blip="">
          <dgm:adjLst/>
        </dgm:shape>
        <dgm:presOf/>
        <dgm:constrLst/>
        <dgm:forEach name="Name55" ref="accentRepeat"/>
      </dgm:layoutNode>
    </dgm:forEach>
    <dgm:forEach name="Name56" axis="ch" ptType="node" st="8" cnt="1">
      <dgm:layoutNode name="text8">
        <dgm:alg type="sp"/>
        <dgm:shape xmlns:r="http://schemas.openxmlformats.org/officeDocument/2006/relationships" r:blip="">
          <dgm:adjLst/>
        </dgm:shape>
        <dgm:presOf/>
        <dgm:constrLst/>
        <dgm:forEach name="Name57" ref="textRepeat"/>
      </dgm:layoutNode>
      <dgm:layoutNode name="textaccent8">
        <dgm:alg type="sp"/>
        <dgm:shape xmlns:r="http://schemas.openxmlformats.org/officeDocument/2006/relationships" r:blip="">
          <dgm:adjLst/>
        </dgm:shape>
        <dgm:presOf/>
        <dgm:constrLst/>
        <dgm:forEach name="Name58" ref="accentRepeat"/>
      </dgm:layoutNode>
    </dgm:forEach>
    <dgm:forEach name="Name59" axis="ch" ptType="sibTrans" hideLastTrans="0" st="8" cnt="1">
      <dgm:layoutNode name="image8">
        <dgm:alg type="sp"/>
        <dgm:shape xmlns:r="http://schemas.openxmlformats.org/officeDocument/2006/relationships" r:blip="">
          <dgm:adjLst/>
        </dgm:shape>
        <dgm:presOf/>
        <dgm:constrLst/>
        <dgm:forEach name="Name60" ref="imageRepeat"/>
      </dgm:layoutNode>
      <dgm:layoutNode name="imageaccent8">
        <dgm:alg type="sp"/>
        <dgm:shape xmlns:r="http://schemas.openxmlformats.org/officeDocument/2006/relationships" r:blip="">
          <dgm:adjLst/>
        </dgm:shape>
        <dgm:presOf/>
        <dgm:constrLst/>
        <dgm:forEach name="Name61" ref="accentRepeat"/>
      </dgm:layoutNode>
    </dgm:forEach>
    <dgm:forEach name="Name62" axis="ch" ptType="node" st="9" cnt="1">
      <dgm:layoutNode name="text9">
        <dgm:alg type="sp"/>
        <dgm:shape xmlns:r="http://schemas.openxmlformats.org/officeDocument/2006/relationships" r:blip="">
          <dgm:adjLst/>
        </dgm:shape>
        <dgm:presOf/>
        <dgm:constrLst/>
        <dgm:forEach name="Name63" ref="textRepeat"/>
      </dgm:layoutNode>
      <dgm:layoutNode name="textaccent9">
        <dgm:alg type="sp"/>
        <dgm:shape xmlns:r="http://schemas.openxmlformats.org/officeDocument/2006/relationships" r:blip="">
          <dgm:adjLst/>
        </dgm:shape>
        <dgm:presOf/>
        <dgm:constrLst/>
        <dgm:forEach name="Name64" ref="accentRepeat"/>
      </dgm:layoutNode>
    </dgm:forEach>
    <dgm:forEach name="Name65" axis="ch" ptType="sibTrans" hideLastTrans="0" st="9" cnt="1">
      <dgm:layoutNode name="image9">
        <dgm:alg type="sp"/>
        <dgm:shape xmlns:r="http://schemas.openxmlformats.org/officeDocument/2006/relationships" r:blip="">
          <dgm:adjLst/>
        </dgm:shape>
        <dgm:presOf/>
        <dgm:constrLst/>
        <dgm:forEach name="Name66" ref="imageRepeat"/>
      </dgm:layoutNode>
      <dgm:layoutNode name="imageaccent9">
        <dgm:alg type="sp"/>
        <dgm:shape xmlns:r="http://schemas.openxmlformats.org/officeDocument/2006/relationships" r:blip="">
          <dgm:adjLst/>
        </dgm:shape>
        <dgm:presOf/>
        <dgm:constrLst/>
        <dgm:forEach name="Name67" ref="accentRepeat"/>
      </dgm:layoutNode>
    </dgm:forEach>
    <dgm:forEach name="Name68" axis="ch" ptType="node" st="10" cnt="1">
      <dgm:layoutNode name="text10">
        <dgm:alg type="sp"/>
        <dgm:shape xmlns:r="http://schemas.openxmlformats.org/officeDocument/2006/relationships" r:blip="">
          <dgm:adjLst/>
        </dgm:shape>
        <dgm:presOf/>
        <dgm:constrLst/>
        <dgm:forEach name="Name69" ref="textRepeat"/>
      </dgm:layoutNode>
      <dgm:layoutNode name="textaccent10">
        <dgm:alg type="sp"/>
        <dgm:shape xmlns:r="http://schemas.openxmlformats.org/officeDocument/2006/relationships" r:blip="">
          <dgm:adjLst/>
        </dgm:shape>
        <dgm:presOf/>
        <dgm:constrLst/>
        <dgm:forEach name="Name70" ref="accentRepeat"/>
      </dgm:layoutNode>
    </dgm:forEach>
    <dgm:forEach name="Name71" axis="ch" ptType="sibTrans" hideLastTrans="0" st="10" cnt="1">
      <dgm:layoutNode name="image10">
        <dgm:alg type="sp"/>
        <dgm:shape xmlns:r="http://schemas.openxmlformats.org/officeDocument/2006/relationships" r:blip="">
          <dgm:adjLst/>
        </dgm:shape>
        <dgm:presOf/>
        <dgm:constrLst/>
        <dgm:forEach name="Name72" ref="imageRepeat"/>
      </dgm:layoutNode>
      <dgm:layoutNode name="imageaccent10">
        <dgm:alg type="sp"/>
        <dgm:shape xmlns:r="http://schemas.openxmlformats.org/officeDocument/2006/relationships" r:blip="">
          <dgm:adjLst/>
        </dgm:shape>
        <dgm:presOf/>
        <dgm:constrLst/>
        <dgm:forEach name="Name73" ref="accentRepeat"/>
      </dgm:layoutNode>
    </dgm:forEach>
    <dgm:forEach name="Name74" axis="ch" ptType="node" st="11" cnt="1">
      <dgm:layoutNode name="text11">
        <dgm:alg type="sp"/>
        <dgm:shape xmlns:r="http://schemas.openxmlformats.org/officeDocument/2006/relationships" r:blip="">
          <dgm:adjLst/>
        </dgm:shape>
        <dgm:presOf/>
        <dgm:constrLst/>
        <dgm:forEach name="Name75" ref="textRepeat"/>
      </dgm:layoutNode>
      <dgm:layoutNode name="textaccent11">
        <dgm:alg type="sp"/>
        <dgm:shape xmlns:r="http://schemas.openxmlformats.org/officeDocument/2006/relationships" r:blip="">
          <dgm:adjLst/>
        </dgm:shape>
        <dgm:presOf/>
        <dgm:constrLst/>
        <dgm:forEach name="Name76" ref="accentRepeat"/>
      </dgm:layoutNode>
    </dgm:forEach>
    <dgm:forEach name="Name77" axis="ch" ptType="sibTrans" hideLastTrans="0" st="11" cnt="1">
      <dgm:layoutNode name="image11">
        <dgm:alg type="sp"/>
        <dgm:shape xmlns:r="http://schemas.openxmlformats.org/officeDocument/2006/relationships" r:blip="">
          <dgm:adjLst/>
        </dgm:shape>
        <dgm:presOf/>
        <dgm:constrLst/>
        <dgm:forEach name="Name78" ref="imageRepeat"/>
      </dgm:layoutNode>
      <dgm:layoutNode name="imageaccent11">
        <dgm:alg type="sp"/>
        <dgm:shape xmlns:r="http://schemas.openxmlformats.org/officeDocument/2006/relationships" r:blip="">
          <dgm:adjLst/>
        </dgm:shape>
        <dgm:presOf/>
        <dgm:constrLst/>
        <dgm:forEach name="Name79" ref="accentRepeat"/>
      </dgm:layoutNode>
    </dgm:forEach>
    <dgm:forEach name="Name80" axis="ch" ptType="node" st="12" cnt="1">
      <dgm:layoutNode name="text12">
        <dgm:alg type="sp"/>
        <dgm:shape xmlns:r="http://schemas.openxmlformats.org/officeDocument/2006/relationships" r:blip="">
          <dgm:adjLst/>
        </dgm:shape>
        <dgm:presOf/>
        <dgm:constrLst/>
        <dgm:forEach name="Name81" ref="textRepeat"/>
      </dgm:layoutNode>
      <dgm:layoutNode name="textaccent12">
        <dgm:alg type="sp"/>
        <dgm:shape xmlns:r="http://schemas.openxmlformats.org/officeDocument/2006/relationships" r:blip="">
          <dgm:adjLst/>
        </dgm:shape>
        <dgm:presOf/>
        <dgm:constrLst/>
        <dgm:forEach name="Name82" ref="accentRepeat"/>
      </dgm:layoutNode>
    </dgm:forEach>
    <dgm:forEach name="Name83" axis="ch" ptType="sibTrans" hideLastTrans="0" st="12" cnt="1">
      <dgm:layoutNode name="image12">
        <dgm:alg type="sp"/>
        <dgm:shape xmlns:r="http://schemas.openxmlformats.org/officeDocument/2006/relationships" r:blip="">
          <dgm:adjLst/>
        </dgm:shape>
        <dgm:presOf/>
        <dgm:constrLst/>
        <dgm:forEach name="Name84" ref="imageRepeat"/>
      </dgm:layoutNode>
      <dgm:layoutNode name="imageaccent12">
        <dgm:alg type="sp"/>
        <dgm:shape xmlns:r="http://schemas.openxmlformats.org/officeDocument/2006/relationships" r:blip="">
          <dgm:adjLst/>
        </dgm:shape>
        <dgm:presOf/>
        <dgm:constrLst/>
        <dgm:forEach name="Name85" ref="accentRepeat"/>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hList7">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balance1">
  <dgm:title val=""/>
  <dgm:desc val=""/>
  <dgm:catLst>
    <dgm:cat type="relationship" pri="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23">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25" srcId="2" destId="23" srcOrd="0" destOrd="0"/>
      </dgm:cxnLst>
      <dgm:bg/>
      <dgm:whole/>
    </dgm:dataModel>
  </dgm:sampData>
  <dgm:styleData>
    <dgm:dataModel>
      <dgm:ptLst>
        <dgm:pt modelId="0" type="doc"/>
        <dgm:pt modelId="1"/>
        <dgm:pt modelId="11"/>
        <dgm:pt modelId="12"/>
        <dgm:pt modelId="2"/>
        <dgm:pt modelId="21"/>
        <dgm:pt modelId="22"/>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tyleData>
  <dgm:clrData>
    <dgm:dataModel>
      <dgm:ptLst>
        <dgm:pt modelId="0" type="doc"/>
        <dgm:pt modelId="1"/>
        <dgm:pt modelId="11"/>
        <dgm:pt modelId="12"/>
        <dgm:pt modelId="13"/>
        <dgm:pt modelId="2"/>
        <dgm:pt modelId="21"/>
        <dgm:pt modelId="22"/>
        <dgm:pt modelId="23"/>
      </dgm:ptLst>
      <dgm:cxnLst>
        <dgm:cxn modelId="4" srcId="0" destId="1" srcOrd="0" destOrd="0"/>
        <dgm:cxn modelId="5" srcId="0" destId="2" srcOrd="1" destOrd="0"/>
        <dgm:cxn modelId="15" srcId="1" destId="11" srcOrd="0" destOrd="0"/>
        <dgm:cxn modelId="16" srcId="1" destId="12" srcOrd="0" destOrd="0"/>
        <dgm:cxn modelId="17" srcId="1" destId="13" srcOrd="0" destOrd="0"/>
        <dgm:cxn modelId="25" srcId="2" destId="21" srcOrd="0" destOrd="0"/>
        <dgm:cxn modelId="26" srcId="2" destId="22" srcOrd="0" destOrd="0"/>
        <dgm:cxn modelId="27" srcId="2" destId="23" srcOrd="0" destOrd="0"/>
      </dgm:cxnLst>
      <dgm:bg/>
      <dgm:whole/>
    </dgm:dataModel>
  </dgm:clrData>
  <dgm:layoutNode name="outerComposite">
    <dgm:varLst>
      <dgm:chMax val="2"/>
      <dgm:animLvl val="lvl"/>
      <dgm:resizeHandles val="exact"/>
    </dgm:varLst>
    <dgm:alg type="composite">
      <dgm:param type="ar" val="1"/>
    </dgm:alg>
    <dgm:shape xmlns:r="http://schemas.openxmlformats.org/officeDocument/2006/relationships" r:blip="">
      <dgm:adjLst/>
    </dgm:shape>
    <dgm:presOf/>
    <dgm:constrLst>
      <dgm:constr type="h" for="ch" forName="parentComposite" refType="h" refFor="ch" refForName="dummyMaxCanvas" op="equ" fact="0.2"/>
      <dgm:constr type="t" for="ch" forName="parentComposite"/>
      <dgm:constr type="h" for="ch" forName="childrenComposite" refType="h" refFor="ch" refForName="dummyMaxCanvas" op="equ" fact="0.8"/>
      <dgm:constr type="t" for="ch" forName="childrenComposite" refType="h" refFor="ch" refForName="dummyMaxCanvas" fact="0.2"/>
    </dgm:constrLst>
    <dgm:ruleLst/>
    <dgm:layoutNode name="dummyMaxCanvas">
      <dgm:alg type="sp"/>
      <dgm:shape xmlns:r="http://schemas.openxmlformats.org/officeDocument/2006/relationships" r:blip="">
        <dgm:adjLst/>
      </dgm:shape>
      <dgm:presOf/>
      <dgm:constrLst/>
      <dgm:ruleLst/>
    </dgm:layoutNode>
    <dgm:layoutNode name="parentComposite">
      <dgm:alg type="composite"/>
      <dgm:shape xmlns:r="http://schemas.openxmlformats.org/officeDocument/2006/relationships" r:blip="">
        <dgm:adjLst/>
      </dgm:shape>
      <dgm:presOf/>
      <dgm:constrLst>
        <dgm:constr type="w" for="ch" forName="parent1" refType="w" fact="0.36"/>
        <dgm:constr type="ctrX" for="ch" forName="parent1" refType="w" fact="0.24"/>
        <dgm:constr type="w" for="ch" forName="parent2" refType="w" fact="0.36"/>
        <dgm:constr type="ctrX" for="ch" forName="parent2" refType="w" fact="0.76"/>
        <dgm:constr type="primFontSz" for="ch" ptType="node" op="equ"/>
      </dgm:constrLst>
      <dgm:ruleLst/>
      <dgm:layoutNode name="parent1" styleLbl="alignAccFollowNode1">
        <dgm:varLst>
          <dgm:chMax val="4"/>
        </dgm:varLst>
        <dgm:alg type="tx"/>
        <dgm:shape xmlns:r="http://schemas.openxmlformats.org/officeDocument/2006/relationships" type="roundRect" r:blip="">
          <dgm:adjLst>
            <dgm:adj idx="1" val="0.1"/>
          </dgm:adjLst>
        </dgm:shape>
        <dgm:presOf axis="ch" ptType="node" cnt="1"/>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arent2" styleLbl="alignAccFollowNode1">
        <dgm:varLst>
          <dgm:chMax val="4"/>
        </dgm:varLst>
        <dgm:alg type="tx"/>
        <dgm:shape xmlns:r="http://schemas.openxmlformats.org/officeDocument/2006/relationships" type="roundRect" r:blip="">
          <dgm:adjLst>
            <dgm:adj idx="1" val="0.1"/>
          </dgm:adjLst>
        </dgm:shape>
        <dgm:presOf axis="ch" ptType="node" st="2" cnt="1"/>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layoutNode name="childrenComposite">
      <dgm:alg type="composite"/>
      <dgm:shape xmlns:r="http://schemas.openxmlformats.org/officeDocument/2006/relationships" r:blip="">
        <dgm:adjLst/>
      </dgm:shape>
      <dgm:presOf/>
      <dgm:constrLst>
        <dgm:constr type="primFontSz" for="ch" ptType="node" op="equ" val="65"/>
        <dgm:constr type="w" for="ch" forName="fulcrum" refType="w" fact="0.15"/>
        <dgm:constr type="h" for="ch" forName="fulcrum" refType="w" refFor="ch" refForName="fulcrum"/>
        <dgm:constr type="b" for="ch" forName="fulcrum" refType="h"/>
        <dgm:constr type="ctrX" for="ch" forName="fulcrum" refType="w" fact="0.5"/>
        <dgm:constr type="w" for="ch" forName="balance_00" refType="w" fact="0.9"/>
        <dgm:constr type="h" for="ch" forName="balance_00" refType="h" fact="0.076"/>
        <dgm:constr type="b" for="ch" forName="balance_00" refType="h" fact="0.81"/>
        <dgm:constr type="ctrX" for="ch" forName="balance_00" refType="w" fact="0.5"/>
        <dgm:constr type="w" for="ch" forName="balance_01" refType="w"/>
        <dgm:constr type="h" for="ch" forName="balance_01" refType="h" fact="0.157"/>
        <dgm:constr type="b" for="ch" forName="balance_01" refType="h" fact="0.85"/>
        <dgm:constr type="ctrX" for="ch" forName="balance_01" refType="w" fact="0.5"/>
        <dgm:constr type="w" for="ch" forName="balance_02" refType="w"/>
        <dgm:constr type="h" for="ch" forName="balance_02" refType="h" fact="0.157"/>
        <dgm:constr type="b" for="ch" forName="balance_02" refType="h" fact="0.85"/>
        <dgm:constr type="ctrX" for="ch" forName="balance_02" refType="w" fact="0.5"/>
        <dgm:constr type="w" for="ch" forName="balance_03" refType="w"/>
        <dgm:constr type="h" for="ch" forName="balance_03" refType="h" fact="0.157"/>
        <dgm:constr type="b" for="ch" forName="balance_03" refType="h" fact="0.85"/>
        <dgm:constr type="ctrX" for="ch" forName="balance_03" refType="w" fact="0.5"/>
        <dgm:constr type="w" for="ch" forName="balance_04" refType="w"/>
        <dgm:constr type="h" for="ch" forName="balance_04" refType="h" fact="0.157"/>
        <dgm:constr type="b" for="ch" forName="balance_04" refType="h" fact="0.85"/>
        <dgm:constr type="ctrX" for="ch" forName="balance_04" refType="w" fact="0.5"/>
        <dgm:constr type="w" for="ch" forName="balance_10" refType="w"/>
        <dgm:constr type="h" for="ch" forName="balance_10" refType="h" fact="0.157"/>
        <dgm:constr type="b" for="ch" forName="balance_10" refType="h" fact="0.85"/>
        <dgm:constr type="ctrX" for="ch" forName="balance_10" refType="w" fact="0.5"/>
        <dgm:constr type="w" for="ch" forName="balance_11" refType="w" fact="0.9"/>
        <dgm:constr type="h" for="ch" forName="balance_11" refType="h" fact="0.076"/>
        <dgm:constr type="b" for="ch" forName="balance_11" refType="h" fact="0.81"/>
        <dgm:constr type="ctrX" for="ch" forName="balance_11" refType="w" fact="0.5"/>
        <dgm:constr type="w" for="ch" forName="balance_12" refType="w"/>
        <dgm:constr type="h" for="ch" forName="balance_12" refType="h" fact="0.157"/>
        <dgm:constr type="b" for="ch" forName="balance_12" refType="h" fact="0.85"/>
        <dgm:constr type="ctrX" for="ch" forName="balance_12" refType="w" fact="0.5"/>
        <dgm:constr type="w" for="ch" forName="balance_13" refType="w"/>
        <dgm:constr type="h" for="ch" forName="balance_13" refType="h" fact="0.157"/>
        <dgm:constr type="b" for="ch" forName="balance_13" refType="h" fact="0.85"/>
        <dgm:constr type="ctrX" for="ch" forName="balance_13" refType="w" fact="0.5"/>
        <dgm:constr type="w" for="ch" forName="balance_14" refType="w"/>
        <dgm:constr type="h" for="ch" forName="balance_14" refType="h" fact="0.157"/>
        <dgm:constr type="b" for="ch" forName="balance_14" refType="h" fact="0.85"/>
        <dgm:constr type="ctrX" for="ch" forName="balance_14" refType="w" fact="0.5"/>
        <dgm:constr type="w" for="ch" forName="balance_20" refType="w"/>
        <dgm:constr type="h" for="ch" forName="balance_20" refType="h" fact="0.157"/>
        <dgm:constr type="b" for="ch" forName="balance_20" refType="h" fact="0.85"/>
        <dgm:constr type="ctrX" for="ch" forName="balance_20" refType="w" fact="0.5"/>
        <dgm:constr type="w" for="ch" forName="balance_21" refType="w"/>
        <dgm:constr type="h" for="ch" forName="balance_21" refType="h" fact="0.157"/>
        <dgm:constr type="b" for="ch" forName="balance_21" refType="h" fact="0.85"/>
        <dgm:constr type="ctrX" for="ch" forName="balance_21" refType="w" fact="0.5"/>
        <dgm:constr type="w" for="ch" forName="balance_22" refType="w" fact="0.9"/>
        <dgm:constr type="h" for="ch" forName="balance_22" refType="h" fact="0.076"/>
        <dgm:constr type="b" for="ch" forName="balance_22" refType="h" fact="0.81"/>
        <dgm:constr type="ctrX" for="ch" forName="balance_22" refType="w" fact="0.5"/>
        <dgm:constr type="w" for="ch" forName="balance_23" refType="w"/>
        <dgm:constr type="h" for="ch" forName="balance_23" refType="h" fact="0.157"/>
        <dgm:constr type="b" for="ch" forName="balance_23" refType="h" fact="0.85"/>
        <dgm:constr type="ctrX" for="ch" forName="balance_23" refType="w" fact="0.5"/>
        <dgm:constr type="w" for="ch" forName="balance_24" refType="w"/>
        <dgm:constr type="h" for="ch" forName="balance_24" refType="h" fact="0.157"/>
        <dgm:constr type="b" for="ch" forName="balance_24" refType="h" fact="0.85"/>
        <dgm:constr type="ctrX" for="ch" forName="balance_24" refType="w" fact="0.5"/>
        <dgm:constr type="w" for="ch" forName="balance_30" refType="w"/>
        <dgm:constr type="h" for="ch" forName="balance_30" refType="h" fact="0.157"/>
        <dgm:constr type="b" for="ch" forName="balance_30" refType="h" fact="0.85"/>
        <dgm:constr type="ctrX" for="ch" forName="balance_30" refType="w" fact="0.5"/>
        <dgm:constr type="w" for="ch" forName="balance_31" refType="w"/>
        <dgm:constr type="h" for="ch" forName="balance_31" refType="h" fact="0.157"/>
        <dgm:constr type="b" for="ch" forName="balance_31" refType="h" fact="0.85"/>
        <dgm:constr type="ctrX" for="ch" forName="balance_31" refType="w" fact="0.5"/>
        <dgm:constr type="w" for="ch" forName="balance_32" refType="w"/>
        <dgm:constr type="h" for="ch" forName="balance_32" refType="h" fact="0.157"/>
        <dgm:constr type="b" for="ch" forName="balance_32" refType="h" fact="0.85"/>
        <dgm:constr type="ctrX" for="ch" forName="balance_32" refType="w" fact="0.5"/>
        <dgm:constr type="w" for="ch" forName="balance_33" refType="w" fact="0.9"/>
        <dgm:constr type="h" for="ch" forName="balance_33" refType="h" fact="0.076"/>
        <dgm:constr type="b" for="ch" forName="balance_33" refType="h" fact="0.81"/>
        <dgm:constr type="ctrX" for="ch" forName="balance_33" refType="w" fact="0.5"/>
        <dgm:constr type="w" for="ch" forName="balance_34" refType="w"/>
        <dgm:constr type="h" for="ch" forName="balance_34" refType="h" fact="0.157"/>
        <dgm:constr type="b" for="ch" forName="balance_34" refType="h" fact="0.85"/>
        <dgm:constr type="ctrX" for="ch" forName="balance_34" refType="w" fact="0.5"/>
        <dgm:constr type="w" for="ch" forName="balance_40" refType="w"/>
        <dgm:constr type="h" for="ch" forName="balance_40" refType="h" fact="0.157"/>
        <dgm:constr type="b" for="ch" forName="balance_40" refType="h" fact="0.85"/>
        <dgm:constr type="ctrX" for="ch" forName="balance_40" refType="w" fact="0.5"/>
        <dgm:constr type="w" for="ch" forName="balance_41" refType="w"/>
        <dgm:constr type="h" for="ch" forName="balance_41" refType="h" fact="0.157"/>
        <dgm:constr type="b" for="ch" forName="balance_41" refType="h" fact="0.85"/>
        <dgm:constr type="ctrX" for="ch" forName="balance_41" refType="w" fact="0.5"/>
        <dgm:constr type="w" for="ch" forName="balance_42" refType="w"/>
        <dgm:constr type="h" for="ch" forName="balance_42" refType="h" fact="0.157"/>
        <dgm:constr type="b" for="ch" forName="balance_42" refType="h" fact="0.85"/>
        <dgm:constr type="ctrX" for="ch" forName="balance_42" refType="w" fact="0.5"/>
        <dgm:constr type="w" for="ch" forName="balance_43" refType="w"/>
        <dgm:constr type="h" for="ch" forName="balance_43" refType="h" fact="0.157"/>
        <dgm:constr type="b" for="ch" forName="balance_43" refType="h" fact="0.85"/>
        <dgm:constr type="ctrX" for="ch" forName="balance_43" refType="w" fact="0.5"/>
        <dgm:constr type="w" for="ch" forName="balance_44" refType="w" fact="0.9"/>
        <dgm:constr type="h" for="ch" forName="balance_44" refType="h" fact="0.076"/>
        <dgm:constr type="b" for="ch" forName="balance_44" refType="h" fact="0.81"/>
        <dgm:constr type="ctrX" for="ch" forName="balance_44" refType="w" fact="0.5"/>
        <dgm:constr type="w" for="ch" forName="right_01_1" refType="w" fact="0.4"/>
        <dgm:constr type="h" for="ch" forName="right_01_1" refType="h" fact="0.7"/>
        <dgm:constr type="b" for="ch" forName="right_01_1" refType="h" fact="0.76"/>
        <dgm:constr type="ctrX" for="ch" forName="right_01_1" refType="w" fact="0.78"/>
        <dgm:constr type="w" for="ch" forName="left_10_1" refType="w" fact="0.4"/>
        <dgm:constr type="h" for="ch" forName="left_10_1" refType="h" fact="0.7"/>
        <dgm:constr type="b" for="ch" forName="left_10_1" refType="h" fact="0.76"/>
        <dgm:constr type="ctrX" for="ch" forName="left_10_1" refType="w" fact="0.22"/>
        <dgm:constr type="w" for="ch" forName="right_11_1" refType="w" fact="0.36"/>
        <dgm:constr type="h" for="ch" forName="right_11_1" refType="h" fact="0.67"/>
        <dgm:constr type="b" for="ch" forName="right_11_1" refType="h" fact="0.725"/>
        <dgm:constr type="ctrX" for="ch" forName="right_11_1" refType="w" fact="0.76"/>
        <dgm:constr type="w" for="ch" forName="left_11_1" refType="w" fact="0.36"/>
        <dgm:constr type="h" for="ch" forName="left_11_1" refType="h" fact="0.67"/>
        <dgm:constr type="b" for="ch" forName="left_11_1" refType="h" fact="0.725"/>
        <dgm:constr type="ctrX" for="ch" forName="left_11_1" refType="w" fact="0.24"/>
        <dgm:constr type="w" for="ch" forName="right_02_1" refType="w" fact="0.388"/>
        <dgm:constr type="h" for="ch" forName="right_02_1" refType="h" fact="0.36"/>
        <dgm:constr type="b" for="ch" forName="right_02_1" refType="h" fact="0.76"/>
        <dgm:constr type="ctrX" for="ch" forName="right_02_1" refType="w" fact="0.77"/>
        <dgm:constr type="w" for="ch" forName="right_02_2" refType="w" fact="0.388"/>
        <dgm:constr type="h" for="ch" forName="right_02_2" refType="h" fact="0.36"/>
        <dgm:constr type="b" for="ch" forName="right_02_2" refType="h" fact="0.42"/>
        <dgm:constr type="ctrX" for="ch" forName="right_02_2" refType="w" fact="0.79"/>
        <dgm:constr type="w" for="ch" forName="left_20_1" refType="w" fact="0.388"/>
        <dgm:constr type="h" for="ch" forName="left_20_1" refType="h" fact="0.36"/>
        <dgm:constr type="b" for="ch" forName="left_20_1" refType="h" fact="0.76"/>
        <dgm:constr type="ctrX" for="ch" forName="left_20_1" refType="w" fact="0.23"/>
        <dgm:constr type="w" for="ch" forName="left_20_2" refType="w" fact="0.388"/>
        <dgm:constr type="h" for="ch" forName="left_20_2" refType="h" fact="0.36"/>
        <dgm:constr type="b" for="ch" forName="left_20_2" refType="h" fact="0.42"/>
        <dgm:constr type="ctrX" for="ch" forName="left_20_2" refType="w" fact="0.21"/>
        <dgm:constr type="w" for="ch" forName="right_12_1" refType="w" fact="0.388"/>
        <dgm:constr type="h" for="ch" forName="right_12_1" refType="h" fact="0.36"/>
        <dgm:constr type="b" for="ch" forName="right_12_1" refType="h" fact="0.76"/>
        <dgm:constr type="ctrX" for="ch" forName="right_12_1" refType="w" fact="0.77"/>
        <dgm:constr type="w" for="ch" forName="right_12_2" refType="w" fact="0.388"/>
        <dgm:constr type="h" for="ch" forName="right_12_2" refType="h" fact="0.36"/>
        <dgm:constr type="b" for="ch" forName="right_12_2" refType="h" fact="0.42"/>
        <dgm:constr type="ctrX" for="ch" forName="right_12_2" refType="w" fact="0.79"/>
        <dgm:constr type="w" for="ch" forName="left_12_1" refType="w" fact="0.388"/>
        <dgm:constr type="h" for="ch" forName="left_12_1" refType="h" fact="0.36"/>
        <dgm:constr type="b" for="ch" forName="left_12_1" refType="h" fact="0.715"/>
        <dgm:constr type="ctrX" for="ch" forName="left_12_1" refType="w" fact="0.255"/>
        <dgm:constr type="w" for="ch" forName="right_22_1" refType="w" fact="0.36"/>
        <dgm:constr type="h" for="ch" forName="right_22_1" refType="h" fact="0.32"/>
        <dgm:constr type="b" for="ch" forName="right_22_1" refType="h" fact="0.725"/>
        <dgm:constr type="ctrX" for="ch" forName="right_22_1" refType="w" fact="0.76"/>
        <dgm:constr type="w" for="ch" forName="right_22_2" refType="w" fact="0.36"/>
        <dgm:constr type="h" for="ch" forName="right_22_2" refType="h" fact="0.32"/>
        <dgm:constr type="b" for="ch" forName="right_22_2" refType="h" fact="0.39"/>
        <dgm:constr type="ctrX" for="ch" forName="right_22_2" refType="w" fact="0.76"/>
        <dgm:constr type="w" for="ch" forName="left_22_1" refType="w" fact="0.36"/>
        <dgm:constr type="h" for="ch" forName="left_22_1" refType="h" fact="0.32"/>
        <dgm:constr type="b" for="ch" forName="left_22_1" refType="h" fact="0.725"/>
        <dgm:constr type="ctrX" for="ch" forName="left_22_1" refType="w" fact="0.24"/>
        <dgm:constr type="w" for="ch" forName="left_22_2" refType="w" fact="0.36"/>
        <dgm:constr type="h" for="ch" forName="left_22_2" refType="h" fact="0.32"/>
        <dgm:constr type="b" for="ch" forName="left_22_2" refType="h" fact="0.39"/>
        <dgm:constr type="ctrX" for="ch" forName="left_22_2" refType="w" fact="0.24"/>
        <dgm:constr type="w" for="ch" forName="left_21_1" refType="w" fact="0.388"/>
        <dgm:constr type="h" for="ch" forName="left_21_1" refType="h" fact="0.36"/>
        <dgm:constr type="b" for="ch" forName="left_21_1" refType="h" fact="0.76"/>
        <dgm:constr type="ctrX" for="ch" forName="left_21_1" refType="w" fact="0.23"/>
        <dgm:constr type="w" for="ch" forName="left_21_2" refType="w" fact="0.388"/>
        <dgm:constr type="h" for="ch" forName="left_21_2" refType="h" fact="0.36"/>
        <dgm:constr type="b" for="ch" forName="left_21_2" refType="h" fact="0.42"/>
        <dgm:constr type="ctrX" for="ch" forName="left_21_2" refType="w" fact="0.21"/>
        <dgm:constr type="w" for="ch" forName="right_21_1" refType="w" fact="0.388"/>
        <dgm:constr type="h" for="ch" forName="right_21_1" refType="h" fact="0.36"/>
        <dgm:constr type="b" for="ch" forName="right_21_1" refType="h" fact="0.715"/>
        <dgm:constr type="ctrX" for="ch" forName="right_21_1" refType="w" fact="0.745"/>
        <dgm:constr type="w" for="ch" forName="right_03_1" refType="w" fact="0.37"/>
        <dgm:constr type="h" for="ch" forName="right_03_1" refType="h" fact="0.24"/>
        <dgm:constr type="b" for="ch" forName="right_03_1" refType="h" fact="0.76"/>
        <dgm:constr type="ctrX" for="ch" forName="right_03_1" refType="w" fact="0.77"/>
        <dgm:constr type="w" for="ch" forName="right_03_2" refType="w" fact="0.37"/>
        <dgm:constr type="h" for="ch" forName="right_03_2" refType="h" fact="0.24"/>
        <dgm:constr type="b" for="ch" forName="right_03_2" refType="h" fact="0.535"/>
        <dgm:constr type="ctrX" for="ch" forName="right_03_2" refType="w" fact="0.783"/>
        <dgm:constr type="w" for="ch" forName="right_03_3" refType="w" fact="0.37"/>
        <dgm:constr type="h" for="ch" forName="right_03_3" refType="h" fact="0.24"/>
        <dgm:constr type="b" for="ch" forName="right_03_3" refType="h" fact="0.315"/>
        <dgm:constr type="ctrX" for="ch" forName="right_03_3" refType="w" fact="0.796"/>
        <dgm:constr type="w" for="ch" forName="left_30_1" refType="w" fact="0.37"/>
        <dgm:constr type="h" for="ch" forName="left_30_1" refType="h" fact="0.24"/>
        <dgm:constr type="b" for="ch" forName="left_30_1" refType="h" fact="0.76"/>
        <dgm:constr type="ctrX" for="ch" forName="left_30_1" refType="w" fact="0.23"/>
        <dgm:constr type="w" for="ch" forName="left_30_2" refType="w" fact="0.37"/>
        <dgm:constr type="h" for="ch" forName="left_30_2" refType="h" fact="0.24"/>
        <dgm:constr type="b" for="ch" forName="left_30_2" refType="h" fact="0.535"/>
        <dgm:constr type="ctrX" for="ch" forName="left_30_2" refType="w" fact="0.217"/>
        <dgm:constr type="w" for="ch" forName="left_30_3" refType="w" fact="0.37"/>
        <dgm:constr type="h" for="ch" forName="left_30_3" refType="h" fact="0.24"/>
        <dgm:constr type="b" for="ch" forName="left_30_3" refType="h" fact="0.315"/>
        <dgm:constr type="ctrX" for="ch" forName="left_30_3" refType="w" fact="0.204"/>
        <dgm:constr type="w" for="ch" forName="right_13_1" refType="w" fact="0.37"/>
        <dgm:constr type="h" for="ch" forName="right_13_1" refType="h" fact="0.24"/>
        <dgm:constr type="b" for="ch" forName="right_13_1" refType="h" fact="0.76"/>
        <dgm:constr type="ctrX" for="ch" forName="right_13_1" refType="w" fact="0.77"/>
        <dgm:constr type="w" for="ch" forName="right_13_2" refType="w" fact="0.37"/>
        <dgm:constr type="h" for="ch" forName="right_13_2" refType="h" fact="0.24"/>
        <dgm:constr type="b" for="ch" forName="right_13_2" refType="h" fact="0.535"/>
        <dgm:constr type="ctrX" for="ch" forName="right_13_2" refType="w" fact="0.783"/>
        <dgm:constr type="w" for="ch" forName="right_13_3" refType="w" fact="0.37"/>
        <dgm:constr type="h" for="ch" forName="right_13_3" refType="h" fact="0.24"/>
        <dgm:constr type="b" for="ch" forName="right_13_3" refType="h" fact="0.315"/>
        <dgm:constr type="ctrX" for="ch" forName="right_13_3" refType="w" fact="0.796"/>
        <dgm:constr type="w" for="ch" forName="left_13_1" refType="w" fact="0.37"/>
        <dgm:constr type="h" for="ch" forName="left_13_1" refType="h" fact="0.24"/>
        <dgm:constr type="b" for="ch" forName="left_13_1" refType="h" fact="0.715"/>
        <dgm:constr type="ctrX" for="ch" forName="left_13_1" refType="w" fact="0.255"/>
        <dgm:constr type="w" for="ch" forName="left_31_1" refType="w" fact="0.37"/>
        <dgm:constr type="h" for="ch" forName="left_31_1" refType="h" fact="0.24"/>
        <dgm:constr type="b" for="ch" forName="left_31_1" refType="h" fact="0.76"/>
        <dgm:constr type="ctrX" for="ch" forName="left_31_1" refType="w" fact="0.23"/>
        <dgm:constr type="w" for="ch" forName="left_31_2" refType="w" fact="0.37"/>
        <dgm:constr type="h" for="ch" forName="left_31_2" refType="h" fact="0.24"/>
        <dgm:constr type="b" for="ch" forName="left_31_2" refType="h" fact="0.535"/>
        <dgm:constr type="ctrX" for="ch" forName="left_31_2" refType="w" fact="0.217"/>
        <dgm:constr type="w" for="ch" forName="left_31_3" refType="w" fact="0.37"/>
        <dgm:constr type="h" for="ch" forName="left_31_3" refType="h" fact="0.24"/>
        <dgm:constr type="b" for="ch" forName="left_31_3" refType="h" fact="0.315"/>
        <dgm:constr type="ctrX" for="ch" forName="left_31_3" refType="w" fact="0.204"/>
        <dgm:constr type="w" for="ch" forName="right_31_1" refType="w" fact="0.37"/>
        <dgm:constr type="h" for="ch" forName="right_31_1" refType="h" fact="0.24"/>
        <dgm:constr type="b" for="ch" forName="right_31_1" refType="h" fact="0.715"/>
        <dgm:constr type="ctrX" for="ch" forName="right_31_1" refType="w" fact="0.745"/>
        <dgm:constr type="w" for="ch" forName="right_23_1" refType="w" fact="0.37"/>
        <dgm:constr type="h" for="ch" forName="right_23_1" refType="h" fact="0.24"/>
        <dgm:constr type="b" for="ch" forName="right_23_1" refType="h" fact="0.76"/>
        <dgm:constr type="ctrX" for="ch" forName="right_23_1" refType="w" fact="0.77"/>
        <dgm:constr type="w" for="ch" forName="right_23_2" refType="w" fact="0.37"/>
        <dgm:constr type="h" for="ch" forName="right_23_2" refType="h" fact="0.24"/>
        <dgm:constr type="b" for="ch" forName="right_23_2" refType="h" fact="0.535"/>
        <dgm:constr type="ctrX" for="ch" forName="right_23_2" refType="w" fact="0.783"/>
        <dgm:constr type="w" for="ch" forName="right_23_3" refType="w" fact="0.37"/>
        <dgm:constr type="h" for="ch" forName="right_23_3" refType="h" fact="0.24"/>
        <dgm:constr type="b" for="ch" forName="right_23_3" refType="h" fact="0.315"/>
        <dgm:constr type="ctrX" for="ch" forName="right_23_3" refType="w" fact="0.796"/>
        <dgm:constr type="w" for="ch" forName="left_23_1" refType="w" fact="0.37"/>
        <dgm:constr type="h" for="ch" forName="left_23_1" refType="h" fact="0.24"/>
        <dgm:constr type="b" for="ch" forName="left_23_1" refType="h" fact="0.715"/>
        <dgm:constr type="ctrX" for="ch" forName="left_23_1" refType="w" fact="0.255"/>
        <dgm:constr type="w" for="ch" forName="left_23_2" refType="w" fact="0.37"/>
        <dgm:constr type="h" for="ch" forName="left_23_2" refType="h" fact="0.24"/>
        <dgm:constr type="b" for="ch" forName="left_23_2" refType="h" fact="0.49"/>
        <dgm:constr type="ctrX" for="ch" forName="left_23_2" refType="w" fact="0.268"/>
        <dgm:constr type="w" for="ch" forName="left_32_1" refType="w" fact="0.37"/>
        <dgm:constr type="h" for="ch" forName="left_32_1" refType="h" fact="0.24"/>
        <dgm:constr type="b" for="ch" forName="left_32_1" refType="h" fact="0.76"/>
        <dgm:constr type="ctrX" for="ch" forName="left_32_1" refType="w" fact="0.23"/>
        <dgm:constr type="w" for="ch" forName="left_32_2" refType="w" fact="0.37"/>
        <dgm:constr type="h" for="ch" forName="left_32_2" refType="h" fact="0.24"/>
        <dgm:constr type="b" for="ch" forName="left_32_2" refType="h" fact="0.535"/>
        <dgm:constr type="ctrX" for="ch" forName="left_32_2" refType="w" fact="0.217"/>
        <dgm:constr type="w" for="ch" forName="left_32_3" refType="w" fact="0.37"/>
        <dgm:constr type="h" for="ch" forName="left_32_3" refType="h" fact="0.24"/>
        <dgm:constr type="b" for="ch" forName="left_32_3" refType="h" fact="0.315"/>
        <dgm:constr type="ctrX" for="ch" forName="left_32_3" refType="w" fact="0.204"/>
        <dgm:constr type="w" for="ch" forName="right_32_1" refType="w" fact="0.37"/>
        <dgm:constr type="h" for="ch" forName="right_32_1" refType="h" fact="0.24"/>
        <dgm:constr type="b" for="ch" forName="right_32_1" refType="h" fact="0.715"/>
        <dgm:constr type="ctrX" for="ch" forName="right_32_1" refType="w" fact="0.745"/>
        <dgm:constr type="w" for="ch" forName="right_32_2" refType="w" fact="0.37"/>
        <dgm:constr type="h" for="ch" forName="right_32_2" refType="h" fact="0.24"/>
        <dgm:constr type="b" for="ch" forName="right_32_2" refType="h" fact="0.49"/>
        <dgm:constr type="ctrX" for="ch" forName="right_32_2" refType="w" fact="0.732"/>
        <dgm:constr type="w" for="ch" forName="right_33_1" refType="w" fact="0.36"/>
        <dgm:constr type="h" for="ch" forName="right_33_1" refType="h" fact="0.21"/>
        <dgm:constr type="b" for="ch" forName="right_33_1" refType="h" fact="0.725"/>
        <dgm:constr type="ctrX" for="ch" forName="right_33_1" refType="w" fact="0.76"/>
        <dgm:constr type="w" for="ch" forName="right_33_2" refType="w" fact="0.36"/>
        <dgm:constr type="h" for="ch" forName="right_33_2" refType="h" fact="0.21"/>
        <dgm:constr type="b" for="ch" forName="right_33_2" refType="h" fact="0.5"/>
        <dgm:constr type="ctrX" for="ch" forName="right_33_2" refType="w" fact="0.76"/>
        <dgm:constr type="w" for="ch" forName="right_33_3" refType="w" fact="0.36"/>
        <dgm:constr type="h" for="ch" forName="right_33_3" refType="h" fact="0.21"/>
        <dgm:constr type="b" for="ch" forName="right_33_3" refType="h" fact="0.275"/>
        <dgm:constr type="ctrX" for="ch" forName="right_33_3" refType="w" fact="0.76"/>
        <dgm:constr type="w" for="ch" forName="left_33_1" refType="w" fact="0.36"/>
        <dgm:constr type="h" for="ch" forName="left_33_1" refType="h" fact="0.21"/>
        <dgm:constr type="b" for="ch" forName="left_33_1" refType="h" fact="0.725"/>
        <dgm:constr type="ctrX" for="ch" forName="left_33_1" refType="w" fact="0.24"/>
        <dgm:constr type="w" for="ch" forName="left_33_2" refType="w" fact="0.36"/>
        <dgm:constr type="h" for="ch" forName="left_33_2" refType="h" fact="0.21"/>
        <dgm:constr type="b" for="ch" forName="left_33_2" refType="h" fact="0.5"/>
        <dgm:constr type="ctrX" for="ch" forName="left_33_2" refType="w" fact="0.24"/>
        <dgm:constr type="w" for="ch" forName="left_33_3" refType="w" fact="0.36"/>
        <dgm:constr type="h" for="ch" forName="left_33_3" refType="h" fact="0.21"/>
        <dgm:constr type="b" for="ch" forName="left_33_3" refType="h" fact="0.275"/>
        <dgm:constr type="ctrX" for="ch" forName="left_33_3" refType="w" fact="0.24"/>
        <dgm:constr type="w" for="ch" forName="right_04_1" refType="w" fact="0.365"/>
        <dgm:constr type="h" for="ch" forName="right_04_1" refType="h" fact="0.185"/>
        <dgm:constr type="b" for="ch" forName="right_04_1" refType="h" fact="0.76"/>
        <dgm:constr type="ctrX" for="ch" forName="right_04_1" refType="w" fact="0.77"/>
        <dgm:constr type="w" for="ch" forName="right_04_2" refType="w" fact="0.365"/>
        <dgm:constr type="h" for="ch" forName="right_04_2" refType="h" fact="0.185"/>
        <dgm:constr type="b" for="ch" forName="right_04_2" refType="h" fact="0.595"/>
        <dgm:constr type="ctrX" for="ch" forName="right_04_2" refType="w" fact="0.78"/>
        <dgm:constr type="w" for="ch" forName="right_04_3" refType="w" fact="0.365"/>
        <dgm:constr type="h" for="ch" forName="right_04_3" refType="h" fact="0.185"/>
        <dgm:constr type="b" for="ch" forName="right_04_3" refType="h" fact="0.43"/>
        <dgm:constr type="ctrX" for="ch" forName="right_04_3" refType="w" fact="0.79"/>
        <dgm:constr type="w" for="ch" forName="right_04_4" refType="w" fact="0.365"/>
        <dgm:constr type="h" for="ch" forName="right_04_4" refType="h" fact="0.185"/>
        <dgm:constr type="b" for="ch" forName="right_04_4" refType="h" fact="0.265"/>
        <dgm:constr type="ctrX" for="ch" forName="right_04_4" refType="w" fact="0.8"/>
        <dgm:constr type="w" for="ch" forName="left_40_1" refType="w" fact="0.365"/>
        <dgm:constr type="h" for="ch" forName="left_40_1" refType="h" fact="0.185"/>
        <dgm:constr type="b" for="ch" forName="left_40_1" refType="h" fact="0.76"/>
        <dgm:constr type="ctrX" for="ch" forName="left_40_1" refType="w" fact="0.23"/>
        <dgm:constr type="w" for="ch" forName="left_40_2" refType="w" fact="0.365"/>
        <dgm:constr type="h" for="ch" forName="left_40_2" refType="h" fact="0.185"/>
        <dgm:constr type="b" for="ch" forName="left_40_2" refType="h" fact="0.595"/>
        <dgm:constr type="ctrX" for="ch" forName="left_40_2" refType="w" fact="0.22"/>
        <dgm:constr type="w" for="ch" forName="left_40_3" refType="w" fact="0.365"/>
        <dgm:constr type="h" for="ch" forName="left_40_3" refType="h" fact="0.185"/>
        <dgm:constr type="b" for="ch" forName="left_40_3" refType="h" fact="0.43"/>
        <dgm:constr type="ctrX" for="ch" forName="left_40_3" refType="w" fact="0.21"/>
        <dgm:constr type="w" for="ch" forName="left_40_4" refType="w" fact="0.365"/>
        <dgm:constr type="h" for="ch" forName="left_40_4" refType="h" fact="0.185"/>
        <dgm:constr type="b" for="ch" forName="left_40_4" refType="h" fact="0.265"/>
        <dgm:constr type="ctrX" for="ch" forName="left_40_4" refType="w" fact="0.2"/>
        <dgm:constr type="w" for="ch" forName="right_14_1" refType="w" fact="0.365"/>
        <dgm:constr type="h" for="ch" forName="right_14_1" refType="h" fact="0.185"/>
        <dgm:constr type="b" for="ch" forName="right_14_1" refType="h" fact="0.76"/>
        <dgm:constr type="ctrX" for="ch" forName="right_14_1" refType="w" fact="0.77"/>
        <dgm:constr type="w" for="ch" forName="right_14_2" refType="w" fact="0.365"/>
        <dgm:constr type="h" for="ch" forName="right_14_2" refType="h" fact="0.185"/>
        <dgm:constr type="b" for="ch" forName="right_14_2" refType="h" fact="0.595"/>
        <dgm:constr type="ctrX" for="ch" forName="right_14_2" refType="w" fact="0.78"/>
        <dgm:constr type="w" for="ch" forName="right_14_3" refType="w" fact="0.365"/>
        <dgm:constr type="h" for="ch" forName="right_14_3" refType="h" fact="0.185"/>
        <dgm:constr type="b" for="ch" forName="right_14_3" refType="h" fact="0.43"/>
        <dgm:constr type="ctrX" for="ch" forName="right_14_3" refType="w" fact="0.79"/>
        <dgm:constr type="w" for="ch" forName="right_14_4" refType="w" fact="0.365"/>
        <dgm:constr type="h" for="ch" forName="right_14_4" refType="h" fact="0.185"/>
        <dgm:constr type="b" for="ch" forName="right_14_4" refType="h" fact="0.265"/>
        <dgm:constr type="ctrX" for="ch" forName="right_14_4" refType="w" fact="0.8"/>
        <dgm:constr type="w" for="ch" forName="left_14_1" refType="w" fact="0.365"/>
        <dgm:constr type="h" for="ch" forName="left_14_1" refType="h" fact="0.185"/>
        <dgm:constr type="b" for="ch" forName="left_14_1" refType="h" fact="0.715"/>
        <dgm:constr type="ctrX" for="ch" forName="left_14_1" refType="w" fact="0.25"/>
        <dgm:constr type="w" for="ch" forName="left_41_1" refType="w" fact="0.365"/>
        <dgm:constr type="h" for="ch" forName="left_41_1" refType="h" fact="0.185"/>
        <dgm:constr type="b" for="ch" forName="left_41_1" refType="h" fact="0.76"/>
        <dgm:constr type="ctrX" for="ch" forName="left_41_1" refType="w" fact="0.23"/>
        <dgm:constr type="w" for="ch" forName="left_41_2" refType="w" fact="0.365"/>
        <dgm:constr type="h" for="ch" forName="left_41_2" refType="h" fact="0.185"/>
        <dgm:constr type="b" for="ch" forName="left_41_2" refType="h" fact="0.595"/>
        <dgm:constr type="ctrX" for="ch" forName="left_41_2" refType="w" fact="0.22"/>
        <dgm:constr type="w" for="ch" forName="left_41_3" refType="w" fact="0.365"/>
        <dgm:constr type="h" for="ch" forName="left_41_3" refType="h" fact="0.185"/>
        <dgm:constr type="b" for="ch" forName="left_41_3" refType="h" fact="0.43"/>
        <dgm:constr type="ctrX" for="ch" forName="left_41_3" refType="w" fact="0.21"/>
        <dgm:constr type="w" for="ch" forName="left_41_4" refType="w" fact="0.365"/>
        <dgm:constr type="h" for="ch" forName="left_41_4" refType="h" fact="0.185"/>
        <dgm:constr type="b" for="ch" forName="left_41_4" refType="h" fact="0.265"/>
        <dgm:constr type="ctrX" for="ch" forName="left_41_4" refType="w" fact="0.2"/>
        <dgm:constr type="w" for="ch" forName="right_41_1" refType="w" fact="0.365"/>
        <dgm:constr type="h" for="ch" forName="right_41_1" refType="h" fact="0.185"/>
        <dgm:constr type="b" for="ch" forName="right_41_1" refType="h" fact="0.715"/>
        <dgm:constr type="ctrX" for="ch" forName="right_41_1" refType="w" fact="0.75"/>
        <dgm:constr type="w" for="ch" forName="right_24_1" refType="w" fact="0.365"/>
        <dgm:constr type="h" for="ch" forName="right_24_1" refType="h" fact="0.185"/>
        <dgm:constr type="b" for="ch" forName="right_24_1" refType="h" fact="0.76"/>
        <dgm:constr type="ctrX" for="ch" forName="right_24_1" refType="w" fact="0.77"/>
        <dgm:constr type="w" for="ch" forName="right_24_2" refType="w" fact="0.365"/>
        <dgm:constr type="h" for="ch" forName="right_24_2" refType="h" fact="0.185"/>
        <dgm:constr type="b" for="ch" forName="right_24_2" refType="h" fact="0.595"/>
        <dgm:constr type="ctrX" for="ch" forName="right_24_2" refType="w" fact="0.78"/>
        <dgm:constr type="w" for="ch" forName="right_24_3" refType="w" fact="0.365"/>
        <dgm:constr type="h" for="ch" forName="right_24_3" refType="h" fact="0.185"/>
        <dgm:constr type="b" for="ch" forName="right_24_3" refType="h" fact="0.43"/>
        <dgm:constr type="ctrX" for="ch" forName="right_24_3" refType="w" fact="0.79"/>
        <dgm:constr type="w" for="ch" forName="right_24_4" refType="w" fact="0.365"/>
        <dgm:constr type="h" for="ch" forName="right_24_4" refType="h" fact="0.185"/>
        <dgm:constr type="b" for="ch" forName="right_24_4" refType="h" fact="0.265"/>
        <dgm:constr type="ctrX" for="ch" forName="right_24_4" refType="w" fact="0.8"/>
        <dgm:constr type="w" for="ch" forName="left_24_1" refType="w" fact="0.365"/>
        <dgm:constr type="h" for="ch" forName="left_24_1" refType="h" fact="0.185"/>
        <dgm:constr type="b" for="ch" forName="left_24_1" refType="h" fact="0.715"/>
        <dgm:constr type="ctrX" for="ch" forName="left_24_1" refType="w" fact="0.25"/>
        <dgm:constr type="w" for="ch" forName="left_24_2" refType="w" fact="0.365"/>
        <dgm:constr type="h" for="ch" forName="left_24_2" refType="h" fact="0.185"/>
        <dgm:constr type="b" for="ch" forName="left_24_2" refType="h" fact="0.55"/>
        <dgm:constr type="ctrX" for="ch" forName="left_24_2" refType="w" fact="0.26"/>
        <dgm:constr type="w" for="ch" forName="left_42_1" refType="w" fact="0.365"/>
        <dgm:constr type="h" for="ch" forName="left_42_1" refType="h" fact="0.185"/>
        <dgm:constr type="b" for="ch" forName="left_42_1" refType="h" fact="0.76"/>
        <dgm:constr type="ctrX" for="ch" forName="left_42_1" refType="w" fact="0.23"/>
        <dgm:constr type="w" for="ch" forName="left_42_2" refType="w" fact="0.365"/>
        <dgm:constr type="h" for="ch" forName="left_42_2" refType="h" fact="0.185"/>
        <dgm:constr type="b" for="ch" forName="left_42_2" refType="h" fact="0.595"/>
        <dgm:constr type="ctrX" for="ch" forName="left_42_2" refType="w" fact="0.22"/>
        <dgm:constr type="w" for="ch" forName="left_42_3" refType="w" fact="0.365"/>
        <dgm:constr type="h" for="ch" forName="left_42_3" refType="h" fact="0.185"/>
        <dgm:constr type="b" for="ch" forName="left_42_3" refType="h" fact="0.43"/>
        <dgm:constr type="ctrX" for="ch" forName="left_42_3" refType="w" fact="0.21"/>
        <dgm:constr type="w" for="ch" forName="left_42_4" refType="w" fact="0.365"/>
        <dgm:constr type="h" for="ch" forName="left_42_4" refType="h" fact="0.185"/>
        <dgm:constr type="b" for="ch" forName="left_42_4" refType="h" fact="0.265"/>
        <dgm:constr type="ctrX" for="ch" forName="left_42_4" refType="w" fact="0.2"/>
        <dgm:constr type="w" for="ch" forName="right_42_1" refType="w" fact="0.365"/>
        <dgm:constr type="h" for="ch" forName="right_42_1" refType="h" fact="0.185"/>
        <dgm:constr type="b" for="ch" forName="right_42_1" refType="h" fact="0.715"/>
        <dgm:constr type="ctrX" for="ch" forName="right_42_1" refType="w" fact="0.75"/>
        <dgm:constr type="w" for="ch" forName="right_42_2" refType="w" fact="0.365"/>
        <dgm:constr type="h" for="ch" forName="right_42_2" refType="h" fact="0.185"/>
        <dgm:constr type="b" for="ch" forName="right_42_2" refType="h" fact="0.55"/>
        <dgm:constr type="ctrX" for="ch" forName="right_42_2" refType="w" fact="0.74"/>
        <dgm:constr type="w" for="ch" forName="right_34_1" refType="w" fact="0.365"/>
        <dgm:constr type="h" for="ch" forName="right_34_1" refType="h" fact="0.185"/>
        <dgm:constr type="b" for="ch" forName="right_34_1" refType="h" fact="0.76"/>
        <dgm:constr type="ctrX" for="ch" forName="right_34_1" refType="w" fact="0.77"/>
        <dgm:constr type="w" for="ch" forName="right_34_2" refType="w" fact="0.365"/>
        <dgm:constr type="h" for="ch" forName="right_34_2" refType="h" fact="0.185"/>
        <dgm:constr type="b" for="ch" forName="right_34_2" refType="h" fact="0.595"/>
        <dgm:constr type="ctrX" for="ch" forName="right_34_2" refType="w" fact="0.78"/>
        <dgm:constr type="w" for="ch" forName="right_34_3" refType="w" fact="0.365"/>
        <dgm:constr type="h" for="ch" forName="right_34_3" refType="h" fact="0.185"/>
        <dgm:constr type="b" for="ch" forName="right_34_3" refType="h" fact="0.43"/>
        <dgm:constr type="ctrX" for="ch" forName="right_34_3" refType="w" fact="0.79"/>
        <dgm:constr type="w" for="ch" forName="right_34_4" refType="w" fact="0.365"/>
        <dgm:constr type="h" for="ch" forName="right_34_4" refType="h" fact="0.185"/>
        <dgm:constr type="b" for="ch" forName="right_34_4" refType="h" fact="0.265"/>
        <dgm:constr type="ctrX" for="ch" forName="right_34_4" refType="w" fact="0.8"/>
        <dgm:constr type="w" for="ch" forName="left_34_1" refType="w" fact="0.365"/>
        <dgm:constr type="h" for="ch" forName="left_34_1" refType="h" fact="0.185"/>
        <dgm:constr type="b" for="ch" forName="left_34_1" refType="h" fact="0.715"/>
        <dgm:constr type="ctrX" for="ch" forName="left_34_1" refType="w" fact="0.25"/>
        <dgm:constr type="w" for="ch" forName="left_34_2" refType="w" fact="0.365"/>
        <dgm:constr type="h" for="ch" forName="left_34_2" refType="h" fact="0.185"/>
        <dgm:constr type="b" for="ch" forName="left_34_2" refType="h" fact="0.55"/>
        <dgm:constr type="ctrX" for="ch" forName="left_34_2" refType="w" fact="0.26"/>
        <dgm:constr type="w" for="ch" forName="left_34_3" refType="w" fact="0.365"/>
        <dgm:constr type="h" for="ch" forName="left_34_3" refType="h" fact="0.185"/>
        <dgm:constr type="b" for="ch" forName="left_34_3" refType="h" fact="0.385"/>
        <dgm:constr type="ctrX" for="ch" forName="left_34_3" refType="w" fact="0.27"/>
        <dgm:constr type="w" for="ch" forName="left_43_1" refType="w" fact="0.365"/>
        <dgm:constr type="h" for="ch" forName="left_43_1" refType="h" fact="0.185"/>
        <dgm:constr type="b" for="ch" forName="left_43_1" refType="h" fact="0.76"/>
        <dgm:constr type="ctrX" for="ch" forName="left_43_1" refType="w" fact="0.23"/>
        <dgm:constr type="w" for="ch" forName="left_43_2" refType="w" fact="0.365"/>
        <dgm:constr type="h" for="ch" forName="left_43_2" refType="h" fact="0.185"/>
        <dgm:constr type="b" for="ch" forName="left_43_2" refType="h" fact="0.595"/>
        <dgm:constr type="ctrX" for="ch" forName="left_43_2" refType="w" fact="0.22"/>
        <dgm:constr type="w" for="ch" forName="left_43_3" refType="w" fact="0.365"/>
        <dgm:constr type="h" for="ch" forName="left_43_3" refType="h" fact="0.185"/>
        <dgm:constr type="b" for="ch" forName="left_43_3" refType="h" fact="0.43"/>
        <dgm:constr type="ctrX" for="ch" forName="left_43_3" refType="w" fact="0.21"/>
        <dgm:constr type="w" for="ch" forName="left_43_4" refType="w" fact="0.365"/>
        <dgm:constr type="h" for="ch" forName="left_43_4" refType="h" fact="0.185"/>
        <dgm:constr type="b" for="ch" forName="left_43_4" refType="h" fact="0.265"/>
        <dgm:constr type="ctrX" for="ch" forName="left_43_4" refType="w" fact="0.2"/>
        <dgm:constr type="w" for="ch" forName="right_43_1" refType="w" fact="0.365"/>
        <dgm:constr type="h" for="ch" forName="right_43_1" refType="h" fact="0.185"/>
        <dgm:constr type="b" for="ch" forName="right_43_1" refType="h" fact="0.715"/>
        <dgm:constr type="ctrX" for="ch" forName="right_43_1" refType="w" fact="0.75"/>
        <dgm:constr type="w" for="ch" forName="right_43_2" refType="w" fact="0.365"/>
        <dgm:constr type="h" for="ch" forName="right_43_2" refType="h" fact="0.185"/>
        <dgm:constr type="b" for="ch" forName="right_43_2" refType="h" fact="0.55"/>
        <dgm:constr type="ctrX" for="ch" forName="right_43_2" refType="w" fact="0.74"/>
        <dgm:constr type="w" for="ch" forName="right_43_3" refType="w" fact="0.365"/>
        <dgm:constr type="h" for="ch" forName="right_43_3" refType="h" fact="0.185"/>
        <dgm:constr type="b" for="ch" forName="right_43_3" refType="h" fact="0.385"/>
        <dgm:constr type="ctrX" for="ch" forName="right_43_3" refType="w" fact="0.73"/>
        <dgm:constr type="w" for="ch" forName="right_44_1" refType="w" fact="0.36"/>
        <dgm:constr type="h" for="ch" forName="right_44_1" refType="h" fact="0.154"/>
        <dgm:constr type="b" for="ch" forName="right_44_1" refType="h" fact="0.725"/>
        <dgm:constr type="ctrX" for="ch" forName="right_44_1" refType="w" fact="0.76"/>
        <dgm:constr type="w" for="ch" forName="right_44_2" refType="w" fact="0.36"/>
        <dgm:constr type="h" for="ch" forName="right_44_2" refType="h" fact="0.154"/>
        <dgm:constr type="b" for="ch" forName="right_44_2" refType="h" fact="0.559"/>
        <dgm:constr type="ctrX" for="ch" forName="right_44_2" refType="w" fact="0.76"/>
        <dgm:constr type="w" for="ch" forName="right_44_3" refType="w" fact="0.36"/>
        <dgm:constr type="h" for="ch" forName="right_44_3" refType="h" fact="0.154"/>
        <dgm:constr type="b" for="ch" forName="right_44_3" refType="h" fact="0.393"/>
        <dgm:constr type="ctrX" for="ch" forName="right_44_3" refType="w" fact="0.76"/>
        <dgm:constr type="w" for="ch" forName="right_44_4" refType="w" fact="0.36"/>
        <dgm:constr type="h" for="ch" forName="right_44_4" refType="h" fact="0.154"/>
        <dgm:constr type="b" for="ch" forName="right_44_4" refType="h" fact="0.224"/>
        <dgm:constr type="ctrX" for="ch" forName="right_44_4" refType="w" fact="0.76"/>
        <dgm:constr type="w" for="ch" forName="left_44_1" refType="w" fact="0.36"/>
        <dgm:constr type="h" for="ch" forName="left_44_1" refType="h" fact="0.154"/>
        <dgm:constr type="b" for="ch" forName="left_44_1" refType="h" fact="0.725"/>
        <dgm:constr type="ctrX" for="ch" forName="left_44_1" refType="w" fact="0.24"/>
        <dgm:constr type="w" for="ch" forName="left_44_2" refType="w" fact="0.36"/>
        <dgm:constr type="h" for="ch" forName="left_44_2" refType="h" fact="0.154"/>
        <dgm:constr type="b" for="ch" forName="left_44_2" refType="h" fact="0.559"/>
        <dgm:constr type="ctrX" for="ch" forName="left_44_2" refType="w" fact="0.24"/>
        <dgm:constr type="w" for="ch" forName="left_44_3" refType="w" fact="0.36"/>
        <dgm:constr type="h" for="ch" forName="left_44_3" refType="h" fact="0.154"/>
        <dgm:constr type="b" for="ch" forName="left_44_3" refType="h" fact="0.393"/>
        <dgm:constr type="ctrX" for="ch" forName="left_44_3" refType="w" fact="0.24"/>
        <dgm:constr type="w" for="ch" forName="left_44_4" refType="w" fact="0.36"/>
        <dgm:constr type="h" for="ch" forName="left_44_4" refType="h" fact="0.154"/>
        <dgm:constr type="b" for="ch" forName="left_44_4" refType="h" fact="0.224"/>
        <dgm:constr type="ctrX" for="ch" forName="left_44_4" refType="w" fact="0.24"/>
      </dgm:constrLst>
      <dgm:ruleLst/>
      <dgm:layoutNode name="dummyMaxCanvas_ChildArea">
        <dgm:alg type="sp"/>
        <dgm:shape xmlns:r="http://schemas.openxmlformats.org/officeDocument/2006/relationships" r:blip="">
          <dgm:adjLst/>
        </dgm:shape>
        <dgm:presOf/>
        <dgm:constrLst/>
        <dgm:ruleLst/>
      </dgm:layoutNode>
      <dgm:layoutNode name="fulcrum" styleLbl="alignAccFollowNode1">
        <dgm:alg type="sp"/>
        <dgm:shape xmlns:r="http://schemas.openxmlformats.org/officeDocument/2006/relationships" type="triangle" r:blip="">
          <dgm:adjLst/>
        </dgm:shape>
        <dgm:presOf/>
        <dgm:constrLst/>
        <dgm:ruleLst/>
      </dgm:layoutNode>
      <dgm:choose name="Name0">
        <dgm:if name="Name1" axis="ch ch" ptType="node node" st="1 1" cnt="1 0" func="cnt" op="equ" val="0">
          <dgm:choose name="Name2">
            <dgm:if name="Name3" axis="ch ch" ptType="node node" st="2 1" cnt="1 0" func="cnt" op="equ" val="0">
              <dgm:layoutNode name="balance_00" styleLbl="alignAccFollowNode1">
                <dgm:varLst>
                  <dgm:bulletEnabled val="1"/>
                </dgm:varLst>
                <dgm:alg type="sp"/>
                <dgm:shape xmlns:r="http://schemas.openxmlformats.org/officeDocument/2006/relationships" type="rect" r:blip="">
                  <dgm:adjLst/>
                </dgm:shape>
                <dgm:presOf/>
                <dgm:constrLst/>
                <dgm:ruleLst/>
              </dgm:layoutNode>
            </dgm:if>
            <dgm:else name="Name4">
              <dgm:choose name="Name5">
                <dgm:if name="Name6" axis="ch ch" ptType="node node" st="2 1" cnt="1 0" func="cnt" op="equ" val="1">
                  <dgm:layoutNode name="balance_01" styleLbl="alignAccFollowNode1">
                    <dgm:varLst>
                      <dgm:bulletEnabled val="1"/>
                    </dgm:varLst>
                    <dgm:alg type="sp"/>
                    <dgm:shape xmlns:r="http://schemas.openxmlformats.org/officeDocument/2006/relationships" rot="4" type="rect" r:blip="">
                      <dgm:adjLst/>
                    </dgm:shape>
                    <dgm:presOf/>
                    <dgm:constrLst/>
                    <dgm:ruleLst/>
                  </dgm:layoutNode>
                  <dgm:layoutNode name="right_0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
                  <dgm:choose name="Name8">
                    <dgm:if name="Name9" axis="ch ch" ptType="node node" st="2 1" cnt="1 0" func="cnt" op="equ" val="2">
                      <dgm:layoutNode name="balance_02" styleLbl="alignAccFollowNode1">
                        <dgm:varLst>
                          <dgm:bulletEnabled val="1"/>
                        </dgm:varLst>
                        <dgm:alg type="sp"/>
                        <dgm:shape xmlns:r="http://schemas.openxmlformats.org/officeDocument/2006/relationships" rot="4" type="rect" r:blip="">
                          <dgm:adjLst/>
                        </dgm:shape>
                        <dgm:presOf/>
                        <dgm:constrLst/>
                        <dgm:ruleLst/>
                      </dgm:layoutNode>
                      <dgm:layoutNode name="right_0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0">
                      <dgm:choose name="Name11">
                        <dgm:if name="Name12" axis="ch ch" ptType="node node" st="2 1" cnt="1 0" func="cnt" op="equ" val="3">
                          <dgm:layoutNode name="balance_03" styleLbl="alignAccFollowNode1">
                            <dgm:varLst>
                              <dgm:bulletEnabled val="1"/>
                            </dgm:varLst>
                            <dgm:alg type="sp"/>
                            <dgm:shape xmlns:r="http://schemas.openxmlformats.org/officeDocument/2006/relationships" rot="4" type="rect" r:blip="">
                              <dgm:adjLst/>
                            </dgm:shape>
                            <dgm:presOf/>
                            <dgm:constrLst/>
                            <dgm:ruleLst/>
                          </dgm:layoutNode>
                          <dgm:layoutNode name="right_0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3">
                          <dgm:choose name="Name14">
                            <dgm:if name="Name15" axis="ch ch" ptType="node node" st="2 1" cnt="1 0" func="cnt" op="gte" val="4">
                              <dgm:layoutNode name="balance_04" styleLbl="alignAccFollowNode1">
                                <dgm:varLst>
                                  <dgm:bulletEnabled val="1"/>
                                </dgm:varLst>
                                <dgm:alg type="sp"/>
                                <dgm:shape xmlns:r="http://schemas.openxmlformats.org/officeDocument/2006/relationships" rot="4" type="rect" r:blip="">
                                  <dgm:adjLst/>
                                </dgm:shape>
                                <dgm:presOf/>
                                <dgm:constrLst/>
                                <dgm:ruleLst/>
                              </dgm:layoutNode>
                              <dgm:layoutNode name="right_0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6"/>
                          </dgm:choose>
                        </dgm:else>
                      </dgm:choose>
                    </dgm:else>
                  </dgm:choose>
                </dgm:else>
              </dgm:choose>
            </dgm:else>
          </dgm:choose>
        </dgm:if>
        <dgm:else name="Name17">
          <dgm:choose name="Name18">
            <dgm:if name="Name19" axis="ch ch" ptType="node node" st="1 1" cnt="1 0" func="cnt" op="equ" val="1">
              <dgm:choose name="Name20">
                <dgm:if name="Name21" axis="ch ch" ptType="node node" st="2 1" cnt="1 0" func="cnt" op="equ" val="0">
                  <dgm:layoutNode name="balance_10" styleLbl="alignAccFollowNode1">
                    <dgm:varLst>
                      <dgm:bulletEnabled val="1"/>
                    </dgm:varLst>
                    <dgm:alg type="sp"/>
                    <dgm:shape xmlns:r="http://schemas.openxmlformats.org/officeDocument/2006/relationships" rot="-4" type="rect" r:blip="">
                      <dgm:adjLst/>
                    </dgm:shape>
                    <dgm:presOf/>
                    <dgm:constrLst/>
                    <dgm:ruleLst/>
                  </dgm:layoutNode>
                  <dgm:layoutNode name="left_1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2">
                  <dgm:choose name="Name23">
                    <dgm:if name="Name24" axis="ch ch" ptType="node node" st="2 1" cnt="1 0" func="cnt" op="equ" val="1">
                      <dgm:layoutNode name="balance_11" styleLbl="alignAccFollowNode1">
                        <dgm:varLst>
                          <dgm:bulletEnabled val="1"/>
                        </dgm:varLst>
                        <dgm:alg type="sp"/>
                        <dgm:shape xmlns:r="http://schemas.openxmlformats.org/officeDocument/2006/relationships" type="rect" r:blip="">
                          <dgm:adjLst/>
                        </dgm:shape>
                        <dgm:presOf/>
                        <dgm:constrLst/>
                        <dgm:ruleLst/>
                      </dgm:layoutNode>
                      <dgm:layoutNode name="left_11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1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5">
                      <dgm:choose name="Name26">
                        <dgm:if name="Name27" axis="ch ch" ptType="node node" st="2 1" cnt="1 0" func="cnt" op="equ" val="2">
                          <dgm:layoutNode name="balance_12" styleLbl="alignAccFollowNode1">
                            <dgm:varLst>
                              <dgm:bulletEnabled val="1"/>
                            </dgm:varLst>
                            <dgm:alg type="sp"/>
                            <dgm:shape xmlns:r="http://schemas.openxmlformats.org/officeDocument/2006/relationships" rot="4" type="rect" r:blip="">
                              <dgm:adjLst/>
                            </dgm:shape>
                            <dgm:presOf/>
                            <dgm:constrLst/>
                            <dgm:ruleLst/>
                          </dgm:layoutNode>
                          <dgm:layoutNode name="right_1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8">
                          <dgm:choose name="Name29">
                            <dgm:if name="Name30" axis="ch ch" ptType="node node" st="2 1" cnt="1 0" func="cnt" op="equ" val="3">
                              <dgm:layoutNode name="balance_13" styleLbl="alignAccFollowNode1">
                                <dgm:varLst>
                                  <dgm:bulletEnabled val="1"/>
                                </dgm:varLst>
                                <dgm:alg type="sp"/>
                                <dgm:shape xmlns:r="http://schemas.openxmlformats.org/officeDocument/2006/relationships" rot="4" type="rect" r:blip="">
                                  <dgm:adjLst/>
                                </dgm:shape>
                                <dgm:presOf/>
                                <dgm:constrLst/>
                                <dgm:ruleLst/>
                              </dgm:layoutNode>
                              <dgm:layoutNode name="right_1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1">
                              <dgm:choose name="Name32">
                                <dgm:if name="Name33" axis="ch ch" ptType="node node" st="2 1" cnt="1 0" func="cnt" op="gte" val="4">
                                  <dgm:layoutNode name="balance_14" styleLbl="alignAccFollowNode1">
                                    <dgm:varLst>
                                      <dgm:bulletEnabled val="1"/>
                                    </dgm:varLst>
                                    <dgm:alg type="sp"/>
                                    <dgm:shape xmlns:r="http://schemas.openxmlformats.org/officeDocument/2006/relationships" rot="4" type="rect" r:blip="">
                                      <dgm:adjLst/>
                                    </dgm:shape>
                                    <dgm:presOf/>
                                    <dgm:constrLst/>
                                    <dgm:ruleLst/>
                                  </dgm:layoutNode>
                                  <dgm:layoutNode name="right_1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4"/>
                              </dgm:choose>
                            </dgm:else>
                          </dgm:choose>
                        </dgm:else>
                      </dgm:choose>
                    </dgm:else>
                  </dgm:choose>
                </dgm:else>
              </dgm:choose>
            </dgm:if>
            <dgm:else name="Name35">
              <dgm:choose name="Name36">
                <dgm:if name="Name37" axis="ch ch" ptType="node node" st="1 1" cnt="1 0" func="cnt" op="equ" val="2">
                  <dgm:choose name="Name38">
                    <dgm:if name="Name39" axis="ch ch" ptType="node node" st="2 1" cnt="1 0" func="cnt" op="equ" val="0">
                      <dgm:layoutNode name="balance_20" styleLbl="alignAccFollowNode1">
                        <dgm:varLst>
                          <dgm:bulletEnabled val="1"/>
                        </dgm:varLst>
                        <dgm:alg type="sp"/>
                        <dgm:shape xmlns:r="http://schemas.openxmlformats.org/officeDocument/2006/relationships" rot="-4" type="rect" r:blip="">
                          <dgm:adjLst/>
                        </dgm:shape>
                        <dgm:presOf/>
                        <dgm:constrLst/>
                        <dgm:ruleLst/>
                      </dgm:layoutNode>
                      <dgm:layoutNode name="left_2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0">
                      <dgm:choose name="Name41">
                        <dgm:if name="Name42" axis="ch ch" ptType="node node" st="2 1" cnt="1 0" func="cnt" op="equ" val="1">
                          <dgm:layoutNode name="balance_21" styleLbl="alignAccFollowNode1">
                            <dgm:varLst>
                              <dgm:bulletEnabled val="1"/>
                            </dgm:varLst>
                            <dgm:alg type="sp"/>
                            <dgm:shape xmlns:r="http://schemas.openxmlformats.org/officeDocument/2006/relationships" rot="-4" type="rect" r:blip="">
                              <dgm:adjLst/>
                            </dgm:shape>
                            <dgm:presOf/>
                            <dgm:constrLst/>
                            <dgm:ruleLst/>
                          </dgm:layoutNode>
                          <dgm:layoutNode name="left_2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3">
                          <dgm:choose name="Name44">
                            <dgm:if name="Name45" axis="ch ch" ptType="node node" st="2 1" cnt="1 0" func="cnt" op="equ" val="2">
                              <dgm:layoutNode name="balance_22" styleLbl="alignAccFollowNode1">
                                <dgm:varLst>
                                  <dgm:bulletEnabled val="1"/>
                                </dgm:varLst>
                                <dgm:alg type="sp"/>
                                <dgm:shape xmlns:r="http://schemas.openxmlformats.org/officeDocument/2006/relationships" type="rect" r:blip="">
                                  <dgm:adjLst/>
                                </dgm:shape>
                                <dgm:presOf/>
                                <dgm:constrLst/>
                                <dgm:ruleLst/>
                              </dgm:layoutNode>
                              <dgm:layoutNode name="right_22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2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2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2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6">
                              <dgm:choose name="Name47">
                                <dgm:if name="Name48" axis="ch ch" ptType="node node" st="2 1" cnt="1 0" func="cnt" op="equ" val="3">
                                  <dgm:layoutNode name="balance_23" styleLbl="alignAccFollowNode1">
                                    <dgm:varLst>
                                      <dgm:bulletEnabled val="1"/>
                                    </dgm:varLst>
                                    <dgm:alg type="sp"/>
                                    <dgm:shape xmlns:r="http://schemas.openxmlformats.org/officeDocument/2006/relationships" rot="4" type="rect" r:blip="">
                                      <dgm:adjLst/>
                                    </dgm:shape>
                                    <dgm:presOf/>
                                    <dgm:constrLst/>
                                    <dgm:ruleLst/>
                                  </dgm:layoutNode>
                                  <dgm:layoutNode name="right_2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3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9">
                                  <dgm:choose name="Name50">
                                    <dgm:if name="Name51" axis="ch ch" ptType="node node" st="2 1" cnt="1 0" func="cnt" op="gte" val="4">
                                      <dgm:layoutNode name="balance_24" styleLbl="alignAccFollowNode1">
                                        <dgm:varLst>
                                          <dgm:bulletEnabled val="1"/>
                                        </dgm:varLst>
                                        <dgm:alg type="sp"/>
                                        <dgm:shape xmlns:r="http://schemas.openxmlformats.org/officeDocument/2006/relationships" rot="4" type="rect" r:blip="">
                                          <dgm:adjLst/>
                                        </dgm:shape>
                                        <dgm:presOf/>
                                        <dgm:constrLst/>
                                        <dgm:ruleLst/>
                                      </dgm:layoutNode>
                                      <dgm:layoutNode name="right_2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4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2"/>
                                  </dgm:choose>
                                </dgm:else>
                              </dgm:choose>
                            </dgm:else>
                          </dgm:choose>
                        </dgm:else>
                      </dgm:choose>
                    </dgm:else>
                  </dgm:choose>
                </dgm:if>
                <dgm:else name="Name53">
                  <dgm:choose name="Name54">
                    <dgm:if name="Name55" axis="ch ch" ptType="node node" st="1 1" cnt="1 0" func="cnt" op="equ" val="3">
                      <dgm:choose name="Name56">
                        <dgm:if name="Name57" axis="ch ch" ptType="node node" st="2 1" cnt="1 0" func="cnt" op="equ" val="0">
                          <dgm:layoutNode name="balance_30" styleLbl="alignAccFollowNode1">
                            <dgm:varLst>
                              <dgm:bulletEnabled val="1"/>
                            </dgm:varLst>
                            <dgm:alg type="sp"/>
                            <dgm:shape xmlns:r="http://schemas.openxmlformats.org/officeDocument/2006/relationships" rot="-4" type="rect" r:blip="">
                              <dgm:adjLst/>
                            </dgm:shape>
                            <dgm:presOf/>
                            <dgm:constrLst/>
                            <dgm:ruleLst/>
                          </dgm:layoutNode>
                          <dgm:layoutNode name="left_3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0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8">
                          <dgm:choose name="Name59">
                            <dgm:if name="Name60" axis="ch ch" ptType="node node" st="2 1" cnt="1 0" func="cnt" op="equ" val="1">
                              <dgm:layoutNode name="balance_31" styleLbl="alignAccFollowNode1">
                                <dgm:varLst>
                                  <dgm:bulletEnabled val="1"/>
                                </dgm:varLst>
                                <dgm:alg type="sp"/>
                                <dgm:shape xmlns:r="http://schemas.openxmlformats.org/officeDocument/2006/relationships" rot="-4" type="rect" r:blip="">
                                  <dgm:adjLst/>
                                </dgm:shape>
                                <dgm:presOf/>
                                <dgm:constrLst/>
                                <dgm:ruleLst/>
                              </dgm:layoutNode>
                              <dgm:layoutNode name="left_3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1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1">
                              <dgm:choose name="Name62">
                                <dgm:if name="Name63" axis="ch ch" ptType="node node" st="2 1" cnt="1 0" func="cnt" op="equ" val="2">
                                  <dgm:layoutNode name="balance_32" styleLbl="alignAccFollowNode1">
                                    <dgm:varLst>
                                      <dgm:bulletEnabled val="1"/>
                                    </dgm:varLst>
                                    <dgm:alg type="sp"/>
                                    <dgm:shape xmlns:r="http://schemas.openxmlformats.org/officeDocument/2006/relationships" rot="-4" type="rect" r:blip="">
                                      <dgm:adjLst/>
                                    </dgm:shape>
                                    <dgm:presOf/>
                                    <dgm:constrLst/>
                                    <dgm:ruleLst/>
                                  </dgm:layoutNode>
                                  <dgm:layoutNode name="left_3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2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2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4">
                                  <dgm:choose name="Name65">
                                    <dgm:if name="Name66" axis="ch ch" ptType="node node" st="2 1" cnt="1 0" func="cnt" op="equ" val="3">
                                      <dgm:layoutNode name="balance_33" styleLbl="alignAccFollowNode1">
                                        <dgm:varLst>
                                          <dgm:bulletEnabled val="1"/>
                                        </dgm:varLst>
                                        <dgm:alg type="sp"/>
                                        <dgm:shape xmlns:r="http://schemas.openxmlformats.org/officeDocument/2006/relationships" type="rect" r:blip="">
                                          <dgm:adjLst/>
                                        </dgm:shape>
                                        <dgm:presOf/>
                                        <dgm:constrLst/>
                                        <dgm:ruleLst/>
                                      </dgm:layoutNode>
                                      <dgm:layoutNode name="right_33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3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3_3" styleLbl="node1">
                                        <dgm:varLst>
                                          <dgm:bulletEnabled val="1"/>
                                        </dgm:varLst>
                                        <dgm:alg type="tx"/>
                                        <dgm:shape xmlns:r="http://schemas.openxmlformats.org/officeDocument/2006/relationships"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3" styleLbl="node1">
                                        <dgm:varLst>
                                          <dgm:bulletEnabled val="1"/>
                                        </dgm:varLst>
                                        <dgm:alg type="tx"/>
                                        <dgm:shape xmlns:r="http://schemas.openxmlformats.org/officeDocument/2006/relationships"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7">
                                      <dgm:choose name="Name68">
                                        <dgm:if name="Name69" axis="ch ch" ptType="node node" st="2 1" cnt="1 0" func="cnt" op="gte" val="4">
                                          <dgm:layoutNode name="balance_34" styleLbl="alignAccFollowNode1">
                                            <dgm:varLst>
                                              <dgm:bulletEnabled val="1"/>
                                            </dgm:varLst>
                                            <dgm:alg type="sp"/>
                                            <dgm:shape xmlns:r="http://schemas.openxmlformats.org/officeDocument/2006/relationships" rot="4" type="rect" r:blip="">
                                              <dgm:adjLst/>
                                            </dgm:shape>
                                            <dgm:presOf/>
                                            <dgm:constrLst/>
                                            <dgm:ruleLst/>
                                          </dgm:layoutNode>
                                          <dgm:layoutNode name="right_3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0"/>
                                      </dgm:choose>
                                    </dgm:else>
                                  </dgm:choose>
                                </dgm:else>
                              </dgm:choose>
                            </dgm:else>
                          </dgm:choose>
                        </dgm:else>
                      </dgm:choose>
                    </dgm:if>
                    <dgm:else name="Name71">
                      <dgm:choose name="Name72">
                        <dgm:if name="Name73" axis="ch ch" ptType="node node" st="1 1" cnt="1 0" func="cnt" op="gte" val="4">
                          <dgm:choose name="Name74">
                            <dgm:if name="Name75" axis="ch ch" ptType="node node" st="2 1" cnt="1 0" func="cnt" op="equ" val="0">
                              <dgm:layoutNode name="balance_40" styleLbl="alignAccFollowNode1">
                                <dgm:varLst>
                                  <dgm:bulletEnabled val="1"/>
                                </dgm:varLst>
                                <dgm:alg type="sp"/>
                                <dgm:shape xmlns:r="http://schemas.openxmlformats.org/officeDocument/2006/relationships" rot="-4" type="rect" r:blip="">
                                  <dgm:adjLst/>
                                </dgm:shape>
                                <dgm:presOf/>
                                <dgm:constrLst/>
                                <dgm:ruleLst/>
                              </dgm:layoutNode>
                              <dgm:layoutNode name="left_4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6">
                              <dgm:choose name="Name77">
                                <dgm:if name="Name78" axis="ch ch" ptType="node node" st="2 1" cnt="1 0" func="cnt" op="equ" val="1">
                                  <dgm:layoutNode name="balance_41" styleLbl="alignAccFollowNode1">
                                    <dgm:varLst>
                                      <dgm:bulletEnabled val="1"/>
                                    </dgm:varLst>
                                    <dgm:alg type="sp"/>
                                    <dgm:shape xmlns:r="http://schemas.openxmlformats.org/officeDocument/2006/relationships" rot="-4" type="rect" r:blip="">
                                      <dgm:adjLst/>
                                    </dgm:shape>
                                    <dgm:presOf/>
                                    <dgm:constrLst/>
                                    <dgm:ruleLst/>
                                  </dgm:layoutNode>
                                  <dgm:layoutNode name="left_4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9">
                                  <dgm:choose name="Name80">
                                    <dgm:if name="Name81" axis="ch ch" ptType="node node" st="2 1" cnt="1 0" func="cnt" op="equ" val="2">
                                      <dgm:layoutNode name="balance_42" styleLbl="alignAccFollowNode1">
                                        <dgm:varLst>
                                          <dgm:bulletEnabled val="1"/>
                                        </dgm:varLst>
                                        <dgm:alg type="sp"/>
                                        <dgm:shape xmlns:r="http://schemas.openxmlformats.org/officeDocument/2006/relationships" rot="-4" type="rect" r:blip="">
                                          <dgm:adjLst/>
                                        </dgm:shape>
                                        <dgm:presOf/>
                                        <dgm:constrLst/>
                                        <dgm:ruleLst/>
                                      </dgm:layoutNode>
                                      <dgm:layoutNode name="left_4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2">
                                      <dgm:choose name="Name83">
                                        <dgm:if name="Name84" axis="ch ch" ptType="node node" st="2 1" cnt="1 0" func="cnt" op="equ" val="3">
                                          <dgm:layoutNode name="balance_43" styleLbl="alignAccFollowNode1">
                                            <dgm:varLst>
                                              <dgm:bulletEnabled val="1"/>
                                            </dgm:varLst>
                                            <dgm:alg type="sp"/>
                                            <dgm:shape xmlns:r="http://schemas.openxmlformats.org/officeDocument/2006/relationships" rot="-4" type="rect" r:blip="">
                                              <dgm:adjLst/>
                                            </dgm:shape>
                                            <dgm:presOf/>
                                            <dgm:constrLst/>
                                            <dgm:ruleLst/>
                                          </dgm:layoutNode>
                                          <dgm:layoutNode name="left_4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5">
                                          <dgm:choose name="Name86">
                                            <dgm:if name="Name87" axis="ch ch" ptType="node node" st="2 1" cnt="1 0" func="cnt" op="gte" val="4">
                                              <dgm:layoutNode name="balance_44" styleLbl="alignAccFollowNode1">
                                                <dgm:varLst>
                                                  <dgm:bulletEnabled val="1"/>
                                                </dgm:varLst>
                                                <dgm:alg type="sp"/>
                                                <dgm:shape xmlns:r="http://schemas.openxmlformats.org/officeDocument/2006/relationships" type="rect" r:blip="">
                                                  <dgm:adjLst/>
                                                </dgm:shape>
                                                <dgm:presOf/>
                                                <dgm:constrLst/>
                                                <dgm:ruleLst/>
                                              </dgm:layoutNode>
                                              <dgm:layoutNode name="right_44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3" styleLbl="node1">
                                                <dgm:varLst>
                                                  <dgm:bulletEnabled val="1"/>
                                                </dgm:varLst>
                                                <dgm:alg type="tx"/>
                                                <dgm:shape xmlns:r="http://schemas.openxmlformats.org/officeDocument/2006/relationships"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4" styleLbl="node1">
                                                <dgm:varLst>
                                                  <dgm:bulletEnabled val="1"/>
                                                </dgm:varLst>
                                                <dgm:alg type="tx"/>
                                                <dgm:shape xmlns:r="http://schemas.openxmlformats.org/officeDocument/2006/relationships"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3" styleLbl="node1">
                                                <dgm:varLst>
                                                  <dgm:bulletEnabled val="1"/>
                                                </dgm:varLst>
                                                <dgm:alg type="tx"/>
                                                <dgm:shape xmlns:r="http://schemas.openxmlformats.org/officeDocument/2006/relationships"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4" styleLbl="node1">
                                                <dgm:varLst>
                                                  <dgm:bulletEnabled val="1"/>
                                                </dgm:varLst>
                                                <dgm:alg type="tx"/>
                                                <dgm:shape xmlns:r="http://schemas.openxmlformats.org/officeDocument/2006/relationships"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8"/>
                                          </dgm:choose>
                                        </dgm:else>
                                      </dgm:choose>
                                    </dgm:else>
                                  </dgm:choose>
                                </dgm:else>
                              </dgm:choose>
                            </dgm:else>
                          </dgm:choose>
                        </dgm:if>
                        <dgm:else name="Name89"/>
                      </dgm:choose>
                    </dgm:else>
                  </dgm:choose>
                </dgm:else>
              </dgm:choose>
            </dgm:else>
          </dgm:choose>
        </dgm:else>
      </dgm:choose>
    </dgm:layoutNode>
  </dgm:layoutNode>
</dgm:layoutDef>
</file>

<file path=ppt/diagrams/layout5.xml><?xml version="1.0" encoding="utf-8"?>
<dgm:layoutDef xmlns:dgm="http://schemas.openxmlformats.org/drawingml/2006/diagram" xmlns:a="http://schemas.openxmlformats.org/drawingml/2006/main" uniqueId="urn:microsoft.com/office/officeart/2009/3/layout/CircleRelationship">
  <dgm:title val=""/>
  <dgm:desc val=""/>
  <dgm:catLst>
    <dgm:cat type="relationship" pri="1500"/>
  </dgm:catLst>
  <dgm:sampData>
    <dgm:dataModel>
      <dgm:ptLst>
        <dgm:pt modelId="0" type="doc"/>
        <dgm:pt modelId="10">
          <dgm:prSet phldr="1"/>
        </dgm:pt>
        <dgm:pt modelId="11">
          <dgm:prSet phldr="1"/>
        </dgm:pt>
        <dgm:pt modelId="12">
          <dgm:prSet phldr="1"/>
        </dgm:pt>
      </dgm:ptLst>
      <dgm:cxnLst>
        <dgm:cxn modelId="20" srcId="0" destId="10" srcOrd="0" destOrd="0"/>
        <dgm:cxn modelId="21" srcId="10" destId="11" srcOrd="0" destOrd="0"/>
        <dgm:cxn modelId="22" srcId="10" destId="12" srcOrd="0" destOrd="0"/>
      </dgm:cxnLst>
      <dgm:bg/>
      <dgm:whole/>
    </dgm:dataModel>
  </dgm:sampData>
  <dgm:styleData>
    <dgm:dataModel>
      <dgm:ptLst>
        <dgm:pt modelId="0" type="doc"/>
        <dgm:pt modelId="10">
          <dgm:prSet phldr="1"/>
        </dgm:pt>
        <dgm:pt modelId="11">
          <dgm:prSet phldr="1"/>
        </dgm:pt>
        <dgm:pt modelId="12">
          <dgm:prSet phldr="1"/>
        </dgm:pt>
      </dgm:ptLst>
      <dgm:cxnLst>
        <dgm:cxn modelId="20" srcId="0" destId="10" srcOrd="0" destOrd="0"/>
        <dgm:cxn modelId="21" srcId="10" destId="11" srcOrd="0" destOrd="0"/>
        <dgm:cxn modelId="22" srcId="10" destId="12" srcOrd="0" destOrd="0"/>
      </dgm:cxnLst>
      <dgm:bg/>
      <dgm:whole/>
    </dgm:dataModel>
  </dgm:styleData>
  <dgm:clrData>
    <dgm:dataModel>
      <dgm:ptLst>
        <dgm:pt modelId="0" type="doc"/>
        <dgm:pt modelId="10">
          <dgm:prSet phldr="1"/>
        </dgm:pt>
        <dgm:pt modelId="11">
          <dgm:prSet phldr="1"/>
        </dgm:pt>
        <dgm:pt modelId="12">
          <dgm:prSet phldr="1"/>
        </dgm:pt>
      </dgm:ptLst>
      <dgm:cxnLst>
        <dgm:cxn modelId="20" srcId="0" destId="10" srcOrd="0" destOrd="0"/>
        <dgm:cxn modelId="21" srcId="10" destId="11" srcOrd="0" destOrd="0"/>
        <dgm:cxn modelId="22" srcId="10" destId="12" srcOrd="0" destOrd="0"/>
      </dgm:cxnLst>
      <dgm:bg/>
      <dgm:whole/>
    </dgm:dataModel>
  </dgm:clrData>
  <dgm:layoutNode name="Name0">
    <dgm:varLst>
      <dgm:chMax val="1"/>
      <dgm:chPref val="1"/>
    </dgm:varLst>
    <dgm:shape xmlns:r="http://schemas.openxmlformats.org/officeDocument/2006/relationships" r:blip="">
      <dgm:adjLst/>
    </dgm:shape>
    <dgm:choose name="Name1">
      <dgm:if name="Name2" axis="ch ch" ptType="node node" func="cnt" op="equ" val="0">
        <dgm:alg type="composite">
          <dgm:param type="ar" val="0.98"/>
        </dgm:alg>
        <dgm:constrLst>
          <dgm:constr type="primFontSz" for="des" ptType="node" op="equ" val="65"/>
          <dgm:constr type="l" for="ch" forName="Parent" refType="w" fact="0"/>
          <dgm:constr type="t" for="ch" forName="Parent" refType="h" fact="0.039"/>
          <dgm:constr type="w" for="ch" forName="Parent" refType="w" fact="0.8734"/>
          <dgm:constr type="h" for="ch" forName="Parent" refType="h" fact="0.856"/>
          <dgm:constr type="l" for="ch" forName="Accent1" refType="w" fact="0.4984"/>
          <dgm:constr type="t" for="ch" forName="Accent1" refType="h" fact="0"/>
          <dgm:constr type="w" for="ch" forName="Accent1" refType="w" fact="0.0972"/>
          <dgm:constr type="h" for="ch" forName="Accent1" refType="h" fact="0.0952"/>
          <dgm:constr type="l" for="ch" forName="Accent2" refType="w" fact="0.2684"/>
          <dgm:constr type="t" for="ch" forName="Accent2" refType="h" fact="0.8314"/>
          <dgm:constr type="w" for="ch" forName="Accent2" refType="w" fact="0.0704"/>
          <dgm:constr type="h" for="ch" forName="Accent2" refType="h" fact="0.069"/>
          <dgm:constr type="l" for="ch" forName="Accent3" refType="w" fact="0.9296"/>
          <dgm:constr type="t" for="ch" forName="Accent3" refType="h" fact="0.3864"/>
          <dgm:constr type="w" for="ch" forName="Accent3" refType="w" fact="0.0704"/>
          <dgm:constr type="h" for="ch" forName="Accent3" refType="h" fact="0.069"/>
          <dgm:constr type="l" for="ch" forName="Accent4" refType="w" fact="0.5931"/>
          <dgm:constr type="t" for="ch" forName="Accent4" refType="h" fact="0.9048"/>
          <dgm:constr type="w" for="ch" forName="Accent4" refType="w" fact="0.0972"/>
          <dgm:constr type="h" for="ch" forName="Accent4" refType="h" fact="0.0952"/>
          <dgm:constr type="l" for="ch" forName="Accent5" refType="w" fact="0.2883"/>
          <dgm:constr type="t" for="ch" forName="Accent5" refType="h" fact="0.1353"/>
          <dgm:constr type="w" for="ch" forName="Accent5" refType="w" fact="0.0704"/>
          <dgm:constr type="h" for="ch" forName="Accent5" refType="h" fact="0.069"/>
          <dgm:constr type="l" for="ch" forName="Accent6" refType="w" fact="0.0666"/>
          <dgm:constr type="t" for="ch" forName="Accent6" refType="h" fact="0.53"/>
          <dgm:constr type="w" for="ch" forName="Accent6" refType="w" fact="0.0704"/>
          <dgm:constr type="h" for="ch" forName="Accent6" refType="h" fact="0.069"/>
        </dgm:constrLst>
      </dgm:if>
      <dgm:if name="Name3" axis="ch ch" ptType="node node" func="cnt" op="equ" val="1">
        <dgm:alg type="composite">
          <dgm:param type="ar" val="1.2476"/>
        </dgm:alg>
        <dgm:constrLst>
          <dgm:constr type="primFontSz" for="des" ptType="node" op="equ" val="65"/>
          <dgm:constr type="l" for="ch" forName="Parent" refType="w" fact="0.2145"/>
          <dgm:constr type="t" for="ch" forName="Parent" refType="h" fact="0.039"/>
          <dgm:constr type="w" for="ch" forName="Parent" refType="w" fact="0.6861"/>
          <dgm:constr type="h" for="ch" forName="Parent" refType="h" fact="0.856"/>
          <dgm:constr type="l" for="ch" forName="Accent8" refType="w" fact="0.0262"/>
          <dgm:constr type="t" for="ch" forName="Accent8" refType="h" fact="0.6434"/>
          <dgm:constr type="w" for="ch" forName="Accent8" refType="w" fact="0.138"/>
          <dgm:constr type="h" for="ch" forName="Accent8" refType="h" fact="0.1721"/>
          <dgm:constr type="l" for="ch" forName="Accent1" refType="w" fact="0.6059"/>
          <dgm:constr type="t" for="ch" forName="Accent1" refType="h" fact="0"/>
          <dgm:constr type="w" for="ch" forName="Accent1" refType="w" fact="0.0763"/>
          <dgm:constr type="h" for="ch" forName="Accent1" refType="h" fact="0.0952"/>
          <dgm:constr type="l" for="ch" forName="Accent2" refType="w" fact="0.4253"/>
          <dgm:constr type="t" for="ch" forName="Accent2" refType="h" fact="0.8314"/>
          <dgm:constr type="w" for="ch" forName="Accent2" refType="w" fact="0.0553"/>
          <dgm:constr type="h" for="ch" forName="Accent2" refType="h" fact="0.069"/>
          <dgm:constr type="l" for="ch" forName="Accent3" refType="w" fact="0.9447"/>
          <dgm:constr type="t" for="ch" forName="Accent3" refType="h" fact="0.3864"/>
          <dgm:constr type="w" for="ch" forName="Accent3" refType="w" fact="0.0553"/>
          <dgm:constr type="h" for="ch" forName="Accent3" refType="h" fact="0.069"/>
          <dgm:constr type="l" for="ch" forName="Child1" refType="w" fact="0"/>
          <dgm:constr type="t" for="ch" forName="Child1" refType="h" fact="0.1935"/>
          <dgm:constr type="w" for="ch" forName="Child1" refType="w" fact="0.2789"/>
          <dgm:constr type="h" for="ch" forName="Child1" refType="h" fact="0.3479"/>
          <dgm:constr type="l" for="ch" forName="Accent4" refType="w" fact="0.6803"/>
          <dgm:constr type="t" for="ch" forName="Accent4" refType="h" fact="0.9048"/>
          <dgm:constr type="w" for="ch" forName="Accent4" refType="w" fact="0.0763"/>
          <dgm:constr type="h" for="ch" forName="Accent4" refType="h" fact="0.0952"/>
          <dgm:constr type="l" for="ch" forName="Accent7" refType="w" fact="0.5287"/>
          <dgm:constr type="t" for="ch" forName="Accent7" refType="h" fact="0.1383"/>
          <dgm:constr type="w" for="ch" forName="Accent7" refType="w" fact="0.0763"/>
          <dgm:constr type="h" for="ch" forName="Accent7" refType="h" fact="0.0952"/>
          <dgm:constr type="l" for="ch" forName="Accent5" refType="w" fact="0.4409"/>
          <dgm:constr type="t" for="ch" forName="Accent5" refType="h" fact="0.1353"/>
          <dgm:constr type="w" for="ch" forName="Accent5" refType="w" fact="0.0553"/>
          <dgm:constr type="h" for="ch" forName="Accent5" refType="h" fact="0.069"/>
          <dgm:constr type="l" for="ch" forName="Accent6" refType="w" fact="0.2668"/>
          <dgm:constr type="t" for="ch" forName="Accent6" refType="h" fact="0.53"/>
          <dgm:constr type="w" for="ch" forName="Accent6" refType="w" fact="0.0553"/>
          <dgm:constr type="h" for="ch" forName="Accent6" refType="h" fact="0.069"/>
        </dgm:constrLst>
      </dgm:if>
      <dgm:if name="Name4" axis="ch ch" ptType="node node" func="cnt" op="equ" val="2">
        <dgm:alg type="composite">
          <dgm:param type="ar" val="1.592"/>
        </dgm:alg>
        <dgm:constrLst>
          <dgm:constr type="primFontSz" for="des" ptType="node" op="equ" val="65"/>
          <dgm:constr type="l" for="ch" forName="Parent" refType="w" fact="0.1886"/>
          <dgm:constr type="t" for="ch" forName="Parent" refType="h" fact="0.039"/>
          <dgm:constr type="w" for="ch" forName="Parent" refType="w" fact="0.5377"/>
          <dgm:constr type="h" for="ch" forName="Parent" refType="h" fact="0.856"/>
          <dgm:constr type="l" for="ch" forName="Accent8" refType="w" fact="0.0411"/>
          <dgm:constr type="t" for="ch" forName="Accent8" refType="h" fact="0.6434"/>
          <dgm:constr type="w" for="ch" forName="Accent8" refType="w" fact="0.1081"/>
          <dgm:constr type="h" for="ch" forName="Accent8" refType="h" fact="0.1721"/>
          <dgm:constr type="l" for="ch" forName="Accent1" refType="w" fact="0.4954"/>
          <dgm:constr type="t" for="ch" forName="Accent1" refType="h" fact="0"/>
          <dgm:constr type="w" for="ch" forName="Accent1" refType="w" fact="0.0598"/>
          <dgm:constr type="h" for="ch" forName="Accent1" refType="h" fact="0.0952"/>
          <dgm:constr type="l" for="ch" forName="Accent2" refType="w" fact="0.3538"/>
          <dgm:constr type="t" for="ch" forName="Accent2" refType="h" fact="0.8314"/>
          <dgm:constr type="w" for="ch" forName="Accent2" refType="w" fact="0.0433"/>
          <dgm:constr type="h" for="ch" forName="Accent2" refType="h" fact="0.069"/>
          <dgm:constr type="l" for="ch" forName="Accent3" refType="w" fact="0.7609"/>
          <dgm:constr type="t" for="ch" forName="Accent3" refType="h" fact="0.3864"/>
          <dgm:constr type="w" for="ch" forName="Accent3" refType="w" fact="0.0433"/>
          <dgm:constr type="h" for="ch" forName="Accent3" refType="h" fact="0.069"/>
          <dgm:constr type="l" for="ch" forName="Accent9" refType="w" fact="0.6839"/>
          <dgm:constr type="t" for="ch" forName="Accent9" refType="h" fact="0.27"/>
          <dgm:constr type="w" for="ch" forName="Accent9" refType="w" fact="0.0598"/>
          <dgm:constr type="h" for="ch" forName="Accent9" refType="h" fact="0.0952"/>
          <dgm:constr type="l" for="ch" forName="Child1" refType="w" fact="0.0206"/>
          <dgm:constr type="t" for="ch" forName="Child1" refType="h" fact="0.1935"/>
          <dgm:constr type="w" for="ch" forName="Child1" refType="w" fact="0.2186"/>
          <dgm:constr type="h" for="ch" forName="Child1" refType="h" fact="0.3479"/>
          <dgm:constr type="l" for="ch" forName="Child2" refType="w" fact="0.7814"/>
          <dgm:constr type="t" for="ch" forName="Child2" refType="h" fact="0.0298"/>
          <dgm:constr type="w" for="ch" forName="Child2" refType="w" fact="0.2186"/>
          <dgm:constr type="h" for="ch" forName="Child2" refType="h" fact="0.3479"/>
          <dgm:constr type="l" for="ch" forName="Accent10" refType="w" fact="0"/>
          <dgm:constr type="t" for="ch" forName="Accent10" refType="h" fact="0.8482"/>
          <dgm:constr type="w" for="ch" forName="Accent10" refType="w" fact="0.0433"/>
          <dgm:constr type="h" for="ch" forName="Accent10" refType="h" fact="0.069"/>
          <dgm:constr type="l" for="ch" forName="Accent11" refType="w" fact="0.4318"/>
          <dgm:constr type="t" for="ch" forName="Accent11" refType="h" fact="0.75"/>
          <dgm:constr type="w" for="ch" forName="Accent11" refType="w" fact="0.0433"/>
          <dgm:constr type="h" for="ch" forName="Accent11" refType="h" fact="0.069"/>
          <dgm:constr type="l" for="ch" forName="Accent7" refType="w" fact="0.4349"/>
          <dgm:constr type="t" for="ch" forName="Accent7" refType="h" fact="0.1383"/>
          <dgm:constr type="w" for="ch" forName="Accent7" refType="w" fact="0.0598"/>
          <dgm:constr type="h" for="ch" forName="Accent7" refType="h" fact="0.0952"/>
          <dgm:constr type="l" for="ch" forName="Accent5" refType="w" fact="0.3661"/>
          <dgm:constr type="t" for="ch" forName="Accent5" refType="h" fact="0.1353"/>
          <dgm:constr type="w" for="ch" forName="Accent5" refType="w" fact="0.0433"/>
          <dgm:constr type="h" for="ch" forName="Accent5" refType="h" fact="0.069"/>
          <dgm:constr type="l" for="ch" forName="Accent6" refType="w" fact="0.2296"/>
          <dgm:constr type="t" for="ch" forName="Accent6" refType="h" fact="0.53"/>
          <dgm:constr type="w" for="ch" forName="Accent6" refType="w" fact="0.0433"/>
          <dgm:constr type="h" for="ch" forName="Accent6" refType="h" fact="0.069"/>
          <dgm:constr type="l" for="ch" forName="Accent4" refType="w" fact="0.5537"/>
          <dgm:constr type="t" for="ch" forName="Accent4" refType="h" fact="0.9048"/>
          <dgm:constr type="w" for="ch" forName="Accent4" refType="w" fact="0.0598"/>
          <dgm:constr type="h" for="ch" forName="Accent4" refType="h" fact="0.0952"/>
        </dgm:constrLst>
      </dgm:if>
      <dgm:if name="Name5" axis="ch ch" ptType="node node" func="cnt" op="equ" val="3">
        <dgm:alg type="composite">
          <dgm:param type="ar" val="1.7557"/>
        </dgm:alg>
        <dgm:constrLst>
          <dgm:constr type="primFontSz" for="des" ptType="node" op="equ" val="65"/>
          <dgm:constr type="l" for="ch" forName="Parent" refType="w" fact="0.171"/>
          <dgm:constr type="t" for="ch" forName="Parent" refType="h" fact="0.039"/>
          <dgm:constr type="w" for="ch" forName="Parent" refType="w" fact="0.4875"/>
          <dgm:constr type="h" for="ch" forName="Parent" refType="h" fact="0.856"/>
          <dgm:constr type="l" for="ch" forName="Accent8" refType="w" fact="0.0373"/>
          <dgm:constr type="t" for="ch" forName="Accent8" refType="h" fact="0.6434"/>
          <dgm:constr type="w" for="ch" forName="Accent8" refType="w" fact="0.098"/>
          <dgm:constr type="h" for="ch" forName="Accent8" refType="h" fact="0.1721"/>
          <dgm:constr type="l" for="ch" forName="Accent1" refType="w" fact="0.4492"/>
          <dgm:constr type="t" for="ch" forName="Accent1" refType="h" fact="0"/>
          <dgm:constr type="w" for="ch" forName="Accent1" refType="w" fact="0.0542"/>
          <dgm:constr type="h" for="ch" forName="Accent1" refType="h" fact="0.0952"/>
          <dgm:constr type="l" for="ch" forName="Accent2" refType="w" fact="0.3209"/>
          <dgm:constr type="t" for="ch" forName="Accent2" refType="h" fact="0.8314"/>
          <dgm:constr type="w" for="ch" forName="Accent2" refType="w" fact="0.0393"/>
          <dgm:constr type="h" for="ch" forName="Accent2" refType="h" fact="0.069"/>
          <dgm:constr type="l" for="ch" forName="Accent3" refType="w" fact="0.6899"/>
          <dgm:constr type="t" for="ch" forName="Accent3" refType="h" fact="0.3864"/>
          <dgm:constr type="w" for="ch" forName="Accent3" refType="w" fact="0.0393"/>
          <dgm:constr type="h" for="ch" forName="Accent3" refType="h" fact="0.069"/>
          <dgm:constr type="l" for="ch" forName="Accent9" refType="w" fact="0.6201"/>
          <dgm:constr type="t" for="ch" forName="Accent9" refType="h" fact="0.27"/>
          <dgm:constr type="w" for="ch" forName="Accent9" refType="w" fact="0.0542"/>
          <dgm:constr type="h" for="ch" forName="Accent9" refType="h" fact="0.0952"/>
          <dgm:constr type="l" for="ch" forName="Child1" refType="w" fact="0.0186"/>
          <dgm:constr type="t" for="ch" forName="Child1" refType="h" fact="0.1935"/>
          <dgm:constr type="w" for="ch" forName="Child1" refType="w" fact="0.1982"/>
          <dgm:constr type="h" for="ch" forName="Child1" refType="h" fact="0.3479"/>
          <dgm:constr type="l" for="ch" forName="Child2" refType="w" fact="0.7086"/>
          <dgm:constr type="t" for="ch" forName="Child2" refType="h" fact="0.0298"/>
          <dgm:constr type="w" for="ch" forName="Child2" refType="w" fact="0.1982"/>
          <dgm:constr type="h" for="ch" forName="Child2" refType="h" fact="0.3479"/>
          <dgm:constr type="l" for="ch" forName="Child3" refType="w" fact="0.8018"/>
          <dgm:constr type="t" for="ch" forName="Child3" refType="h" fact="0.6312"/>
          <dgm:constr type="w" for="ch" forName="Child3" refType="w" fact="0.1982"/>
          <dgm:constr type="h" for="ch" forName="Child3" refType="h" fact="0.3479"/>
          <dgm:constr type="l" for="ch" forName="Accent12" refType="w" fact="0.7459"/>
          <dgm:constr type="t" for="ch" forName="Accent12" refType="h" fact="0.619"/>
          <dgm:constr type="w" for="ch" forName="Accent12" refType="w" fact="0.0393"/>
          <dgm:constr type="h" for="ch" forName="Accent12" refType="h" fact="0.069"/>
          <dgm:constr type="l" for="ch" forName="Accent4" refType="w" fact="0.5021"/>
          <dgm:constr type="t" for="ch" forName="Accent4" refType="h" fact="0.9048"/>
          <dgm:constr type="w" for="ch" forName="Accent4" refType="w" fact="0.0542"/>
          <dgm:constr type="h" for="ch" forName="Accent4" refType="h" fact="0.0952"/>
          <dgm:constr type="l" for="ch" forName="Accent10" refType="w" fact="0"/>
          <dgm:constr type="t" for="ch" forName="Accent10" refType="h" fact="0.8482"/>
          <dgm:constr type="w" for="ch" forName="Accent10" refType="w" fact="0.0393"/>
          <dgm:constr type="h" for="ch" forName="Accent10" refType="h" fact="0.069"/>
          <dgm:constr type="l" for="ch" forName="Accent11" refType="w" fact="0.3916"/>
          <dgm:constr type="t" for="ch" forName="Accent11" refType="h" fact="0.75"/>
          <dgm:constr type="w" for="ch" forName="Accent11" refType="w" fact="0.0393"/>
          <dgm:constr type="h" for="ch" forName="Accent11" refType="h" fact="0.069"/>
          <dgm:constr type="l" for="ch" forName="Accent7" refType="w" fact="0.3944"/>
          <dgm:constr type="t" for="ch" forName="Accent7" refType="h" fact="0.1383"/>
          <dgm:constr type="w" for="ch" forName="Accent7" refType="w" fact="0.0542"/>
          <dgm:constr type="h" for="ch" forName="Accent7" refType="h" fact="0.0952"/>
          <dgm:constr type="l" for="ch" forName="Accent5" refType="w" fact="0.3319"/>
          <dgm:constr type="t" for="ch" forName="Accent5" refType="h" fact="0.1353"/>
          <dgm:constr type="w" for="ch" forName="Accent5" refType="w" fact="0.0393"/>
          <dgm:constr type="h" for="ch" forName="Accent5" refType="h" fact="0.069"/>
          <dgm:constr type="l" for="ch" forName="Accent6" refType="w" fact="0.2082"/>
          <dgm:constr type="t" for="ch" forName="Accent6" refType="h" fact="0.53"/>
          <dgm:constr type="w" for="ch" forName="Accent6" refType="w" fact="0.0393"/>
          <dgm:constr type="h" for="ch" forName="Accent6" refType="h" fact="0.069"/>
        </dgm:constrLst>
      </dgm:if>
      <dgm:if name="Name6" axis="ch ch" ptType="node node" func="cnt" op="equ" val="4">
        <dgm:alg type="composite">
          <dgm:param type="ar" val="1.3749"/>
        </dgm:alg>
        <dgm:constrLst>
          <dgm:constr type="primFontSz" for="des" ptType="node" op="equ" val="65"/>
          <dgm:constr type="l" for="ch" forName="Parent" refType="w" fact="0.171"/>
          <dgm:constr type="t" for="ch" forName="Parent" refType="h" fact="0.0306"/>
          <dgm:constr type="w" for="ch" forName="Parent" refType="w" fact="0.4875"/>
          <dgm:constr type="h" for="ch" forName="Parent" refType="h" fact="0.6703"/>
          <dgm:constr type="l" for="ch" forName="Accent8" refType="w" fact="0.0373"/>
          <dgm:constr type="t" for="ch" forName="Accent8" refType="h" fact="0.5038"/>
          <dgm:constr type="w" for="ch" forName="Accent8" refType="w" fact="0.098"/>
          <dgm:constr type="h" for="ch" forName="Accent8" refType="h" fact="0.1348"/>
          <dgm:constr type="l" for="ch" forName="Accent1" refType="w" fact="0.4492"/>
          <dgm:constr type="t" for="ch" forName="Accent1" refType="h" fact="0"/>
          <dgm:constr type="w" for="ch" forName="Accent1" refType="w" fact="0.0542"/>
          <dgm:constr type="h" for="ch" forName="Accent1" refType="h" fact="0.0746"/>
          <dgm:constr type="l" for="ch" forName="Accent2" refType="w" fact="0.3209"/>
          <dgm:constr type="t" for="ch" forName="Accent2" refType="h" fact="0.6511"/>
          <dgm:constr type="w" for="ch" forName="Accent2" refType="w" fact="0.0393"/>
          <dgm:constr type="h" for="ch" forName="Accent2" refType="h" fact="0.054"/>
          <dgm:constr type="l" for="ch" forName="Accent3" refType="w" fact="0.6899"/>
          <dgm:constr type="t" for="ch" forName="Accent3" refType="h" fact="0.3026"/>
          <dgm:constr type="w" for="ch" forName="Accent3" refType="w" fact="0.0393"/>
          <dgm:constr type="h" for="ch" forName="Accent3" refType="h" fact="0.054"/>
          <dgm:constr type="l" for="ch" forName="Accent9" refType="w" fact="0.6201"/>
          <dgm:constr type="t" for="ch" forName="Accent9" refType="h" fact="0.2115"/>
          <dgm:constr type="w" for="ch" forName="Accent9" refType="w" fact="0.0542"/>
          <dgm:constr type="h" for="ch" forName="Accent9" refType="h" fact="0.0746"/>
          <dgm:constr type="l" for="ch" forName="Child1" refType="w" fact="0.0186"/>
          <dgm:constr type="t" for="ch" forName="Child1" refType="h" fact="0.1515"/>
          <dgm:constr type="w" for="ch" forName="Child1" refType="w" fact="0.1982"/>
          <dgm:constr type="h" for="ch" forName="Child1" refType="h" fact="0.2725"/>
          <dgm:constr type="l" for="ch" forName="Child2" refType="w" fact="0.7086"/>
          <dgm:constr type="t" for="ch" forName="Child2" refType="h" fact="0.0233"/>
          <dgm:constr type="w" for="ch" forName="Child2" refType="w" fact="0.1982"/>
          <dgm:constr type="h" for="ch" forName="Child2" refType="h" fact="0.2725"/>
          <dgm:constr type="l" for="ch" forName="Child3" refType="w" fact="0.8018"/>
          <dgm:constr type="t" for="ch" forName="Child3" refType="h" fact="0.4943"/>
          <dgm:constr type="w" for="ch" forName="Child3" refType="w" fact="0.1982"/>
          <dgm:constr type="h" for="ch" forName="Child3" refType="h" fact="0.2725"/>
          <dgm:constr type="l" for="ch" forName="Accent12" refType="w" fact="0.7459"/>
          <dgm:constr type="t" for="ch" forName="Accent12" refType="h" fact="0.4848"/>
          <dgm:constr type="w" for="ch" forName="Accent12" refType="w" fact="0.0393"/>
          <dgm:constr type="h" for="ch" forName="Accent12" refType="h" fact="0.054"/>
          <dgm:constr type="l" for="ch" forName="Accent4" refType="w" fact="0.5021"/>
          <dgm:constr type="t" for="ch" forName="Accent4" refType="h" fact="0.7085"/>
          <dgm:constr type="w" for="ch" forName="Accent4" refType="w" fact="0.0542"/>
          <dgm:constr type="h" for="ch" forName="Accent4" refType="h" fact="0.0746"/>
          <dgm:constr type="l" for="ch" forName="Accent10" refType="w" fact="0"/>
          <dgm:constr type="t" for="ch" forName="Accent10" refType="h" fact="0.6642"/>
          <dgm:constr type="w" for="ch" forName="Accent10" refType="w" fact="0.0393"/>
          <dgm:constr type="h" for="ch" forName="Accent10" refType="h" fact="0.054"/>
          <dgm:constr type="l" for="ch" forName="Accent11" refType="w" fact="0.3916"/>
          <dgm:constr type="t" for="ch" forName="Accent11" refType="h" fact="0.5873"/>
          <dgm:constr type="w" for="ch" forName="Accent11" refType="w" fact="0.0393"/>
          <dgm:constr type="h" for="ch" forName="Accent11" refType="h" fact="0.054"/>
          <dgm:constr type="l" for="ch" forName="Accent7" refType="w" fact="0.3944"/>
          <dgm:constr type="t" for="ch" forName="Accent7" refType="h" fact="0.1083"/>
          <dgm:constr type="w" for="ch" forName="Accent7" refType="w" fact="0.0542"/>
          <dgm:constr type="h" for="ch" forName="Accent7" refType="h" fact="0.0746"/>
          <dgm:constr type="l" for="ch" forName="Accent5" refType="w" fact="0.3319"/>
          <dgm:constr type="t" for="ch" forName="Accent5" refType="h" fact="0.1059"/>
          <dgm:constr type="w" for="ch" forName="Accent5" refType="w" fact="0.0393"/>
          <dgm:constr type="h" for="ch" forName="Accent5" refType="h" fact="0.054"/>
          <dgm:constr type="l" for="ch" forName="Accent6" refType="w" fact="0.2082"/>
          <dgm:constr type="t" for="ch" forName="Accent6" refType="h" fact="0.4151"/>
          <dgm:constr type="w" for="ch" forName="Accent6" refType="w" fact="0.0393"/>
          <dgm:constr type="h" for="ch" forName="Accent6" refType="h" fact="0.054"/>
          <dgm:constr type="l" for="ch" forName="Child4" refType="w" fact="0.2329"/>
          <dgm:constr type="t" for="ch" forName="Child4" refType="h" fact="0.7275"/>
          <dgm:constr type="w" for="ch" forName="Child4" refType="w" fact="0.1982"/>
          <dgm:constr type="h" for="ch" forName="Child4" refType="h" fact="0.2725"/>
          <dgm:constr type="l" for="ch" forName="Accent13" refType="w" fact="0.4099"/>
          <dgm:constr type="t" for="ch" forName="Accent13" refType="h" fact="0.7183"/>
          <dgm:constr type="w" for="ch" forName="Accent13" refType="w" fact="0.0393"/>
          <dgm:constr type="h" for="ch" forName="Accent13" refType="h" fact="0.054"/>
        </dgm:constrLst>
      </dgm:if>
      <dgm:else name="Name7">
        <dgm:alg type="composite">
          <dgm:param type="ar" val="1.1477"/>
        </dgm:alg>
        <dgm:constrLst>
          <dgm:constr type="primFontSz" for="des" ptType="node" op="equ" val="65"/>
          <dgm:constr type="l" for="ch" forName="Parent" refType="w" fact="0.171"/>
          <dgm:constr type="t" for="ch" forName="Parent" refType="h" fact="0.1907"/>
          <dgm:constr type="w" for="ch" forName="Parent" refType="w" fact="0.4875"/>
          <dgm:constr type="h" for="ch" forName="Parent" refType="h" fact="0.5596"/>
          <dgm:constr type="l" for="ch" forName="Accent8" refType="w" fact="0.0373"/>
          <dgm:constr type="t" for="ch" forName="Accent8" refType="h" fact="0.5858"/>
          <dgm:constr type="w" for="ch" forName="Accent8" refType="w" fact="0.098"/>
          <dgm:constr type="h" for="ch" forName="Accent8" refType="h" fact="0.1125"/>
          <dgm:constr type="l" for="ch" forName="Accent1" refType="w" fact="0.4492"/>
          <dgm:constr type="t" for="ch" forName="Accent1" refType="h" fact="0.1652"/>
          <dgm:constr type="w" for="ch" forName="Accent1" refType="w" fact="0.0542"/>
          <dgm:constr type="h" for="ch" forName="Accent1" refType="h" fact="0.0623"/>
          <dgm:constr type="l" for="ch" forName="Accent2" refType="w" fact="0.3209"/>
          <dgm:constr type="t" for="ch" forName="Accent2" refType="h" fact="0.7087"/>
          <dgm:constr type="w" for="ch" forName="Accent2" refType="w" fact="0.0393"/>
          <dgm:constr type="h" for="ch" forName="Accent2" refType="h" fact="0.0451"/>
          <dgm:constr type="l" for="ch" forName="Accent3" refType="w" fact="0.6899"/>
          <dgm:constr type="t" for="ch" forName="Accent3" refType="h" fact="0.4178"/>
          <dgm:constr type="w" for="ch" forName="Accent3" refType="w" fact="0.0393"/>
          <dgm:constr type="h" for="ch" forName="Accent3" refType="h" fact="0.0451"/>
          <dgm:constr type="l" for="ch" forName="Accent9" refType="w" fact="0.6201"/>
          <dgm:constr type="t" for="ch" forName="Accent9" refType="h" fact="0.3417"/>
          <dgm:constr type="w" for="ch" forName="Accent9" refType="w" fact="0.0542"/>
          <dgm:constr type="h" for="ch" forName="Accent9" refType="h" fact="0.0623"/>
          <dgm:constr type="l" for="ch" forName="Child1" refType="w" fact="0.0186"/>
          <dgm:constr type="t" for="ch" forName="Child1" refType="h" fact="0.2917"/>
          <dgm:constr type="w" for="ch" forName="Child1" refType="w" fact="0.1982"/>
          <dgm:constr type="h" for="ch" forName="Child1" refType="h" fact="0.2275"/>
          <dgm:constr type="l" for="ch" forName="Child2" refType="w" fact="0.7086"/>
          <dgm:constr type="t" for="ch" forName="Child2" refType="h" fact="0.1847"/>
          <dgm:constr type="w" for="ch" forName="Child2" refType="w" fact="0.1982"/>
          <dgm:constr type="h" for="ch" forName="Child2" refType="h" fact="0.2275"/>
          <dgm:constr type="l" for="ch" forName="Child3" refType="w" fact="0.8018"/>
          <dgm:constr type="t" for="ch" forName="Child3" refType="h" fact="0.5778"/>
          <dgm:constr type="w" for="ch" forName="Child3" refType="w" fact="0.1982"/>
          <dgm:constr type="h" for="ch" forName="Child3" refType="h" fact="0.2275"/>
          <dgm:constr type="l" for="ch" forName="Accent12" refType="w" fact="0.7459"/>
          <dgm:constr type="t" for="ch" forName="Accent12" refType="h" fact="0.5699"/>
          <dgm:constr type="w" for="ch" forName="Accent12" refType="w" fact="0.0393"/>
          <dgm:constr type="h" for="ch" forName="Accent12" refType="h" fact="0.0451"/>
          <dgm:constr type="l" for="ch" forName="Accent4" refType="w" fact="0.5021"/>
          <dgm:constr type="t" for="ch" forName="Accent4" refType="h" fact="0.7567"/>
          <dgm:constr type="w" for="ch" forName="Accent4" refType="w" fact="0.0542"/>
          <dgm:constr type="h" for="ch" forName="Accent4" refType="h" fact="0.0623"/>
          <dgm:constr type="l" for="ch" forName="Accent10" refType="w" fact="0"/>
          <dgm:constr type="t" for="ch" forName="Accent10" refType="h" fact="0.7197"/>
          <dgm:constr type="w" for="ch" forName="Accent10" refType="w" fact="0.0393"/>
          <dgm:constr type="h" for="ch" forName="Accent10" refType="h" fact="0.0451"/>
          <dgm:constr type="l" for="ch" forName="Accent11" refType="w" fact="0.3916"/>
          <dgm:constr type="t" for="ch" forName="Accent11" refType="h" fact="0.6555"/>
          <dgm:constr type="w" for="ch" forName="Accent11" refType="w" fact="0.0393"/>
          <dgm:constr type="h" for="ch" forName="Accent11" refType="h" fact="0.0451"/>
          <dgm:constr type="l" for="ch" forName="Accent7" refType="w" fact="0.3944"/>
          <dgm:constr type="t" for="ch" forName="Accent7" refType="h" fact="0.2556"/>
          <dgm:constr type="w" for="ch" forName="Accent7" refType="w" fact="0.0542"/>
          <dgm:constr type="h" for="ch" forName="Accent7" refType="h" fact="0.0623"/>
          <dgm:constr type="l" for="ch" forName="Accent5" refType="w" fact="0.3319"/>
          <dgm:constr type="t" for="ch" forName="Accent5" refType="h" fact="0.2536"/>
          <dgm:constr type="w" for="ch" forName="Accent5" refType="w" fact="0.0393"/>
          <dgm:constr type="h" for="ch" forName="Accent5" refType="h" fact="0.0451"/>
          <dgm:constr type="l" for="ch" forName="Accent6" refType="w" fact="0.2082"/>
          <dgm:constr type="t" for="ch" forName="Accent6" refType="h" fact="0.5117"/>
          <dgm:constr type="w" for="ch" forName="Accent6" refType="w" fact="0.0393"/>
          <dgm:constr type="h" for="ch" forName="Accent6" refType="h" fact="0.0451"/>
          <dgm:constr type="l" for="ch" forName="Child5" refType="w" fact="0.4219"/>
          <dgm:constr type="t" for="ch" forName="Child5" refType="h" fact="0"/>
          <dgm:constr type="w" for="ch" forName="Child5" refType="w" fact="0.1982"/>
          <dgm:constr type="h" for="ch" forName="Child5" refType="h" fact="0.2275"/>
          <dgm:constr type="l" for="ch" forName="Child4" refType="w" fact="0.2329"/>
          <dgm:constr type="t" for="ch" forName="Child4" refType="h" fact="0.7725"/>
          <dgm:constr type="w" for="ch" forName="Child4" refType="w" fact="0.1982"/>
          <dgm:constr type="h" for="ch" forName="Child4" refType="h" fact="0.2275"/>
          <dgm:constr type="l" for="ch" forName="Accent15" refType="w" fact="0.1775"/>
          <dgm:constr type="t" for="ch" forName="Accent15" refType="h" fact="0.2466"/>
          <dgm:constr type="w" for="ch" forName="Accent15" refType="w" fact="0.0393"/>
          <dgm:constr type="h" for="ch" forName="Accent15" refType="h" fact="0.0451"/>
          <dgm:constr type="l" for="ch" forName="Accent16" refType="w" fact="0.6351"/>
          <dgm:constr type="t" for="ch" forName="Accent16" refType="h" fact="0.056"/>
          <dgm:constr type="w" for="ch" forName="Accent16" refType="w" fact="0.0393"/>
          <dgm:constr type="h" for="ch" forName="Accent16" refType="h" fact="0.0451"/>
          <dgm:constr type="l" for="ch" forName="Accent13" refType="w" fact="0.4099"/>
          <dgm:constr type="t" for="ch" forName="Accent13" refType="h" fact="0.7648"/>
          <dgm:constr type="w" for="ch" forName="Accent13" refType="w" fact="0.0393"/>
          <dgm:constr type="h" for="ch" forName="Accent13" refType="h" fact="0.0451"/>
        </dgm:constrLst>
      </dgm:else>
    </dgm:choose>
    <dgm:forEach name="wrapper" axis="self" ptType="parTrans">
      <dgm:forEach name="accentRepeat1" axis="self">
        <dgm:layoutNode name="AccentHold1" styleLbl="node1">
          <dgm:alg type="sp"/>
          <dgm:shape xmlns:r="http://schemas.openxmlformats.org/officeDocument/2006/relationships" type="ellipse" r:blip="">
            <dgm:adjLst/>
          </dgm:shape>
          <dgm:presOf/>
        </dgm:layoutNode>
      </dgm:forEach>
      <dgm:forEach name="accentRepeat2" axis="self">
        <dgm:layoutNode name="AccentHold2" styleLbl="node1">
          <dgm:alg type="sp"/>
          <dgm:shape xmlns:r="http://schemas.openxmlformats.org/officeDocument/2006/relationships" type="ellipse" r:blip="">
            <dgm:adjLst/>
          </dgm:shape>
          <dgm:presOf/>
        </dgm:layoutNode>
      </dgm:forEach>
      <dgm:forEach name="accentRepeat3" axis="self">
        <dgm:layoutNode name="AccentHold3" styleLbl="node1">
          <dgm:alg type="sp"/>
          <dgm:shape xmlns:r="http://schemas.openxmlformats.org/officeDocument/2006/relationships" type="ellipse" r:blip="">
            <dgm:adjLst/>
          </dgm:shape>
          <dgm:presOf/>
        </dgm:layoutNode>
      </dgm:forEach>
    </dgm:forEach>
    <dgm:forEach name="Name8" axis="ch" ptType="node" cnt="1">
      <dgm:layoutNode name="Parent" styleLbl="node0">
        <dgm:varLst>
          <dgm:chMax val="5"/>
          <dgm:chPref val="5"/>
        </dgm:varLst>
        <dgm:alg type="tx"/>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ch" ptType="node" func="cnt" op="lte" val="4">
          <dgm:layoutNode name="Accent1" styleLbl="node1">
            <dgm:alg type="sp"/>
            <dgm:shape xmlns:r="http://schemas.openxmlformats.org/officeDocument/2006/relationships" type="ellipse" r:blip="">
              <dgm:adjLst/>
            </dgm:shape>
            <dgm:presOf/>
            <dgm:constrLst/>
          </dgm:layoutNode>
        </dgm:if>
        <dgm:else name="Name11"/>
      </dgm:choose>
      <dgm:layoutNode name="Accent2" styleLbl="node1">
        <dgm:alg type="sp"/>
        <dgm:shape xmlns:r="http://schemas.openxmlformats.org/officeDocument/2006/relationships" type="ellipse" r:blip="">
          <dgm:adjLst/>
        </dgm:shape>
        <dgm:presOf/>
        <dgm:constrLst/>
      </dgm:layoutNode>
      <dgm:layoutNode name="Accent3" styleLbl="node1">
        <dgm:alg type="sp"/>
        <dgm:shape xmlns:r="http://schemas.openxmlformats.org/officeDocument/2006/relationships" type="ellipse" r:blip="">
          <dgm:adjLst/>
        </dgm:shape>
        <dgm:presOf/>
        <dgm:constrLst/>
      </dgm:layoutNode>
      <dgm:layoutNode name="Accent4" styleLbl="node1">
        <dgm:alg type="sp"/>
        <dgm:shape xmlns:r="http://schemas.openxmlformats.org/officeDocument/2006/relationships" type="ellipse" r:blip="">
          <dgm:adjLst/>
        </dgm:shape>
        <dgm:presOf/>
        <dgm:constrLst/>
      </dgm:layoutNode>
      <dgm:layoutNode name="Accent5" styleLbl="node1">
        <dgm:alg type="sp"/>
        <dgm:shape xmlns:r="http://schemas.openxmlformats.org/officeDocument/2006/relationships" type="ellipse" r:blip="">
          <dgm:adjLst/>
        </dgm:shape>
        <dgm:presOf/>
        <dgm:constrLst/>
      </dgm:layoutNode>
      <dgm:layoutNode name="Accent6" styleLbl="node1">
        <dgm:alg type="sp"/>
        <dgm:shape xmlns:r="http://schemas.openxmlformats.org/officeDocument/2006/relationships" type="ellipse" r:blip="">
          <dgm:adjLst/>
        </dgm:shape>
        <dgm:presOf/>
        <dgm:constrLst/>
      </dgm:layoutNode>
    </dgm:forEach>
    <dgm:forEach name="Name12" axis="ch ch" ptType="node node" st="1 1" cnt="1 1">
      <dgm:layoutNode name="Child1" styleLbl="node1">
        <dgm:varLst>
          <dgm:chMax val="0"/>
          <dgm:chPref val="0"/>
        </dgm:varLst>
        <dgm:alg type="tx">
          <dgm:param type="shpTxLTRAlignCh" val="ctr"/>
          <dgm:param type="txAnchorVertCh" val="mid"/>
        </dgm:alg>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7">
        <dgm:alg type="sp"/>
        <dgm:shape xmlns:r="http://schemas.openxmlformats.org/officeDocument/2006/relationships" r:blip="">
          <dgm:adjLst/>
        </dgm:shape>
        <dgm:presOf/>
        <dgm:constrLst/>
        <dgm:forEach name="Name13" ref="accentRepeat1"/>
      </dgm:layoutNode>
      <dgm:layoutNode name="Accent8">
        <dgm:alg type="sp"/>
        <dgm:shape xmlns:r="http://schemas.openxmlformats.org/officeDocument/2006/relationships" r:blip="">
          <dgm:adjLst/>
        </dgm:shape>
        <dgm:presOf/>
        <dgm:constrLst/>
        <dgm:forEach name="Name14" ref="accentRepeat2"/>
      </dgm:layoutNode>
    </dgm:forEach>
    <dgm:forEach name="Name15" axis="ch ch" ptType="node node" st="1 2" cnt="1 1">
      <dgm:layoutNode name="Child2" styleLbl="node1">
        <dgm:varLst>
          <dgm:chMax val="0"/>
          <dgm:chPref val="0"/>
        </dgm:varLst>
        <dgm:alg type="tx">
          <dgm:param type="shpTxLTRAlignCh" val="ctr"/>
          <dgm:param type="txAnchorVertCh" val="mid"/>
        </dgm:alg>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9">
        <dgm:alg type="sp"/>
        <dgm:shape xmlns:r="http://schemas.openxmlformats.org/officeDocument/2006/relationships" r:blip="">
          <dgm:adjLst/>
        </dgm:shape>
        <dgm:presOf/>
        <dgm:constrLst/>
        <dgm:forEach name="Name16" ref="accentRepeat1"/>
      </dgm:layoutNode>
      <dgm:layoutNode name="Accent10">
        <dgm:alg type="sp"/>
        <dgm:shape xmlns:r="http://schemas.openxmlformats.org/officeDocument/2006/relationships" r:blip="">
          <dgm:adjLst/>
        </dgm:shape>
        <dgm:presOf/>
        <dgm:constrLst/>
        <dgm:forEach name="Name17" ref="accentRepeat2"/>
      </dgm:layoutNode>
      <dgm:layoutNode name="Accent11">
        <dgm:alg type="sp"/>
        <dgm:shape xmlns:r="http://schemas.openxmlformats.org/officeDocument/2006/relationships" r:blip="">
          <dgm:adjLst/>
        </dgm:shape>
        <dgm:presOf/>
        <dgm:constrLst/>
        <dgm:forEach name="Name18" ref="accentRepeat3"/>
      </dgm:layoutNode>
    </dgm:forEach>
    <dgm:forEach name="Name19" axis="ch ch" ptType="node node" st="1 3" cnt="1 1">
      <dgm:layoutNode name="Child3" styleLbl="node1">
        <dgm:varLst>
          <dgm:chMax val="0"/>
          <dgm:chPref val="0"/>
        </dgm:varLst>
        <dgm:alg type="tx">
          <dgm:param type="shpTxLTRAlignCh" val="ctr"/>
          <dgm:param type="txAnchorVertCh" val="mid"/>
        </dgm:alg>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12">
        <dgm:alg type="sp"/>
        <dgm:shape xmlns:r="http://schemas.openxmlformats.org/officeDocument/2006/relationships" r:blip="">
          <dgm:adjLst/>
        </dgm:shape>
        <dgm:presOf/>
        <dgm:constrLst/>
        <dgm:forEach name="Name20" ref="accentRepeat1"/>
      </dgm:layoutNode>
    </dgm:forEach>
    <dgm:forEach name="Name21" axis="ch ch" ptType="node node" st="1 4" cnt="1 1">
      <dgm:layoutNode name="Child4" styleLbl="node1">
        <dgm:varLst>
          <dgm:chMax val="0"/>
          <dgm:chPref val="0"/>
        </dgm:varLst>
        <dgm:alg type="tx">
          <dgm:param type="shpTxLTRAlignCh" val="ctr"/>
          <dgm:param type="txAnchorVertCh" val="mid"/>
        </dgm:alg>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13">
        <dgm:alg type="sp"/>
        <dgm:shape xmlns:r="http://schemas.openxmlformats.org/officeDocument/2006/relationships" r:blip="">
          <dgm:adjLst/>
        </dgm:shape>
        <dgm:presOf/>
        <dgm:constrLst/>
        <dgm:forEach name="Name22" ref="accentRepeat1"/>
      </dgm:layoutNode>
    </dgm:forEach>
    <dgm:forEach name="Name23" axis="ch ch" ptType="node node" st="1 5" cnt="1 1">
      <dgm:layoutNode name="Child5" styleLbl="node1">
        <dgm:varLst>
          <dgm:chMax val="0"/>
          <dgm:chPref val="0"/>
        </dgm:varLst>
        <dgm:alg type="tx">
          <dgm:param type="shpTxLTRAlignCh" val="ctr"/>
          <dgm:param type="txAnchorVertCh" val="mid"/>
        </dgm:alg>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15">
        <dgm:alg type="sp"/>
        <dgm:shape xmlns:r="http://schemas.openxmlformats.org/officeDocument/2006/relationships" r:blip="">
          <dgm:adjLst/>
        </dgm:shape>
        <dgm:presOf/>
        <dgm:constrLst/>
        <dgm:forEach name="Name24" ref="accentRepeat2"/>
      </dgm:layoutNode>
      <dgm:layoutNode name="Accent16">
        <dgm:alg type="sp"/>
        <dgm:shape xmlns:r="http://schemas.openxmlformats.org/officeDocument/2006/relationships" r:blip="">
          <dgm:adjLst/>
        </dgm:shape>
        <dgm:presOf/>
        <dgm:constrLst/>
        <dgm:forEach name="Name25" ref="accentRepeat3"/>
      </dgm:layoutNode>
    </dgm:forEach>
  </dgm:layoutNode>
</dgm:layoutDef>
</file>

<file path=ppt/diagrams/layout6.xml><?xml version="1.0" encoding="utf-8"?>
<dgm:layoutDef xmlns:dgm="http://schemas.openxmlformats.org/drawingml/2006/diagram" xmlns:a="http://schemas.openxmlformats.org/drawingml/2006/main" uniqueId="urn:microsoft.com/office/officeart/2005/8/layout/hList7">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layout7.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a:t>SPC2012 </a:t>
            </a:r>
            <a:r>
              <a:rPr lang="en-US"/>
              <a:t>- </a:t>
            </a:r>
            <a:r>
              <a:rPr lang="en-US" smtClean="0"/>
              <a:t>Developer</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12/6/2012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Developer</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12/6/2012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3075520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51B1278-D92B-4AF3-A9C1-71DD298190CE}" type="datetimeFigureOut">
              <a:rPr lang="en-US" smtClean="0"/>
              <a:pPr/>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11</a:t>
            </a:fld>
            <a:endParaRPr lang="en-US" dirty="0"/>
          </a:p>
        </p:txBody>
      </p:sp>
    </p:spTree>
    <p:extLst>
      <p:ext uri="{BB962C8B-B14F-4D97-AF65-F5344CB8AC3E}">
        <p14:creationId xmlns:p14="http://schemas.microsoft.com/office/powerpoint/2010/main" val="20581273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51B1278-D92B-4AF3-A9C1-71DD298190CE}" type="datetimeFigureOut">
              <a:rPr lang="en-US" smtClean="0"/>
              <a:pPr/>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12</a:t>
            </a:fld>
            <a:endParaRPr lang="en-US" dirty="0"/>
          </a:p>
        </p:txBody>
      </p:sp>
    </p:spTree>
    <p:extLst>
      <p:ext uri="{BB962C8B-B14F-4D97-AF65-F5344CB8AC3E}">
        <p14:creationId xmlns:p14="http://schemas.microsoft.com/office/powerpoint/2010/main" val="22868529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51B1278-D92B-4AF3-A9C1-71DD298190CE}" type="datetimeFigureOut">
              <a:rPr lang="en-US" smtClean="0"/>
              <a:pPr/>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13</a:t>
            </a:fld>
            <a:endParaRPr lang="en-US" dirty="0"/>
          </a:p>
        </p:txBody>
      </p:sp>
    </p:spTree>
    <p:extLst>
      <p:ext uri="{BB962C8B-B14F-4D97-AF65-F5344CB8AC3E}">
        <p14:creationId xmlns:p14="http://schemas.microsoft.com/office/powerpoint/2010/main" val="33808392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51B1278-D92B-4AF3-A9C1-71DD298190CE}" type="datetimeFigureOut">
              <a:rPr lang="en-US" smtClean="0"/>
              <a:pPr/>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14</a:t>
            </a:fld>
            <a:endParaRPr lang="en-US" dirty="0"/>
          </a:p>
        </p:txBody>
      </p:sp>
    </p:spTree>
    <p:extLst>
      <p:ext uri="{BB962C8B-B14F-4D97-AF65-F5344CB8AC3E}">
        <p14:creationId xmlns:p14="http://schemas.microsoft.com/office/powerpoint/2010/main" val="4820731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51B1278-D92B-4AF3-A9C1-71DD298190CE}" type="datetimeFigureOut">
              <a:rPr lang="en-US" smtClean="0"/>
              <a:pPr/>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15</a:t>
            </a:fld>
            <a:endParaRPr lang="en-US" dirty="0"/>
          </a:p>
        </p:txBody>
      </p:sp>
    </p:spTree>
    <p:extLst>
      <p:ext uri="{BB962C8B-B14F-4D97-AF65-F5344CB8AC3E}">
        <p14:creationId xmlns:p14="http://schemas.microsoft.com/office/powerpoint/2010/main" val="267741594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51B1278-D92B-4AF3-A9C1-71DD298190CE}" type="datetimeFigureOut">
              <a:rPr lang="en-US" smtClean="0"/>
              <a:pPr/>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16</a:t>
            </a:fld>
            <a:endParaRPr lang="en-US" dirty="0"/>
          </a:p>
        </p:txBody>
      </p:sp>
    </p:spTree>
    <p:extLst>
      <p:ext uri="{BB962C8B-B14F-4D97-AF65-F5344CB8AC3E}">
        <p14:creationId xmlns:p14="http://schemas.microsoft.com/office/powerpoint/2010/main" val="418332071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51B1278-D92B-4AF3-A9C1-71DD298190CE}" type="datetimeFigureOut">
              <a:rPr lang="en-US" smtClean="0"/>
              <a:pPr/>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17</a:t>
            </a:fld>
            <a:endParaRPr lang="en-US" dirty="0"/>
          </a:p>
        </p:txBody>
      </p:sp>
    </p:spTree>
    <p:extLst>
      <p:ext uri="{BB962C8B-B14F-4D97-AF65-F5344CB8AC3E}">
        <p14:creationId xmlns:p14="http://schemas.microsoft.com/office/powerpoint/2010/main" val="284024952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51B1278-D92B-4AF3-A9C1-71DD298190CE}" type="datetimeFigureOut">
              <a:rPr lang="en-US" smtClean="0"/>
              <a:pPr/>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26</a:t>
            </a:fld>
            <a:endParaRPr lang="en-US" dirty="0"/>
          </a:p>
        </p:txBody>
      </p:sp>
    </p:spTree>
    <p:extLst>
      <p:ext uri="{BB962C8B-B14F-4D97-AF65-F5344CB8AC3E}">
        <p14:creationId xmlns:p14="http://schemas.microsoft.com/office/powerpoint/2010/main" val="267741594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lnSpc>
                <a:spcPct val="120000"/>
              </a:lnSpc>
              <a:spcBef>
                <a:spcPct val="45000"/>
              </a:spcBef>
              <a:spcAft>
                <a:spcPct val="5000"/>
              </a:spcAft>
              <a:buClr>
                <a:srgbClr val="3BA8BE"/>
              </a:buClr>
              <a:buFont typeface="Arial"/>
              <a:buChar char="•"/>
              <a:defRPr/>
            </a:pPr>
            <a:endParaRPr lang="en-GB"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51B1278-D92B-4AF3-A9C1-71DD298190CE}" type="datetimeFigureOut">
              <a:rPr lang="en-US" smtClean="0"/>
              <a:pPr/>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27</a:t>
            </a:fld>
            <a:endParaRPr lang="en-US" dirty="0"/>
          </a:p>
        </p:txBody>
      </p:sp>
    </p:spTree>
    <p:extLst>
      <p:ext uri="{BB962C8B-B14F-4D97-AF65-F5344CB8AC3E}">
        <p14:creationId xmlns:p14="http://schemas.microsoft.com/office/powerpoint/2010/main" val="187461291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51B1278-D92B-4AF3-A9C1-71DD298190CE}" type="datetimeFigureOut">
              <a:rPr lang="en-US" smtClean="0"/>
              <a:pPr/>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28</a:t>
            </a:fld>
            <a:endParaRPr lang="en-US" dirty="0"/>
          </a:p>
        </p:txBody>
      </p:sp>
    </p:spTree>
    <p:extLst>
      <p:ext uri="{BB962C8B-B14F-4D97-AF65-F5344CB8AC3E}">
        <p14:creationId xmlns:p14="http://schemas.microsoft.com/office/powerpoint/2010/main" val="6112490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endParaRPr lang="en-US" dirty="0"/>
          </a:p>
        </p:txBody>
      </p:sp>
      <p:sp>
        <p:nvSpPr>
          <p:cNvPr id="4" name="Header Placeholder 3"/>
          <p:cNvSpPr>
            <a:spLocks noGrp="1"/>
          </p:cNvSpPr>
          <p:nvPr>
            <p:ph type="hdr" sz="quarter" idx="10"/>
          </p:nvPr>
        </p:nvSpPr>
        <p:spPr/>
        <p:txBody>
          <a:bodyPr/>
          <a:lstStyle/>
          <a:p>
            <a:r>
              <a:rPr lang="en-US" dirty="0"/>
              <a:t>SPC2012 - Developer</a:t>
            </a: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dirty="0"/>
          </a:p>
        </p:txBody>
      </p:sp>
    </p:spTree>
    <p:extLst>
      <p:ext uri="{BB962C8B-B14F-4D97-AF65-F5344CB8AC3E}">
        <p14:creationId xmlns:p14="http://schemas.microsoft.com/office/powerpoint/2010/main" val="35220850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51B1278-D92B-4AF3-A9C1-71DD298190CE}" type="datetimeFigureOut">
              <a:rPr lang="en-US" smtClean="0"/>
              <a:pPr/>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29</a:t>
            </a:fld>
            <a:endParaRPr lang="en-US" dirty="0"/>
          </a:p>
        </p:txBody>
      </p:sp>
    </p:spTree>
    <p:extLst>
      <p:ext uri="{BB962C8B-B14F-4D97-AF65-F5344CB8AC3E}">
        <p14:creationId xmlns:p14="http://schemas.microsoft.com/office/powerpoint/2010/main" val="8785173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6:23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32</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51B1278-D92B-4AF3-A9C1-71DD298190CE}" type="datetimeFigureOut">
              <a:rPr lang="en-US" smtClean="0"/>
              <a:pPr/>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a:t>
            </a:fld>
            <a:endParaRPr lang="en-US" dirty="0"/>
          </a:p>
        </p:txBody>
      </p:sp>
    </p:spTree>
    <p:extLst>
      <p:ext uri="{BB962C8B-B14F-4D97-AF65-F5344CB8AC3E}">
        <p14:creationId xmlns:p14="http://schemas.microsoft.com/office/powerpoint/2010/main" val="3388844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51B1278-D92B-4AF3-A9C1-71DD298190CE}" type="datetimeFigureOut">
              <a:rPr lang="en-US" smtClean="0"/>
              <a:pPr/>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a:t>
            </a:fld>
            <a:endParaRPr lang="en-US" dirty="0"/>
          </a:p>
        </p:txBody>
      </p:sp>
    </p:spTree>
    <p:extLst>
      <p:ext uri="{BB962C8B-B14F-4D97-AF65-F5344CB8AC3E}">
        <p14:creationId xmlns:p14="http://schemas.microsoft.com/office/powerpoint/2010/main" val="19929661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51B1278-D92B-4AF3-A9C1-71DD298190CE}" type="datetimeFigureOut">
              <a:rPr lang="en-US" smtClean="0"/>
              <a:pPr/>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a:t>
            </a:fld>
            <a:endParaRPr lang="en-US" dirty="0"/>
          </a:p>
        </p:txBody>
      </p:sp>
    </p:spTree>
    <p:extLst>
      <p:ext uri="{BB962C8B-B14F-4D97-AF65-F5344CB8AC3E}">
        <p14:creationId xmlns:p14="http://schemas.microsoft.com/office/powerpoint/2010/main" val="27936792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51B1278-D92B-4AF3-A9C1-71DD298190CE}" type="datetimeFigureOut">
              <a:rPr lang="en-US" smtClean="0"/>
              <a:pPr/>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6</a:t>
            </a:fld>
            <a:endParaRPr lang="en-US" dirty="0"/>
          </a:p>
        </p:txBody>
      </p:sp>
    </p:spTree>
    <p:extLst>
      <p:ext uri="{BB962C8B-B14F-4D97-AF65-F5344CB8AC3E}">
        <p14:creationId xmlns:p14="http://schemas.microsoft.com/office/powerpoint/2010/main" val="37275923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51B1278-D92B-4AF3-A9C1-71DD298190CE}" type="datetimeFigureOut">
              <a:rPr lang="en-US" smtClean="0"/>
              <a:pPr/>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7</a:t>
            </a:fld>
            <a:endParaRPr lang="en-US" dirty="0"/>
          </a:p>
        </p:txBody>
      </p:sp>
    </p:spTree>
    <p:extLst>
      <p:ext uri="{BB962C8B-B14F-4D97-AF65-F5344CB8AC3E}">
        <p14:creationId xmlns:p14="http://schemas.microsoft.com/office/powerpoint/2010/main" val="33160818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51B1278-D92B-4AF3-A9C1-71DD298190CE}" type="datetimeFigureOut">
              <a:rPr lang="en-US" smtClean="0"/>
              <a:pPr/>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8</a:t>
            </a:fld>
            <a:endParaRPr lang="en-US" dirty="0"/>
          </a:p>
        </p:txBody>
      </p:sp>
    </p:spTree>
    <p:extLst>
      <p:ext uri="{BB962C8B-B14F-4D97-AF65-F5344CB8AC3E}">
        <p14:creationId xmlns:p14="http://schemas.microsoft.com/office/powerpoint/2010/main" val="882528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51B1278-D92B-4AF3-A9C1-71DD298190CE}" type="datetimeFigureOut">
              <a:rPr lang="en-US" smtClean="0"/>
              <a:pPr/>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9</a:t>
            </a:fld>
            <a:endParaRPr lang="en-US" dirty="0"/>
          </a:p>
        </p:txBody>
      </p:sp>
    </p:spTree>
    <p:extLst>
      <p:ext uri="{BB962C8B-B14F-4D97-AF65-F5344CB8AC3E}">
        <p14:creationId xmlns:p14="http://schemas.microsoft.com/office/powerpoint/2010/main" val="383186948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jpg"/><Relationship Id="rId1" Type="http://schemas.openxmlformats.org/officeDocument/2006/relationships/slideMaster" Target="../slideMasters/slideMaster4.xml"/><Relationship Id="rId4" Type="http://schemas.openxmlformats.org/officeDocument/2006/relationships/image" Target="../media/image2.emf"/></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jpg"/><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8.jpg"/><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8.jpg"/><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lang="en-US" sz="3200" kern="1200" spc="0" baseline="0" dirty="0" smtClean="0">
                <a:gradFill>
                  <a:gsLst>
                    <a:gs pos="2917">
                      <a:schemeClr val="tx1"/>
                    </a:gs>
                    <a:gs pos="3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36401"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7" name="Rounded Rectangle 6"/>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8300" cy="1371579"/>
          </a:xfrm>
          <a:noFill/>
        </p:spPr>
        <p:txBody>
          <a:bodyPr tIns="91440"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29600" cy="1372414"/>
          </a:xfrm>
          <a:noFill/>
        </p:spPr>
        <p:txBody>
          <a:bodyPr lIns="182880" tIns="146304" rIns="182880" bIns="146304">
            <a:noAutofit/>
          </a:bodyPr>
          <a:lstStyle>
            <a:lvl1pPr marL="0" indent="0">
              <a:spcBef>
                <a:spcPts val="0"/>
              </a:spcBef>
              <a:buNone/>
              <a:defRPr lang="en-US" sz="3000" kern="1200" spc="0" baseline="0" dirty="0" smtClean="0">
                <a:gradFill>
                  <a:gsLst>
                    <a:gs pos="0">
                      <a:schemeClr val="tx1"/>
                    </a:gs>
                    <a:gs pos="10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Full Text White Bkgd">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313071" y="280107"/>
            <a:ext cx="11810334" cy="581249"/>
          </a:xfrm>
          <a:prstGeom prst="rect">
            <a:avLst/>
          </a:prstGeom>
        </p:spPr>
        <p:txBody>
          <a:bodyPr/>
          <a:lstStyle>
            <a:lvl1pPr algn="l">
              <a:defRPr sz="3400" baseline="0">
                <a:solidFill>
                  <a:srgbClr val="0983AD"/>
                </a:solidFill>
              </a:defRPr>
            </a:lvl1pPr>
          </a:lstStyle>
          <a:p>
            <a:r>
              <a:rPr lang="en-US" dirty="0" smtClean="0"/>
              <a:t>Insert Title Here</a:t>
            </a:r>
            <a:endParaRPr lang="en-US" dirty="0"/>
          </a:p>
        </p:txBody>
      </p:sp>
      <p:sp>
        <p:nvSpPr>
          <p:cNvPr id="8" name="Content Placeholder 2"/>
          <p:cNvSpPr>
            <a:spLocks noGrp="1"/>
          </p:cNvSpPr>
          <p:nvPr>
            <p:ph idx="1"/>
          </p:nvPr>
        </p:nvSpPr>
        <p:spPr>
          <a:xfrm>
            <a:off x="313071" y="1162516"/>
            <a:ext cx="11810334" cy="1575560"/>
          </a:xfrm>
          <a:prstGeom prst="rect">
            <a:avLst/>
          </a:prstGeom>
        </p:spPr>
        <p:txBody>
          <a:bodyPr/>
          <a:lstStyle>
            <a:lvl1pPr marL="416349" indent="-416349">
              <a:buClr>
                <a:srgbClr val="0983AD"/>
              </a:buClr>
              <a:buSzPct val="80000"/>
              <a:buFont typeface="Lucida Grande"/>
              <a:buChar char="›"/>
              <a:defRPr sz="2900"/>
            </a:lvl1pPr>
            <a:lvl2pPr marL="902090" indent="-346958">
              <a:buClr>
                <a:srgbClr val="0983AD"/>
              </a:buClr>
              <a:buSzPct val="70000"/>
              <a:buFont typeface="Lucida Grande"/>
              <a:buChar char="»"/>
              <a:defRPr sz="2900"/>
            </a:lvl2pPr>
            <a:lvl3pPr marL="1387831" indent="-277566">
              <a:buClr>
                <a:srgbClr val="0983AD"/>
              </a:buClr>
              <a:buSzPct val="80000"/>
              <a:buFont typeface="Arial"/>
              <a:buChar char="•"/>
              <a:defRPr sz="2900"/>
            </a:lvl3pPr>
            <a:lvl4pPr marL="1942963" indent="-277566">
              <a:buClr>
                <a:srgbClr val="0983AD"/>
              </a:buClr>
              <a:buFont typeface="Lucida Grande"/>
              <a:buChar char="›"/>
              <a:defRPr sz="2900"/>
            </a:lvl4pPr>
            <a:lvl5pPr marL="2498095" indent="-277566">
              <a:buClr>
                <a:srgbClr val="0983AD"/>
              </a:buClr>
              <a:buFont typeface="Lucida Grande"/>
              <a:buChar char="›"/>
              <a:defRPr sz="2900"/>
            </a:lvl5pPr>
          </a:lstStyle>
          <a:p>
            <a:pPr lvl="0"/>
            <a:r>
              <a:rPr lang="en-US" dirty="0" smtClean="0"/>
              <a:t>Click to edit Master text styles</a:t>
            </a:r>
          </a:p>
          <a:p>
            <a:pPr lvl="1"/>
            <a:r>
              <a:rPr lang="en-US" dirty="0" smtClean="0"/>
              <a:t>Second level</a:t>
            </a:r>
          </a:p>
          <a:p>
            <a:pPr lvl="2"/>
            <a:r>
              <a:rPr lang="en-US" dirty="0" smtClean="0"/>
              <a:t>Third level</a:t>
            </a:r>
          </a:p>
        </p:txBody>
      </p:sp>
      <p:sp>
        <p:nvSpPr>
          <p:cNvPr id="6" name="Text Placeholder 2"/>
          <p:cNvSpPr>
            <a:spLocks noGrp="1"/>
          </p:cNvSpPr>
          <p:nvPr>
            <p:ph type="body" idx="15" hasCustomPrompt="1"/>
          </p:nvPr>
        </p:nvSpPr>
        <p:spPr>
          <a:xfrm>
            <a:off x="3565791" y="6542953"/>
            <a:ext cx="5062656" cy="353943"/>
          </a:xfrm>
          <a:prstGeom prst="rect">
            <a:avLst/>
          </a:prstGeom>
        </p:spPr>
        <p:txBody>
          <a:bodyPr anchor="ctr"/>
          <a:lstStyle>
            <a:lvl1pPr marL="0" indent="0">
              <a:buNone/>
              <a:defRPr sz="1200" b="0" baseline="0"/>
            </a:lvl1pPr>
            <a:lvl2pPr marL="555132" indent="0">
              <a:buNone/>
              <a:defRPr sz="2400" b="1"/>
            </a:lvl2pPr>
            <a:lvl3pPr marL="1110264" indent="0">
              <a:buNone/>
              <a:defRPr sz="2200" b="1"/>
            </a:lvl3pPr>
            <a:lvl4pPr marL="1665397" indent="0">
              <a:buNone/>
              <a:defRPr sz="1900" b="1"/>
            </a:lvl4pPr>
            <a:lvl5pPr marL="2220529" indent="0">
              <a:buNone/>
              <a:defRPr sz="1900" b="1"/>
            </a:lvl5pPr>
            <a:lvl6pPr marL="2775661" indent="0">
              <a:buNone/>
              <a:defRPr sz="1900" b="1"/>
            </a:lvl6pPr>
            <a:lvl7pPr marL="3330793" indent="0">
              <a:buNone/>
              <a:defRPr sz="1900" b="1"/>
            </a:lvl7pPr>
            <a:lvl8pPr marL="3885926" indent="0">
              <a:buNone/>
              <a:defRPr sz="1900" b="1"/>
            </a:lvl8pPr>
            <a:lvl9pPr marL="4441058" indent="0">
              <a:buNone/>
              <a:defRPr sz="1900" b="1"/>
            </a:lvl9pPr>
          </a:lstStyle>
          <a:p>
            <a:pPr lvl="0"/>
            <a:r>
              <a:rPr lang="en-US" dirty="0" smtClean="0"/>
              <a:t>Source:</a:t>
            </a:r>
          </a:p>
        </p:txBody>
      </p:sp>
    </p:spTree>
    <p:extLst>
      <p:ext uri="{BB962C8B-B14F-4D97-AF65-F5344CB8AC3E}">
        <p14:creationId xmlns:p14="http://schemas.microsoft.com/office/powerpoint/2010/main" val="281542971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301457606"/>
      </p:ext>
    </p:extLst>
  </p:cSld>
  <p:clrMapOvr>
    <a:masterClrMapping/>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lang="en-US" sz="3200" kern="1200" spc="0" baseline="0" dirty="0" smtClean="0">
                <a:gradFill>
                  <a:gsLst>
                    <a:gs pos="2917">
                      <a:schemeClr val="tx1"/>
                    </a:gs>
                    <a:gs pos="3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36401"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3" hasCustomPrompt="1"/>
          </p:nvPr>
        </p:nvSpPr>
        <p:spPr>
          <a:xfrm>
            <a:off x="9785350" y="1028409"/>
            <a:ext cx="2376488" cy="461665"/>
          </a:xfrm>
        </p:spPr>
        <p:txBody>
          <a:bodyPr/>
          <a:lstStyle>
            <a:lvl1pPr marL="0" indent="0" algn="r">
              <a:buNone/>
              <a:defRPr sz="200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129305595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7" name="Rounded Rectangle 6"/>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Tree>
    <p:extLst>
      <p:ext uri="{BB962C8B-B14F-4D97-AF65-F5344CB8AC3E}">
        <p14:creationId xmlns:p14="http://schemas.microsoft.com/office/powerpoint/2010/main" val="158935096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8300" cy="1371579"/>
          </a:xfrm>
          <a:noFill/>
        </p:spPr>
        <p:txBody>
          <a:bodyPr tIns="91440"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29600" cy="1372414"/>
          </a:xfrm>
          <a:noFill/>
        </p:spPr>
        <p:txBody>
          <a:bodyPr lIns="182880" tIns="146304" rIns="182880" bIns="146304">
            <a:noAutofit/>
          </a:bodyPr>
          <a:lstStyle>
            <a:lvl1pPr marL="0" indent="0">
              <a:spcBef>
                <a:spcPts val="0"/>
              </a:spcBef>
              <a:buNone/>
              <a:defRPr lang="en-US" sz="3000" kern="1200" spc="0" baseline="0" dirty="0" smtClean="0">
                <a:gradFill>
                  <a:gsLst>
                    <a:gs pos="0">
                      <a:schemeClr val="tx1"/>
                    </a:gs>
                    <a:gs pos="10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spTree>
    <p:extLst>
      <p:ext uri="{BB962C8B-B14F-4D97-AF65-F5344CB8AC3E}">
        <p14:creationId xmlns:p14="http://schemas.microsoft.com/office/powerpoint/2010/main" val="31720681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93041488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308406831"/>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38649996"/>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416401576"/>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714301830"/>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183481468"/>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992283"/>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26614041"/>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86806922"/>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616272445"/>
      </p:ext>
    </p:extLst>
  </p:cSld>
  <p:clrMapOvr>
    <a:masterClrMapping/>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241744044"/>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118859480"/>
      </p:ext>
    </p:extLst>
  </p:cSld>
  <p:clrMapOvr>
    <a:masterClrMapping/>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678617968"/>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9007135"/>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5827593"/>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72080985"/>
      </p:ext>
    </p:extLst>
  </p:cSld>
  <p:clrMapOvr>
    <a:masterClrMapping/>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06539587"/>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73227174"/>
      </p:ext>
    </p:extLst>
  </p:cSld>
  <p:clrMapOvr>
    <a:masterClrMapping/>
  </p:clrMapOvr>
  <p:transition>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983113002"/>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026" name="Picture 2" descr="\\sfp\Work\White_Whale\5-30072_SharePoint_Conference\Templates\Client_provided\psd\psd\SPC_Logo.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2560677"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 Placeholder 11"/>
          <p:cNvSpPr>
            <a:spLocks noGrp="1"/>
          </p:cNvSpPr>
          <p:nvPr>
            <p:ph type="body" sz="quarter" idx="13" hasCustomPrompt="1"/>
          </p:nvPr>
        </p:nvSpPr>
        <p:spPr>
          <a:xfrm>
            <a:off x="10058401" y="1028409"/>
            <a:ext cx="2103437" cy="461665"/>
          </a:xfrm>
        </p:spPr>
        <p:txBody>
          <a:bodyPr/>
          <a:lstStyle>
            <a:lvl1pPr marL="0" indent="0" algn="r" defTabSz="932742" rtl="0" eaLnBrk="1" latinLnBrk="0" hangingPunct="1">
              <a:lnSpc>
                <a:spcPct val="90000"/>
              </a:lnSpc>
              <a:spcBef>
                <a:spcPct val="0"/>
              </a:spcBef>
              <a:buNone/>
              <a:defRPr lang="en-US" sz="2000" b="0" kern="1200" cap="none" spc="-100" baseline="0" dirty="0">
                <a:ln w="3175">
                  <a:noFill/>
                </a:ln>
                <a:gradFill>
                  <a:gsLst>
                    <a:gs pos="5833">
                      <a:schemeClr val="tx1"/>
                    </a:gs>
                    <a:gs pos="18000">
                      <a:schemeClr val="tx1"/>
                    </a:gs>
                  </a:gsLst>
                  <a:lin ang="5400000" scaled="0"/>
                </a:gradFill>
                <a:effectLst/>
                <a:latin typeface="+mn-lt"/>
                <a:ea typeface="+mn-ea"/>
                <a:cs typeface="Segoe UI" pitchFamily="34" charset="0"/>
              </a:defRPr>
            </a:lvl1pPr>
          </a:lstStyle>
          <a:p>
            <a:pPr lvl="0"/>
            <a:r>
              <a:rPr lang="en-US" dirty="0" smtClean="0"/>
              <a:t>Session code</a:t>
            </a:r>
            <a:endParaRPr lang="en-US" dirty="0"/>
          </a:p>
        </p:txBody>
      </p:sp>
      <p:sp>
        <p:nvSpPr>
          <p:cNvPr id="3" name="Rounded Rectangle 2"/>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black">
          <a:xfrm>
            <a:off x="4846638" y="3954462"/>
            <a:ext cx="7315200" cy="1371579"/>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black">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396276538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9" name="Group 8"/>
          <p:cNvGrpSpPr/>
          <p:nvPr userDrawn="1"/>
        </p:nvGrpSpPr>
        <p:grpSpPr>
          <a:xfrm>
            <a:off x="274638" y="5600359"/>
            <a:ext cx="2194608" cy="1097304"/>
            <a:chOff x="274638" y="5600359"/>
            <a:chExt cx="2194608" cy="1097304"/>
          </a:xfrm>
        </p:grpSpPr>
        <p:sp>
          <p:nvSpPr>
            <p:cNvPr id="10" name="Rounded Rectangle 9"/>
            <p:cNvSpPr/>
            <p:nvPr userDrawn="1"/>
          </p:nvSpPr>
          <p:spPr bwMode="auto">
            <a:xfrm>
              <a:off x="274638" y="5600359"/>
              <a:ext cx="2194608" cy="1097304"/>
            </a:xfrm>
            <a:prstGeom prst="roundRect">
              <a:avLst/>
            </a:prstGeom>
            <a:solidFill>
              <a:srgbClr val="FFFFFF"/>
            </a:solidFill>
            <a:ln w="9525" cap="flat" cmpd="sng" algn="ctr">
              <a:noFill/>
              <a:prstDash val="solid"/>
              <a:headEnd type="none" w="med" len="med"/>
              <a:tailEnd type="none" w="med" len="med"/>
            </a:ln>
            <a:effectLst>
              <a:outerShdw blurRad="50800" dist="12700" dir="5400000" algn="t" rotWithShape="0">
                <a:prstClr val="black">
                  <a:alpha val="31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defRPr/>
              </a:pPr>
              <a:endParaRPr lang="en-US" sz="3000" kern="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defTabSz="914400">
                <a:defRPr/>
              </a:pPr>
              <a:endParaRPr lang="en-US" kern="0" smtClean="0">
                <a:solidFill>
                  <a:sysClr val="windowText" lastClr="000000"/>
                </a:solidFill>
              </a:endParaRPr>
            </a:p>
          </p:txBody>
        </p:sp>
      </p:grpSp>
    </p:spTree>
    <p:extLst>
      <p:ext uri="{BB962C8B-B14F-4D97-AF65-F5344CB8AC3E}">
        <p14:creationId xmlns:p14="http://schemas.microsoft.com/office/powerpoint/2010/main" val="333554750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2"/>
            <a:ext cx="8228300"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black">
          <a:xfrm>
            <a:off x="274639" y="5326042"/>
            <a:ext cx="8229600" cy="1372414"/>
          </a:xfrm>
          <a:noFill/>
        </p:spPr>
        <p:txBody>
          <a:bodyPr lIns="182880" tIns="146304" rIns="182880" bIns="146304">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301896978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53637766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047362663"/>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647865372"/>
      </p:ext>
    </p:extLst>
  </p:cSld>
  <p:clrMapOvr>
    <a:masterClrMapping/>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522005546"/>
      </p:ext>
    </p:extLst>
  </p:cSld>
  <p:clrMapOvr>
    <a:masterClrMapping/>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273344941"/>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005210925"/>
      </p:ext>
    </p:extLst>
  </p:cSld>
  <p:clrMapOvr>
    <a:masterClrMapping/>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494017682"/>
      </p:ext>
    </p:extLst>
  </p:cSld>
  <p:clrMapOvr>
    <a:masterClrMapping/>
  </p:clrMapOvr>
  <p:transition>
    <p:fade/>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669110350"/>
      </p:ext>
    </p:extLst>
  </p:cSld>
  <p:clrMapOvr>
    <a:masterClrMapping/>
  </p:clrMapOvr>
  <p:transition>
    <p:fade/>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416355292"/>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548117046"/>
      </p:ext>
    </p:extLst>
  </p:cSld>
  <p:clrMapOvr>
    <a:masterClrMapping/>
  </p:clrMapOvr>
  <p:transition>
    <p:fade/>
  </p:transition>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81988467"/>
      </p:ext>
    </p:extLst>
  </p:cSld>
  <p:clrMapOvr>
    <a:masterClrMapping/>
  </p:clrMapOvr>
  <p:transition>
    <p:fad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184827120"/>
      </p:ext>
    </p:extLst>
  </p:cSld>
  <p:clrMapOvr>
    <a:masterClrMapping/>
  </p:clrMapOvr>
  <p:transition>
    <p:fade/>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290635414"/>
      </p:ext>
    </p:extLst>
  </p:cSld>
  <p:clrMapOvr>
    <a:masterClrMapping/>
  </p:clrMapOvr>
  <p:transition>
    <p:fade/>
  </p:transition>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7460319"/>
      </p:ext>
    </p:extLst>
  </p:cSld>
  <p:clrMapOvr>
    <a:masterClrMapping/>
  </p:clrMapOvr>
  <p:transition>
    <p:fade/>
  </p:transition>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20238587"/>
      </p:ext>
    </p:extLst>
  </p:cSld>
  <p:clrMapOvr>
    <a:masterClrMapping/>
  </p:clrMapOvr>
  <p:transition>
    <p:fade/>
  </p:transition>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96527166"/>
      </p:ext>
    </p:extLst>
  </p:cSld>
  <p:clrMapOvr>
    <a:masterClrMapping/>
  </p:clrMapOvr>
  <p:transition>
    <p:fade/>
  </p:transition>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77728814"/>
      </p:ext>
    </p:extLst>
  </p:cSld>
  <p:clrMapOvr>
    <a:masterClrMapping/>
  </p:clrMapOvr>
  <p:transition>
    <p:fade/>
  </p:transition>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472120130"/>
      </p:ext>
    </p:extLst>
  </p:cSld>
  <p:clrMapOvr>
    <a:masterClrMapping/>
  </p:clrMapOvr>
  <p:transition>
    <p:fade/>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4031897786"/>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578904283"/>
      </p:ext>
    </p:extLst>
  </p:cSld>
  <p:clrMapOvr>
    <a:masterClrMapping/>
  </p:clrMapOvr>
  <p:transition>
    <p:fade/>
  </p:transition>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572097496"/>
      </p:ext>
    </p:extLst>
  </p:cSld>
  <p:clrMapOvr>
    <a:masterClrMapping/>
  </p:clrMapOvr>
  <p:transition>
    <p:fade/>
  </p:transition>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590010813"/>
      </p:ext>
    </p:extLst>
  </p:cSld>
  <p:clrMapOvr>
    <a:masterClrMapping/>
  </p:clrMapOvr>
  <p:transition>
    <p:fade/>
  </p:transition>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013520685"/>
      </p:ext>
    </p:extLst>
  </p:cSld>
  <p:clrMapOvr>
    <a:masterClrMapping/>
  </p:clrMapOvr>
  <p:transition>
    <p:fade/>
  </p:transition>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58845797"/>
      </p:ext>
    </p:extLst>
  </p:cSld>
  <p:clrMapOvr>
    <a:masterClrMapping/>
  </p:clrMapOvr>
  <p:transition>
    <p:fade/>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651236397"/>
      </p:ext>
    </p:extLst>
  </p:cSld>
  <p:clrMapOvr>
    <a:masterClrMapping/>
  </p:clrMapOvr>
  <p:transition>
    <p:fade/>
  </p:transition>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025019206"/>
      </p:ext>
    </p:extLst>
  </p:cSld>
  <p:clrMapOvr>
    <a:masterClrMapping/>
  </p:clrMapOvr>
  <p:transition>
    <p:fade/>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240003963"/>
      </p:ext>
    </p:extLst>
  </p:cSld>
  <p:clrMapOvr>
    <a:masterClrMapping/>
  </p:clrMapOvr>
  <p:transition>
    <p:fade/>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711380460"/>
      </p:ext>
    </p:extLst>
  </p:cSld>
  <p:clrMapOvr>
    <a:masterClrMapping/>
  </p:clrMapOvr>
  <p:transition>
    <p:fade/>
  </p:transition>
  <p:timing>
    <p:tnLst>
      <p:par>
        <p:cTn id="1" dur="indefinite" restart="never" nodeType="tmRoot"/>
      </p:par>
    </p:tn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78321657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image" Target="../media/image6.png"/><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18" Type="http://schemas.openxmlformats.org/officeDocument/2006/relationships/slideLayout" Target="../slideLayouts/slideLayout53.xml"/><Relationship Id="rId3" Type="http://schemas.openxmlformats.org/officeDocument/2006/relationships/slideLayout" Target="../slideLayouts/slideLayout38.xml"/><Relationship Id="rId21" Type="http://schemas.openxmlformats.org/officeDocument/2006/relationships/slideLayout" Target="../slideLayouts/slideLayout56.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17" Type="http://schemas.openxmlformats.org/officeDocument/2006/relationships/slideLayout" Target="../slideLayouts/slideLayout52.xml"/><Relationship Id="rId2" Type="http://schemas.openxmlformats.org/officeDocument/2006/relationships/slideLayout" Target="../slideLayouts/slideLayout37.xml"/><Relationship Id="rId16" Type="http://schemas.openxmlformats.org/officeDocument/2006/relationships/slideLayout" Target="../slideLayouts/slideLayout51.xml"/><Relationship Id="rId20" Type="http://schemas.openxmlformats.org/officeDocument/2006/relationships/slideLayout" Target="../slideLayouts/slideLayout55.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24" Type="http://schemas.openxmlformats.org/officeDocument/2006/relationships/image" Target="../media/image7.png"/><Relationship Id="rId5" Type="http://schemas.openxmlformats.org/officeDocument/2006/relationships/slideLayout" Target="../slideLayouts/slideLayout40.xml"/><Relationship Id="rId15" Type="http://schemas.openxmlformats.org/officeDocument/2006/relationships/slideLayout" Target="../slideLayouts/slideLayout50.xml"/><Relationship Id="rId23" Type="http://schemas.openxmlformats.org/officeDocument/2006/relationships/theme" Target="../theme/theme3.xml"/><Relationship Id="rId10" Type="http://schemas.openxmlformats.org/officeDocument/2006/relationships/slideLayout" Target="../slideLayouts/slideLayout45.xml"/><Relationship Id="rId19" Type="http://schemas.openxmlformats.org/officeDocument/2006/relationships/slideLayout" Target="../slideLayouts/slideLayout54.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slideLayout" Target="../slideLayouts/slideLayout49.xml"/><Relationship Id="rId22" Type="http://schemas.openxmlformats.org/officeDocument/2006/relationships/slideLayout" Target="../slideLayouts/slideLayout5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5.xml"/><Relationship Id="rId13" Type="http://schemas.openxmlformats.org/officeDocument/2006/relationships/slideLayout" Target="../slideLayouts/slideLayout70.xml"/><Relationship Id="rId18" Type="http://schemas.openxmlformats.org/officeDocument/2006/relationships/slideLayout" Target="../slideLayouts/slideLayout75.xml"/><Relationship Id="rId3" Type="http://schemas.openxmlformats.org/officeDocument/2006/relationships/slideLayout" Target="../slideLayouts/slideLayout60.xml"/><Relationship Id="rId21" Type="http://schemas.openxmlformats.org/officeDocument/2006/relationships/slideLayout" Target="../slideLayouts/slideLayout78.xml"/><Relationship Id="rId7" Type="http://schemas.openxmlformats.org/officeDocument/2006/relationships/slideLayout" Target="../slideLayouts/slideLayout64.xml"/><Relationship Id="rId12" Type="http://schemas.openxmlformats.org/officeDocument/2006/relationships/slideLayout" Target="../slideLayouts/slideLayout69.xml"/><Relationship Id="rId17" Type="http://schemas.openxmlformats.org/officeDocument/2006/relationships/slideLayout" Target="../slideLayouts/slideLayout74.xml"/><Relationship Id="rId2" Type="http://schemas.openxmlformats.org/officeDocument/2006/relationships/slideLayout" Target="../slideLayouts/slideLayout59.xml"/><Relationship Id="rId16" Type="http://schemas.openxmlformats.org/officeDocument/2006/relationships/slideLayout" Target="../slideLayouts/slideLayout73.xml"/><Relationship Id="rId20" Type="http://schemas.openxmlformats.org/officeDocument/2006/relationships/slideLayout" Target="../slideLayouts/slideLayout77.xml"/><Relationship Id="rId1" Type="http://schemas.openxmlformats.org/officeDocument/2006/relationships/slideLayout" Target="../slideLayouts/slideLayout58.xml"/><Relationship Id="rId6" Type="http://schemas.openxmlformats.org/officeDocument/2006/relationships/slideLayout" Target="../slideLayouts/slideLayout63.xml"/><Relationship Id="rId11" Type="http://schemas.openxmlformats.org/officeDocument/2006/relationships/slideLayout" Target="../slideLayouts/slideLayout68.xml"/><Relationship Id="rId24" Type="http://schemas.openxmlformats.org/officeDocument/2006/relationships/image" Target="../media/image7.png"/><Relationship Id="rId5" Type="http://schemas.openxmlformats.org/officeDocument/2006/relationships/slideLayout" Target="../slideLayouts/slideLayout62.xml"/><Relationship Id="rId15" Type="http://schemas.openxmlformats.org/officeDocument/2006/relationships/slideLayout" Target="../slideLayouts/slideLayout72.xml"/><Relationship Id="rId23" Type="http://schemas.openxmlformats.org/officeDocument/2006/relationships/theme" Target="../theme/theme4.xml"/><Relationship Id="rId10" Type="http://schemas.openxmlformats.org/officeDocument/2006/relationships/slideLayout" Target="../slideLayouts/slideLayout67.xml"/><Relationship Id="rId19" Type="http://schemas.openxmlformats.org/officeDocument/2006/relationships/slideLayout" Target="../slideLayouts/slideLayout76.xml"/><Relationship Id="rId4" Type="http://schemas.openxmlformats.org/officeDocument/2006/relationships/slideLayout" Target="../slideLayouts/slideLayout61.xml"/><Relationship Id="rId9" Type="http://schemas.openxmlformats.org/officeDocument/2006/relationships/slideLayout" Target="../slideLayouts/slideLayout66.xml"/><Relationship Id="rId14" Type="http://schemas.openxmlformats.org/officeDocument/2006/relationships/slideLayout" Target="../slideLayouts/slideLayout71.xml"/><Relationship Id="rId22" Type="http://schemas.openxmlformats.org/officeDocument/2006/relationships/slideLayout" Target="../slideLayouts/slideLayout79.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87.xml"/><Relationship Id="rId3" Type="http://schemas.openxmlformats.org/officeDocument/2006/relationships/slideLayout" Target="../slideLayouts/slideLayout82.xml"/><Relationship Id="rId7" Type="http://schemas.openxmlformats.org/officeDocument/2006/relationships/slideLayout" Target="../slideLayouts/slideLayout86.xml"/><Relationship Id="rId12" Type="http://schemas.openxmlformats.org/officeDocument/2006/relationships/image" Target="../media/image6.png"/><Relationship Id="rId2" Type="http://schemas.openxmlformats.org/officeDocument/2006/relationships/slideLayout" Target="../slideLayouts/slideLayout81.xml"/><Relationship Id="rId1" Type="http://schemas.openxmlformats.org/officeDocument/2006/relationships/slideLayout" Target="../slideLayouts/slideLayout80.xml"/><Relationship Id="rId6" Type="http://schemas.openxmlformats.org/officeDocument/2006/relationships/slideLayout" Target="../slideLayouts/slideLayout85.xml"/><Relationship Id="rId11" Type="http://schemas.openxmlformats.org/officeDocument/2006/relationships/theme" Target="../theme/theme5.xml"/><Relationship Id="rId5" Type="http://schemas.openxmlformats.org/officeDocument/2006/relationships/slideLayout" Target="../slideLayouts/slideLayout84.xml"/><Relationship Id="rId10" Type="http://schemas.openxmlformats.org/officeDocument/2006/relationships/slideLayout" Target="../slideLayouts/slideLayout89.xml"/><Relationship Id="rId4" Type="http://schemas.openxmlformats.org/officeDocument/2006/relationships/slideLayout" Target="../slideLayouts/slideLayout83.xml"/><Relationship Id="rId9" Type="http://schemas.openxmlformats.org/officeDocument/2006/relationships/slideLayout" Target="../slideLayouts/slideLayout8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5">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 id="2147484205" r:id="rId12"/>
    <p:sldLayoutId id="2147484206" r:id="rId1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293937581"/>
      </p:ext>
    </p:extLst>
  </p:cSld>
  <p:clrMap bg1="dk1" tx1="lt1" bg2="dk2" tx2="lt2" accent1="accent1" accent2="accent2" accent3="accent3" accent4="accent4" accent5="accent5" accent6="accent6" hlink="hlink" folHlink="folHlink"/>
  <p:sldLayoutIdLst>
    <p:sldLayoutId id="2147484208" r:id="rId1"/>
    <p:sldLayoutId id="2147484209" r:id="rId2"/>
    <p:sldLayoutId id="2147484210" r:id="rId3"/>
    <p:sldLayoutId id="2147484211" r:id="rId4"/>
    <p:sldLayoutId id="2147484212" r:id="rId5"/>
    <p:sldLayoutId id="2147484213" r:id="rId6"/>
    <p:sldLayoutId id="2147484214" r:id="rId7"/>
    <p:sldLayoutId id="2147484215" r:id="rId8"/>
    <p:sldLayoutId id="2147484216" r:id="rId9"/>
    <p:sldLayoutId id="2147484217" r:id="rId10"/>
    <p:sldLayoutId id="2147484218" r:id="rId11"/>
    <p:sldLayoutId id="2147484219" r:id="rId12"/>
    <p:sldLayoutId id="2147484220" r:id="rId13"/>
    <p:sldLayoutId id="2147484221" r:id="rId14"/>
    <p:sldLayoutId id="2147484222" r:id="rId15"/>
    <p:sldLayoutId id="2147484223" r:id="rId16"/>
    <p:sldLayoutId id="2147484224" r:id="rId17"/>
    <p:sldLayoutId id="2147484225" r:id="rId18"/>
    <p:sldLayoutId id="2147484226" r:id="rId19"/>
    <p:sldLayoutId id="2147484227" r:id="rId20"/>
    <p:sldLayoutId id="2147484228" r:id="rId21"/>
    <p:sldLayoutId id="2147484229"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484022802"/>
      </p:ext>
    </p:extLst>
  </p:cSld>
  <p:clrMap bg1="dk1" tx1="lt1" bg2="dk2" tx2="lt2" accent1="accent1" accent2="accent2" accent3="accent3" accent4="accent4" accent5="accent5" accent6="accent6" hlink="hlink" folHlink="folHlink"/>
  <p:sldLayoutIdLst>
    <p:sldLayoutId id="2147484231" r:id="rId1"/>
    <p:sldLayoutId id="2147484232" r:id="rId2"/>
    <p:sldLayoutId id="2147484233" r:id="rId3"/>
    <p:sldLayoutId id="2147484234" r:id="rId4"/>
    <p:sldLayoutId id="2147484235" r:id="rId5"/>
    <p:sldLayoutId id="2147484236" r:id="rId6"/>
    <p:sldLayoutId id="2147484237" r:id="rId7"/>
    <p:sldLayoutId id="2147484238" r:id="rId8"/>
    <p:sldLayoutId id="2147484239" r:id="rId9"/>
    <p:sldLayoutId id="2147484240" r:id="rId10"/>
    <p:sldLayoutId id="2147484241" r:id="rId11"/>
    <p:sldLayoutId id="2147484242" r:id="rId12"/>
    <p:sldLayoutId id="2147484243" r:id="rId13"/>
    <p:sldLayoutId id="2147484244" r:id="rId14"/>
    <p:sldLayoutId id="2147484245" r:id="rId15"/>
    <p:sldLayoutId id="2147484246" r:id="rId16"/>
    <p:sldLayoutId id="2147484247" r:id="rId17"/>
    <p:sldLayoutId id="2147484248" r:id="rId18"/>
    <p:sldLayoutId id="2147484249" r:id="rId19"/>
    <p:sldLayoutId id="2147484250" r:id="rId20"/>
    <p:sldLayoutId id="2147484251" r:id="rId21"/>
    <p:sldLayoutId id="2147484252"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220009"/>
      </p:ext>
    </p:extLst>
  </p:cSld>
  <p:clrMap bg1="lt1" tx1="dk1" bg2="lt2" tx2="dk2" accent1="accent1" accent2="accent2" accent3="accent3" accent4="accent4" accent5="accent5" accent6="accent6" hlink="hlink" folHlink="folHlink"/>
  <p:sldLayoutIdLst>
    <p:sldLayoutId id="2147484254" r:id="rId1"/>
    <p:sldLayoutId id="2147484255" r:id="rId2"/>
    <p:sldLayoutId id="2147484256" r:id="rId3"/>
    <p:sldLayoutId id="2147484257" r:id="rId4"/>
    <p:sldLayoutId id="2147484258" r:id="rId5"/>
    <p:sldLayoutId id="2147484259" r:id="rId6"/>
    <p:sldLayoutId id="2147484260" r:id="rId7"/>
    <p:sldLayoutId id="2147484261" r:id="rId8"/>
    <p:sldLayoutId id="2147484262" r:id="rId9"/>
    <p:sldLayoutId id="2147484263" r:id="rId10"/>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0.xml"/><Relationship Id="rId1" Type="http://schemas.openxmlformats.org/officeDocument/2006/relationships/slideLayout" Target="../slideLayouts/slideLayout24.xml"/><Relationship Id="rId4" Type="http://schemas.openxmlformats.org/officeDocument/2006/relationships/image" Target="../media/image28.png"/></Relationships>
</file>

<file path=ppt/slides/_rels/slide1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1.xml"/><Relationship Id="rId1" Type="http://schemas.openxmlformats.org/officeDocument/2006/relationships/slideLayout" Target="../slideLayouts/slideLayout24.xml"/><Relationship Id="rId4" Type="http://schemas.openxmlformats.org/officeDocument/2006/relationships/image" Target="../media/image30.png"/></Relationships>
</file>

<file path=ppt/slides/_rels/slide13.xml.rels><?xml version="1.0" encoding="UTF-8" standalone="yes"?>
<Relationships xmlns="http://schemas.openxmlformats.org/package/2006/relationships"><Relationship Id="rId8" Type="http://schemas.openxmlformats.org/officeDocument/2006/relationships/diagramColors" Target="../diagrams/colors6.xml"/><Relationship Id="rId13" Type="http://schemas.openxmlformats.org/officeDocument/2006/relationships/image" Target="../media/image25.png"/><Relationship Id="rId3" Type="http://schemas.openxmlformats.org/officeDocument/2006/relationships/image" Target="../media/image31.png"/><Relationship Id="rId7" Type="http://schemas.openxmlformats.org/officeDocument/2006/relationships/diagramQuickStyle" Target="../diagrams/quickStyle6.xml"/><Relationship Id="rId12" Type="http://schemas.openxmlformats.org/officeDocument/2006/relationships/image" Target="../media/image24.png"/><Relationship Id="rId2" Type="http://schemas.openxmlformats.org/officeDocument/2006/relationships/notesSlide" Target="../notesSlides/notesSlide12.xml"/><Relationship Id="rId1" Type="http://schemas.openxmlformats.org/officeDocument/2006/relationships/slideLayout" Target="../slideLayouts/slideLayout24.xml"/><Relationship Id="rId6" Type="http://schemas.openxmlformats.org/officeDocument/2006/relationships/diagramLayout" Target="../diagrams/layout6.xml"/><Relationship Id="rId11" Type="http://schemas.openxmlformats.org/officeDocument/2006/relationships/image" Target="../media/image18.png"/><Relationship Id="rId5" Type="http://schemas.openxmlformats.org/officeDocument/2006/relationships/diagramData" Target="../diagrams/data6.xml"/><Relationship Id="rId10" Type="http://schemas.openxmlformats.org/officeDocument/2006/relationships/image" Target="../media/image23.png"/><Relationship Id="rId4" Type="http://schemas.openxmlformats.org/officeDocument/2006/relationships/image" Target="../media/image32.png"/><Relationship Id="rId9" Type="http://schemas.microsoft.com/office/2007/relationships/diagramDrawing" Target="../diagrams/drawing6.xml"/><Relationship Id="rId14" Type="http://schemas.openxmlformats.org/officeDocument/2006/relationships/image" Target="../media/image26.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5.xml"/><Relationship Id="rId1" Type="http://schemas.openxmlformats.org/officeDocument/2006/relationships/slideLayout" Target="../slideLayouts/slideLayout34.xml"/><Relationship Id="rId4" Type="http://schemas.openxmlformats.org/officeDocument/2006/relationships/image" Target="../media/image34.png"/></Relationships>
</file>

<file path=ppt/slides/_rels/slide1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6.xml"/><Relationship Id="rId1" Type="http://schemas.openxmlformats.org/officeDocument/2006/relationships/slideLayout" Target="../slideLayouts/slideLayout34.xml"/></Relationships>
</file>

<file path=ppt/slides/_rels/slide1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34.xml"/></Relationships>
</file>

<file path=ppt/slides/_rels/slide1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3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6.xml"/></Relationships>
</file>

<file path=ppt/slides/_rels/slide20.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34.xml"/></Relationships>
</file>

<file path=ppt/slides/_rels/slide21.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34.xml"/></Relationships>
</file>

<file path=ppt/slides/_rels/slide22.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34.xml"/></Relationships>
</file>

<file path=ppt/slides/_rels/slide23.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image" Target="../media/image43.emf"/><Relationship Id="rId7" Type="http://schemas.openxmlformats.org/officeDocument/2006/relationships/image" Target="../media/image47.png"/><Relationship Id="rId2" Type="http://schemas.openxmlformats.org/officeDocument/2006/relationships/image" Target="../media/image42.emf"/><Relationship Id="rId1" Type="http://schemas.openxmlformats.org/officeDocument/2006/relationships/slideLayout" Target="../slideLayouts/slideLayout34.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24.xml.rels><?xml version="1.0" encoding="UTF-8" standalone="yes"?>
<Relationships xmlns="http://schemas.openxmlformats.org/package/2006/relationships"><Relationship Id="rId3" Type="http://schemas.openxmlformats.org/officeDocument/2006/relationships/hyperlink" Target="http://www.yammer.com/yammerdevelopernetwork" TargetMode="External"/><Relationship Id="rId2" Type="http://schemas.openxmlformats.org/officeDocument/2006/relationships/hyperlink" Target="http://developer.yammer.com" TargetMode="External"/><Relationship Id="rId1" Type="http://schemas.openxmlformats.org/officeDocument/2006/relationships/slideLayout" Target="../slideLayouts/slideLayout34.xml"/><Relationship Id="rId4" Type="http://schemas.openxmlformats.org/officeDocument/2006/relationships/hyperlink" Target="https://github.com/yammer/sched.do" TargetMode="External"/></Relationships>
</file>

<file path=ppt/slides/_rels/slide25.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3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5.xml"/></Relationships>
</file>

<file path=ppt/slides/_rels/slide27.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image" Target="../media/image50.png"/><Relationship Id="rId7" Type="http://schemas.openxmlformats.org/officeDocument/2006/relationships/image" Target="../media/image54.png"/><Relationship Id="rId2" Type="http://schemas.openxmlformats.org/officeDocument/2006/relationships/notesSlide" Target="../notesSlides/notesSlide18.xml"/><Relationship Id="rId1" Type="http://schemas.openxmlformats.org/officeDocument/2006/relationships/slideLayout" Target="../slideLayouts/slideLayout31.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png"/><Relationship Id="rId9" Type="http://schemas.openxmlformats.org/officeDocument/2006/relationships/image" Target="../media/image56.png"/></Relationships>
</file>

<file path=ppt/slides/_rels/slide28.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9.xml"/><Relationship Id="rId1" Type="http://schemas.openxmlformats.org/officeDocument/2006/relationships/slideLayout" Target="../slideLayouts/slideLayout31.xml"/></Relationships>
</file>

<file path=ppt/slides/_rels/slide29.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20.xml"/><Relationship Id="rId1" Type="http://schemas.openxmlformats.org/officeDocument/2006/relationships/slideLayout" Target="../slideLayouts/slideLayout31.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hyperlink" Target="http://myspc.sharepointconference.com/" TargetMode="External"/><Relationship Id="rId1" Type="http://schemas.openxmlformats.org/officeDocument/2006/relationships/slideLayout" Target="../slideLayouts/slideLayout89.x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59.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21.xml"/><Relationship Id="rId1" Type="http://schemas.openxmlformats.org/officeDocument/2006/relationships/slideLayout" Target="../slideLayouts/slideLayout74.xml"/></Relationships>
</file>

<file path=ppt/slides/_rels/slide4.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32.xml"/><Relationship Id="rId6" Type="http://schemas.openxmlformats.org/officeDocument/2006/relationships/diagramColors" Target="../diagrams/colors1.xml"/><Relationship Id="rId11" Type="http://schemas.openxmlformats.org/officeDocument/2006/relationships/image" Target="../media/image13.png"/><Relationship Id="rId5" Type="http://schemas.openxmlformats.org/officeDocument/2006/relationships/diagramQuickStyle" Target="../diagrams/quickStyle1.xml"/><Relationship Id="rId10" Type="http://schemas.openxmlformats.org/officeDocument/2006/relationships/image" Target="../media/image12.png"/><Relationship Id="rId4" Type="http://schemas.openxmlformats.org/officeDocument/2006/relationships/diagramLayout" Target="../diagrams/layout1.xml"/><Relationship Id="rId9" Type="http://schemas.openxmlformats.org/officeDocument/2006/relationships/image" Target="../media/image11.png"/></Relationships>
</file>

<file path=ppt/slides/_rels/slide5.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8.png"/><Relationship Id="rId18" Type="http://schemas.openxmlformats.org/officeDocument/2006/relationships/image" Target="../media/image12.png"/><Relationship Id="rId3" Type="http://schemas.openxmlformats.org/officeDocument/2006/relationships/diagramData" Target="../diagrams/data2.xml"/><Relationship Id="rId7" Type="http://schemas.microsoft.com/office/2007/relationships/diagramDrawing" Target="../diagrams/drawing2.xml"/><Relationship Id="rId12" Type="http://schemas.openxmlformats.org/officeDocument/2006/relationships/image" Target="../media/image17.png"/><Relationship Id="rId17" Type="http://schemas.openxmlformats.org/officeDocument/2006/relationships/image" Target="../media/image22.png"/><Relationship Id="rId2" Type="http://schemas.openxmlformats.org/officeDocument/2006/relationships/notesSlide" Target="../notesSlides/notesSlide5.xml"/><Relationship Id="rId16" Type="http://schemas.openxmlformats.org/officeDocument/2006/relationships/image" Target="../media/image21.png"/><Relationship Id="rId1" Type="http://schemas.openxmlformats.org/officeDocument/2006/relationships/slideLayout" Target="../slideLayouts/slideLayout31.xml"/><Relationship Id="rId6" Type="http://schemas.openxmlformats.org/officeDocument/2006/relationships/diagramColors" Target="../diagrams/colors2.xml"/><Relationship Id="rId11" Type="http://schemas.openxmlformats.org/officeDocument/2006/relationships/image" Target="../media/image16.png"/><Relationship Id="rId5" Type="http://schemas.openxmlformats.org/officeDocument/2006/relationships/diagramQuickStyle" Target="../diagrams/quickStyle2.xml"/><Relationship Id="rId15" Type="http://schemas.openxmlformats.org/officeDocument/2006/relationships/image" Target="../media/image20.jpg"/><Relationship Id="rId10" Type="http://schemas.openxmlformats.org/officeDocument/2006/relationships/image" Target="../media/image15.png"/><Relationship Id="rId19" Type="http://schemas.openxmlformats.org/officeDocument/2006/relationships/image" Target="../media/image13.png"/><Relationship Id="rId4" Type="http://schemas.openxmlformats.org/officeDocument/2006/relationships/diagramLayout" Target="../diagrams/layout2.xml"/><Relationship Id="rId9" Type="http://schemas.openxmlformats.org/officeDocument/2006/relationships/image" Target="../media/image14.png"/><Relationship Id="rId14" Type="http://schemas.openxmlformats.org/officeDocument/2006/relationships/image" Target="../media/image19.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diagramData" Target="../diagrams/data3.xml"/><Relationship Id="rId7" Type="http://schemas.microsoft.com/office/2007/relationships/diagramDrawing" Target="../diagrams/drawing3.xml"/><Relationship Id="rId12" Type="http://schemas.openxmlformats.org/officeDocument/2006/relationships/image" Target="../media/image26.png"/><Relationship Id="rId2" Type="http://schemas.openxmlformats.org/officeDocument/2006/relationships/notesSlide" Target="../notesSlides/notesSlide7.xml"/><Relationship Id="rId1" Type="http://schemas.openxmlformats.org/officeDocument/2006/relationships/slideLayout" Target="../slideLayouts/slideLayout24.xml"/><Relationship Id="rId6" Type="http://schemas.openxmlformats.org/officeDocument/2006/relationships/diagramColors" Target="../diagrams/colors3.xml"/><Relationship Id="rId11" Type="http://schemas.openxmlformats.org/officeDocument/2006/relationships/image" Target="../media/image25.png"/><Relationship Id="rId5" Type="http://schemas.openxmlformats.org/officeDocument/2006/relationships/diagramQuickStyle" Target="../diagrams/quickStyle3.xml"/><Relationship Id="rId10" Type="http://schemas.openxmlformats.org/officeDocument/2006/relationships/image" Target="../media/image24.png"/><Relationship Id="rId4" Type="http://schemas.openxmlformats.org/officeDocument/2006/relationships/diagramLayout" Target="../diagrams/layout3.xml"/><Relationship Id="rId9" Type="http://schemas.openxmlformats.org/officeDocument/2006/relationships/image" Target="../media/image18.png"/></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8.xml"/><Relationship Id="rId1" Type="http://schemas.openxmlformats.org/officeDocument/2006/relationships/slideLayout" Target="../slideLayouts/slideLayout24.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9.xml"/><Relationship Id="rId1" Type="http://schemas.openxmlformats.org/officeDocument/2006/relationships/slideLayout" Target="../slideLayouts/slideLayout24.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11699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So developers are attempting social.</a:t>
            </a:r>
            <a:endParaRPr lang="en-US" dirty="0"/>
          </a:p>
        </p:txBody>
      </p:sp>
    </p:spTree>
    <p:extLst>
      <p:ext uri="{BB962C8B-B14F-4D97-AF65-F5344CB8AC3E}">
        <p14:creationId xmlns:p14="http://schemas.microsoft.com/office/powerpoint/2010/main" val="3412581487"/>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TripIt | Online travel itinerary and trip planner.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97653" y="409491"/>
            <a:ext cx="5086949" cy="5150043"/>
          </a:xfrm>
          <a:prstGeom prst="rect">
            <a:avLst/>
          </a:prstGeom>
          <a:ln>
            <a:solidFill>
              <a:srgbClr val="F26522"/>
            </a:solidFill>
          </a:ln>
        </p:spPr>
      </p:pic>
      <p:sp>
        <p:nvSpPr>
          <p:cNvPr id="6" name="Title 1"/>
          <p:cNvSpPr txBox="1">
            <a:spLocks/>
          </p:cNvSpPr>
          <p:nvPr/>
        </p:nvSpPr>
        <p:spPr>
          <a:xfrm>
            <a:off x="6766871" y="-160298"/>
            <a:ext cx="4389072" cy="1847808"/>
          </a:xfrm>
          <a:prstGeom prst="rect">
            <a:avLst/>
          </a:prstGeom>
        </p:spPr>
        <p:txBody>
          <a:bodyPr anchor="b"/>
          <a:lstStyle>
            <a:lvl1pPr algn="l" defTabSz="457200" rtl="0" eaLnBrk="1" latinLnBrk="0" hangingPunct="1">
              <a:spcBef>
                <a:spcPct val="0"/>
              </a:spcBef>
              <a:buNone/>
              <a:defRPr sz="3200" kern="1200">
                <a:solidFill>
                  <a:srgbClr val="0983AD"/>
                </a:solidFill>
                <a:latin typeface="Arial"/>
                <a:ea typeface="+mj-ea"/>
                <a:cs typeface="Arial"/>
              </a:defRPr>
            </a:lvl1pPr>
          </a:lstStyle>
          <a:p>
            <a:r>
              <a:rPr lang="en-US" sz="2400" dirty="0" smtClean="0">
                <a:solidFill>
                  <a:schemeClr val="accent2"/>
                </a:solidFill>
              </a:rPr>
              <a:t>Now apps are bolting on feeds, share buttons, and more.</a:t>
            </a:r>
            <a:endParaRPr lang="en-US" sz="2400" dirty="0">
              <a:solidFill>
                <a:schemeClr val="accent2"/>
              </a:solidFill>
            </a:endParaRPr>
          </a:p>
        </p:txBody>
      </p:sp>
      <p:pic>
        <p:nvPicPr>
          <p:cNvPr id="7" name="Picture 6"/>
          <p:cNvPicPr>
            <a:picLocks noChangeAspect="1"/>
          </p:cNvPicPr>
          <p:nvPr/>
        </p:nvPicPr>
        <p:blipFill>
          <a:blip r:embed="rId4"/>
          <a:stretch>
            <a:fillRect/>
          </a:stretch>
        </p:blipFill>
        <p:spPr>
          <a:xfrm>
            <a:off x="2422831" y="2246072"/>
            <a:ext cx="7636823" cy="4105819"/>
          </a:xfrm>
          <a:prstGeom prst="rect">
            <a:avLst/>
          </a:prstGeom>
          <a:ln>
            <a:solidFill>
              <a:srgbClr val="F26522"/>
            </a:solidFill>
          </a:ln>
        </p:spPr>
      </p:pic>
    </p:spTree>
    <p:extLst>
      <p:ext uri="{BB962C8B-B14F-4D97-AF65-F5344CB8AC3E}">
        <p14:creationId xmlns:p14="http://schemas.microsoft.com/office/powerpoint/2010/main" val="3233288201"/>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3013539" y="3446500"/>
            <a:ext cx="8689975" cy="917575"/>
          </a:xfrm>
          <a:prstGeom prst="rect">
            <a:avLst/>
          </a:prstGeom>
        </p:spPr>
        <p:txBody>
          <a:bodyPr anchor="b"/>
          <a:lstStyle>
            <a:lvl1pPr algn="l" defTabSz="457200" rtl="0" eaLnBrk="1" latinLnBrk="0" hangingPunct="1">
              <a:spcBef>
                <a:spcPct val="0"/>
              </a:spcBef>
              <a:buNone/>
              <a:defRPr sz="3200" kern="1200">
                <a:solidFill>
                  <a:srgbClr val="0983AD"/>
                </a:solidFill>
                <a:latin typeface="Arial"/>
                <a:ea typeface="+mj-ea"/>
                <a:cs typeface="Arial"/>
              </a:defRPr>
            </a:lvl1pPr>
          </a:lstStyle>
          <a:p>
            <a:endParaRPr lang="en-US" dirty="0"/>
          </a:p>
        </p:txBody>
      </p:sp>
      <p:sp>
        <p:nvSpPr>
          <p:cNvPr id="6" name="Title 1"/>
          <p:cNvSpPr txBox="1">
            <a:spLocks/>
          </p:cNvSpPr>
          <p:nvPr/>
        </p:nvSpPr>
        <p:spPr>
          <a:xfrm>
            <a:off x="2153163" y="3929273"/>
            <a:ext cx="8689975" cy="917575"/>
          </a:xfrm>
          <a:prstGeom prst="rect">
            <a:avLst/>
          </a:prstGeom>
        </p:spPr>
        <p:txBody>
          <a:bodyPr anchor="b"/>
          <a:lstStyle>
            <a:lvl1pPr algn="l" defTabSz="457200" rtl="0" eaLnBrk="1" latinLnBrk="0" hangingPunct="1">
              <a:spcBef>
                <a:spcPct val="0"/>
              </a:spcBef>
              <a:buNone/>
              <a:defRPr sz="3200" kern="1200">
                <a:solidFill>
                  <a:srgbClr val="0983AD"/>
                </a:solidFill>
                <a:latin typeface="Arial"/>
                <a:ea typeface="+mj-ea"/>
                <a:cs typeface="Arial"/>
              </a:defRPr>
            </a:lvl1pPr>
          </a:lstStyle>
          <a:p>
            <a:endParaRPr lang="en-US" dirty="0"/>
          </a:p>
        </p:txBody>
      </p:sp>
      <p:pic>
        <p:nvPicPr>
          <p:cNvPr id="7" name="Picture 6"/>
          <p:cNvPicPr>
            <a:picLocks noChangeAspect="1"/>
          </p:cNvPicPr>
          <p:nvPr/>
        </p:nvPicPr>
        <p:blipFill>
          <a:blip r:embed="rId3"/>
          <a:stretch>
            <a:fillRect/>
          </a:stretch>
        </p:blipFill>
        <p:spPr>
          <a:xfrm>
            <a:off x="457580" y="1840708"/>
            <a:ext cx="5873858" cy="4399724"/>
          </a:xfrm>
          <a:prstGeom prst="rect">
            <a:avLst/>
          </a:prstGeom>
          <a:ln>
            <a:solidFill>
              <a:srgbClr val="F26522"/>
            </a:solidFill>
          </a:ln>
        </p:spPr>
      </p:pic>
      <p:pic>
        <p:nvPicPr>
          <p:cNvPr id="8" name="Picture 7"/>
          <p:cNvPicPr>
            <a:picLocks noChangeAspect="1"/>
          </p:cNvPicPr>
          <p:nvPr/>
        </p:nvPicPr>
        <p:blipFill>
          <a:blip r:embed="rId4"/>
          <a:stretch>
            <a:fillRect/>
          </a:stretch>
        </p:blipFill>
        <p:spPr>
          <a:xfrm>
            <a:off x="7110165" y="2034238"/>
            <a:ext cx="4868729" cy="3239918"/>
          </a:xfrm>
          <a:prstGeom prst="rect">
            <a:avLst/>
          </a:prstGeom>
        </p:spPr>
      </p:pic>
      <p:sp>
        <p:nvSpPr>
          <p:cNvPr id="9" name="Title 1"/>
          <p:cNvSpPr txBox="1">
            <a:spLocks/>
          </p:cNvSpPr>
          <p:nvPr/>
        </p:nvSpPr>
        <p:spPr>
          <a:xfrm>
            <a:off x="6400675" y="3263374"/>
            <a:ext cx="819703" cy="651010"/>
          </a:xfrm>
          <a:prstGeom prst="rect">
            <a:avLst/>
          </a:prstGeom>
        </p:spPr>
        <p:txBody>
          <a:bodyPr anchor="b"/>
          <a:lstStyle>
            <a:lvl1pPr algn="l" defTabSz="457200" rtl="0" eaLnBrk="1" latinLnBrk="0" hangingPunct="1">
              <a:spcBef>
                <a:spcPct val="0"/>
              </a:spcBef>
              <a:buNone/>
              <a:defRPr sz="3200" kern="1200">
                <a:solidFill>
                  <a:srgbClr val="0983AD"/>
                </a:solidFill>
                <a:latin typeface="Arial"/>
                <a:ea typeface="+mj-ea"/>
                <a:cs typeface="Arial"/>
              </a:defRPr>
            </a:lvl1pPr>
          </a:lstStyle>
          <a:p>
            <a:r>
              <a:rPr lang="en-US" dirty="0" smtClean="0">
                <a:solidFill>
                  <a:srgbClr val="F26522"/>
                </a:solidFill>
              </a:rPr>
              <a:t>Vs.</a:t>
            </a:r>
            <a:endParaRPr lang="en-US" dirty="0">
              <a:solidFill>
                <a:srgbClr val="F26522"/>
              </a:solidFill>
            </a:endParaRPr>
          </a:p>
        </p:txBody>
      </p:sp>
      <p:sp>
        <p:nvSpPr>
          <p:cNvPr id="10" name="Title 1"/>
          <p:cNvSpPr txBox="1">
            <a:spLocks/>
          </p:cNvSpPr>
          <p:nvPr/>
        </p:nvSpPr>
        <p:spPr>
          <a:xfrm>
            <a:off x="1699139" y="1120711"/>
            <a:ext cx="9144000" cy="651010"/>
          </a:xfrm>
          <a:prstGeom prst="rect">
            <a:avLst/>
          </a:prstGeom>
        </p:spPr>
        <p:txBody>
          <a:bodyPr anchor="b"/>
          <a:lstStyle>
            <a:lvl1pPr algn="l" defTabSz="457200" rtl="0" eaLnBrk="1" latinLnBrk="0" hangingPunct="1">
              <a:spcBef>
                <a:spcPct val="0"/>
              </a:spcBef>
              <a:buNone/>
              <a:defRPr sz="3200" kern="1200">
                <a:solidFill>
                  <a:srgbClr val="0983AD"/>
                </a:solidFill>
                <a:latin typeface="Arial"/>
                <a:ea typeface="+mj-ea"/>
                <a:cs typeface="Arial"/>
              </a:defRPr>
            </a:lvl1pPr>
          </a:lstStyle>
          <a:p>
            <a:endParaRPr lang="en-US" dirty="0"/>
          </a:p>
        </p:txBody>
      </p:sp>
      <p:sp>
        <p:nvSpPr>
          <p:cNvPr id="11" name="Title 1"/>
          <p:cNvSpPr txBox="1">
            <a:spLocks/>
          </p:cNvSpPr>
          <p:nvPr/>
        </p:nvSpPr>
        <p:spPr>
          <a:xfrm>
            <a:off x="457580" y="388336"/>
            <a:ext cx="11521314" cy="947302"/>
          </a:xfrm>
          <a:prstGeom prst="rect">
            <a:avLst/>
          </a:prstGeom>
        </p:spPr>
        <p:txBody>
          <a:bodyPr anchor="b"/>
          <a:lstStyle>
            <a:lvl1pPr algn="l" defTabSz="457200" rtl="0" eaLnBrk="1" latinLnBrk="0" hangingPunct="1">
              <a:spcBef>
                <a:spcPct val="0"/>
              </a:spcBef>
              <a:buNone/>
              <a:defRPr sz="3200" kern="1200">
                <a:solidFill>
                  <a:srgbClr val="0983AD"/>
                </a:solidFill>
                <a:latin typeface="Arial"/>
                <a:ea typeface="+mj-ea"/>
                <a:cs typeface="Arial"/>
              </a:defRPr>
            </a:lvl1pPr>
          </a:lstStyle>
          <a:p>
            <a:r>
              <a:rPr lang="en-US" sz="2400" dirty="0" smtClean="0">
                <a:solidFill>
                  <a:srgbClr val="F26522"/>
                </a:solidFill>
              </a:rPr>
              <a:t>We want to have conversations in the one place where everyone is already talking.</a:t>
            </a:r>
            <a:endParaRPr lang="en-US" sz="2400" dirty="0">
              <a:solidFill>
                <a:srgbClr val="F26522"/>
              </a:solidFill>
            </a:endParaRPr>
          </a:p>
        </p:txBody>
      </p:sp>
    </p:spTree>
    <p:extLst>
      <p:ext uri="{BB962C8B-B14F-4D97-AF65-F5344CB8AC3E}">
        <p14:creationId xmlns:p14="http://schemas.microsoft.com/office/powerpoint/2010/main" val="323328820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par>
                          <p:cTn id="13" fill="hold">
                            <p:stCondLst>
                              <p:cond delay="1000"/>
                            </p:stCondLst>
                            <p:childTnLst>
                              <p:par>
                                <p:cTn id="14" presetID="2" presetClass="entr" presetSubtype="8"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500" fill="hold"/>
                                        <p:tgtEl>
                                          <p:spTgt spid="8"/>
                                        </p:tgtEl>
                                        <p:attrNameLst>
                                          <p:attrName>ppt_x</p:attrName>
                                        </p:attrNameLst>
                                      </p:cBhvr>
                                      <p:tavLst>
                                        <p:tav tm="0">
                                          <p:val>
                                            <p:strVal val="0-#ppt_w/2"/>
                                          </p:val>
                                        </p:tav>
                                        <p:tav tm="100000">
                                          <p:val>
                                            <p:strVal val="#ppt_x"/>
                                          </p:val>
                                        </p:tav>
                                      </p:tavLst>
                                    </p:anim>
                                    <p:anim calcmode="lin" valueType="num">
                                      <p:cBhvr additive="base">
                                        <p:cTn id="17"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a:blip r:embed="rId3"/>
          <a:stretch>
            <a:fillRect/>
          </a:stretch>
        </p:blipFill>
        <p:spPr>
          <a:xfrm>
            <a:off x="2684536" y="2817337"/>
            <a:ext cx="3090528" cy="1139291"/>
          </a:xfrm>
          <a:prstGeom prst="rect">
            <a:avLst/>
          </a:prstGeom>
        </p:spPr>
      </p:pic>
      <p:pic>
        <p:nvPicPr>
          <p:cNvPr id="13" name="Picture 3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0077" y="5051725"/>
            <a:ext cx="11408817" cy="1670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graphicFrame>
        <p:nvGraphicFramePr>
          <p:cNvPr id="14" name="Diagram 13"/>
          <p:cNvGraphicFramePr/>
          <p:nvPr>
            <p:extLst>
              <p:ext uri="{D42A27DB-BD31-4B8C-83A1-F6EECF244321}">
                <p14:modId xmlns:p14="http://schemas.microsoft.com/office/powerpoint/2010/main" val="2120604584"/>
              </p:ext>
            </p:extLst>
          </p:nvPr>
        </p:nvGraphicFramePr>
        <p:xfrm>
          <a:off x="549019" y="515336"/>
          <a:ext cx="11450146" cy="4537891"/>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pic>
        <p:nvPicPr>
          <p:cNvPr id="16" name="Picture 15"/>
          <p:cNvPicPr>
            <a:picLocks noChangeAspect="1"/>
          </p:cNvPicPr>
          <p:nvPr/>
        </p:nvPicPr>
        <p:blipFill>
          <a:blip r:embed="rId10"/>
          <a:stretch>
            <a:fillRect/>
          </a:stretch>
        </p:blipFill>
        <p:spPr>
          <a:xfrm>
            <a:off x="7968640" y="1853760"/>
            <a:ext cx="1257286" cy="365756"/>
          </a:xfrm>
          <a:prstGeom prst="rect">
            <a:avLst/>
          </a:prstGeom>
        </p:spPr>
      </p:pic>
      <p:sp>
        <p:nvSpPr>
          <p:cNvPr id="18" name="AutoShape 37"/>
          <p:cNvSpPr>
            <a:spLocks/>
          </p:cNvSpPr>
          <p:nvPr/>
        </p:nvSpPr>
        <p:spPr bwMode="auto">
          <a:xfrm rot="5400000">
            <a:off x="10722226" y="4995284"/>
            <a:ext cx="743031" cy="307280"/>
          </a:xfrm>
          <a:prstGeom prst="rightArrow">
            <a:avLst>
              <a:gd name="adj1" fmla="val 100000"/>
              <a:gd name="adj2" fmla="val 53092"/>
            </a:avLst>
          </a:prstGeom>
          <a:solidFill>
            <a:schemeClr val="accent2"/>
          </a:solidFill>
          <a:ln w="25400" cap="flat">
            <a:solidFill>
              <a:srgbClr val="000000">
                <a:alpha val="0"/>
              </a:srgbClr>
            </a:solidFill>
            <a:prstDash val="solid"/>
            <a:miter lim="800000"/>
            <a:headEnd type="none" w="med" len="med"/>
            <a:tailEnd type="none" w="med" len="med"/>
          </a:ln>
        </p:spPr>
        <p:txBody>
          <a:bodyPr lIns="0" tIns="0" rIns="0" bIns="0"/>
          <a:lstStyle/>
          <a:p>
            <a:endParaRPr lang="en-US"/>
          </a:p>
        </p:txBody>
      </p:sp>
      <p:sp>
        <p:nvSpPr>
          <p:cNvPr id="20" name="AutoShape 40"/>
          <p:cNvSpPr>
            <a:spLocks/>
          </p:cNvSpPr>
          <p:nvPr/>
        </p:nvSpPr>
        <p:spPr bwMode="auto">
          <a:xfrm rot="5400000">
            <a:off x="8436251" y="4995284"/>
            <a:ext cx="743031" cy="307280"/>
          </a:xfrm>
          <a:prstGeom prst="rightArrow">
            <a:avLst>
              <a:gd name="adj1" fmla="val 100000"/>
              <a:gd name="adj2" fmla="val 53092"/>
            </a:avLst>
          </a:prstGeom>
          <a:solidFill>
            <a:schemeClr val="accent2"/>
          </a:solidFill>
          <a:ln w="25400" cap="flat">
            <a:solidFill>
              <a:srgbClr val="000000">
                <a:alpha val="0"/>
              </a:srgbClr>
            </a:solidFill>
            <a:prstDash val="solid"/>
            <a:miter lim="800000"/>
            <a:headEnd type="none" w="med" len="med"/>
            <a:tailEnd type="none" w="med" len="med"/>
          </a:ln>
        </p:spPr>
        <p:txBody>
          <a:bodyPr lIns="0" tIns="0" rIns="0" bIns="0"/>
          <a:lstStyle/>
          <a:p>
            <a:endParaRPr lang="en-US"/>
          </a:p>
        </p:txBody>
      </p:sp>
      <p:sp>
        <p:nvSpPr>
          <p:cNvPr id="22" name="AutoShape 43"/>
          <p:cNvSpPr>
            <a:spLocks/>
          </p:cNvSpPr>
          <p:nvPr/>
        </p:nvSpPr>
        <p:spPr bwMode="auto">
          <a:xfrm rot="5400000">
            <a:off x="6058837" y="4983375"/>
            <a:ext cx="743031" cy="307280"/>
          </a:xfrm>
          <a:prstGeom prst="rightArrow">
            <a:avLst>
              <a:gd name="adj1" fmla="val 100000"/>
              <a:gd name="adj2" fmla="val 53092"/>
            </a:avLst>
          </a:prstGeom>
          <a:solidFill>
            <a:schemeClr val="accent2"/>
          </a:solidFill>
          <a:ln w="25400" cap="flat">
            <a:solidFill>
              <a:srgbClr val="000000">
                <a:alpha val="0"/>
              </a:srgbClr>
            </a:solidFill>
            <a:prstDash val="solid"/>
            <a:miter lim="800000"/>
            <a:headEnd type="none" w="med" len="med"/>
            <a:tailEnd type="none" w="med" len="med"/>
          </a:ln>
        </p:spPr>
        <p:txBody>
          <a:bodyPr lIns="0" tIns="0" rIns="0" bIns="0"/>
          <a:lstStyle/>
          <a:p>
            <a:endParaRPr lang="en-US"/>
          </a:p>
        </p:txBody>
      </p:sp>
      <p:sp>
        <p:nvSpPr>
          <p:cNvPr id="24" name="AutoShape 46"/>
          <p:cNvSpPr>
            <a:spLocks/>
          </p:cNvSpPr>
          <p:nvPr/>
        </p:nvSpPr>
        <p:spPr bwMode="auto">
          <a:xfrm rot="5400000">
            <a:off x="3772862" y="4997653"/>
            <a:ext cx="743031" cy="307280"/>
          </a:xfrm>
          <a:prstGeom prst="rightArrow">
            <a:avLst>
              <a:gd name="adj1" fmla="val 100000"/>
              <a:gd name="adj2" fmla="val 53092"/>
            </a:avLst>
          </a:prstGeom>
          <a:solidFill>
            <a:schemeClr val="accent2"/>
          </a:solidFill>
          <a:ln w="25400" cap="flat">
            <a:solidFill>
              <a:srgbClr val="000000">
                <a:alpha val="0"/>
              </a:srgbClr>
            </a:solidFill>
            <a:prstDash val="solid"/>
            <a:miter lim="800000"/>
            <a:headEnd type="none" w="med" len="med"/>
            <a:tailEnd type="none" w="med" len="med"/>
          </a:ln>
        </p:spPr>
        <p:txBody>
          <a:bodyPr lIns="0" tIns="0" rIns="0" bIns="0"/>
          <a:lstStyle/>
          <a:p>
            <a:endParaRPr lang="en-US"/>
          </a:p>
        </p:txBody>
      </p:sp>
      <p:sp>
        <p:nvSpPr>
          <p:cNvPr id="26" name="AutoShape 49"/>
          <p:cNvSpPr>
            <a:spLocks/>
          </p:cNvSpPr>
          <p:nvPr/>
        </p:nvSpPr>
        <p:spPr bwMode="auto">
          <a:xfrm rot="5400000">
            <a:off x="1395448" y="4997653"/>
            <a:ext cx="743031" cy="307280"/>
          </a:xfrm>
          <a:prstGeom prst="rightArrow">
            <a:avLst>
              <a:gd name="adj1" fmla="val 100000"/>
              <a:gd name="adj2" fmla="val 53092"/>
            </a:avLst>
          </a:prstGeom>
          <a:solidFill>
            <a:schemeClr val="accent2"/>
          </a:solidFill>
          <a:ln w="25400" cap="flat">
            <a:solidFill>
              <a:srgbClr val="000000">
                <a:alpha val="0"/>
              </a:srgbClr>
            </a:solidFill>
            <a:prstDash val="solid"/>
            <a:miter lim="800000"/>
            <a:headEnd type="none" w="med" len="med"/>
            <a:tailEnd type="none" w="med" len="med"/>
          </a:ln>
        </p:spPr>
        <p:txBody>
          <a:bodyPr lIns="0" tIns="0" rIns="0" bIns="0"/>
          <a:lstStyle/>
          <a:p>
            <a:endParaRPr lang="en-US"/>
          </a:p>
        </p:txBody>
      </p:sp>
      <p:pic>
        <p:nvPicPr>
          <p:cNvPr id="28" name="Picture 27"/>
          <p:cNvPicPr>
            <a:picLocks noChangeAspect="1"/>
          </p:cNvPicPr>
          <p:nvPr/>
        </p:nvPicPr>
        <p:blipFill>
          <a:blip r:embed="rId11"/>
          <a:stretch>
            <a:fillRect/>
          </a:stretch>
        </p:blipFill>
        <p:spPr>
          <a:xfrm>
            <a:off x="5761218" y="1488005"/>
            <a:ext cx="1041105" cy="912512"/>
          </a:xfrm>
          <a:prstGeom prst="rect">
            <a:avLst/>
          </a:prstGeom>
        </p:spPr>
      </p:pic>
      <p:pic>
        <p:nvPicPr>
          <p:cNvPr id="29" name="Picture 28"/>
          <p:cNvPicPr>
            <a:picLocks noChangeAspect="1"/>
          </p:cNvPicPr>
          <p:nvPr/>
        </p:nvPicPr>
        <p:blipFill>
          <a:blip r:embed="rId12"/>
          <a:stretch>
            <a:fillRect/>
          </a:stretch>
        </p:blipFill>
        <p:spPr>
          <a:xfrm>
            <a:off x="3373833" y="1945199"/>
            <a:ext cx="1303003" cy="274317"/>
          </a:xfrm>
          <a:prstGeom prst="rect">
            <a:avLst/>
          </a:prstGeom>
        </p:spPr>
      </p:pic>
      <p:sp>
        <p:nvSpPr>
          <p:cNvPr id="30" name="AutoShape 49"/>
          <p:cNvSpPr>
            <a:spLocks/>
          </p:cNvSpPr>
          <p:nvPr/>
        </p:nvSpPr>
        <p:spPr bwMode="auto">
          <a:xfrm rot="16200000">
            <a:off x="1062657" y="4812405"/>
            <a:ext cx="743031" cy="307280"/>
          </a:xfrm>
          <a:prstGeom prst="rightArrow">
            <a:avLst>
              <a:gd name="adj1" fmla="val 100000"/>
              <a:gd name="adj2" fmla="val 53092"/>
            </a:avLst>
          </a:prstGeom>
          <a:solidFill>
            <a:srgbClr val="2C82AE"/>
          </a:solidFill>
          <a:ln w="25400" cap="flat">
            <a:solidFill>
              <a:srgbClr val="000000">
                <a:alpha val="0"/>
              </a:srgbClr>
            </a:solidFill>
            <a:prstDash val="solid"/>
            <a:miter lim="800000"/>
            <a:headEnd type="none" w="med" len="med"/>
            <a:tailEnd type="none" w="med" len="med"/>
          </a:ln>
        </p:spPr>
        <p:txBody>
          <a:bodyPr lIns="0" tIns="0" rIns="0" bIns="0"/>
          <a:lstStyle/>
          <a:p>
            <a:endParaRPr lang="en-US" dirty="0"/>
          </a:p>
        </p:txBody>
      </p:sp>
      <p:sp>
        <p:nvSpPr>
          <p:cNvPr id="31" name="AutoShape 49"/>
          <p:cNvSpPr>
            <a:spLocks/>
          </p:cNvSpPr>
          <p:nvPr/>
        </p:nvSpPr>
        <p:spPr bwMode="auto">
          <a:xfrm rot="16200000">
            <a:off x="3407106" y="4812406"/>
            <a:ext cx="743031" cy="307280"/>
          </a:xfrm>
          <a:prstGeom prst="rightArrow">
            <a:avLst>
              <a:gd name="adj1" fmla="val 100000"/>
              <a:gd name="adj2" fmla="val 53092"/>
            </a:avLst>
          </a:prstGeom>
          <a:solidFill>
            <a:srgbClr val="2C82AE"/>
          </a:solidFill>
          <a:ln w="25400" cap="flat">
            <a:solidFill>
              <a:srgbClr val="000000">
                <a:alpha val="0"/>
              </a:srgbClr>
            </a:solidFill>
            <a:prstDash val="solid"/>
            <a:miter lim="800000"/>
            <a:headEnd type="none" w="med" len="med"/>
            <a:tailEnd type="none" w="med" len="med"/>
          </a:ln>
        </p:spPr>
        <p:txBody>
          <a:bodyPr lIns="0" tIns="0" rIns="0" bIns="0"/>
          <a:lstStyle/>
          <a:p>
            <a:endParaRPr lang="en-US" dirty="0"/>
          </a:p>
        </p:txBody>
      </p:sp>
      <p:sp>
        <p:nvSpPr>
          <p:cNvPr id="32" name="AutoShape 49"/>
          <p:cNvSpPr>
            <a:spLocks/>
          </p:cNvSpPr>
          <p:nvPr/>
        </p:nvSpPr>
        <p:spPr bwMode="auto">
          <a:xfrm rot="16200000">
            <a:off x="5693081" y="4812406"/>
            <a:ext cx="743031" cy="307280"/>
          </a:xfrm>
          <a:prstGeom prst="rightArrow">
            <a:avLst>
              <a:gd name="adj1" fmla="val 100000"/>
              <a:gd name="adj2" fmla="val 53092"/>
            </a:avLst>
          </a:prstGeom>
          <a:solidFill>
            <a:srgbClr val="2C82AE"/>
          </a:solidFill>
          <a:ln w="25400" cap="flat">
            <a:solidFill>
              <a:srgbClr val="000000">
                <a:alpha val="0"/>
              </a:srgbClr>
            </a:solidFill>
            <a:prstDash val="solid"/>
            <a:miter lim="800000"/>
            <a:headEnd type="none" w="med" len="med"/>
            <a:tailEnd type="none" w="med" len="med"/>
          </a:ln>
        </p:spPr>
        <p:txBody>
          <a:bodyPr lIns="0" tIns="0" rIns="0" bIns="0"/>
          <a:lstStyle/>
          <a:p>
            <a:endParaRPr lang="en-US" dirty="0"/>
          </a:p>
        </p:txBody>
      </p:sp>
      <p:sp>
        <p:nvSpPr>
          <p:cNvPr id="33" name="AutoShape 49"/>
          <p:cNvSpPr>
            <a:spLocks/>
          </p:cNvSpPr>
          <p:nvPr/>
        </p:nvSpPr>
        <p:spPr bwMode="auto">
          <a:xfrm rot="16200000">
            <a:off x="8070495" y="4812406"/>
            <a:ext cx="743031" cy="307280"/>
          </a:xfrm>
          <a:prstGeom prst="rightArrow">
            <a:avLst>
              <a:gd name="adj1" fmla="val 100000"/>
              <a:gd name="adj2" fmla="val 53092"/>
            </a:avLst>
          </a:prstGeom>
          <a:solidFill>
            <a:srgbClr val="2C82AE"/>
          </a:solidFill>
          <a:ln w="25400" cap="flat">
            <a:solidFill>
              <a:srgbClr val="000000">
                <a:alpha val="0"/>
              </a:srgbClr>
            </a:solidFill>
            <a:prstDash val="solid"/>
            <a:miter lim="800000"/>
            <a:headEnd type="none" w="med" len="med"/>
            <a:tailEnd type="none" w="med" len="med"/>
          </a:ln>
        </p:spPr>
        <p:txBody>
          <a:bodyPr lIns="0" tIns="0" rIns="0" bIns="0"/>
          <a:lstStyle/>
          <a:p>
            <a:endParaRPr lang="en-US" dirty="0"/>
          </a:p>
        </p:txBody>
      </p:sp>
      <p:sp>
        <p:nvSpPr>
          <p:cNvPr id="34" name="AutoShape 49"/>
          <p:cNvSpPr>
            <a:spLocks/>
          </p:cNvSpPr>
          <p:nvPr/>
        </p:nvSpPr>
        <p:spPr bwMode="auto">
          <a:xfrm rot="16200000">
            <a:off x="10356470" y="4812406"/>
            <a:ext cx="743031" cy="307280"/>
          </a:xfrm>
          <a:prstGeom prst="rightArrow">
            <a:avLst>
              <a:gd name="adj1" fmla="val 100000"/>
              <a:gd name="adj2" fmla="val 53092"/>
            </a:avLst>
          </a:prstGeom>
          <a:solidFill>
            <a:srgbClr val="2C82AE"/>
          </a:solidFill>
          <a:ln w="25400" cap="flat">
            <a:solidFill>
              <a:srgbClr val="000000">
                <a:alpha val="0"/>
              </a:srgbClr>
            </a:solidFill>
            <a:prstDash val="solid"/>
            <a:miter lim="800000"/>
            <a:headEnd type="none" w="med" len="med"/>
            <a:tailEnd type="none" w="med" len="med"/>
          </a:ln>
        </p:spPr>
        <p:txBody>
          <a:bodyPr lIns="0" tIns="0" rIns="0" bIns="0"/>
          <a:lstStyle/>
          <a:p>
            <a:endParaRPr lang="en-US" dirty="0"/>
          </a:p>
        </p:txBody>
      </p:sp>
      <p:pic>
        <p:nvPicPr>
          <p:cNvPr id="23" name="Picture 22"/>
          <p:cNvPicPr>
            <a:picLocks noChangeAspect="1"/>
          </p:cNvPicPr>
          <p:nvPr/>
        </p:nvPicPr>
        <p:blipFill>
          <a:blip r:embed="rId13"/>
          <a:stretch>
            <a:fillRect/>
          </a:stretch>
        </p:blipFill>
        <p:spPr>
          <a:xfrm>
            <a:off x="1257670" y="1547185"/>
            <a:ext cx="845811" cy="1035687"/>
          </a:xfrm>
          <a:prstGeom prst="rect">
            <a:avLst/>
          </a:prstGeom>
        </p:spPr>
      </p:pic>
      <p:pic>
        <p:nvPicPr>
          <p:cNvPr id="25" name="Picture 24"/>
          <p:cNvPicPr>
            <a:picLocks noChangeAspect="1"/>
          </p:cNvPicPr>
          <p:nvPr/>
        </p:nvPicPr>
        <p:blipFill>
          <a:blip r:embed="rId14"/>
          <a:stretch>
            <a:fillRect/>
          </a:stretch>
        </p:blipFill>
        <p:spPr>
          <a:xfrm>
            <a:off x="10241553" y="1710461"/>
            <a:ext cx="1205753" cy="598094"/>
          </a:xfrm>
          <a:prstGeom prst="rect">
            <a:avLst/>
          </a:prstGeom>
        </p:spPr>
      </p:pic>
    </p:spTree>
    <p:extLst>
      <p:ext uri="{BB962C8B-B14F-4D97-AF65-F5344CB8AC3E}">
        <p14:creationId xmlns:p14="http://schemas.microsoft.com/office/powerpoint/2010/main" val="251155063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4">
                                            <p:graphicEl>
                                              <a:dgm id="{452DE56E-DB7C-A14F-8466-AC7122C4CF1E}"/>
                                            </p:graphicEl>
                                          </p:spTgt>
                                        </p:tgtEl>
                                        <p:attrNameLst>
                                          <p:attrName>style.visibility</p:attrName>
                                        </p:attrNameLst>
                                      </p:cBhvr>
                                      <p:to>
                                        <p:strVal val="visible"/>
                                      </p:to>
                                    </p:set>
                                    <p:anim calcmode="lin" valueType="num">
                                      <p:cBhvr additive="base">
                                        <p:cTn id="12" dur="500" fill="hold"/>
                                        <p:tgtEl>
                                          <p:spTgt spid="14">
                                            <p:graphicEl>
                                              <a:dgm id="{452DE56E-DB7C-A14F-8466-AC7122C4CF1E}"/>
                                            </p:graphicEl>
                                          </p:spTgt>
                                        </p:tgtEl>
                                        <p:attrNameLst>
                                          <p:attrName>ppt_x</p:attrName>
                                        </p:attrNameLst>
                                      </p:cBhvr>
                                      <p:tavLst>
                                        <p:tav tm="0">
                                          <p:val>
                                            <p:strVal val="#ppt_x"/>
                                          </p:val>
                                        </p:tav>
                                        <p:tav tm="100000">
                                          <p:val>
                                            <p:strVal val="#ppt_x"/>
                                          </p:val>
                                        </p:tav>
                                      </p:tavLst>
                                    </p:anim>
                                    <p:anim calcmode="lin" valueType="num">
                                      <p:cBhvr additive="base">
                                        <p:cTn id="13" dur="500" fill="hold"/>
                                        <p:tgtEl>
                                          <p:spTgt spid="14">
                                            <p:graphicEl>
                                              <a:dgm id="{452DE56E-DB7C-A14F-8466-AC7122C4CF1E}"/>
                                            </p:graphicEl>
                                          </p:spTgt>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14">
                                            <p:graphicEl>
                                              <a:dgm id="{F2FEBA40-8830-0348-9326-3C536719438E}"/>
                                            </p:graphicEl>
                                          </p:spTgt>
                                        </p:tgtEl>
                                        <p:attrNameLst>
                                          <p:attrName>style.visibility</p:attrName>
                                        </p:attrNameLst>
                                      </p:cBhvr>
                                      <p:to>
                                        <p:strVal val="visible"/>
                                      </p:to>
                                    </p:set>
                                    <p:anim calcmode="lin" valueType="num">
                                      <p:cBhvr additive="base">
                                        <p:cTn id="16" dur="500" fill="hold"/>
                                        <p:tgtEl>
                                          <p:spTgt spid="14">
                                            <p:graphicEl>
                                              <a:dgm id="{F2FEBA40-8830-0348-9326-3C536719438E}"/>
                                            </p:graphicEl>
                                          </p:spTgt>
                                        </p:tgtEl>
                                        <p:attrNameLst>
                                          <p:attrName>ppt_x</p:attrName>
                                        </p:attrNameLst>
                                      </p:cBhvr>
                                      <p:tavLst>
                                        <p:tav tm="0">
                                          <p:val>
                                            <p:strVal val="#ppt_x"/>
                                          </p:val>
                                        </p:tav>
                                        <p:tav tm="100000">
                                          <p:val>
                                            <p:strVal val="#ppt_x"/>
                                          </p:val>
                                        </p:tav>
                                      </p:tavLst>
                                    </p:anim>
                                    <p:anim calcmode="lin" valueType="num">
                                      <p:cBhvr additive="base">
                                        <p:cTn id="17" dur="500" fill="hold"/>
                                        <p:tgtEl>
                                          <p:spTgt spid="14">
                                            <p:graphicEl>
                                              <a:dgm id="{F2FEBA40-8830-0348-9326-3C536719438E}"/>
                                            </p:graphicEl>
                                          </p:spTgt>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4">
                                            <p:graphicEl>
                                              <a:dgm id="{28312573-EF66-CC41-96A1-E6DC464313BE}"/>
                                            </p:graphicEl>
                                          </p:spTgt>
                                        </p:tgtEl>
                                        <p:attrNameLst>
                                          <p:attrName>style.visibility</p:attrName>
                                        </p:attrNameLst>
                                      </p:cBhvr>
                                      <p:to>
                                        <p:strVal val="visible"/>
                                      </p:to>
                                    </p:set>
                                    <p:anim calcmode="lin" valueType="num">
                                      <p:cBhvr additive="base">
                                        <p:cTn id="20" dur="500" fill="hold"/>
                                        <p:tgtEl>
                                          <p:spTgt spid="14">
                                            <p:graphicEl>
                                              <a:dgm id="{28312573-EF66-CC41-96A1-E6DC464313BE}"/>
                                            </p:graphicEl>
                                          </p:spTgt>
                                        </p:tgtEl>
                                        <p:attrNameLst>
                                          <p:attrName>ppt_x</p:attrName>
                                        </p:attrNameLst>
                                      </p:cBhvr>
                                      <p:tavLst>
                                        <p:tav tm="0">
                                          <p:val>
                                            <p:strVal val="#ppt_x"/>
                                          </p:val>
                                        </p:tav>
                                        <p:tav tm="100000">
                                          <p:val>
                                            <p:strVal val="#ppt_x"/>
                                          </p:val>
                                        </p:tav>
                                      </p:tavLst>
                                    </p:anim>
                                    <p:anim calcmode="lin" valueType="num">
                                      <p:cBhvr additive="base">
                                        <p:cTn id="21" dur="500" fill="hold"/>
                                        <p:tgtEl>
                                          <p:spTgt spid="14">
                                            <p:graphicEl>
                                              <a:dgm id="{28312573-EF66-CC41-96A1-E6DC464313BE}"/>
                                            </p:graphicEl>
                                          </p:spTgt>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14">
                                            <p:graphicEl>
                                              <a:dgm id="{DD7AB27E-8A5F-2A49-B8CD-0375947BFE93}"/>
                                            </p:graphicEl>
                                          </p:spTgt>
                                        </p:tgtEl>
                                        <p:attrNameLst>
                                          <p:attrName>style.visibility</p:attrName>
                                        </p:attrNameLst>
                                      </p:cBhvr>
                                      <p:to>
                                        <p:strVal val="visible"/>
                                      </p:to>
                                    </p:set>
                                    <p:anim calcmode="lin" valueType="num">
                                      <p:cBhvr additive="base">
                                        <p:cTn id="24" dur="500" fill="hold"/>
                                        <p:tgtEl>
                                          <p:spTgt spid="14">
                                            <p:graphicEl>
                                              <a:dgm id="{DD7AB27E-8A5F-2A49-B8CD-0375947BFE93}"/>
                                            </p:graphicEl>
                                          </p:spTgt>
                                        </p:tgtEl>
                                        <p:attrNameLst>
                                          <p:attrName>ppt_x</p:attrName>
                                        </p:attrNameLst>
                                      </p:cBhvr>
                                      <p:tavLst>
                                        <p:tav tm="0">
                                          <p:val>
                                            <p:strVal val="#ppt_x"/>
                                          </p:val>
                                        </p:tav>
                                        <p:tav tm="100000">
                                          <p:val>
                                            <p:strVal val="#ppt_x"/>
                                          </p:val>
                                        </p:tav>
                                      </p:tavLst>
                                    </p:anim>
                                    <p:anim calcmode="lin" valueType="num">
                                      <p:cBhvr additive="base">
                                        <p:cTn id="25" dur="500" fill="hold"/>
                                        <p:tgtEl>
                                          <p:spTgt spid="14">
                                            <p:graphicEl>
                                              <a:dgm id="{DD7AB27E-8A5F-2A49-B8CD-0375947BFE93}"/>
                                            </p:graphicEl>
                                          </p:spTgt>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14">
                                            <p:graphicEl>
                                              <a:dgm id="{DB056B8F-3665-E344-9ACF-71EE76DE1411}"/>
                                            </p:graphicEl>
                                          </p:spTgt>
                                        </p:tgtEl>
                                        <p:attrNameLst>
                                          <p:attrName>style.visibility</p:attrName>
                                        </p:attrNameLst>
                                      </p:cBhvr>
                                      <p:to>
                                        <p:strVal val="visible"/>
                                      </p:to>
                                    </p:set>
                                    <p:anim calcmode="lin" valueType="num">
                                      <p:cBhvr additive="base">
                                        <p:cTn id="28" dur="500" fill="hold"/>
                                        <p:tgtEl>
                                          <p:spTgt spid="14">
                                            <p:graphicEl>
                                              <a:dgm id="{DB056B8F-3665-E344-9ACF-71EE76DE1411}"/>
                                            </p:graphicEl>
                                          </p:spTgt>
                                        </p:tgtEl>
                                        <p:attrNameLst>
                                          <p:attrName>ppt_x</p:attrName>
                                        </p:attrNameLst>
                                      </p:cBhvr>
                                      <p:tavLst>
                                        <p:tav tm="0">
                                          <p:val>
                                            <p:strVal val="#ppt_x"/>
                                          </p:val>
                                        </p:tav>
                                        <p:tav tm="100000">
                                          <p:val>
                                            <p:strVal val="#ppt_x"/>
                                          </p:val>
                                        </p:tav>
                                      </p:tavLst>
                                    </p:anim>
                                    <p:anim calcmode="lin" valueType="num">
                                      <p:cBhvr additive="base">
                                        <p:cTn id="29" dur="500" fill="hold"/>
                                        <p:tgtEl>
                                          <p:spTgt spid="14">
                                            <p:graphicEl>
                                              <a:dgm id="{DB056B8F-3665-E344-9ACF-71EE76DE1411}"/>
                                            </p:graphicEl>
                                          </p:spTgt>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14">
                                            <p:graphicEl>
                                              <a:dgm id="{802DEDB5-5904-7746-BFA6-DA5A90F1D315}"/>
                                            </p:graphicEl>
                                          </p:spTgt>
                                        </p:tgtEl>
                                        <p:attrNameLst>
                                          <p:attrName>style.visibility</p:attrName>
                                        </p:attrNameLst>
                                      </p:cBhvr>
                                      <p:to>
                                        <p:strVal val="visible"/>
                                      </p:to>
                                    </p:set>
                                    <p:anim calcmode="lin" valueType="num">
                                      <p:cBhvr additive="base">
                                        <p:cTn id="32" dur="500" fill="hold"/>
                                        <p:tgtEl>
                                          <p:spTgt spid="14">
                                            <p:graphicEl>
                                              <a:dgm id="{802DEDB5-5904-7746-BFA6-DA5A90F1D315}"/>
                                            </p:graphicEl>
                                          </p:spTgt>
                                        </p:tgtEl>
                                        <p:attrNameLst>
                                          <p:attrName>ppt_x</p:attrName>
                                        </p:attrNameLst>
                                      </p:cBhvr>
                                      <p:tavLst>
                                        <p:tav tm="0">
                                          <p:val>
                                            <p:strVal val="#ppt_x"/>
                                          </p:val>
                                        </p:tav>
                                        <p:tav tm="100000">
                                          <p:val>
                                            <p:strVal val="#ppt_x"/>
                                          </p:val>
                                        </p:tav>
                                      </p:tavLst>
                                    </p:anim>
                                    <p:anim calcmode="lin" valueType="num">
                                      <p:cBhvr additive="base">
                                        <p:cTn id="33" dur="500" fill="hold"/>
                                        <p:tgtEl>
                                          <p:spTgt spid="14">
                                            <p:graphicEl>
                                              <a:dgm id="{802DEDB5-5904-7746-BFA6-DA5A90F1D315}"/>
                                            </p:graphicEl>
                                          </p:spTgt>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14">
                                            <p:graphicEl>
                                              <a:dgm id="{71353508-57FD-984D-81C3-A116218541D2}"/>
                                            </p:graphicEl>
                                          </p:spTgt>
                                        </p:tgtEl>
                                        <p:attrNameLst>
                                          <p:attrName>style.visibility</p:attrName>
                                        </p:attrNameLst>
                                      </p:cBhvr>
                                      <p:to>
                                        <p:strVal val="visible"/>
                                      </p:to>
                                    </p:set>
                                    <p:anim calcmode="lin" valueType="num">
                                      <p:cBhvr additive="base">
                                        <p:cTn id="36" dur="500" fill="hold"/>
                                        <p:tgtEl>
                                          <p:spTgt spid="14">
                                            <p:graphicEl>
                                              <a:dgm id="{71353508-57FD-984D-81C3-A116218541D2}"/>
                                            </p:graphicEl>
                                          </p:spTgt>
                                        </p:tgtEl>
                                        <p:attrNameLst>
                                          <p:attrName>ppt_x</p:attrName>
                                        </p:attrNameLst>
                                      </p:cBhvr>
                                      <p:tavLst>
                                        <p:tav tm="0">
                                          <p:val>
                                            <p:strVal val="#ppt_x"/>
                                          </p:val>
                                        </p:tav>
                                        <p:tav tm="100000">
                                          <p:val>
                                            <p:strVal val="#ppt_x"/>
                                          </p:val>
                                        </p:tav>
                                      </p:tavLst>
                                    </p:anim>
                                    <p:anim calcmode="lin" valueType="num">
                                      <p:cBhvr additive="base">
                                        <p:cTn id="37" dur="500" fill="hold"/>
                                        <p:tgtEl>
                                          <p:spTgt spid="14">
                                            <p:graphicEl>
                                              <a:dgm id="{71353508-57FD-984D-81C3-A116218541D2}"/>
                                            </p:graphicEl>
                                          </p:spTgt>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14">
                                            <p:graphicEl>
                                              <a:dgm id="{BA616ED0-DEE9-EC47-A150-59EEEA62C51A}"/>
                                            </p:graphicEl>
                                          </p:spTgt>
                                        </p:tgtEl>
                                        <p:attrNameLst>
                                          <p:attrName>style.visibility</p:attrName>
                                        </p:attrNameLst>
                                      </p:cBhvr>
                                      <p:to>
                                        <p:strVal val="visible"/>
                                      </p:to>
                                    </p:set>
                                    <p:anim calcmode="lin" valueType="num">
                                      <p:cBhvr additive="base">
                                        <p:cTn id="40" dur="500" fill="hold"/>
                                        <p:tgtEl>
                                          <p:spTgt spid="14">
                                            <p:graphicEl>
                                              <a:dgm id="{BA616ED0-DEE9-EC47-A150-59EEEA62C51A}"/>
                                            </p:graphicEl>
                                          </p:spTgt>
                                        </p:tgtEl>
                                        <p:attrNameLst>
                                          <p:attrName>ppt_x</p:attrName>
                                        </p:attrNameLst>
                                      </p:cBhvr>
                                      <p:tavLst>
                                        <p:tav tm="0">
                                          <p:val>
                                            <p:strVal val="#ppt_x"/>
                                          </p:val>
                                        </p:tav>
                                        <p:tav tm="100000">
                                          <p:val>
                                            <p:strVal val="#ppt_x"/>
                                          </p:val>
                                        </p:tav>
                                      </p:tavLst>
                                    </p:anim>
                                    <p:anim calcmode="lin" valueType="num">
                                      <p:cBhvr additive="base">
                                        <p:cTn id="41" dur="500" fill="hold"/>
                                        <p:tgtEl>
                                          <p:spTgt spid="14">
                                            <p:graphicEl>
                                              <a:dgm id="{BA616ED0-DEE9-EC47-A150-59EEEA62C51A}"/>
                                            </p:graphicEl>
                                          </p:spTgt>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14">
                                            <p:graphicEl>
                                              <a:dgm id="{0AFEC232-22F9-7445-BFD6-12FB2810E0A3}"/>
                                            </p:graphicEl>
                                          </p:spTgt>
                                        </p:tgtEl>
                                        <p:attrNameLst>
                                          <p:attrName>style.visibility</p:attrName>
                                        </p:attrNameLst>
                                      </p:cBhvr>
                                      <p:to>
                                        <p:strVal val="visible"/>
                                      </p:to>
                                    </p:set>
                                    <p:anim calcmode="lin" valueType="num">
                                      <p:cBhvr additive="base">
                                        <p:cTn id="44" dur="500" fill="hold"/>
                                        <p:tgtEl>
                                          <p:spTgt spid="14">
                                            <p:graphicEl>
                                              <a:dgm id="{0AFEC232-22F9-7445-BFD6-12FB2810E0A3}"/>
                                            </p:graphicEl>
                                          </p:spTgt>
                                        </p:tgtEl>
                                        <p:attrNameLst>
                                          <p:attrName>ppt_x</p:attrName>
                                        </p:attrNameLst>
                                      </p:cBhvr>
                                      <p:tavLst>
                                        <p:tav tm="0">
                                          <p:val>
                                            <p:strVal val="#ppt_x"/>
                                          </p:val>
                                        </p:tav>
                                        <p:tav tm="100000">
                                          <p:val>
                                            <p:strVal val="#ppt_x"/>
                                          </p:val>
                                        </p:tav>
                                      </p:tavLst>
                                    </p:anim>
                                    <p:anim calcmode="lin" valueType="num">
                                      <p:cBhvr additive="base">
                                        <p:cTn id="45" dur="500" fill="hold"/>
                                        <p:tgtEl>
                                          <p:spTgt spid="14">
                                            <p:graphicEl>
                                              <a:dgm id="{0AFEC232-22F9-7445-BFD6-12FB2810E0A3}"/>
                                            </p:graphicEl>
                                          </p:spTgt>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14">
                                            <p:graphicEl>
                                              <a:dgm id="{B86C04F8-F8D1-A048-9A72-6C024CB6C16B}"/>
                                            </p:graphicEl>
                                          </p:spTgt>
                                        </p:tgtEl>
                                        <p:attrNameLst>
                                          <p:attrName>style.visibility</p:attrName>
                                        </p:attrNameLst>
                                      </p:cBhvr>
                                      <p:to>
                                        <p:strVal val="visible"/>
                                      </p:to>
                                    </p:set>
                                    <p:anim calcmode="lin" valueType="num">
                                      <p:cBhvr additive="base">
                                        <p:cTn id="48" dur="500" fill="hold"/>
                                        <p:tgtEl>
                                          <p:spTgt spid="14">
                                            <p:graphicEl>
                                              <a:dgm id="{B86C04F8-F8D1-A048-9A72-6C024CB6C16B}"/>
                                            </p:graphicEl>
                                          </p:spTgt>
                                        </p:tgtEl>
                                        <p:attrNameLst>
                                          <p:attrName>ppt_x</p:attrName>
                                        </p:attrNameLst>
                                      </p:cBhvr>
                                      <p:tavLst>
                                        <p:tav tm="0">
                                          <p:val>
                                            <p:strVal val="#ppt_x"/>
                                          </p:val>
                                        </p:tav>
                                        <p:tav tm="100000">
                                          <p:val>
                                            <p:strVal val="#ppt_x"/>
                                          </p:val>
                                        </p:tav>
                                      </p:tavLst>
                                    </p:anim>
                                    <p:anim calcmode="lin" valueType="num">
                                      <p:cBhvr additive="base">
                                        <p:cTn id="49" dur="500" fill="hold"/>
                                        <p:tgtEl>
                                          <p:spTgt spid="14">
                                            <p:graphicEl>
                                              <a:dgm id="{B86C04F8-F8D1-A048-9A72-6C024CB6C16B}"/>
                                            </p:graphicEl>
                                          </p:spTgt>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0"/>
                                  </p:stCondLst>
                                  <p:childTnLst>
                                    <p:set>
                                      <p:cBhvr>
                                        <p:cTn id="51" dur="1" fill="hold">
                                          <p:stCondLst>
                                            <p:cond delay="0"/>
                                          </p:stCondLst>
                                        </p:cTn>
                                        <p:tgtEl>
                                          <p:spTgt spid="14">
                                            <p:graphicEl>
                                              <a:dgm id="{DA41C154-68CE-0448-AD75-9242BAF5A85D}"/>
                                            </p:graphicEl>
                                          </p:spTgt>
                                        </p:tgtEl>
                                        <p:attrNameLst>
                                          <p:attrName>style.visibility</p:attrName>
                                        </p:attrNameLst>
                                      </p:cBhvr>
                                      <p:to>
                                        <p:strVal val="visible"/>
                                      </p:to>
                                    </p:set>
                                    <p:anim calcmode="lin" valueType="num">
                                      <p:cBhvr additive="base">
                                        <p:cTn id="52" dur="500" fill="hold"/>
                                        <p:tgtEl>
                                          <p:spTgt spid="14">
                                            <p:graphicEl>
                                              <a:dgm id="{DA41C154-68CE-0448-AD75-9242BAF5A85D}"/>
                                            </p:graphicEl>
                                          </p:spTgt>
                                        </p:tgtEl>
                                        <p:attrNameLst>
                                          <p:attrName>ppt_x</p:attrName>
                                        </p:attrNameLst>
                                      </p:cBhvr>
                                      <p:tavLst>
                                        <p:tav tm="0">
                                          <p:val>
                                            <p:strVal val="#ppt_x"/>
                                          </p:val>
                                        </p:tav>
                                        <p:tav tm="100000">
                                          <p:val>
                                            <p:strVal val="#ppt_x"/>
                                          </p:val>
                                        </p:tav>
                                      </p:tavLst>
                                    </p:anim>
                                    <p:anim calcmode="lin" valueType="num">
                                      <p:cBhvr additive="base">
                                        <p:cTn id="53" dur="500" fill="hold"/>
                                        <p:tgtEl>
                                          <p:spTgt spid="14">
                                            <p:graphicEl>
                                              <a:dgm id="{DA41C154-68CE-0448-AD75-9242BAF5A85D}"/>
                                            </p:graphicEl>
                                          </p:spTgt>
                                        </p:tgtEl>
                                        <p:attrNameLst>
                                          <p:attrName>ppt_y</p:attrName>
                                        </p:attrNameLst>
                                      </p:cBhvr>
                                      <p:tavLst>
                                        <p:tav tm="0">
                                          <p:val>
                                            <p:strVal val="1+#ppt_h/2"/>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grpId="0" nodeType="clickEffect">
                                  <p:stCondLst>
                                    <p:cond delay="0"/>
                                  </p:stCondLst>
                                  <p:childTnLst>
                                    <p:set>
                                      <p:cBhvr>
                                        <p:cTn id="57" dur="1" fill="hold">
                                          <p:stCondLst>
                                            <p:cond delay="0"/>
                                          </p:stCondLst>
                                        </p:cTn>
                                        <p:tgtEl>
                                          <p:spTgt spid="30"/>
                                        </p:tgtEl>
                                        <p:attrNameLst>
                                          <p:attrName>style.visibility</p:attrName>
                                        </p:attrNameLst>
                                      </p:cBhvr>
                                      <p:to>
                                        <p:strVal val="visible"/>
                                      </p:to>
                                    </p:set>
                                    <p:animEffect transition="in" filter="fade">
                                      <p:cBhvr>
                                        <p:cTn id="58" dur="500"/>
                                        <p:tgtEl>
                                          <p:spTgt spid="30"/>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26"/>
                                        </p:tgtEl>
                                        <p:attrNameLst>
                                          <p:attrName>style.visibility</p:attrName>
                                        </p:attrNameLst>
                                      </p:cBhvr>
                                      <p:to>
                                        <p:strVal val="visible"/>
                                      </p:to>
                                    </p:set>
                                    <p:animEffect transition="in" filter="fade">
                                      <p:cBhvr>
                                        <p:cTn id="61" dur="500"/>
                                        <p:tgtEl>
                                          <p:spTgt spid="26"/>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31"/>
                                        </p:tgtEl>
                                        <p:attrNameLst>
                                          <p:attrName>style.visibility</p:attrName>
                                        </p:attrNameLst>
                                      </p:cBhvr>
                                      <p:to>
                                        <p:strVal val="visible"/>
                                      </p:to>
                                    </p:set>
                                    <p:animEffect transition="in" filter="fade">
                                      <p:cBhvr>
                                        <p:cTn id="64" dur="500"/>
                                        <p:tgtEl>
                                          <p:spTgt spid="31"/>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24"/>
                                        </p:tgtEl>
                                        <p:attrNameLst>
                                          <p:attrName>style.visibility</p:attrName>
                                        </p:attrNameLst>
                                      </p:cBhvr>
                                      <p:to>
                                        <p:strVal val="visible"/>
                                      </p:to>
                                    </p:set>
                                    <p:animEffect transition="in" filter="fade">
                                      <p:cBhvr>
                                        <p:cTn id="67" dur="500"/>
                                        <p:tgtEl>
                                          <p:spTgt spid="24"/>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32"/>
                                        </p:tgtEl>
                                        <p:attrNameLst>
                                          <p:attrName>style.visibility</p:attrName>
                                        </p:attrNameLst>
                                      </p:cBhvr>
                                      <p:to>
                                        <p:strVal val="visible"/>
                                      </p:to>
                                    </p:set>
                                    <p:animEffect transition="in" filter="fade">
                                      <p:cBhvr>
                                        <p:cTn id="70" dur="500"/>
                                        <p:tgtEl>
                                          <p:spTgt spid="32"/>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22"/>
                                        </p:tgtEl>
                                        <p:attrNameLst>
                                          <p:attrName>style.visibility</p:attrName>
                                        </p:attrNameLst>
                                      </p:cBhvr>
                                      <p:to>
                                        <p:strVal val="visible"/>
                                      </p:to>
                                    </p:set>
                                    <p:animEffect transition="in" filter="fade">
                                      <p:cBhvr>
                                        <p:cTn id="73" dur="500"/>
                                        <p:tgtEl>
                                          <p:spTgt spid="22"/>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33"/>
                                        </p:tgtEl>
                                        <p:attrNameLst>
                                          <p:attrName>style.visibility</p:attrName>
                                        </p:attrNameLst>
                                      </p:cBhvr>
                                      <p:to>
                                        <p:strVal val="visible"/>
                                      </p:to>
                                    </p:set>
                                    <p:animEffect transition="in" filter="fade">
                                      <p:cBhvr>
                                        <p:cTn id="76" dur="500"/>
                                        <p:tgtEl>
                                          <p:spTgt spid="33"/>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20"/>
                                        </p:tgtEl>
                                        <p:attrNameLst>
                                          <p:attrName>style.visibility</p:attrName>
                                        </p:attrNameLst>
                                      </p:cBhvr>
                                      <p:to>
                                        <p:strVal val="visible"/>
                                      </p:to>
                                    </p:set>
                                    <p:animEffect transition="in" filter="fade">
                                      <p:cBhvr>
                                        <p:cTn id="79" dur="500"/>
                                        <p:tgtEl>
                                          <p:spTgt spid="20"/>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34"/>
                                        </p:tgtEl>
                                        <p:attrNameLst>
                                          <p:attrName>style.visibility</p:attrName>
                                        </p:attrNameLst>
                                      </p:cBhvr>
                                      <p:to>
                                        <p:strVal val="visible"/>
                                      </p:to>
                                    </p:set>
                                    <p:animEffect transition="in" filter="fade">
                                      <p:cBhvr>
                                        <p:cTn id="82" dur="500"/>
                                        <p:tgtEl>
                                          <p:spTgt spid="34"/>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18"/>
                                        </p:tgtEl>
                                        <p:attrNameLst>
                                          <p:attrName>style.visibility</p:attrName>
                                        </p:attrNameLst>
                                      </p:cBhvr>
                                      <p:to>
                                        <p:strVal val="visible"/>
                                      </p:to>
                                    </p:set>
                                    <p:animEffect transition="in" filter="fade">
                                      <p:cBhvr>
                                        <p:cTn id="8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4" grpId="0">
        <p:bldSub>
          <a:bldDgm/>
        </p:bldSub>
      </p:bldGraphic>
      <p:bldP spid="18" grpId="0" animBg="1"/>
      <p:bldP spid="20" grpId="0" animBg="1"/>
      <p:bldP spid="22" grpId="0" animBg="1"/>
      <p:bldP spid="24" grpId="0" animBg="1"/>
      <p:bldP spid="26" grpId="0" animBg="1"/>
      <p:bldP spid="30" grpId="0" animBg="1"/>
      <p:bldP spid="31" grpId="0" animBg="1"/>
      <p:bldP spid="32" grpId="0" animBg="1"/>
      <p:bldP spid="33" grpId="0" animBg="1"/>
      <p:bldP spid="3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Introducing the Yammer Platform.</a:t>
            </a:r>
            <a:endParaRPr lang="en-US" dirty="0"/>
          </a:p>
        </p:txBody>
      </p:sp>
    </p:spTree>
    <p:extLst>
      <p:ext uri="{BB962C8B-B14F-4D97-AF65-F5344CB8AC3E}">
        <p14:creationId xmlns:p14="http://schemas.microsoft.com/office/powerpoint/2010/main" val="292521725"/>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74702" y="2671116"/>
            <a:ext cx="11887200" cy="1831975"/>
          </a:xfrm>
        </p:spPr>
        <p:txBody>
          <a:bodyPr/>
          <a:lstStyle/>
          <a:p>
            <a:r>
              <a:rPr lang="en-US" dirty="0" smtClean="0"/>
              <a:t>How does it all work?</a:t>
            </a:r>
            <a:endParaRPr lang="en-US" sz="6600" dirty="0"/>
          </a:p>
        </p:txBody>
      </p:sp>
    </p:spTree>
    <p:extLst>
      <p:ext uri="{BB962C8B-B14F-4D97-AF65-F5344CB8AC3E}">
        <p14:creationId xmlns:p14="http://schemas.microsoft.com/office/powerpoint/2010/main" val="985857995"/>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505050"/>
                </a:solidFill>
                <a:latin typeface="Segoe UI Light (Headings)"/>
                <a:cs typeface="Segoe UI Light (Headings)"/>
              </a:rPr>
              <a:t>Benefits of Unstructured Communication</a:t>
            </a:r>
            <a:endParaRPr lang="en-US" dirty="0">
              <a:solidFill>
                <a:srgbClr val="505050"/>
              </a:solidFill>
              <a:latin typeface="Segoe UI Light (Headings)"/>
              <a:cs typeface="Segoe UI Light (Headings)"/>
            </a:endParaRPr>
          </a:p>
        </p:txBody>
      </p:sp>
      <p:sp>
        <p:nvSpPr>
          <p:cNvPr id="6" name="Content Placeholder 2"/>
          <p:cNvSpPr txBox="1">
            <a:spLocks/>
          </p:cNvSpPr>
          <p:nvPr/>
        </p:nvSpPr>
        <p:spPr>
          <a:xfrm>
            <a:off x="6375379" y="1162517"/>
            <a:ext cx="5697893" cy="2412463"/>
          </a:xfrm>
          <a:prstGeom prst="rect">
            <a:avLst/>
          </a:prstGeom>
        </p:spPr>
        <p:txBody>
          <a:bodyPr lIns="111026" tIns="55513" rIns="111026" bIns="55513"/>
          <a:lstStyle>
            <a:lvl1pPr marL="342900" indent="-342900" algn="l" defTabSz="457200" rtl="0" eaLnBrk="1" latinLnBrk="0" hangingPunct="1">
              <a:spcBef>
                <a:spcPct val="20000"/>
              </a:spcBef>
              <a:buClr>
                <a:srgbClr val="0983AD"/>
              </a:buClr>
              <a:buSzPct val="80000"/>
              <a:buFont typeface="Lucida Grande"/>
              <a:buChar char="›"/>
              <a:defRPr sz="2400" kern="1200">
                <a:solidFill>
                  <a:schemeClr val="tx1"/>
                </a:solidFill>
                <a:latin typeface="+mn-lt"/>
                <a:ea typeface="+mn-ea"/>
                <a:cs typeface="+mn-cs"/>
              </a:defRPr>
            </a:lvl1pPr>
            <a:lvl2pPr marL="742950" indent="-285750" algn="l" defTabSz="457200" rtl="0" eaLnBrk="1" latinLnBrk="0" hangingPunct="1">
              <a:spcBef>
                <a:spcPct val="20000"/>
              </a:spcBef>
              <a:buClr>
                <a:srgbClr val="0983AD"/>
              </a:buClr>
              <a:buSzPct val="70000"/>
              <a:buFont typeface="Lucida Grande"/>
              <a:buChar char="»"/>
              <a:defRPr sz="2400" kern="1200">
                <a:solidFill>
                  <a:schemeClr val="tx1"/>
                </a:solidFill>
                <a:latin typeface="+mn-lt"/>
                <a:ea typeface="+mn-ea"/>
                <a:cs typeface="+mn-cs"/>
              </a:defRPr>
            </a:lvl2pPr>
            <a:lvl3pPr marL="1143000" indent="-228600" algn="l" defTabSz="457200" rtl="0" eaLnBrk="1" latinLnBrk="0" hangingPunct="1">
              <a:spcBef>
                <a:spcPct val="20000"/>
              </a:spcBef>
              <a:buClr>
                <a:srgbClr val="0983AD"/>
              </a:buClr>
              <a:buSzPct val="80000"/>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Clr>
                <a:srgbClr val="0983AD"/>
              </a:buClr>
              <a:buFont typeface="Lucida Grande"/>
              <a:buChar char="›"/>
              <a:defRPr sz="2400" kern="1200">
                <a:solidFill>
                  <a:schemeClr val="tx1"/>
                </a:solidFill>
                <a:latin typeface="+mn-lt"/>
                <a:ea typeface="+mn-ea"/>
                <a:cs typeface="+mn-cs"/>
              </a:defRPr>
            </a:lvl4pPr>
            <a:lvl5pPr marL="2057400" indent="-228600" algn="l" defTabSz="457200" rtl="0" eaLnBrk="1" latinLnBrk="0" hangingPunct="1">
              <a:spcBef>
                <a:spcPct val="20000"/>
              </a:spcBef>
              <a:buClr>
                <a:srgbClr val="0983AD"/>
              </a:buClr>
              <a:buFont typeface="Lucida Grande"/>
              <a:buChar char="›"/>
              <a:defRPr sz="24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endParaRPr lang="en-US" dirty="0"/>
          </a:p>
        </p:txBody>
      </p:sp>
      <p:pic>
        <p:nvPicPr>
          <p:cNvPr id="10" name="Picture 9" descr="Screen Shot 2012-10-28 at 5.34.01 PM.png"/>
          <p:cNvPicPr>
            <a:picLocks noChangeAspect="1"/>
          </p:cNvPicPr>
          <p:nvPr/>
        </p:nvPicPr>
        <p:blipFill rotWithShape="1">
          <a:blip r:embed="rId3">
            <a:extLst>
              <a:ext uri="{28A0092B-C50C-407E-A947-70E740481C1C}">
                <a14:useLocalDpi xmlns:a14="http://schemas.microsoft.com/office/drawing/2010/main" val="0"/>
              </a:ext>
            </a:extLst>
          </a:blip>
          <a:srcRect b="11415"/>
          <a:stretch/>
        </p:blipFill>
        <p:spPr>
          <a:xfrm>
            <a:off x="6365057" y="1119849"/>
            <a:ext cx="5760506" cy="2455132"/>
          </a:xfrm>
          <a:prstGeom prst="rect">
            <a:avLst/>
          </a:prstGeom>
          <a:ln>
            <a:noFill/>
          </a:ln>
          <a:effectLst>
            <a:outerShdw blurRad="292100" dist="139700" dir="2700000" algn="tl" rotWithShape="0">
              <a:srgbClr val="333333">
                <a:alpha val="65000"/>
              </a:srgbClr>
            </a:outerShdw>
          </a:effectLst>
        </p:spPr>
      </p:pic>
      <p:pic>
        <p:nvPicPr>
          <p:cNvPr id="12" name="Picture 11"/>
          <p:cNvPicPr>
            <a:picLocks noChangeAspect="1"/>
          </p:cNvPicPr>
          <p:nvPr/>
        </p:nvPicPr>
        <p:blipFill rotWithShape="1">
          <a:blip r:embed="rId4"/>
          <a:srcRect b="13669"/>
          <a:stretch/>
        </p:blipFill>
        <p:spPr>
          <a:xfrm>
            <a:off x="313071" y="3815371"/>
            <a:ext cx="5697893" cy="2401985"/>
          </a:xfrm>
          <a:prstGeom prst="rect">
            <a:avLst/>
          </a:prstGeom>
          <a:ln>
            <a:noFill/>
          </a:ln>
          <a:effectLst>
            <a:outerShdw blurRad="292100" dist="139700" dir="2700000" algn="tl" rotWithShape="0">
              <a:srgbClr val="333333">
                <a:alpha val="65000"/>
              </a:srgbClr>
            </a:outerShdw>
          </a:effectLst>
        </p:spPr>
      </p:pic>
      <p:sp>
        <p:nvSpPr>
          <p:cNvPr id="3" name="Content Placeholder 2"/>
          <p:cNvSpPr>
            <a:spLocks noGrp="1"/>
          </p:cNvSpPr>
          <p:nvPr>
            <p:ph idx="1"/>
          </p:nvPr>
        </p:nvSpPr>
        <p:spPr>
          <a:xfrm>
            <a:off x="274702" y="1119848"/>
            <a:ext cx="5697893" cy="2495432"/>
          </a:xfrm>
          <a:solidFill>
            <a:schemeClr val="accent1"/>
          </a:solidFill>
        </p:spPr>
        <p:txBody>
          <a:bodyPr anchor="ctr"/>
          <a:lstStyle/>
          <a:p>
            <a:pPr marL="0" indent="0" algn="ctr">
              <a:buNone/>
            </a:pPr>
            <a:r>
              <a:rPr lang="en-US" sz="3400" dirty="0">
                <a:solidFill>
                  <a:srgbClr val="FFFFFF"/>
                </a:solidFill>
              </a:rPr>
              <a:t>Small Learning Curve</a:t>
            </a:r>
          </a:p>
        </p:txBody>
      </p:sp>
      <p:sp>
        <p:nvSpPr>
          <p:cNvPr id="11" name="Content Placeholder 2"/>
          <p:cNvSpPr txBox="1">
            <a:spLocks/>
          </p:cNvSpPr>
          <p:nvPr/>
        </p:nvSpPr>
        <p:spPr>
          <a:xfrm>
            <a:off x="6375379" y="3804893"/>
            <a:ext cx="5750185" cy="2412463"/>
          </a:xfrm>
          <a:prstGeom prst="rect">
            <a:avLst/>
          </a:prstGeom>
          <a:solidFill>
            <a:srgbClr val="00A651"/>
          </a:solidFill>
        </p:spPr>
        <p:txBody>
          <a:bodyPr lIns="111026" tIns="55513" rIns="111026" bIns="55513" anchor="ctr"/>
          <a:lstStyle>
            <a:lvl1pPr marL="342900" indent="-342900" algn="l" defTabSz="457200" rtl="0" eaLnBrk="1" latinLnBrk="0" hangingPunct="1">
              <a:spcBef>
                <a:spcPct val="20000"/>
              </a:spcBef>
              <a:buClr>
                <a:srgbClr val="0983AD"/>
              </a:buClr>
              <a:buSzPct val="80000"/>
              <a:buFont typeface="Lucida Grande"/>
              <a:buChar char="›"/>
              <a:defRPr sz="2400" kern="1200">
                <a:solidFill>
                  <a:schemeClr val="tx1"/>
                </a:solidFill>
                <a:latin typeface="+mn-lt"/>
                <a:ea typeface="+mn-ea"/>
                <a:cs typeface="+mn-cs"/>
              </a:defRPr>
            </a:lvl1pPr>
            <a:lvl2pPr marL="742950" indent="-285750" algn="l" defTabSz="457200" rtl="0" eaLnBrk="1" latinLnBrk="0" hangingPunct="1">
              <a:spcBef>
                <a:spcPct val="20000"/>
              </a:spcBef>
              <a:buClr>
                <a:srgbClr val="0983AD"/>
              </a:buClr>
              <a:buSzPct val="70000"/>
              <a:buFont typeface="Lucida Grande"/>
              <a:buChar char="»"/>
              <a:defRPr sz="2400" kern="1200">
                <a:solidFill>
                  <a:schemeClr val="tx1"/>
                </a:solidFill>
                <a:latin typeface="+mn-lt"/>
                <a:ea typeface="+mn-ea"/>
                <a:cs typeface="+mn-cs"/>
              </a:defRPr>
            </a:lvl2pPr>
            <a:lvl3pPr marL="1143000" indent="-228600" algn="l" defTabSz="457200" rtl="0" eaLnBrk="1" latinLnBrk="0" hangingPunct="1">
              <a:spcBef>
                <a:spcPct val="20000"/>
              </a:spcBef>
              <a:buClr>
                <a:srgbClr val="0983AD"/>
              </a:buClr>
              <a:buSzPct val="80000"/>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Clr>
                <a:srgbClr val="0983AD"/>
              </a:buClr>
              <a:buFont typeface="Lucida Grande"/>
              <a:buChar char="›"/>
              <a:defRPr sz="2400" kern="1200">
                <a:solidFill>
                  <a:schemeClr val="tx1"/>
                </a:solidFill>
                <a:latin typeface="+mn-lt"/>
                <a:ea typeface="+mn-ea"/>
                <a:cs typeface="+mn-cs"/>
              </a:defRPr>
            </a:lvl4pPr>
            <a:lvl5pPr marL="2057400" indent="-228600" algn="l" defTabSz="457200" rtl="0" eaLnBrk="1" latinLnBrk="0" hangingPunct="1">
              <a:spcBef>
                <a:spcPct val="20000"/>
              </a:spcBef>
              <a:buClr>
                <a:srgbClr val="0983AD"/>
              </a:buClr>
              <a:buFont typeface="Lucida Grande"/>
              <a:buChar char="›"/>
              <a:defRPr sz="24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3400" dirty="0">
                <a:solidFill>
                  <a:srgbClr val="FFFFFF"/>
                </a:solidFill>
              </a:rPr>
              <a:t>No “Rules”</a:t>
            </a:r>
          </a:p>
        </p:txBody>
      </p:sp>
    </p:spTree>
    <p:extLst>
      <p:ext uri="{BB962C8B-B14F-4D97-AF65-F5344CB8AC3E}">
        <p14:creationId xmlns:p14="http://schemas.microsoft.com/office/powerpoint/2010/main" val="36415926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stretch>
            <a:fillRect/>
          </a:stretch>
        </p:blipFill>
        <p:spPr>
          <a:xfrm>
            <a:off x="-91054" y="-1"/>
            <a:ext cx="12527529" cy="7002139"/>
          </a:xfrm>
          <a:prstGeom prst="rect">
            <a:avLst/>
          </a:prstGeom>
        </p:spPr>
      </p:pic>
    </p:spTree>
    <p:extLst>
      <p:ext uri="{BB962C8B-B14F-4D97-AF65-F5344CB8AC3E}">
        <p14:creationId xmlns:p14="http://schemas.microsoft.com/office/powerpoint/2010/main" val="321901853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505050"/>
                </a:solidFill>
              </a:rPr>
              <a:t>Yammer Starts Out Unstructured</a:t>
            </a:r>
            <a:endParaRPr lang="en-US" dirty="0">
              <a:solidFill>
                <a:srgbClr val="505050"/>
              </a:solidFill>
            </a:endParaRPr>
          </a:p>
        </p:txBody>
      </p:sp>
      <p:pic>
        <p:nvPicPr>
          <p:cNvPr id="7" name="Picture 6" descr="PowerPoint Slide Show - [Value of Structured Data.pptx].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4549" y="932604"/>
            <a:ext cx="11643935" cy="547408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4467214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2"/>
          <p:cNvSpPr txBox="1">
            <a:spLocks/>
          </p:cNvSpPr>
          <p:nvPr/>
        </p:nvSpPr>
        <p:spPr>
          <a:xfrm>
            <a:off x="6309677" y="1119848"/>
            <a:ext cx="2834608" cy="2468853"/>
          </a:xfrm>
          <a:prstGeom prst="rect">
            <a:avLst/>
          </a:prstGeom>
          <a:solidFill>
            <a:schemeClr val="accent1"/>
          </a:solidFill>
        </p:spPr>
        <p:txBody>
          <a:bodyPr lIns="111026" tIns="55513" rIns="111026" bIns="55513" anchor="ctr"/>
          <a:lstStyle>
            <a:lvl1pPr marL="342900" indent="-342900" algn="l" defTabSz="457200" rtl="0" eaLnBrk="1" latinLnBrk="0" hangingPunct="1">
              <a:spcBef>
                <a:spcPct val="20000"/>
              </a:spcBef>
              <a:buClr>
                <a:srgbClr val="0983AD"/>
              </a:buClr>
              <a:buSzPct val="80000"/>
              <a:buFont typeface="Lucida Grande"/>
              <a:buChar char="›"/>
              <a:defRPr sz="2400" kern="1200">
                <a:solidFill>
                  <a:schemeClr val="tx1"/>
                </a:solidFill>
                <a:latin typeface="+mn-lt"/>
                <a:ea typeface="+mn-ea"/>
                <a:cs typeface="+mn-cs"/>
              </a:defRPr>
            </a:lvl1pPr>
            <a:lvl2pPr marL="742950" indent="-285750" algn="l" defTabSz="457200" rtl="0" eaLnBrk="1" latinLnBrk="0" hangingPunct="1">
              <a:spcBef>
                <a:spcPct val="20000"/>
              </a:spcBef>
              <a:buClr>
                <a:srgbClr val="0983AD"/>
              </a:buClr>
              <a:buSzPct val="70000"/>
              <a:buFont typeface="Lucida Grande"/>
              <a:buChar char="»"/>
              <a:defRPr sz="2400" kern="1200">
                <a:solidFill>
                  <a:schemeClr val="tx1"/>
                </a:solidFill>
                <a:latin typeface="+mn-lt"/>
                <a:ea typeface="+mn-ea"/>
                <a:cs typeface="+mn-cs"/>
              </a:defRPr>
            </a:lvl2pPr>
            <a:lvl3pPr marL="1143000" indent="-228600" algn="l" defTabSz="457200" rtl="0" eaLnBrk="1" latinLnBrk="0" hangingPunct="1">
              <a:spcBef>
                <a:spcPct val="20000"/>
              </a:spcBef>
              <a:buClr>
                <a:srgbClr val="0983AD"/>
              </a:buClr>
              <a:buSzPct val="80000"/>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Clr>
                <a:srgbClr val="0983AD"/>
              </a:buClr>
              <a:buFont typeface="Lucida Grande"/>
              <a:buChar char="›"/>
              <a:defRPr sz="2400" kern="1200">
                <a:solidFill>
                  <a:schemeClr val="tx1"/>
                </a:solidFill>
                <a:latin typeface="+mn-lt"/>
                <a:ea typeface="+mn-ea"/>
                <a:cs typeface="+mn-cs"/>
              </a:defRPr>
            </a:lvl4pPr>
            <a:lvl5pPr marL="2057400" indent="-228600" algn="l" defTabSz="457200" rtl="0" eaLnBrk="1" latinLnBrk="0" hangingPunct="1">
              <a:spcBef>
                <a:spcPct val="20000"/>
              </a:spcBef>
              <a:buClr>
                <a:srgbClr val="0983AD"/>
              </a:buClr>
              <a:buFont typeface="Lucida Grande"/>
              <a:buChar char="›"/>
              <a:defRPr sz="24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endParaRPr lang="en-US" dirty="0">
              <a:solidFill>
                <a:srgbClr val="FFFFFF"/>
              </a:solidFill>
            </a:endParaRPr>
          </a:p>
        </p:txBody>
      </p:sp>
      <p:sp>
        <p:nvSpPr>
          <p:cNvPr id="2" name="Title 1"/>
          <p:cNvSpPr>
            <a:spLocks noGrp="1"/>
          </p:cNvSpPr>
          <p:nvPr>
            <p:ph type="title"/>
          </p:nvPr>
        </p:nvSpPr>
        <p:spPr/>
        <p:txBody>
          <a:bodyPr/>
          <a:lstStyle/>
          <a:p>
            <a:r>
              <a:rPr lang="en-US" dirty="0" smtClean="0">
                <a:solidFill>
                  <a:srgbClr val="505050"/>
                </a:solidFill>
              </a:rPr>
              <a:t>Purely Unstructured Data Has Limitations</a:t>
            </a:r>
            <a:endParaRPr lang="en-US" dirty="0">
              <a:solidFill>
                <a:srgbClr val="505050"/>
              </a:solidFill>
            </a:endParaRPr>
          </a:p>
        </p:txBody>
      </p:sp>
      <p:sp>
        <p:nvSpPr>
          <p:cNvPr id="4" name="Text Placeholder 3"/>
          <p:cNvSpPr>
            <a:spLocks noGrp="1"/>
          </p:cNvSpPr>
          <p:nvPr>
            <p:ph type="body" idx="15"/>
          </p:nvPr>
        </p:nvSpPr>
        <p:spPr/>
        <p:txBody>
          <a:bodyPr/>
          <a:lstStyle/>
          <a:p>
            <a:endParaRPr lang="en-US"/>
          </a:p>
        </p:txBody>
      </p:sp>
      <p:sp>
        <p:nvSpPr>
          <p:cNvPr id="6" name="Content Placeholder 2"/>
          <p:cNvSpPr txBox="1">
            <a:spLocks/>
          </p:cNvSpPr>
          <p:nvPr/>
        </p:nvSpPr>
        <p:spPr>
          <a:xfrm>
            <a:off x="6375379" y="1162517"/>
            <a:ext cx="5697893" cy="2412463"/>
          </a:xfrm>
          <a:prstGeom prst="rect">
            <a:avLst/>
          </a:prstGeom>
        </p:spPr>
        <p:txBody>
          <a:bodyPr lIns="111026" tIns="55513" rIns="111026" bIns="55513"/>
          <a:lstStyle>
            <a:lvl1pPr marL="342900" indent="-342900" algn="l" defTabSz="457200" rtl="0" eaLnBrk="1" latinLnBrk="0" hangingPunct="1">
              <a:spcBef>
                <a:spcPct val="20000"/>
              </a:spcBef>
              <a:buClr>
                <a:srgbClr val="0983AD"/>
              </a:buClr>
              <a:buSzPct val="80000"/>
              <a:buFont typeface="Lucida Grande"/>
              <a:buChar char="›"/>
              <a:defRPr sz="2400" kern="1200">
                <a:solidFill>
                  <a:schemeClr val="tx1"/>
                </a:solidFill>
                <a:latin typeface="+mn-lt"/>
                <a:ea typeface="+mn-ea"/>
                <a:cs typeface="+mn-cs"/>
              </a:defRPr>
            </a:lvl1pPr>
            <a:lvl2pPr marL="742950" indent="-285750" algn="l" defTabSz="457200" rtl="0" eaLnBrk="1" latinLnBrk="0" hangingPunct="1">
              <a:spcBef>
                <a:spcPct val="20000"/>
              </a:spcBef>
              <a:buClr>
                <a:srgbClr val="0983AD"/>
              </a:buClr>
              <a:buSzPct val="70000"/>
              <a:buFont typeface="Lucida Grande"/>
              <a:buChar char="»"/>
              <a:defRPr sz="2400" kern="1200">
                <a:solidFill>
                  <a:schemeClr val="tx1"/>
                </a:solidFill>
                <a:latin typeface="+mn-lt"/>
                <a:ea typeface="+mn-ea"/>
                <a:cs typeface="+mn-cs"/>
              </a:defRPr>
            </a:lvl2pPr>
            <a:lvl3pPr marL="1143000" indent="-228600" algn="l" defTabSz="457200" rtl="0" eaLnBrk="1" latinLnBrk="0" hangingPunct="1">
              <a:spcBef>
                <a:spcPct val="20000"/>
              </a:spcBef>
              <a:buClr>
                <a:srgbClr val="0983AD"/>
              </a:buClr>
              <a:buSzPct val="80000"/>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Clr>
                <a:srgbClr val="0983AD"/>
              </a:buClr>
              <a:buFont typeface="Lucida Grande"/>
              <a:buChar char="›"/>
              <a:defRPr sz="2400" kern="1200">
                <a:solidFill>
                  <a:schemeClr val="tx1"/>
                </a:solidFill>
                <a:latin typeface="+mn-lt"/>
                <a:ea typeface="+mn-ea"/>
                <a:cs typeface="+mn-cs"/>
              </a:defRPr>
            </a:lvl4pPr>
            <a:lvl5pPr marL="2057400" indent="-228600" algn="l" defTabSz="457200" rtl="0" eaLnBrk="1" latinLnBrk="0" hangingPunct="1">
              <a:spcBef>
                <a:spcPct val="20000"/>
              </a:spcBef>
              <a:buClr>
                <a:srgbClr val="0983AD"/>
              </a:buClr>
              <a:buFont typeface="Lucida Grande"/>
              <a:buChar char="›"/>
              <a:defRPr sz="24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endParaRPr lang="en-US" dirty="0"/>
          </a:p>
        </p:txBody>
      </p:sp>
      <p:sp>
        <p:nvSpPr>
          <p:cNvPr id="3" name="Content Placeholder 2"/>
          <p:cNvSpPr>
            <a:spLocks noGrp="1"/>
          </p:cNvSpPr>
          <p:nvPr>
            <p:ph idx="1"/>
          </p:nvPr>
        </p:nvSpPr>
        <p:spPr>
          <a:xfrm>
            <a:off x="6375379" y="1801157"/>
            <a:ext cx="2744703" cy="1135182"/>
          </a:xfrm>
          <a:solidFill>
            <a:srgbClr val="00A651"/>
          </a:solidFill>
        </p:spPr>
        <p:txBody>
          <a:bodyPr anchor="ctr"/>
          <a:lstStyle/>
          <a:p>
            <a:pPr marL="0" indent="0" algn="ctr">
              <a:buNone/>
            </a:pPr>
            <a:r>
              <a:rPr lang="en-US" sz="3400" dirty="0">
                <a:solidFill>
                  <a:srgbClr val="FFFFFF"/>
                </a:solidFill>
              </a:rPr>
              <a:t>Noise Reduction</a:t>
            </a:r>
          </a:p>
        </p:txBody>
      </p:sp>
      <p:sp>
        <p:nvSpPr>
          <p:cNvPr id="11" name="Content Placeholder 2"/>
          <p:cNvSpPr txBox="1">
            <a:spLocks/>
          </p:cNvSpPr>
          <p:nvPr/>
        </p:nvSpPr>
        <p:spPr>
          <a:xfrm>
            <a:off x="338851" y="3804893"/>
            <a:ext cx="5750185" cy="2412463"/>
          </a:xfrm>
          <a:prstGeom prst="rect">
            <a:avLst/>
          </a:prstGeom>
          <a:solidFill>
            <a:schemeClr val="accent1"/>
          </a:solidFill>
        </p:spPr>
        <p:txBody>
          <a:bodyPr lIns="111026" tIns="55513" rIns="111026" bIns="55513" anchor="ctr"/>
          <a:lstStyle>
            <a:lvl1pPr marL="342900" indent="-342900" algn="l" defTabSz="457200" rtl="0" eaLnBrk="1" latinLnBrk="0" hangingPunct="1">
              <a:spcBef>
                <a:spcPct val="20000"/>
              </a:spcBef>
              <a:buClr>
                <a:srgbClr val="0983AD"/>
              </a:buClr>
              <a:buSzPct val="80000"/>
              <a:buFont typeface="Lucida Grande"/>
              <a:buChar char="›"/>
              <a:defRPr sz="2400" kern="1200">
                <a:solidFill>
                  <a:schemeClr val="tx1"/>
                </a:solidFill>
                <a:latin typeface="+mn-lt"/>
                <a:ea typeface="+mn-ea"/>
                <a:cs typeface="+mn-cs"/>
              </a:defRPr>
            </a:lvl1pPr>
            <a:lvl2pPr marL="742950" indent="-285750" algn="l" defTabSz="457200" rtl="0" eaLnBrk="1" latinLnBrk="0" hangingPunct="1">
              <a:spcBef>
                <a:spcPct val="20000"/>
              </a:spcBef>
              <a:buClr>
                <a:srgbClr val="0983AD"/>
              </a:buClr>
              <a:buSzPct val="70000"/>
              <a:buFont typeface="Lucida Grande"/>
              <a:buChar char="»"/>
              <a:defRPr sz="2400" kern="1200">
                <a:solidFill>
                  <a:schemeClr val="tx1"/>
                </a:solidFill>
                <a:latin typeface="+mn-lt"/>
                <a:ea typeface="+mn-ea"/>
                <a:cs typeface="+mn-cs"/>
              </a:defRPr>
            </a:lvl2pPr>
            <a:lvl3pPr marL="1143000" indent="-228600" algn="l" defTabSz="457200" rtl="0" eaLnBrk="1" latinLnBrk="0" hangingPunct="1">
              <a:spcBef>
                <a:spcPct val="20000"/>
              </a:spcBef>
              <a:buClr>
                <a:srgbClr val="0983AD"/>
              </a:buClr>
              <a:buSzPct val="80000"/>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Clr>
                <a:srgbClr val="0983AD"/>
              </a:buClr>
              <a:buFont typeface="Lucida Grande"/>
              <a:buChar char="›"/>
              <a:defRPr sz="2400" kern="1200">
                <a:solidFill>
                  <a:schemeClr val="tx1"/>
                </a:solidFill>
                <a:latin typeface="+mn-lt"/>
                <a:ea typeface="+mn-ea"/>
                <a:cs typeface="+mn-cs"/>
              </a:defRPr>
            </a:lvl4pPr>
            <a:lvl5pPr marL="2057400" indent="-228600" algn="l" defTabSz="457200" rtl="0" eaLnBrk="1" latinLnBrk="0" hangingPunct="1">
              <a:spcBef>
                <a:spcPct val="20000"/>
              </a:spcBef>
              <a:buClr>
                <a:srgbClr val="0983AD"/>
              </a:buClr>
              <a:buFont typeface="Lucida Grande"/>
              <a:buChar char="›"/>
              <a:defRPr sz="24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3400" dirty="0" smtClean="0">
                <a:solidFill>
                  <a:srgbClr val="FFFFFF"/>
                </a:solidFill>
              </a:rPr>
              <a:t>Interoperability</a:t>
            </a:r>
            <a:endParaRPr lang="en-US" sz="3400" dirty="0">
              <a:solidFill>
                <a:srgbClr val="FFFFFF"/>
              </a:solidFill>
            </a:endParaRPr>
          </a:p>
        </p:txBody>
      </p:sp>
      <p:sp>
        <p:nvSpPr>
          <p:cNvPr id="14" name="Content Placeholder 2"/>
          <p:cNvSpPr txBox="1">
            <a:spLocks/>
          </p:cNvSpPr>
          <p:nvPr/>
        </p:nvSpPr>
        <p:spPr>
          <a:xfrm>
            <a:off x="9327358" y="1162517"/>
            <a:ext cx="2745915" cy="2412463"/>
          </a:xfrm>
          <a:prstGeom prst="rect">
            <a:avLst/>
          </a:prstGeom>
          <a:solidFill>
            <a:schemeClr val="accent1"/>
          </a:solidFill>
        </p:spPr>
        <p:txBody>
          <a:bodyPr lIns="111026" tIns="55513" rIns="111026" bIns="55513" anchor="ctr"/>
          <a:lstStyle>
            <a:lvl1pPr marL="342900" indent="-342900" algn="l" defTabSz="457200" rtl="0" eaLnBrk="1" latinLnBrk="0" hangingPunct="1">
              <a:spcBef>
                <a:spcPct val="20000"/>
              </a:spcBef>
              <a:buClr>
                <a:srgbClr val="0983AD"/>
              </a:buClr>
              <a:buSzPct val="80000"/>
              <a:buFont typeface="Lucida Grande"/>
              <a:buChar char="›"/>
              <a:defRPr sz="2400" kern="1200">
                <a:solidFill>
                  <a:schemeClr val="tx1"/>
                </a:solidFill>
                <a:latin typeface="+mn-lt"/>
                <a:ea typeface="+mn-ea"/>
                <a:cs typeface="+mn-cs"/>
              </a:defRPr>
            </a:lvl1pPr>
            <a:lvl2pPr marL="742950" indent="-285750" algn="l" defTabSz="457200" rtl="0" eaLnBrk="1" latinLnBrk="0" hangingPunct="1">
              <a:spcBef>
                <a:spcPct val="20000"/>
              </a:spcBef>
              <a:buClr>
                <a:srgbClr val="0983AD"/>
              </a:buClr>
              <a:buSzPct val="70000"/>
              <a:buFont typeface="Lucida Grande"/>
              <a:buChar char="»"/>
              <a:defRPr sz="2400" kern="1200">
                <a:solidFill>
                  <a:schemeClr val="tx1"/>
                </a:solidFill>
                <a:latin typeface="+mn-lt"/>
                <a:ea typeface="+mn-ea"/>
                <a:cs typeface="+mn-cs"/>
              </a:defRPr>
            </a:lvl2pPr>
            <a:lvl3pPr marL="1143000" indent="-228600" algn="l" defTabSz="457200" rtl="0" eaLnBrk="1" latinLnBrk="0" hangingPunct="1">
              <a:spcBef>
                <a:spcPct val="20000"/>
              </a:spcBef>
              <a:buClr>
                <a:srgbClr val="0983AD"/>
              </a:buClr>
              <a:buSzPct val="80000"/>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Clr>
                <a:srgbClr val="0983AD"/>
              </a:buClr>
              <a:buFont typeface="Lucida Grande"/>
              <a:buChar char="›"/>
              <a:defRPr sz="2400" kern="1200">
                <a:solidFill>
                  <a:schemeClr val="tx1"/>
                </a:solidFill>
                <a:latin typeface="+mn-lt"/>
                <a:ea typeface="+mn-ea"/>
                <a:cs typeface="+mn-cs"/>
              </a:defRPr>
            </a:lvl4pPr>
            <a:lvl5pPr marL="2057400" indent="-228600" algn="l" defTabSz="457200" rtl="0" eaLnBrk="1" latinLnBrk="0" hangingPunct="1">
              <a:spcBef>
                <a:spcPct val="20000"/>
              </a:spcBef>
              <a:buClr>
                <a:srgbClr val="0983AD"/>
              </a:buClr>
              <a:buFont typeface="Lucida Grande"/>
              <a:buChar char="›"/>
              <a:defRPr sz="24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3400" dirty="0">
                <a:solidFill>
                  <a:srgbClr val="FFFFFF"/>
                </a:solidFill>
              </a:rPr>
              <a:t>Archival</a:t>
            </a:r>
          </a:p>
        </p:txBody>
      </p:sp>
      <p:pic>
        <p:nvPicPr>
          <p:cNvPr id="5" name="Picture 4" descr="Yammer _ Search _everest_.png"/>
          <p:cNvPicPr>
            <a:picLocks noChangeAspect="1"/>
          </p:cNvPicPr>
          <p:nvPr/>
        </p:nvPicPr>
        <p:blipFill rotWithShape="1">
          <a:blip r:embed="rId2">
            <a:extLst>
              <a:ext uri="{28A0092B-C50C-407E-A947-70E740481C1C}">
                <a14:useLocalDpi xmlns:a14="http://schemas.microsoft.com/office/drawing/2010/main" val="0"/>
              </a:ext>
            </a:extLst>
          </a:blip>
          <a:srcRect t="1" b="1395"/>
          <a:stretch/>
        </p:blipFill>
        <p:spPr>
          <a:xfrm>
            <a:off x="338850" y="1119849"/>
            <a:ext cx="5760506" cy="2455132"/>
          </a:xfrm>
          <a:prstGeom prst="rect">
            <a:avLst/>
          </a:prstGeom>
          <a:ln>
            <a:noFill/>
          </a:ln>
          <a:effectLst>
            <a:outerShdw blurRad="292100" dist="139700" dir="2700000" algn="tl" rotWithShape="0">
              <a:srgbClr val="333333">
                <a:alpha val="65000"/>
              </a:srgbClr>
            </a:outerShdw>
          </a:effectLst>
        </p:spPr>
      </p:pic>
      <p:pic>
        <p:nvPicPr>
          <p:cNvPr id="8" name="Picture 7" descr="SPC Preso.pptx.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09676" y="3771579"/>
            <a:ext cx="5760657" cy="2494978"/>
          </a:xfrm>
          <a:prstGeom prst="rect">
            <a:avLst/>
          </a:prstGeom>
        </p:spPr>
      </p:pic>
    </p:spTree>
    <p:extLst>
      <p:ext uri="{BB962C8B-B14F-4D97-AF65-F5344CB8AC3E}">
        <p14:creationId xmlns:p14="http://schemas.microsoft.com/office/powerpoint/2010/main" val="390340842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800" dirty="0" smtClean="0"/>
              <a:t>Overview of Application Development on Yammer</a:t>
            </a:r>
            <a:endParaRPr lang="en-US" sz="4800" dirty="0"/>
          </a:p>
        </p:txBody>
      </p:sp>
      <p:sp>
        <p:nvSpPr>
          <p:cNvPr id="5" name="Text Placeholder 4"/>
          <p:cNvSpPr>
            <a:spLocks noGrp="1"/>
          </p:cNvSpPr>
          <p:nvPr>
            <p:ph type="body" sz="quarter" idx="12"/>
          </p:nvPr>
        </p:nvSpPr>
        <p:spPr/>
        <p:txBody>
          <a:bodyPr/>
          <a:lstStyle/>
          <a:p>
            <a:r>
              <a:rPr lang="en-US" sz="2400" dirty="0" smtClean="0"/>
              <a:t>Jim Patterson, Chief Product Officer</a:t>
            </a:r>
            <a:endParaRPr lang="en-US" sz="2400" dirty="0"/>
          </a:p>
          <a:p>
            <a:r>
              <a:rPr lang="en-US" sz="2400" dirty="0" smtClean="0"/>
              <a:t>Drew Dillon, Director of Platform</a:t>
            </a:r>
          </a:p>
        </p:txBody>
      </p:sp>
      <p:sp>
        <p:nvSpPr>
          <p:cNvPr id="2" name="Text Placeholder 1"/>
          <p:cNvSpPr>
            <a:spLocks noGrp="1"/>
          </p:cNvSpPr>
          <p:nvPr>
            <p:ph type="body" sz="quarter" idx="13"/>
          </p:nvPr>
        </p:nvSpPr>
        <p:spPr/>
        <p:txBody>
          <a:bodyPr/>
          <a:lstStyle/>
          <a:p>
            <a:r>
              <a:rPr lang="en-US" dirty="0" smtClean="0"/>
              <a:t>SPC167</a:t>
            </a:r>
            <a:endParaRPr lang="en-US" dirty="0"/>
          </a:p>
        </p:txBody>
      </p:sp>
      <p:sp>
        <p:nvSpPr>
          <p:cNvPr id="6" name="Text Placeholder 4"/>
          <p:cNvSpPr txBox="1">
            <a:spLocks/>
          </p:cNvSpPr>
          <p:nvPr/>
        </p:nvSpPr>
        <p:spPr>
          <a:xfrm>
            <a:off x="9875797" y="5325476"/>
            <a:ext cx="2285975" cy="1372151"/>
          </a:xfrm>
          <a:prstGeom prst="rect">
            <a:avLst/>
          </a:prstGeom>
          <a:noFill/>
        </p:spPr>
        <p:txBody>
          <a:bodyPr vert="horz" wrap="square" lIns="146304" tIns="109728" rIns="146304" bIns="109728" rtlCol="0">
            <a:noAutofit/>
          </a:bodyPr>
          <a:lstStyle>
            <a:lvl1pPr marL="0" marR="0" indent="0" algn="l" defTabSz="932742" rtl="0" eaLnBrk="1" fontAlgn="auto" latinLnBrk="0" hangingPunct="1">
              <a:lnSpc>
                <a:spcPct val="90000"/>
              </a:lnSpc>
              <a:spcBef>
                <a:spcPts val="0"/>
              </a:spcBef>
              <a:spcAft>
                <a:spcPts val="0"/>
              </a:spcAft>
              <a:buClrTx/>
              <a:buSzPct val="90000"/>
              <a:buFont typeface="Arial" pitchFamily="34" charset="0"/>
              <a:buNone/>
              <a:tabLst/>
              <a:defRPr lang="en-US" sz="3200" kern="1200" spc="0" baseline="0" dirty="0" smtClean="0">
                <a:gradFill>
                  <a:gsLst>
                    <a:gs pos="2917">
                      <a:schemeClr val="tx1"/>
                    </a:gs>
                    <a:gs pos="3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r"/>
            <a:r>
              <a:rPr lang="en-US" sz="2400" dirty="0" smtClean="0">
                <a:solidFill>
                  <a:srgbClr val="417730"/>
                </a:solidFill>
              </a:rPr>
              <a:t>@</a:t>
            </a:r>
            <a:r>
              <a:rPr lang="en-US" sz="2400" dirty="0" err="1" smtClean="0">
                <a:solidFill>
                  <a:srgbClr val="417730"/>
                </a:solidFill>
              </a:rPr>
              <a:t>jimpatterson</a:t>
            </a:r>
            <a:endParaRPr lang="en-US" sz="2400" dirty="0" smtClean="0">
              <a:solidFill>
                <a:srgbClr val="417730"/>
              </a:solidFill>
            </a:endParaRPr>
          </a:p>
          <a:p>
            <a:pPr algn="r"/>
            <a:r>
              <a:rPr lang="en-US" sz="2400" dirty="0" smtClean="0">
                <a:solidFill>
                  <a:srgbClr val="417730"/>
                </a:solidFill>
              </a:rPr>
              <a:t>@</a:t>
            </a:r>
            <a:r>
              <a:rPr lang="en-US" sz="2400" dirty="0" err="1" smtClean="0">
                <a:solidFill>
                  <a:srgbClr val="417730"/>
                </a:solidFill>
              </a:rPr>
              <a:t>drewdil</a:t>
            </a:r>
            <a:endParaRPr lang="en-US" sz="2400" dirty="0">
              <a:solidFill>
                <a:srgbClr val="417730"/>
              </a:solidFill>
            </a:endParaRPr>
          </a:p>
        </p:txBody>
      </p:sp>
    </p:spTree>
    <p:extLst>
      <p:ext uri="{BB962C8B-B14F-4D97-AF65-F5344CB8AC3E}">
        <p14:creationId xmlns:p14="http://schemas.microsoft.com/office/powerpoint/2010/main" val="248586487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505050"/>
                </a:solidFill>
              </a:rPr>
              <a:t>Yammer Has Structure</a:t>
            </a:r>
            <a:endParaRPr lang="en-US" dirty="0">
              <a:solidFill>
                <a:srgbClr val="505050"/>
              </a:solidFill>
            </a:endParaRPr>
          </a:p>
        </p:txBody>
      </p:sp>
      <p:pic>
        <p:nvPicPr>
          <p:cNvPr id="3" name="Picture 2" descr="PowerPoint Slide Show - [Value of Structured Data.pptx]-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4549" y="932604"/>
            <a:ext cx="11640541" cy="547148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11839841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505050"/>
                </a:solidFill>
              </a:rPr>
              <a:t>Messages vs. Activity</a:t>
            </a:r>
            <a:endParaRPr lang="en-US" dirty="0">
              <a:solidFill>
                <a:srgbClr val="505050"/>
              </a:solidFill>
            </a:endParaRPr>
          </a:p>
        </p:txBody>
      </p:sp>
      <p:sp>
        <p:nvSpPr>
          <p:cNvPr id="4" name="Text Placeholder 3"/>
          <p:cNvSpPr>
            <a:spLocks noGrp="1"/>
          </p:cNvSpPr>
          <p:nvPr>
            <p:ph type="body" idx="15"/>
          </p:nvPr>
        </p:nvSpPr>
        <p:spPr/>
        <p:txBody>
          <a:bodyPr/>
          <a:lstStyle/>
          <a:p>
            <a:endParaRPr lang="en-US"/>
          </a:p>
        </p:txBody>
      </p:sp>
      <p:pic>
        <p:nvPicPr>
          <p:cNvPr id="7" name="Picture 6" descr="PowerPoint Slide Show - [Value of Structured Data.pptx]-3.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4549" y="932604"/>
            <a:ext cx="11640541" cy="547148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97508079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505050"/>
                </a:solidFill>
              </a:rPr>
              <a:t>Activity Has Structure</a:t>
            </a:r>
          </a:p>
        </p:txBody>
      </p:sp>
      <p:sp>
        <p:nvSpPr>
          <p:cNvPr id="6" name="Content Placeholder 2"/>
          <p:cNvSpPr txBox="1">
            <a:spLocks/>
          </p:cNvSpPr>
          <p:nvPr/>
        </p:nvSpPr>
        <p:spPr>
          <a:xfrm>
            <a:off x="6375379" y="1162517"/>
            <a:ext cx="4689125" cy="2412463"/>
          </a:xfrm>
          <a:prstGeom prst="rect">
            <a:avLst/>
          </a:prstGeom>
          <a:solidFill>
            <a:schemeClr val="bg2"/>
          </a:solidFill>
        </p:spPr>
        <p:txBody>
          <a:bodyPr lIns="111026" tIns="55513" rIns="111026" bIns="55513"/>
          <a:lstStyle>
            <a:lvl1pPr marL="342900" indent="-342900" algn="l" defTabSz="457200" rtl="0" eaLnBrk="1" latinLnBrk="0" hangingPunct="1">
              <a:spcBef>
                <a:spcPct val="20000"/>
              </a:spcBef>
              <a:buClr>
                <a:srgbClr val="0983AD"/>
              </a:buClr>
              <a:buSzPct val="80000"/>
              <a:buFont typeface="Lucida Grande"/>
              <a:buChar char="›"/>
              <a:defRPr sz="2400" kern="1200">
                <a:solidFill>
                  <a:schemeClr val="tx1"/>
                </a:solidFill>
                <a:latin typeface="+mn-lt"/>
                <a:ea typeface="+mn-ea"/>
                <a:cs typeface="+mn-cs"/>
              </a:defRPr>
            </a:lvl1pPr>
            <a:lvl2pPr marL="742950" indent="-285750" algn="l" defTabSz="457200" rtl="0" eaLnBrk="1" latinLnBrk="0" hangingPunct="1">
              <a:spcBef>
                <a:spcPct val="20000"/>
              </a:spcBef>
              <a:buClr>
                <a:srgbClr val="0983AD"/>
              </a:buClr>
              <a:buSzPct val="70000"/>
              <a:buFont typeface="Lucida Grande"/>
              <a:buChar char="»"/>
              <a:defRPr sz="2400" kern="1200">
                <a:solidFill>
                  <a:schemeClr val="tx1"/>
                </a:solidFill>
                <a:latin typeface="+mn-lt"/>
                <a:ea typeface="+mn-ea"/>
                <a:cs typeface="+mn-cs"/>
              </a:defRPr>
            </a:lvl2pPr>
            <a:lvl3pPr marL="1143000" indent="-228600" algn="l" defTabSz="457200" rtl="0" eaLnBrk="1" latinLnBrk="0" hangingPunct="1">
              <a:spcBef>
                <a:spcPct val="20000"/>
              </a:spcBef>
              <a:buClr>
                <a:srgbClr val="0983AD"/>
              </a:buClr>
              <a:buSzPct val="80000"/>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Clr>
                <a:srgbClr val="0983AD"/>
              </a:buClr>
              <a:buFont typeface="Lucida Grande"/>
              <a:buChar char="›"/>
              <a:defRPr sz="2400" kern="1200">
                <a:solidFill>
                  <a:schemeClr val="tx1"/>
                </a:solidFill>
                <a:latin typeface="+mn-lt"/>
                <a:ea typeface="+mn-ea"/>
                <a:cs typeface="+mn-cs"/>
              </a:defRPr>
            </a:lvl4pPr>
            <a:lvl5pPr marL="2057400" indent="-228600" algn="l" defTabSz="457200" rtl="0" eaLnBrk="1" latinLnBrk="0" hangingPunct="1">
              <a:spcBef>
                <a:spcPct val="20000"/>
              </a:spcBef>
              <a:buClr>
                <a:srgbClr val="0983AD"/>
              </a:buClr>
              <a:buFont typeface="Lucida Grande"/>
              <a:buChar char="›"/>
              <a:defRPr sz="24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endParaRPr lang="en-US" dirty="0"/>
          </a:p>
        </p:txBody>
      </p:sp>
      <p:sp>
        <p:nvSpPr>
          <p:cNvPr id="3" name="Content Placeholder 2"/>
          <p:cNvSpPr>
            <a:spLocks noGrp="1"/>
          </p:cNvSpPr>
          <p:nvPr>
            <p:ph idx="1"/>
          </p:nvPr>
        </p:nvSpPr>
        <p:spPr>
          <a:xfrm>
            <a:off x="313071" y="1119847"/>
            <a:ext cx="5630849" cy="2468853"/>
          </a:xfrm>
          <a:solidFill>
            <a:schemeClr val="bg2"/>
          </a:solidFill>
        </p:spPr>
        <p:txBody>
          <a:bodyPr anchor="ctr"/>
          <a:lstStyle/>
          <a:p>
            <a:pPr marL="0" indent="0" algn="ctr">
              <a:buNone/>
            </a:pPr>
            <a:r>
              <a:rPr lang="en-US" sz="3400" dirty="0">
                <a:solidFill>
                  <a:srgbClr val="FFFFFF"/>
                </a:solidFill>
              </a:rPr>
              <a:t>User</a:t>
            </a:r>
          </a:p>
        </p:txBody>
      </p:sp>
      <p:sp>
        <p:nvSpPr>
          <p:cNvPr id="11" name="Content Placeholder 2"/>
          <p:cNvSpPr txBox="1">
            <a:spLocks/>
          </p:cNvSpPr>
          <p:nvPr/>
        </p:nvSpPr>
        <p:spPr>
          <a:xfrm>
            <a:off x="313071" y="3804893"/>
            <a:ext cx="5630849" cy="2412463"/>
          </a:xfrm>
          <a:prstGeom prst="rect">
            <a:avLst/>
          </a:prstGeom>
          <a:solidFill>
            <a:srgbClr val="00AEEF"/>
          </a:solidFill>
        </p:spPr>
        <p:txBody>
          <a:bodyPr lIns="111026" tIns="55513" rIns="111026" bIns="55513" anchor="ctr"/>
          <a:lstStyle>
            <a:lvl1pPr marL="342900" indent="-342900" algn="l" defTabSz="457200" rtl="0" eaLnBrk="1" latinLnBrk="0" hangingPunct="1">
              <a:spcBef>
                <a:spcPct val="20000"/>
              </a:spcBef>
              <a:buClr>
                <a:srgbClr val="0983AD"/>
              </a:buClr>
              <a:buSzPct val="80000"/>
              <a:buFont typeface="Lucida Grande"/>
              <a:buChar char="›"/>
              <a:defRPr sz="2400" kern="1200">
                <a:solidFill>
                  <a:schemeClr val="tx1"/>
                </a:solidFill>
                <a:latin typeface="+mn-lt"/>
                <a:ea typeface="+mn-ea"/>
                <a:cs typeface="+mn-cs"/>
              </a:defRPr>
            </a:lvl1pPr>
            <a:lvl2pPr marL="742950" indent="-285750" algn="l" defTabSz="457200" rtl="0" eaLnBrk="1" latinLnBrk="0" hangingPunct="1">
              <a:spcBef>
                <a:spcPct val="20000"/>
              </a:spcBef>
              <a:buClr>
                <a:srgbClr val="0983AD"/>
              </a:buClr>
              <a:buSzPct val="70000"/>
              <a:buFont typeface="Lucida Grande"/>
              <a:buChar char="»"/>
              <a:defRPr sz="2400" kern="1200">
                <a:solidFill>
                  <a:schemeClr val="tx1"/>
                </a:solidFill>
                <a:latin typeface="+mn-lt"/>
                <a:ea typeface="+mn-ea"/>
                <a:cs typeface="+mn-cs"/>
              </a:defRPr>
            </a:lvl2pPr>
            <a:lvl3pPr marL="1143000" indent="-228600" algn="l" defTabSz="457200" rtl="0" eaLnBrk="1" latinLnBrk="0" hangingPunct="1">
              <a:spcBef>
                <a:spcPct val="20000"/>
              </a:spcBef>
              <a:buClr>
                <a:srgbClr val="0983AD"/>
              </a:buClr>
              <a:buSzPct val="80000"/>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Clr>
                <a:srgbClr val="0983AD"/>
              </a:buClr>
              <a:buFont typeface="Lucida Grande"/>
              <a:buChar char="›"/>
              <a:defRPr sz="2400" kern="1200">
                <a:solidFill>
                  <a:schemeClr val="tx1"/>
                </a:solidFill>
                <a:latin typeface="+mn-lt"/>
                <a:ea typeface="+mn-ea"/>
                <a:cs typeface="+mn-cs"/>
              </a:defRPr>
            </a:lvl4pPr>
            <a:lvl5pPr marL="2057400" indent="-228600" algn="l" defTabSz="457200" rtl="0" eaLnBrk="1" latinLnBrk="0" hangingPunct="1">
              <a:spcBef>
                <a:spcPct val="20000"/>
              </a:spcBef>
              <a:buClr>
                <a:srgbClr val="0983AD"/>
              </a:buClr>
              <a:buFont typeface="Lucida Grande"/>
              <a:buChar char="›"/>
              <a:defRPr sz="24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dirty="0" smtClean="0">
                <a:solidFill>
                  <a:srgbClr val="FFFFFF"/>
                </a:solidFill>
              </a:rPr>
              <a:t>Object</a:t>
            </a:r>
            <a:endParaRPr lang="en-US" dirty="0">
              <a:solidFill>
                <a:srgbClr val="FFFFFF"/>
              </a:solidFill>
            </a:endParaRPr>
          </a:p>
        </p:txBody>
      </p:sp>
      <p:sp>
        <p:nvSpPr>
          <p:cNvPr id="13" name="Content Placeholder 2"/>
          <p:cNvSpPr txBox="1">
            <a:spLocks/>
          </p:cNvSpPr>
          <p:nvPr/>
        </p:nvSpPr>
        <p:spPr>
          <a:xfrm>
            <a:off x="6218238" y="1119849"/>
            <a:ext cx="5697893" cy="2455132"/>
          </a:xfrm>
          <a:prstGeom prst="rect">
            <a:avLst/>
          </a:prstGeom>
          <a:solidFill>
            <a:schemeClr val="bg2"/>
          </a:solidFill>
        </p:spPr>
        <p:txBody>
          <a:bodyPr lIns="111026" tIns="55513" rIns="111026" bIns="55513" anchor="ctr"/>
          <a:lstStyle>
            <a:lvl1pPr marL="342900" indent="-342900" algn="l" defTabSz="457200" rtl="0" eaLnBrk="1" latinLnBrk="0" hangingPunct="1">
              <a:spcBef>
                <a:spcPct val="20000"/>
              </a:spcBef>
              <a:buClr>
                <a:srgbClr val="0983AD"/>
              </a:buClr>
              <a:buSzPct val="80000"/>
              <a:buFont typeface="Lucida Grande"/>
              <a:buChar char="›"/>
              <a:defRPr sz="2400" kern="1200">
                <a:solidFill>
                  <a:schemeClr val="tx1"/>
                </a:solidFill>
                <a:latin typeface="+mn-lt"/>
                <a:ea typeface="+mn-ea"/>
                <a:cs typeface="+mn-cs"/>
              </a:defRPr>
            </a:lvl1pPr>
            <a:lvl2pPr marL="742950" indent="-285750" algn="l" defTabSz="457200" rtl="0" eaLnBrk="1" latinLnBrk="0" hangingPunct="1">
              <a:spcBef>
                <a:spcPct val="20000"/>
              </a:spcBef>
              <a:buClr>
                <a:srgbClr val="0983AD"/>
              </a:buClr>
              <a:buSzPct val="70000"/>
              <a:buFont typeface="Lucida Grande"/>
              <a:buChar char="»"/>
              <a:defRPr sz="2400" kern="1200">
                <a:solidFill>
                  <a:schemeClr val="tx1"/>
                </a:solidFill>
                <a:latin typeface="+mn-lt"/>
                <a:ea typeface="+mn-ea"/>
                <a:cs typeface="+mn-cs"/>
              </a:defRPr>
            </a:lvl2pPr>
            <a:lvl3pPr marL="1143000" indent="-228600" algn="l" defTabSz="457200" rtl="0" eaLnBrk="1" latinLnBrk="0" hangingPunct="1">
              <a:spcBef>
                <a:spcPct val="20000"/>
              </a:spcBef>
              <a:buClr>
                <a:srgbClr val="0983AD"/>
              </a:buClr>
              <a:buSzPct val="80000"/>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Clr>
                <a:srgbClr val="0983AD"/>
              </a:buClr>
              <a:buFont typeface="Lucida Grande"/>
              <a:buChar char="›"/>
              <a:defRPr sz="2400" kern="1200">
                <a:solidFill>
                  <a:schemeClr val="tx1"/>
                </a:solidFill>
                <a:latin typeface="+mn-lt"/>
                <a:ea typeface="+mn-ea"/>
                <a:cs typeface="+mn-cs"/>
              </a:defRPr>
            </a:lvl4pPr>
            <a:lvl5pPr marL="2057400" indent="-228600" algn="l" defTabSz="457200" rtl="0" eaLnBrk="1" latinLnBrk="0" hangingPunct="1">
              <a:spcBef>
                <a:spcPct val="20000"/>
              </a:spcBef>
              <a:buClr>
                <a:srgbClr val="0983AD"/>
              </a:buClr>
              <a:buFont typeface="Lucida Grande"/>
              <a:buChar char="›"/>
              <a:defRPr sz="24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3400" dirty="0">
                <a:solidFill>
                  <a:srgbClr val="FFFFFF"/>
                </a:solidFill>
              </a:rPr>
              <a:t>Action</a:t>
            </a:r>
          </a:p>
        </p:txBody>
      </p:sp>
      <p:sp>
        <p:nvSpPr>
          <p:cNvPr id="14" name="Content Placeholder 2"/>
          <p:cNvSpPr txBox="1">
            <a:spLocks/>
          </p:cNvSpPr>
          <p:nvPr/>
        </p:nvSpPr>
        <p:spPr>
          <a:xfrm>
            <a:off x="337466" y="1119848"/>
            <a:ext cx="5606454" cy="2468853"/>
          </a:xfrm>
          <a:prstGeom prst="rect">
            <a:avLst/>
          </a:prstGeom>
          <a:solidFill>
            <a:srgbClr val="00A651"/>
          </a:solidFill>
        </p:spPr>
        <p:txBody>
          <a:bodyPr lIns="111026" tIns="55513" rIns="111026" bIns="55513" anchor="ctr"/>
          <a:lstStyle>
            <a:lvl1pPr marL="342900" indent="-342900" algn="l" defTabSz="457200" rtl="0" eaLnBrk="1" latinLnBrk="0" hangingPunct="1">
              <a:spcBef>
                <a:spcPct val="20000"/>
              </a:spcBef>
              <a:buClr>
                <a:srgbClr val="0983AD"/>
              </a:buClr>
              <a:buSzPct val="80000"/>
              <a:buFont typeface="Lucida Grande"/>
              <a:buChar char="›"/>
              <a:defRPr sz="2400" kern="1200">
                <a:solidFill>
                  <a:schemeClr val="tx1"/>
                </a:solidFill>
                <a:latin typeface="+mn-lt"/>
                <a:ea typeface="+mn-ea"/>
                <a:cs typeface="+mn-cs"/>
              </a:defRPr>
            </a:lvl1pPr>
            <a:lvl2pPr marL="742950" indent="-285750" algn="l" defTabSz="457200" rtl="0" eaLnBrk="1" latinLnBrk="0" hangingPunct="1">
              <a:spcBef>
                <a:spcPct val="20000"/>
              </a:spcBef>
              <a:buClr>
                <a:srgbClr val="0983AD"/>
              </a:buClr>
              <a:buSzPct val="70000"/>
              <a:buFont typeface="Lucida Grande"/>
              <a:buChar char="»"/>
              <a:defRPr sz="2400" kern="1200">
                <a:solidFill>
                  <a:schemeClr val="tx1"/>
                </a:solidFill>
                <a:latin typeface="+mn-lt"/>
                <a:ea typeface="+mn-ea"/>
                <a:cs typeface="+mn-cs"/>
              </a:defRPr>
            </a:lvl2pPr>
            <a:lvl3pPr marL="1143000" indent="-228600" algn="l" defTabSz="457200" rtl="0" eaLnBrk="1" latinLnBrk="0" hangingPunct="1">
              <a:spcBef>
                <a:spcPct val="20000"/>
              </a:spcBef>
              <a:buClr>
                <a:srgbClr val="0983AD"/>
              </a:buClr>
              <a:buSzPct val="80000"/>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Clr>
                <a:srgbClr val="0983AD"/>
              </a:buClr>
              <a:buFont typeface="Lucida Grande"/>
              <a:buChar char="›"/>
              <a:defRPr sz="2400" kern="1200">
                <a:solidFill>
                  <a:schemeClr val="tx1"/>
                </a:solidFill>
                <a:latin typeface="+mn-lt"/>
                <a:ea typeface="+mn-ea"/>
                <a:cs typeface="+mn-cs"/>
              </a:defRPr>
            </a:lvl4pPr>
            <a:lvl5pPr marL="2057400" indent="-228600" algn="l" defTabSz="457200" rtl="0" eaLnBrk="1" latinLnBrk="0" hangingPunct="1">
              <a:spcBef>
                <a:spcPct val="20000"/>
              </a:spcBef>
              <a:buClr>
                <a:srgbClr val="0983AD"/>
              </a:buClr>
              <a:buFont typeface="Lucida Grande"/>
              <a:buChar char="›"/>
              <a:defRPr sz="24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3400" dirty="0">
                <a:solidFill>
                  <a:srgbClr val="FFFFFF"/>
                </a:solidFill>
              </a:rPr>
              <a:t>Drew Dillon</a:t>
            </a:r>
          </a:p>
        </p:txBody>
      </p:sp>
      <p:sp>
        <p:nvSpPr>
          <p:cNvPr id="15" name="Content Placeholder 2"/>
          <p:cNvSpPr txBox="1">
            <a:spLocks/>
          </p:cNvSpPr>
          <p:nvPr/>
        </p:nvSpPr>
        <p:spPr>
          <a:xfrm>
            <a:off x="313071" y="3804893"/>
            <a:ext cx="5630849" cy="2412463"/>
          </a:xfrm>
          <a:prstGeom prst="rect">
            <a:avLst/>
          </a:prstGeom>
          <a:solidFill>
            <a:srgbClr val="00A651"/>
          </a:solidFill>
        </p:spPr>
        <p:txBody>
          <a:bodyPr lIns="111026" tIns="55513" rIns="111026" bIns="55513" anchor="ctr"/>
          <a:lstStyle>
            <a:lvl1pPr marL="342900" indent="-342900" algn="l" defTabSz="457200" rtl="0" eaLnBrk="1" latinLnBrk="0" hangingPunct="1">
              <a:spcBef>
                <a:spcPct val="20000"/>
              </a:spcBef>
              <a:buClr>
                <a:srgbClr val="0983AD"/>
              </a:buClr>
              <a:buSzPct val="80000"/>
              <a:buFont typeface="Lucida Grande"/>
              <a:buChar char="›"/>
              <a:defRPr sz="2400" kern="1200">
                <a:solidFill>
                  <a:schemeClr val="tx1"/>
                </a:solidFill>
                <a:latin typeface="+mn-lt"/>
                <a:ea typeface="+mn-ea"/>
                <a:cs typeface="+mn-cs"/>
              </a:defRPr>
            </a:lvl1pPr>
            <a:lvl2pPr marL="742950" indent="-285750" algn="l" defTabSz="457200" rtl="0" eaLnBrk="1" latinLnBrk="0" hangingPunct="1">
              <a:spcBef>
                <a:spcPct val="20000"/>
              </a:spcBef>
              <a:buClr>
                <a:srgbClr val="0983AD"/>
              </a:buClr>
              <a:buSzPct val="70000"/>
              <a:buFont typeface="Lucida Grande"/>
              <a:buChar char="»"/>
              <a:defRPr sz="2400" kern="1200">
                <a:solidFill>
                  <a:schemeClr val="tx1"/>
                </a:solidFill>
                <a:latin typeface="+mn-lt"/>
                <a:ea typeface="+mn-ea"/>
                <a:cs typeface="+mn-cs"/>
              </a:defRPr>
            </a:lvl2pPr>
            <a:lvl3pPr marL="1143000" indent="-228600" algn="l" defTabSz="457200" rtl="0" eaLnBrk="1" latinLnBrk="0" hangingPunct="1">
              <a:spcBef>
                <a:spcPct val="20000"/>
              </a:spcBef>
              <a:buClr>
                <a:srgbClr val="0983AD"/>
              </a:buClr>
              <a:buSzPct val="80000"/>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Clr>
                <a:srgbClr val="0983AD"/>
              </a:buClr>
              <a:buFont typeface="Lucida Grande"/>
              <a:buChar char="›"/>
              <a:defRPr sz="2400" kern="1200">
                <a:solidFill>
                  <a:schemeClr val="tx1"/>
                </a:solidFill>
                <a:latin typeface="+mn-lt"/>
                <a:ea typeface="+mn-ea"/>
                <a:cs typeface="+mn-cs"/>
              </a:defRPr>
            </a:lvl4pPr>
            <a:lvl5pPr marL="2057400" indent="-228600" algn="l" defTabSz="457200" rtl="0" eaLnBrk="1" latinLnBrk="0" hangingPunct="1">
              <a:spcBef>
                <a:spcPct val="20000"/>
              </a:spcBef>
              <a:buClr>
                <a:srgbClr val="0983AD"/>
              </a:buClr>
              <a:buFont typeface="Lucida Grande"/>
              <a:buChar char="›"/>
              <a:defRPr sz="24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dirty="0" smtClean="0">
                <a:solidFill>
                  <a:srgbClr val="FFFFFF"/>
                </a:solidFill>
              </a:rPr>
              <a:t>SPC </a:t>
            </a:r>
            <a:r>
              <a:rPr lang="en-US" dirty="0" err="1" smtClean="0">
                <a:solidFill>
                  <a:srgbClr val="FFFFFF"/>
                </a:solidFill>
              </a:rPr>
              <a:t>Preso.pptx</a:t>
            </a:r>
            <a:r>
              <a:rPr lang="en-US" dirty="0" smtClean="0">
                <a:solidFill>
                  <a:srgbClr val="FFFFFF"/>
                </a:solidFill>
              </a:rPr>
              <a:t>.</a:t>
            </a:r>
            <a:endParaRPr lang="en-US" dirty="0">
              <a:solidFill>
                <a:srgbClr val="FFFFFF"/>
              </a:solidFill>
            </a:endParaRPr>
          </a:p>
        </p:txBody>
      </p:sp>
      <p:sp>
        <p:nvSpPr>
          <p:cNvPr id="16" name="Content Placeholder 2"/>
          <p:cNvSpPr txBox="1">
            <a:spLocks/>
          </p:cNvSpPr>
          <p:nvPr/>
        </p:nvSpPr>
        <p:spPr>
          <a:xfrm>
            <a:off x="6218238" y="1119848"/>
            <a:ext cx="5697893" cy="2455133"/>
          </a:xfrm>
          <a:prstGeom prst="rect">
            <a:avLst/>
          </a:prstGeom>
          <a:solidFill>
            <a:srgbClr val="00A651"/>
          </a:solidFill>
        </p:spPr>
        <p:txBody>
          <a:bodyPr lIns="111026" tIns="55513" rIns="111026" bIns="55513" anchor="ctr"/>
          <a:lstStyle>
            <a:lvl1pPr marL="342900" indent="-342900" algn="l" defTabSz="457200" rtl="0" eaLnBrk="1" latinLnBrk="0" hangingPunct="1">
              <a:spcBef>
                <a:spcPct val="20000"/>
              </a:spcBef>
              <a:buClr>
                <a:srgbClr val="0983AD"/>
              </a:buClr>
              <a:buSzPct val="80000"/>
              <a:buFont typeface="Lucida Grande"/>
              <a:buChar char="›"/>
              <a:defRPr sz="2400" kern="1200">
                <a:solidFill>
                  <a:schemeClr val="tx1"/>
                </a:solidFill>
                <a:latin typeface="+mn-lt"/>
                <a:ea typeface="+mn-ea"/>
                <a:cs typeface="+mn-cs"/>
              </a:defRPr>
            </a:lvl1pPr>
            <a:lvl2pPr marL="742950" indent="-285750" algn="l" defTabSz="457200" rtl="0" eaLnBrk="1" latinLnBrk="0" hangingPunct="1">
              <a:spcBef>
                <a:spcPct val="20000"/>
              </a:spcBef>
              <a:buClr>
                <a:srgbClr val="0983AD"/>
              </a:buClr>
              <a:buSzPct val="70000"/>
              <a:buFont typeface="Lucida Grande"/>
              <a:buChar char="»"/>
              <a:defRPr sz="2400" kern="1200">
                <a:solidFill>
                  <a:schemeClr val="tx1"/>
                </a:solidFill>
                <a:latin typeface="+mn-lt"/>
                <a:ea typeface="+mn-ea"/>
                <a:cs typeface="+mn-cs"/>
              </a:defRPr>
            </a:lvl2pPr>
            <a:lvl3pPr marL="1143000" indent="-228600" algn="l" defTabSz="457200" rtl="0" eaLnBrk="1" latinLnBrk="0" hangingPunct="1">
              <a:spcBef>
                <a:spcPct val="20000"/>
              </a:spcBef>
              <a:buClr>
                <a:srgbClr val="0983AD"/>
              </a:buClr>
              <a:buSzPct val="80000"/>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Clr>
                <a:srgbClr val="0983AD"/>
              </a:buClr>
              <a:buFont typeface="Lucida Grande"/>
              <a:buChar char="›"/>
              <a:defRPr sz="2400" kern="1200">
                <a:solidFill>
                  <a:schemeClr val="tx1"/>
                </a:solidFill>
                <a:latin typeface="+mn-lt"/>
                <a:ea typeface="+mn-ea"/>
                <a:cs typeface="+mn-cs"/>
              </a:defRPr>
            </a:lvl4pPr>
            <a:lvl5pPr marL="2057400" indent="-228600" algn="l" defTabSz="457200" rtl="0" eaLnBrk="1" latinLnBrk="0" hangingPunct="1">
              <a:spcBef>
                <a:spcPct val="20000"/>
              </a:spcBef>
              <a:buClr>
                <a:srgbClr val="0983AD"/>
              </a:buClr>
              <a:buFont typeface="Lucida Grande"/>
              <a:buChar char="›"/>
              <a:defRPr sz="24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3400" dirty="0">
                <a:solidFill>
                  <a:srgbClr val="FFFFFF"/>
                </a:solidFill>
              </a:rPr>
              <a:t>uploaded</a:t>
            </a:r>
          </a:p>
        </p:txBody>
      </p:sp>
      <p:pic>
        <p:nvPicPr>
          <p:cNvPr id="17" name="Picture 16" descr="OG Protocol.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18238" y="4565585"/>
            <a:ext cx="5697893" cy="1651771"/>
          </a:xfrm>
          <a:prstGeom prst="rect">
            <a:avLst/>
          </a:prstGeom>
        </p:spPr>
      </p:pic>
      <p:sp>
        <p:nvSpPr>
          <p:cNvPr id="7" name="Rectangle 6"/>
          <p:cNvSpPr/>
          <p:nvPr/>
        </p:nvSpPr>
        <p:spPr>
          <a:xfrm>
            <a:off x="6218238" y="3912717"/>
            <a:ext cx="5697893" cy="635330"/>
          </a:xfrm>
          <a:prstGeom prst="rect">
            <a:avLst/>
          </a:prstGeom>
        </p:spPr>
        <p:txBody>
          <a:bodyPr wrap="square" lIns="111026" tIns="55513" rIns="111026" bIns="55513" anchor="ctr">
            <a:spAutoFit/>
          </a:bodyPr>
          <a:lstStyle/>
          <a:p>
            <a:pPr algn="ctr"/>
            <a:r>
              <a:rPr lang="en-US" sz="3400" dirty="0">
                <a:solidFill>
                  <a:schemeClr val="accent1"/>
                </a:solidFill>
              </a:rPr>
              <a:t>Open Graph</a:t>
            </a:r>
          </a:p>
        </p:txBody>
      </p:sp>
    </p:spTree>
    <p:extLst>
      <p:ext uri="{BB962C8B-B14F-4D97-AF65-F5344CB8AC3E}">
        <p14:creationId xmlns:p14="http://schemas.microsoft.com/office/powerpoint/2010/main" val="39290056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fmla="#ppt_w*sin(2.5*pi*$)">
                                          <p:val>
                                            <p:fltVal val="0"/>
                                          </p:val>
                                        </p:tav>
                                        <p:tav tm="100000">
                                          <p:val>
                                            <p:fltVal val="1"/>
                                          </p:val>
                                        </p:tav>
                                      </p:tavLst>
                                    </p:anim>
                                    <p:anim calcmode="lin" valueType="num">
                                      <p:cBhvr>
                                        <p:cTn id="8" dur="500" fill="hold"/>
                                        <p:tgtEl>
                                          <p:spTgt spid="14"/>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9" presetClass="entr" presetSubtype="10"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500" fill="hold"/>
                                        <p:tgtEl>
                                          <p:spTgt spid="16"/>
                                        </p:tgtEl>
                                        <p:attrNameLst>
                                          <p:attrName>ppt_w</p:attrName>
                                        </p:attrNameLst>
                                      </p:cBhvr>
                                      <p:tavLst>
                                        <p:tav tm="0" fmla="#ppt_w*sin(2.5*pi*$)">
                                          <p:val>
                                            <p:fltVal val="0"/>
                                          </p:val>
                                        </p:tav>
                                        <p:tav tm="100000">
                                          <p:val>
                                            <p:fltVal val="1"/>
                                          </p:val>
                                        </p:tav>
                                      </p:tavLst>
                                    </p:anim>
                                    <p:anim calcmode="lin" valueType="num">
                                      <p:cBhvr>
                                        <p:cTn id="14" dur="500" fill="hold"/>
                                        <p:tgtEl>
                                          <p:spTgt spid="16"/>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19" presetClass="entr" presetSubtype="1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p:cTn id="19" dur="500" fill="hold"/>
                                        <p:tgtEl>
                                          <p:spTgt spid="15"/>
                                        </p:tgtEl>
                                        <p:attrNameLst>
                                          <p:attrName>ppt_w</p:attrName>
                                        </p:attrNameLst>
                                      </p:cBhvr>
                                      <p:tavLst>
                                        <p:tav tm="0" fmla="#ppt_w*sin(2.5*pi*$)">
                                          <p:val>
                                            <p:fltVal val="0"/>
                                          </p:val>
                                        </p:tav>
                                        <p:tav tm="100000">
                                          <p:val>
                                            <p:fltVal val="1"/>
                                          </p:val>
                                        </p:tav>
                                      </p:tavLst>
                                    </p:anim>
                                    <p:anim calcmode="lin" valueType="num">
                                      <p:cBhvr>
                                        <p:cTn id="20" dur="500" fill="hold"/>
                                        <p:tgtEl>
                                          <p:spTgt spid="1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5316" y="77717"/>
            <a:ext cx="11810334" cy="783639"/>
          </a:xfrm>
        </p:spPr>
        <p:txBody>
          <a:bodyPr/>
          <a:lstStyle/>
          <a:p>
            <a:r>
              <a:rPr lang="en-US" sz="2900" dirty="0">
                <a:solidFill>
                  <a:srgbClr val="505050"/>
                </a:solidFill>
              </a:rPr>
              <a:t>So Activity Is Interoperable…</a:t>
            </a:r>
            <a:br>
              <a:rPr lang="en-US" sz="2900" dirty="0">
                <a:solidFill>
                  <a:srgbClr val="505050"/>
                </a:solidFill>
              </a:rPr>
            </a:br>
            <a:r>
              <a:rPr lang="en-US" sz="2900" dirty="0">
                <a:solidFill>
                  <a:srgbClr val="505050"/>
                </a:solidFill>
              </a:rPr>
              <a:t>                          Can We Get Those Unstructured Benefits too?</a:t>
            </a:r>
          </a:p>
        </p:txBody>
      </p:sp>
      <p:sp>
        <p:nvSpPr>
          <p:cNvPr id="4" name="Text Placeholder 3"/>
          <p:cNvSpPr>
            <a:spLocks noGrp="1"/>
          </p:cNvSpPr>
          <p:nvPr>
            <p:ph type="body" idx="15"/>
          </p:nvPr>
        </p:nvSpPr>
        <p:spPr/>
        <p:txBody>
          <a:bodyPr/>
          <a:lstStyle/>
          <a:p>
            <a:endParaRPr lang="en-US"/>
          </a:p>
        </p:txBody>
      </p:sp>
      <p:sp>
        <p:nvSpPr>
          <p:cNvPr id="5" name="Rectangle 4"/>
          <p:cNvSpPr/>
          <p:nvPr/>
        </p:nvSpPr>
        <p:spPr>
          <a:xfrm>
            <a:off x="335316" y="5087264"/>
            <a:ext cx="11765844" cy="1211047"/>
          </a:xfrm>
          <a:prstGeom prst="rect">
            <a:avLst/>
          </a:prstGeom>
          <a:solidFill>
            <a:schemeClr val="tx1">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111026" tIns="55513" rIns="111026" bIns="55513" numCol="1" spcCol="0" rtlCol="0" fromWordArt="0" anchor="ctr" anchorCtr="0" forceAA="0" compatLnSpc="1">
            <a:prstTxWarp prst="textNoShape">
              <a:avLst/>
            </a:prstTxWarp>
            <a:noAutofit/>
          </a:bodyPr>
          <a:lstStyle/>
          <a:p>
            <a:pPr algn="ctr">
              <a:lnSpc>
                <a:spcPct val="150000"/>
              </a:lnSpc>
            </a:pPr>
            <a:r>
              <a:rPr lang="en-US" sz="1700" b="1" dirty="0">
                <a:solidFill>
                  <a:schemeClr val="tx1"/>
                </a:solidFill>
              </a:rPr>
              <a:t>CRM</a:t>
            </a:r>
          </a:p>
          <a:p>
            <a:pPr algn="ctr">
              <a:lnSpc>
                <a:spcPct val="150000"/>
              </a:lnSpc>
            </a:pPr>
            <a:endParaRPr lang="en-US" sz="1300" b="1" dirty="0">
              <a:solidFill>
                <a:schemeClr val="tx1"/>
              </a:solidFill>
            </a:endParaRPr>
          </a:p>
          <a:p>
            <a:pPr algn="ctr">
              <a:lnSpc>
                <a:spcPct val="150000"/>
              </a:lnSpc>
            </a:pPr>
            <a:endParaRPr lang="en-US" sz="1500" b="1" dirty="0">
              <a:solidFill>
                <a:schemeClr val="tx1"/>
              </a:solidFill>
            </a:endParaRPr>
          </a:p>
        </p:txBody>
      </p:sp>
      <p:pic>
        <p:nvPicPr>
          <p:cNvPr id="6" name="Picture 5"/>
          <p:cNvPicPr>
            <a:picLocks noChangeAspect="1"/>
          </p:cNvPicPr>
          <p:nvPr/>
        </p:nvPicPr>
        <p:blipFill>
          <a:blip r:embed="rId2">
            <a:clrChange>
              <a:clrFrom>
                <a:srgbClr val="FFFFFF"/>
              </a:clrFrom>
              <a:clrTo>
                <a:srgbClr val="FFFFFF">
                  <a:alpha val="0"/>
                </a:srgbClr>
              </a:clrTo>
            </a:clrChange>
            <a:duotone>
              <a:schemeClr val="bg2">
                <a:shade val="45000"/>
                <a:satMod val="135000"/>
              </a:schemeClr>
              <a:prstClr val="white"/>
            </a:duotone>
          </a:blip>
          <a:stretch>
            <a:fillRect/>
          </a:stretch>
        </p:blipFill>
        <p:spPr>
          <a:xfrm>
            <a:off x="685035" y="5738302"/>
            <a:ext cx="1920735" cy="414822"/>
          </a:xfrm>
          <a:prstGeom prst="rect">
            <a:avLst/>
          </a:prstGeom>
        </p:spPr>
      </p:pic>
      <p:grpSp>
        <p:nvGrpSpPr>
          <p:cNvPr id="7" name="Group 6"/>
          <p:cNvGrpSpPr/>
          <p:nvPr/>
        </p:nvGrpSpPr>
        <p:grpSpPr>
          <a:xfrm>
            <a:off x="335316" y="1275212"/>
            <a:ext cx="11765844" cy="1281192"/>
            <a:chOff x="246543" y="1643529"/>
            <a:chExt cx="8650914" cy="1256185"/>
          </a:xfrm>
          <a:solidFill>
            <a:srgbClr val="00AEEF"/>
          </a:solidFill>
        </p:grpSpPr>
        <p:sp>
          <p:nvSpPr>
            <p:cNvPr id="8" name="Rectangle 7"/>
            <p:cNvSpPr/>
            <p:nvPr/>
          </p:nvSpPr>
          <p:spPr>
            <a:xfrm>
              <a:off x="246543" y="1643529"/>
              <a:ext cx="8650914" cy="1256185"/>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lnSpc>
                  <a:spcPct val="150000"/>
                </a:lnSpc>
              </a:pPr>
              <a:endParaRPr lang="en-US" sz="1700" dirty="0">
                <a:solidFill>
                  <a:srgbClr val="0983AD"/>
                </a:solidFill>
              </a:endParaRPr>
            </a:p>
          </p:txBody>
        </p:sp>
        <p:pic>
          <p:nvPicPr>
            <p:cNvPr id="9" name="Picture 8"/>
            <p:cNvPicPr>
              <a:picLocks noChangeAspect="1"/>
            </p:cNvPicPr>
            <p:nvPr/>
          </p:nvPicPr>
          <p:blipFill>
            <a:blip r:embed="rId3"/>
            <a:stretch>
              <a:fillRect/>
            </a:stretch>
          </p:blipFill>
          <p:spPr>
            <a:xfrm>
              <a:off x="3556000" y="2017138"/>
              <a:ext cx="2032000" cy="419100"/>
            </a:xfrm>
            <a:prstGeom prst="rect">
              <a:avLst/>
            </a:prstGeom>
            <a:grpFill/>
          </p:spPr>
        </p:pic>
      </p:grpSp>
      <p:pic>
        <p:nvPicPr>
          <p:cNvPr id="10" name="Picture 9"/>
          <p:cNvPicPr>
            <a:picLocks noChangeAspect="1"/>
          </p:cNvPicPr>
          <p:nvPr/>
        </p:nvPicPr>
        <p:blipFill>
          <a:blip r:embed="rId4" cstate="print">
            <a:clrChange>
              <a:clrFrom>
                <a:srgbClr val="FFFFFF"/>
              </a:clrFrom>
              <a:clrTo>
                <a:srgbClr val="FFFFFF">
                  <a:alpha val="0"/>
                </a:srgbClr>
              </a:clrTo>
            </a:clrChange>
            <a:duotone>
              <a:schemeClr val="bg2">
                <a:shade val="45000"/>
                <a:satMod val="135000"/>
              </a:schemeClr>
              <a:prstClr val="white"/>
            </a:duotone>
            <a:extLst>
              <a:ext uri="{28A0092B-C50C-407E-A947-70E740481C1C}">
                <a14:useLocalDpi xmlns:a14="http://schemas.microsoft.com/office/drawing/2010/main"/>
              </a:ext>
            </a:extLst>
          </a:blip>
          <a:stretch>
            <a:fillRect/>
          </a:stretch>
        </p:blipFill>
        <p:spPr>
          <a:xfrm>
            <a:off x="4037824" y="5793908"/>
            <a:ext cx="2280392" cy="303611"/>
          </a:xfrm>
          <a:prstGeom prst="rect">
            <a:avLst/>
          </a:prstGeom>
        </p:spPr>
      </p:pic>
      <p:pic>
        <p:nvPicPr>
          <p:cNvPr id="11" name="Picture 10"/>
          <p:cNvPicPr>
            <a:picLocks noChangeAspect="1"/>
          </p:cNvPicPr>
          <p:nvPr/>
        </p:nvPicPr>
        <p:blipFill>
          <a:blip r:embed="rId5" cstate="print">
            <a:clrChange>
              <a:clrFrom>
                <a:srgbClr val="FFFFFF"/>
              </a:clrFrom>
              <a:clrTo>
                <a:srgbClr val="FFFFFF">
                  <a:alpha val="0"/>
                </a:srgbClr>
              </a:clrTo>
            </a:clrChange>
            <a:duotone>
              <a:schemeClr val="bg2">
                <a:shade val="45000"/>
                <a:satMod val="135000"/>
              </a:schemeClr>
              <a:prstClr val="white"/>
            </a:duotone>
            <a:extLst>
              <a:ext uri="{28A0092B-C50C-407E-A947-70E740481C1C}">
                <a14:useLocalDpi xmlns:a14="http://schemas.microsoft.com/office/drawing/2010/main"/>
              </a:ext>
            </a:extLst>
          </a:blip>
          <a:stretch>
            <a:fillRect/>
          </a:stretch>
        </p:blipFill>
        <p:spPr>
          <a:xfrm>
            <a:off x="7750269" y="5756959"/>
            <a:ext cx="1015288" cy="377506"/>
          </a:xfrm>
          <a:prstGeom prst="rect">
            <a:avLst/>
          </a:prstGeom>
        </p:spPr>
      </p:pic>
      <p:pic>
        <p:nvPicPr>
          <p:cNvPr id="12" name="Picture 11"/>
          <p:cNvPicPr>
            <a:picLocks noChangeAspect="1"/>
          </p:cNvPicPr>
          <p:nvPr/>
        </p:nvPicPr>
        <p:blipFill>
          <a:blip r:embed="rId6" cstate="print">
            <a:clrChange>
              <a:clrFrom>
                <a:srgbClr val="FFFFFF"/>
              </a:clrFrom>
              <a:clrTo>
                <a:srgbClr val="FFFFFF">
                  <a:alpha val="0"/>
                </a:srgbClr>
              </a:clrTo>
            </a:clrChange>
            <a:duotone>
              <a:schemeClr val="bg2">
                <a:shade val="45000"/>
                <a:satMod val="135000"/>
              </a:schemeClr>
              <a:prstClr val="white"/>
            </a:duotone>
            <a:extLst>
              <a:ext uri="{28A0092B-C50C-407E-A947-70E740481C1C}">
                <a14:useLocalDpi xmlns:a14="http://schemas.microsoft.com/office/drawing/2010/main"/>
              </a:ext>
            </a:extLst>
          </a:blip>
          <a:stretch>
            <a:fillRect/>
          </a:stretch>
        </p:blipFill>
        <p:spPr>
          <a:xfrm>
            <a:off x="10197609" y="5732685"/>
            <a:ext cx="1637917" cy="426054"/>
          </a:xfrm>
          <a:prstGeom prst="rect">
            <a:avLst/>
          </a:prstGeom>
        </p:spPr>
      </p:pic>
      <p:sp>
        <p:nvSpPr>
          <p:cNvPr id="13" name="Pentagon 12"/>
          <p:cNvSpPr/>
          <p:nvPr/>
        </p:nvSpPr>
        <p:spPr>
          <a:xfrm rot="5400000">
            <a:off x="5474530" y="3138381"/>
            <a:ext cx="3114723" cy="1626357"/>
          </a:xfrm>
          <a:prstGeom prst="homePlate">
            <a:avLst>
              <a:gd name="adj" fmla="val 27101"/>
            </a:avLst>
          </a:prstGeom>
          <a:solidFill>
            <a:srgbClr val="00AEEF"/>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111026" tIns="55513" rIns="111026" bIns="55513" numCol="1" spcCol="0" rtlCol="0" fromWordArt="0" anchor="ctr" anchorCtr="0" forceAA="0" compatLnSpc="1">
            <a:prstTxWarp prst="textNoShape">
              <a:avLst/>
            </a:prstTxWarp>
            <a:noAutofit/>
          </a:bodyPr>
          <a:lstStyle/>
          <a:p>
            <a:pPr algn="ctr">
              <a:lnSpc>
                <a:spcPct val="150000"/>
              </a:lnSpc>
            </a:pPr>
            <a:endParaRPr lang="en-US" sz="1700" b="1">
              <a:solidFill>
                <a:schemeClr val="tx1"/>
              </a:solidFill>
            </a:endParaRPr>
          </a:p>
        </p:txBody>
      </p:sp>
      <p:sp>
        <p:nvSpPr>
          <p:cNvPr id="14" name="Pentagon 13"/>
          <p:cNvSpPr/>
          <p:nvPr/>
        </p:nvSpPr>
        <p:spPr>
          <a:xfrm rot="16200000">
            <a:off x="3844272" y="2872811"/>
            <a:ext cx="3120626" cy="1626357"/>
          </a:xfrm>
          <a:prstGeom prst="homePlate">
            <a:avLst>
              <a:gd name="adj" fmla="val 27101"/>
            </a:avLst>
          </a:prstGeom>
          <a:solidFill>
            <a:schemeClr val="tx1">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111026" tIns="55513" rIns="111026" bIns="55513" numCol="1" spcCol="0" rtlCol="0" fromWordArt="0" anchor="ctr" anchorCtr="0" forceAA="0" compatLnSpc="1">
            <a:prstTxWarp prst="textNoShape">
              <a:avLst/>
            </a:prstTxWarp>
            <a:noAutofit/>
          </a:bodyPr>
          <a:lstStyle/>
          <a:p>
            <a:pPr algn="ctr">
              <a:lnSpc>
                <a:spcPct val="150000"/>
              </a:lnSpc>
            </a:pPr>
            <a:endParaRPr lang="en-US" sz="1700" b="1">
              <a:solidFill>
                <a:schemeClr val="tx1"/>
              </a:solidFill>
            </a:endParaRPr>
          </a:p>
        </p:txBody>
      </p:sp>
      <p:grpSp>
        <p:nvGrpSpPr>
          <p:cNvPr id="15" name="Group 14"/>
          <p:cNvGrpSpPr/>
          <p:nvPr/>
        </p:nvGrpSpPr>
        <p:grpSpPr>
          <a:xfrm>
            <a:off x="0" y="2991175"/>
            <a:ext cx="5380782" cy="1621860"/>
            <a:chOff x="0" y="2932790"/>
            <a:chExt cx="3956255" cy="1590203"/>
          </a:xfrm>
        </p:grpSpPr>
        <p:pic>
          <p:nvPicPr>
            <p:cNvPr id="16" name="Picture 11" descr="opengraph.png"/>
            <p:cNvPicPr>
              <a:picLocks noChangeAspect="1"/>
            </p:cNvPicPr>
            <p:nvPr/>
          </p:nvPicPr>
          <p:blipFill>
            <a:blip r:embed="rId7" cstate="print">
              <a:extLst>
                <a:ext uri="{28A0092B-C50C-407E-A947-70E740481C1C}">
                  <a14:useLocalDpi xmlns:a14="http://schemas.microsoft.com/office/drawing/2010/main"/>
                </a:ext>
              </a:extLst>
            </a:blip>
            <a:srcRect/>
            <a:stretch>
              <a:fillRect/>
            </a:stretch>
          </p:blipFill>
          <p:spPr bwMode="auto">
            <a:xfrm>
              <a:off x="2366051" y="2932790"/>
              <a:ext cx="1590204" cy="159020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Rectangle 16"/>
            <p:cNvSpPr/>
            <p:nvPr/>
          </p:nvSpPr>
          <p:spPr>
            <a:xfrm>
              <a:off x="0" y="3256413"/>
              <a:ext cx="2366051" cy="1119186"/>
            </a:xfrm>
            <a:prstGeom prst="rect">
              <a:avLst/>
            </a:prstGeom>
          </p:spPr>
          <p:txBody>
            <a:bodyPr wrap="square">
              <a:spAutoFit/>
            </a:bodyPr>
            <a:lstStyle/>
            <a:p>
              <a:pPr algn="ctr">
                <a:spcBef>
                  <a:spcPts val="1821"/>
                </a:spcBef>
                <a:buClr>
                  <a:schemeClr val="accent1"/>
                </a:buClr>
                <a:buSzPct val="100000"/>
                <a:defRPr/>
              </a:pPr>
              <a:r>
                <a:rPr lang="en-US" sz="3400" b="1" dirty="0">
                  <a:solidFill>
                    <a:schemeClr val="tx1">
                      <a:lumMod val="75000"/>
                    </a:schemeClr>
                  </a:solidFill>
                  <a:cs typeface="Helvetica"/>
                </a:rPr>
                <a:t>Open Graph</a:t>
              </a:r>
            </a:p>
            <a:p>
              <a:pPr algn="ctr">
                <a:spcBef>
                  <a:spcPts val="1821"/>
                </a:spcBef>
                <a:buClr>
                  <a:schemeClr val="accent1"/>
                </a:buClr>
                <a:buSzPct val="100000"/>
                <a:defRPr/>
              </a:pPr>
              <a:r>
                <a:rPr lang="en-US" sz="1900" dirty="0">
                  <a:solidFill>
                    <a:schemeClr val="bg1">
                      <a:lumMod val="50000"/>
                    </a:schemeClr>
                  </a:solidFill>
                  <a:cs typeface="Helvetica"/>
                </a:rPr>
                <a:t>Structured Data In</a:t>
              </a:r>
            </a:p>
          </p:txBody>
        </p:sp>
      </p:grpSp>
      <p:grpSp>
        <p:nvGrpSpPr>
          <p:cNvPr id="18" name="Group 17"/>
          <p:cNvGrpSpPr/>
          <p:nvPr/>
        </p:nvGrpSpPr>
        <p:grpSpPr>
          <a:xfrm>
            <a:off x="7063335" y="2996903"/>
            <a:ext cx="5373141" cy="1616131"/>
            <a:chOff x="5193363" y="2938407"/>
            <a:chExt cx="3950637" cy="1584586"/>
          </a:xfrm>
        </p:grpSpPr>
        <p:pic>
          <p:nvPicPr>
            <p:cNvPr id="19" name="Picture 10" descr="embed.png"/>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bwMode="auto">
            <a:xfrm>
              <a:off x="5193363" y="2938407"/>
              <a:ext cx="1584586" cy="158458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Rectangle 19"/>
            <p:cNvSpPr/>
            <p:nvPr/>
          </p:nvSpPr>
          <p:spPr>
            <a:xfrm>
              <a:off x="6777949" y="3256413"/>
              <a:ext cx="2366051" cy="1119186"/>
            </a:xfrm>
            <a:prstGeom prst="rect">
              <a:avLst/>
            </a:prstGeom>
          </p:spPr>
          <p:txBody>
            <a:bodyPr wrap="square">
              <a:spAutoFit/>
            </a:bodyPr>
            <a:lstStyle/>
            <a:p>
              <a:pPr algn="ctr">
                <a:spcBef>
                  <a:spcPts val="1821"/>
                </a:spcBef>
                <a:buClr>
                  <a:schemeClr val="accent1"/>
                </a:buClr>
                <a:buSzPct val="100000"/>
                <a:defRPr/>
              </a:pPr>
              <a:r>
                <a:rPr lang="en-US" sz="3400" b="1" dirty="0">
                  <a:solidFill>
                    <a:srgbClr val="5F5F5F"/>
                  </a:solidFill>
                  <a:cs typeface="Helvetica"/>
                </a:rPr>
                <a:t>Connect</a:t>
              </a:r>
            </a:p>
            <a:p>
              <a:pPr algn="ctr">
                <a:spcBef>
                  <a:spcPts val="1821"/>
                </a:spcBef>
                <a:buClr>
                  <a:schemeClr val="accent1"/>
                </a:buClr>
                <a:buSzPct val="100000"/>
                <a:defRPr/>
              </a:pPr>
              <a:r>
                <a:rPr lang="en-US" sz="1900" dirty="0">
                  <a:solidFill>
                    <a:schemeClr val="bg1">
                      <a:lumMod val="50000"/>
                    </a:schemeClr>
                  </a:solidFill>
                  <a:cs typeface="Helvetica"/>
                </a:rPr>
                <a:t>Unstructured Data Out</a:t>
              </a:r>
            </a:p>
          </p:txBody>
        </p:sp>
      </p:grpSp>
    </p:spTree>
    <p:extLst>
      <p:ext uri="{BB962C8B-B14F-4D97-AF65-F5344CB8AC3E}">
        <p14:creationId xmlns:p14="http://schemas.microsoft.com/office/powerpoint/2010/main" val="19741381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p:tgtEl>
                                          <p:spTgt spid="14"/>
                                        </p:tgtEl>
                                        <p:attrNameLst>
                                          <p:attrName>ppt_y</p:attrName>
                                        </p:attrNameLst>
                                      </p:cBhvr>
                                      <p:tavLst>
                                        <p:tav tm="0">
                                          <p:val>
                                            <p:strVal val="#ppt_y+#ppt_h*1.125000"/>
                                          </p:val>
                                        </p:tav>
                                        <p:tav tm="100000">
                                          <p:val>
                                            <p:strVal val="#ppt_y"/>
                                          </p:val>
                                        </p:tav>
                                      </p:tavLst>
                                    </p:anim>
                                    <p:animEffect transition="in" filter="wipe(up)">
                                      <p:cBhvr>
                                        <p:cTn id="8" dur="500"/>
                                        <p:tgtEl>
                                          <p:spTgt spid="14"/>
                                        </p:tgtEl>
                                      </p:cBhvr>
                                    </p:animEffect>
                                  </p:childTnLst>
                                </p:cTn>
                              </p:par>
                            </p:childTnLst>
                          </p:cTn>
                        </p:par>
                        <p:par>
                          <p:cTn id="9" fill="hold">
                            <p:stCondLst>
                              <p:cond delay="500"/>
                            </p:stCondLst>
                            <p:childTnLst>
                              <p:par>
                                <p:cTn id="10" presetID="1" presetClass="entr" presetSubtype="0"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2" presetClass="entr" presetSubtype="1" fill="hold" grpId="0" nodeType="clickEffect">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cBhvr additive="base">
                                        <p:cTn id="16" dur="500"/>
                                        <p:tgtEl>
                                          <p:spTgt spid="13"/>
                                        </p:tgtEl>
                                        <p:attrNameLst>
                                          <p:attrName>ppt_y</p:attrName>
                                        </p:attrNameLst>
                                      </p:cBhvr>
                                      <p:tavLst>
                                        <p:tav tm="0">
                                          <p:val>
                                            <p:strVal val="#ppt_y-#ppt_h*1.125000"/>
                                          </p:val>
                                        </p:tav>
                                        <p:tav tm="100000">
                                          <p:val>
                                            <p:strVal val="#ppt_y"/>
                                          </p:val>
                                        </p:tav>
                                      </p:tavLst>
                                    </p:anim>
                                    <p:animEffect transition="in" filter="wipe(down)">
                                      <p:cBhvr>
                                        <p:cTn id="17" dur="500"/>
                                        <p:tgtEl>
                                          <p:spTgt spid="13"/>
                                        </p:tgtEl>
                                      </p:cBhvr>
                                    </p:animEffect>
                                  </p:childTnLst>
                                </p:cTn>
                              </p:par>
                            </p:childTnLst>
                          </p:cTn>
                        </p:par>
                        <p:par>
                          <p:cTn id="18" fill="hold">
                            <p:stCondLst>
                              <p:cond delay="500"/>
                            </p:stCondLst>
                            <p:childTnLst>
                              <p:par>
                                <p:cTn id="19" presetID="1" presetClass="entr" presetSubtype="0" fill="hold" nodeType="afterEffect">
                                  <p:stCondLst>
                                    <p:cond delay="0"/>
                                  </p:stCondLst>
                                  <p:childTnLst>
                                    <p:set>
                                      <p:cBhvr>
                                        <p:cTn id="20"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Resources</a:t>
            </a:r>
            <a:endParaRPr lang="en-US" dirty="0">
              <a:solidFill>
                <a:schemeClr val="tx1"/>
              </a:solidFill>
            </a:endParaRPr>
          </a:p>
        </p:txBody>
      </p:sp>
      <p:sp>
        <p:nvSpPr>
          <p:cNvPr id="3" name="Content Placeholder 2"/>
          <p:cNvSpPr>
            <a:spLocks noGrp="1"/>
          </p:cNvSpPr>
          <p:nvPr>
            <p:ph idx="1"/>
          </p:nvPr>
        </p:nvSpPr>
        <p:spPr>
          <a:xfrm>
            <a:off x="274702" y="1302726"/>
            <a:ext cx="11810334" cy="4744119"/>
          </a:xfrm>
        </p:spPr>
        <p:txBody>
          <a:bodyPr anchor="ctr"/>
          <a:lstStyle/>
          <a:p>
            <a:r>
              <a:rPr lang="en-US" dirty="0" smtClean="0"/>
              <a:t>Developer Documentation</a:t>
            </a:r>
            <a:br>
              <a:rPr lang="en-US" dirty="0" smtClean="0"/>
            </a:br>
            <a:r>
              <a:rPr lang="en-US" dirty="0" smtClean="0">
                <a:hlinkClick r:id="rId2"/>
              </a:rPr>
              <a:t>http://developer.yammer.com</a:t>
            </a:r>
            <a:endParaRPr lang="en-US" dirty="0" smtClean="0"/>
          </a:p>
          <a:p>
            <a:pPr marL="0" indent="0">
              <a:buNone/>
            </a:pPr>
            <a:endParaRPr lang="en-US" dirty="0" smtClean="0"/>
          </a:p>
          <a:p>
            <a:pPr marL="0" indent="0">
              <a:buNone/>
            </a:pPr>
            <a:endParaRPr lang="en-US" dirty="0" smtClean="0"/>
          </a:p>
          <a:p>
            <a:r>
              <a:rPr lang="en-US" dirty="0" smtClean="0"/>
              <a:t>Yammer Developers Network</a:t>
            </a:r>
            <a:br>
              <a:rPr lang="en-US" dirty="0" smtClean="0"/>
            </a:br>
            <a:r>
              <a:rPr lang="en-US" dirty="0" smtClean="0">
                <a:hlinkClick r:id="rId3"/>
              </a:rPr>
              <a:t>http://www.yammer.com/yammerdevelopersnetwork</a:t>
            </a:r>
            <a:endParaRPr lang="en-US" dirty="0" smtClean="0"/>
          </a:p>
          <a:p>
            <a:endParaRPr lang="en-US" dirty="0" smtClean="0"/>
          </a:p>
          <a:p>
            <a:pPr marL="0" indent="0">
              <a:buNone/>
            </a:pPr>
            <a:endParaRPr lang="en-US" dirty="0"/>
          </a:p>
          <a:p>
            <a:r>
              <a:rPr lang="en-US" dirty="0" err="1" smtClean="0"/>
              <a:t>Sched.do</a:t>
            </a:r>
            <a:r>
              <a:rPr lang="en-US" dirty="0"/>
              <a:t> Source</a:t>
            </a:r>
            <a:br>
              <a:rPr lang="en-US" dirty="0"/>
            </a:br>
            <a:r>
              <a:rPr lang="en-US" dirty="0">
                <a:hlinkClick r:id="rId4"/>
              </a:rPr>
              <a:t>https://github.com/yammer/</a:t>
            </a:r>
            <a:r>
              <a:rPr lang="en-US" dirty="0" smtClean="0">
                <a:hlinkClick r:id="rId4"/>
              </a:rPr>
              <a:t>sched.do</a:t>
            </a:r>
            <a:endParaRPr lang="en-US" dirty="0" smtClean="0"/>
          </a:p>
        </p:txBody>
      </p:sp>
    </p:spTree>
    <p:extLst>
      <p:ext uri="{BB962C8B-B14F-4D97-AF65-F5344CB8AC3E}">
        <p14:creationId xmlns:p14="http://schemas.microsoft.com/office/powerpoint/2010/main" val="66804639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idx="15"/>
          </p:nvPr>
        </p:nvSpPr>
        <p:spPr/>
        <p:txBody>
          <a:bodyPr/>
          <a:lstStyle/>
          <a:p>
            <a:endParaRPr lang="en-US"/>
          </a:p>
        </p:txBody>
      </p:sp>
      <p:pic>
        <p:nvPicPr>
          <p:cNvPr id="5" name="Picture 4" descr="Screen Shot 2012-10-28 at 9.12.41 PM.png"/>
          <p:cNvPicPr>
            <a:picLocks noChangeAspect="1"/>
          </p:cNvPicPr>
          <p:nvPr/>
        </p:nvPicPr>
        <p:blipFill rotWithShape="1">
          <a:blip r:embed="rId2">
            <a:extLst>
              <a:ext uri="{28A0092B-C50C-407E-A947-70E740481C1C}">
                <a14:useLocalDpi xmlns:a14="http://schemas.microsoft.com/office/drawing/2010/main" val="0"/>
              </a:ext>
            </a:extLst>
          </a:blip>
          <a:srcRect l="14858" r="13821"/>
          <a:stretch/>
        </p:blipFill>
        <p:spPr>
          <a:xfrm>
            <a:off x="0" y="683023"/>
            <a:ext cx="12436475" cy="5557409"/>
          </a:xfrm>
          <a:prstGeom prst="rect">
            <a:avLst/>
          </a:prstGeom>
        </p:spPr>
      </p:pic>
    </p:spTree>
    <p:extLst>
      <p:ext uri="{BB962C8B-B14F-4D97-AF65-F5344CB8AC3E}">
        <p14:creationId xmlns:p14="http://schemas.microsoft.com/office/powerpoint/2010/main" val="3976055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74702" y="1390970"/>
            <a:ext cx="11887200" cy="1831975"/>
          </a:xfrm>
        </p:spPr>
        <p:txBody>
          <a:bodyPr/>
          <a:lstStyle/>
          <a:p>
            <a:r>
              <a:rPr lang="en-US" dirty="0" smtClean="0">
                <a:solidFill>
                  <a:schemeClr val="bg1"/>
                </a:solidFill>
              </a:rPr>
              <a:t>Integrating with Yammer extends your reach</a:t>
            </a:r>
            <a:r>
              <a:rPr lang="en-US" dirty="0" smtClean="0"/>
              <a:t>.</a:t>
            </a:r>
            <a:endParaRPr lang="en-US" dirty="0"/>
          </a:p>
        </p:txBody>
      </p:sp>
    </p:spTree>
    <p:extLst>
      <p:ext uri="{BB962C8B-B14F-4D97-AF65-F5344CB8AC3E}">
        <p14:creationId xmlns:p14="http://schemas.microsoft.com/office/powerpoint/2010/main" val="3012514136"/>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Screen Shot 2012-10-28 at 1.41.50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54848" y="1302726"/>
            <a:ext cx="6583608" cy="5535333"/>
          </a:xfrm>
          <a:prstGeom prst="rect">
            <a:avLst/>
          </a:prstGeom>
          <a:ln>
            <a:solidFill>
              <a:srgbClr val="505050"/>
            </a:solidFill>
          </a:ln>
        </p:spPr>
      </p:pic>
      <p:sp>
        <p:nvSpPr>
          <p:cNvPr id="16" name="Title 15"/>
          <p:cNvSpPr>
            <a:spLocks noGrp="1"/>
          </p:cNvSpPr>
          <p:nvPr>
            <p:ph type="title"/>
          </p:nvPr>
        </p:nvSpPr>
        <p:spPr/>
        <p:txBody>
          <a:bodyPr/>
          <a:lstStyle/>
          <a:p>
            <a:r>
              <a:rPr lang="en-US" dirty="0" smtClean="0"/>
              <a:t>Visibility, Internal and External</a:t>
            </a:r>
            <a:endParaRPr lang="en-US" dirty="0"/>
          </a:p>
        </p:txBody>
      </p:sp>
      <p:pic>
        <p:nvPicPr>
          <p:cNvPr id="17" name="Picture 16" descr="Yammer_AppsWall_Blue1.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21334" y="1302726"/>
            <a:ext cx="2679700" cy="873295"/>
          </a:xfrm>
          <a:prstGeom prst="rect">
            <a:avLst/>
          </a:prstGeom>
        </p:spPr>
      </p:pic>
      <p:pic>
        <p:nvPicPr>
          <p:cNvPr id="18" name="Picture 17" descr="Yammer_AppsWall_Blue2.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321334" y="2154434"/>
            <a:ext cx="2679700" cy="813481"/>
          </a:xfrm>
          <a:prstGeom prst="rect">
            <a:avLst/>
          </a:prstGeom>
        </p:spPr>
      </p:pic>
      <p:pic>
        <p:nvPicPr>
          <p:cNvPr id="19" name="Picture 18" descr="Yammer_AppsWall_Blue3.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21334" y="4604369"/>
            <a:ext cx="2679700" cy="849369"/>
          </a:xfrm>
          <a:prstGeom prst="rect">
            <a:avLst/>
          </a:prstGeom>
        </p:spPr>
      </p:pic>
      <p:pic>
        <p:nvPicPr>
          <p:cNvPr id="20" name="Picture 19" descr="Yammer_AppsWall_Blue4.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321334" y="3782601"/>
            <a:ext cx="2679700" cy="834468"/>
          </a:xfrm>
          <a:prstGeom prst="rect">
            <a:avLst/>
          </a:prstGeom>
        </p:spPr>
      </p:pic>
      <p:pic>
        <p:nvPicPr>
          <p:cNvPr id="21" name="Picture 20" descr="Yammer_AppsWall_Blue5.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321334" y="2956228"/>
            <a:ext cx="2679700" cy="841161"/>
          </a:xfrm>
          <a:prstGeom prst="rect">
            <a:avLst/>
          </a:prstGeom>
        </p:spPr>
      </p:pic>
      <p:pic>
        <p:nvPicPr>
          <p:cNvPr id="22" name="Picture 21" descr="Yammer_AppsWall_Blue6.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321334" y="5441038"/>
            <a:ext cx="2679700" cy="824522"/>
          </a:xfrm>
          <a:prstGeom prst="rect">
            <a:avLst/>
          </a:prstGeom>
        </p:spPr>
      </p:pic>
      <p:sp>
        <p:nvSpPr>
          <p:cNvPr id="25" name="Rectangle 24"/>
          <p:cNvSpPr/>
          <p:nvPr/>
        </p:nvSpPr>
        <p:spPr bwMode="auto">
          <a:xfrm>
            <a:off x="5395221" y="5783237"/>
            <a:ext cx="2651796" cy="916012"/>
          </a:xfrm>
          <a:prstGeom prst="rect">
            <a:avLst/>
          </a:prstGeom>
          <a:solidFill>
            <a:schemeClr val="accent4">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1200"/>
              </a:spcAft>
            </a:pPr>
            <a:r>
              <a:rPr lang="en-US" sz="4000" b="1" dirty="0" smtClean="0">
                <a:gradFill>
                  <a:gsLst>
                    <a:gs pos="0">
                      <a:srgbClr val="FFFFFF"/>
                    </a:gs>
                    <a:gs pos="100000">
                      <a:srgbClr val="FFFFFF"/>
                    </a:gs>
                  </a:gsLst>
                  <a:lin ang="5400000" scaled="0"/>
                </a:gradFill>
                <a:latin typeface="+mj-lt"/>
                <a:ea typeface="Segoe UI" pitchFamily="34" charset="0"/>
                <a:cs typeface="Segoe UI" pitchFamily="34" charset="0"/>
              </a:rPr>
              <a:t>50+ </a:t>
            </a:r>
            <a:r>
              <a:rPr lang="en-US" sz="4000" dirty="0" smtClean="0">
                <a:gradFill>
                  <a:gsLst>
                    <a:gs pos="0">
                      <a:srgbClr val="FFFFFF"/>
                    </a:gs>
                    <a:gs pos="100000">
                      <a:srgbClr val="FFFFFF"/>
                    </a:gs>
                  </a:gsLst>
                  <a:lin ang="5400000" scaled="0"/>
                </a:gradFill>
                <a:latin typeface="+mj-lt"/>
                <a:ea typeface="Segoe UI" pitchFamily="34" charset="0"/>
                <a:cs typeface="Segoe UI" pitchFamily="34" charset="0"/>
              </a:rPr>
              <a:t>Apps</a:t>
            </a:r>
            <a:endParaRPr lang="en-US" sz="4000" b="1" dirty="0">
              <a:gradFill>
                <a:gsLst>
                  <a:gs pos="0">
                    <a:srgbClr val="FFFFFF"/>
                  </a:gs>
                  <a:gs pos="100000">
                    <a:srgbClr val="FFFFFF"/>
                  </a:gs>
                </a:gsLst>
                <a:lin ang="5400000" scaled="0"/>
              </a:gradFill>
              <a:latin typeface="+mj-lt"/>
              <a:ea typeface="Segoe UI" pitchFamily="34" charset="0"/>
              <a:cs typeface="Segoe UI" pitchFamily="34" charset="0"/>
            </a:endParaRPr>
          </a:p>
        </p:txBody>
      </p:sp>
    </p:spTree>
    <p:extLst>
      <p:ext uri="{BB962C8B-B14F-4D97-AF65-F5344CB8AC3E}">
        <p14:creationId xmlns:p14="http://schemas.microsoft.com/office/powerpoint/2010/main" val="1530900127"/>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bwMode="auto">
          <a:xfrm>
            <a:off x="274640" y="3038493"/>
            <a:ext cx="2286037" cy="86868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defTabSz="932290" fontAlgn="base">
              <a:lnSpc>
                <a:spcPct val="90000"/>
              </a:lnSpc>
              <a:spcBef>
                <a:spcPct val="0"/>
              </a:spcBef>
              <a:spcAft>
                <a:spcPct val="0"/>
              </a:spcAft>
            </a:pPr>
            <a:r>
              <a:rPr lang="en-US" b="1" dirty="0" smtClean="0">
                <a:gradFill>
                  <a:gsLst>
                    <a:gs pos="0">
                      <a:srgbClr val="FFFFFF"/>
                    </a:gs>
                    <a:gs pos="100000">
                      <a:srgbClr val="FFFFFF"/>
                    </a:gs>
                  </a:gsLst>
                  <a:lin ang="5400000" scaled="0"/>
                </a:gradFill>
                <a:ea typeface="Segoe UI" pitchFamily="34" charset="0"/>
                <a:cs typeface="Segoe UI" pitchFamily="34" charset="0"/>
              </a:rPr>
              <a:t>300+ thousand </a:t>
            </a:r>
            <a:r>
              <a:rPr lang="en-US" dirty="0" smtClean="0">
                <a:gradFill>
                  <a:gsLst>
                    <a:gs pos="0">
                      <a:srgbClr val="FFFFFF"/>
                    </a:gs>
                    <a:gs pos="100000">
                      <a:srgbClr val="FFFFFF"/>
                    </a:gs>
                  </a:gsLst>
                  <a:lin ang="5400000" scaled="0"/>
                </a:gradFill>
                <a:ea typeface="Segoe UI" pitchFamily="34" charset="0"/>
                <a:cs typeface="Segoe UI" pitchFamily="34" charset="0"/>
              </a:rPr>
              <a:t>networks</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33" name="Rectangle 32"/>
          <p:cNvSpPr/>
          <p:nvPr/>
        </p:nvSpPr>
        <p:spPr bwMode="auto">
          <a:xfrm>
            <a:off x="274638" y="2122514"/>
            <a:ext cx="2743234" cy="86868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defTabSz="932290" fontAlgn="base">
              <a:lnSpc>
                <a:spcPct val="90000"/>
              </a:lnSpc>
              <a:spcBef>
                <a:spcPct val="0"/>
              </a:spcBef>
              <a:spcAft>
                <a:spcPct val="0"/>
              </a:spcAft>
            </a:pPr>
            <a:r>
              <a:rPr lang="en-US" b="1" dirty="0" smtClean="0">
                <a:gradFill>
                  <a:gsLst>
                    <a:gs pos="0">
                      <a:srgbClr val="FFFFFF"/>
                    </a:gs>
                    <a:gs pos="100000">
                      <a:srgbClr val="FFFFFF"/>
                    </a:gs>
                  </a:gsLst>
                  <a:lin ang="5400000" scaled="0"/>
                </a:gradFill>
                <a:ea typeface="Segoe UI" pitchFamily="34" charset="0"/>
                <a:cs typeface="Segoe UI" pitchFamily="34" charset="0"/>
              </a:rPr>
              <a:t>6+ million </a:t>
            </a:r>
            <a:r>
              <a:rPr lang="en-US" dirty="0" smtClean="0">
                <a:gradFill>
                  <a:gsLst>
                    <a:gs pos="0">
                      <a:srgbClr val="FFFFFF"/>
                    </a:gs>
                    <a:gs pos="100000">
                      <a:srgbClr val="FFFFFF"/>
                    </a:gs>
                  </a:gsLst>
                  <a:lin ang="5400000" scaled="0"/>
                </a:gradFill>
                <a:ea typeface="Segoe UI" pitchFamily="34" charset="0"/>
                <a:cs typeface="Segoe UI" pitchFamily="34" charset="0"/>
              </a:rPr>
              <a:t>users</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35" name="Rectangle 34"/>
          <p:cNvSpPr/>
          <p:nvPr/>
        </p:nvSpPr>
        <p:spPr bwMode="auto">
          <a:xfrm>
            <a:off x="274640" y="3954471"/>
            <a:ext cx="3108988" cy="86868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defTabSz="932290" fontAlgn="base">
              <a:lnSpc>
                <a:spcPct val="90000"/>
              </a:lnSpc>
              <a:spcBef>
                <a:spcPct val="0"/>
              </a:spcBef>
              <a:spcAft>
                <a:spcPct val="0"/>
              </a:spcAft>
            </a:pPr>
            <a:r>
              <a:rPr lang="en-US" b="1" dirty="0" smtClean="0">
                <a:gradFill>
                  <a:gsLst>
                    <a:gs pos="0">
                      <a:srgbClr val="FFFFFF"/>
                    </a:gs>
                    <a:gs pos="100000">
                      <a:srgbClr val="FFFFFF"/>
                    </a:gs>
                  </a:gsLst>
                  <a:lin ang="5400000" scaled="0"/>
                </a:gradFill>
                <a:ea typeface="Segoe UI" pitchFamily="34" charset="0"/>
                <a:cs typeface="Segoe UI" pitchFamily="34" charset="0"/>
              </a:rPr>
              <a:t>7,000 </a:t>
            </a:r>
            <a:r>
              <a:rPr lang="en-US" dirty="0" smtClean="0">
                <a:gradFill>
                  <a:gsLst>
                    <a:gs pos="0">
                      <a:srgbClr val="FFFFFF"/>
                    </a:gs>
                    <a:gs pos="100000">
                      <a:srgbClr val="FFFFFF"/>
                    </a:gs>
                  </a:gsLst>
                  <a:lin ang="5400000" scaled="0"/>
                </a:gradFill>
                <a:ea typeface="Segoe UI" pitchFamily="34" charset="0"/>
                <a:cs typeface="Segoe UI" pitchFamily="34" charset="0"/>
              </a:rPr>
              <a:t>developers</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36" name="Rectangle 35"/>
          <p:cNvSpPr/>
          <p:nvPr/>
        </p:nvSpPr>
        <p:spPr bwMode="auto">
          <a:xfrm>
            <a:off x="274638" y="4870450"/>
            <a:ext cx="3566185" cy="9144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defTabSz="932290" fontAlgn="base">
              <a:lnSpc>
                <a:spcPct val="90000"/>
              </a:lnSpc>
              <a:spcBef>
                <a:spcPct val="0"/>
              </a:spcBef>
              <a:spcAft>
                <a:spcPct val="0"/>
              </a:spcAft>
            </a:pPr>
            <a:r>
              <a:rPr lang="en-US" b="1" dirty="0" smtClean="0">
                <a:gradFill>
                  <a:gsLst>
                    <a:gs pos="0">
                      <a:srgbClr val="FFFFFF"/>
                    </a:gs>
                    <a:gs pos="100000">
                      <a:srgbClr val="FFFFFF"/>
                    </a:gs>
                  </a:gsLst>
                  <a:lin ang="5400000" scaled="0"/>
                </a:gradFill>
                <a:ea typeface="Segoe UI" pitchFamily="34" charset="0"/>
                <a:cs typeface="Segoe UI" pitchFamily="34" charset="0"/>
              </a:rPr>
              <a:t>2.4 billion </a:t>
            </a:r>
            <a:r>
              <a:rPr lang="en-US" dirty="0" smtClean="0">
                <a:gradFill>
                  <a:gsLst>
                    <a:gs pos="0">
                      <a:srgbClr val="FFFFFF"/>
                    </a:gs>
                    <a:gs pos="100000">
                      <a:srgbClr val="FFFFFF"/>
                    </a:gs>
                  </a:gsLst>
                  <a:lin ang="5400000" scaled="0"/>
                </a:gradFill>
                <a:ea typeface="Segoe UI" pitchFamily="34" charset="0"/>
                <a:cs typeface="Segoe UI" pitchFamily="34" charset="0"/>
              </a:rPr>
              <a:t>API calls</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Rapid Growth</a:t>
            </a:r>
            <a:endParaRPr lang="en-US" dirty="0"/>
          </a:p>
        </p:txBody>
      </p:sp>
      <p:pic>
        <p:nvPicPr>
          <p:cNvPr id="3" name="Picture 2" descr="Screen Shot 2012-11-12 at 11.19.28 AM.png"/>
          <p:cNvPicPr>
            <a:picLocks noChangeAspect="1"/>
          </p:cNvPicPr>
          <p:nvPr/>
        </p:nvPicPr>
        <p:blipFill rotWithShape="1">
          <a:blip r:embed="rId3">
            <a:extLst>
              <a:ext uri="{28A0092B-C50C-407E-A947-70E740481C1C}">
                <a14:useLocalDpi xmlns:a14="http://schemas.microsoft.com/office/drawing/2010/main" val="0"/>
              </a:ext>
            </a:extLst>
          </a:blip>
          <a:srcRect t="2703"/>
          <a:stretch/>
        </p:blipFill>
        <p:spPr>
          <a:xfrm>
            <a:off x="4846652" y="1952803"/>
            <a:ext cx="6716519" cy="410475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2719551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ext uri="{D42A27DB-BD31-4B8C-83A1-F6EECF244321}">
                <p14:modId xmlns:p14="http://schemas.microsoft.com/office/powerpoint/2010/main" val="1402468304"/>
              </p:ext>
            </p:extLst>
          </p:nvPr>
        </p:nvGraphicFramePr>
        <p:xfrm>
          <a:off x="182878" y="1302726"/>
          <a:ext cx="12070333" cy="569179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itle 1"/>
          <p:cNvSpPr>
            <a:spLocks noGrp="1"/>
          </p:cNvSpPr>
          <p:nvPr>
            <p:ph type="title"/>
          </p:nvPr>
        </p:nvSpPr>
        <p:spPr>
          <a:xfrm>
            <a:off x="274639" y="295274"/>
            <a:ext cx="11889564" cy="917575"/>
          </a:xfrm>
        </p:spPr>
        <p:txBody>
          <a:bodyPr/>
          <a:lstStyle/>
          <a:p>
            <a:r>
              <a:rPr lang="en-US" dirty="0" smtClean="0"/>
              <a:t>Rapid Development</a:t>
            </a:r>
            <a:endParaRPr lang="en-US" dirty="0"/>
          </a:p>
        </p:txBody>
      </p:sp>
    </p:spTree>
    <p:extLst>
      <p:ext uri="{BB962C8B-B14F-4D97-AF65-F5344CB8AC3E}">
        <p14:creationId xmlns:p14="http://schemas.microsoft.com/office/powerpoint/2010/main" val="424997562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6"/>
        </a:solid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Today, everyone invests in IT.</a:t>
            </a:r>
            <a:endParaRPr lang="en-US" dirty="0"/>
          </a:p>
        </p:txBody>
      </p:sp>
    </p:spTree>
    <p:extLst>
      <p:ext uri="{BB962C8B-B14F-4D97-AF65-F5344CB8AC3E}">
        <p14:creationId xmlns:p14="http://schemas.microsoft.com/office/powerpoint/2010/main" val="1360511833"/>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Font typeface="Arial" pitchFamily="34" charset="0"/>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38023320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74638" y="2671116"/>
            <a:ext cx="11887200" cy="1831975"/>
          </a:xfrm>
        </p:spPr>
        <p:txBody>
          <a:bodyPr/>
          <a:lstStyle/>
          <a:p>
            <a:r>
              <a:rPr lang="en-US" dirty="0" smtClean="0"/>
              <a:t>Questions?</a:t>
            </a:r>
            <a:endParaRPr lang="en-US" dirty="0"/>
          </a:p>
        </p:txBody>
      </p:sp>
    </p:spTree>
    <p:extLst>
      <p:ext uri="{BB962C8B-B14F-4D97-AF65-F5344CB8AC3E}">
        <p14:creationId xmlns:p14="http://schemas.microsoft.com/office/powerpoint/2010/main" val="423600179"/>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21412421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ext uri="{D42A27DB-BD31-4B8C-83A1-F6EECF244321}">
                <p14:modId xmlns:p14="http://schemas.microsoft.com/office/powerpoint/2010/main" val="404405610"/>
              </p:ext>
            </p:extLst>
          </p:nvPr>
        </p:nvGraphicFramePr>
        <p:xfrm>
          <a:off x="1280531" y="114019"/>
          <a:ext cx="10058290" cy="673600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5" name="Picture 1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646287" y="3394317"/>
            <a:ext cx="1554463" cy="1216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rnd">
                <a:solidFill>
                  <a:srgbClr val="000000"/>
                </a:solidFill>
                <a:round/>
                <a:headEnd/>
                <a:tailEnd/>
              </a14:hiddenLine>
            </a:ext>
          </a:extLst>
        </p:spPr>
      </p:pic>
      <p:pic>
        <p:nvPicPr>
          <p:cNvPr id="6" name="Picture 1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578164" y="1119237"/>
            <a:ext cx="1371585" cy="16350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rnd">
                <a:solidFill>
                  <a:srgbClr val="000000"/>
                </a:solidFill>
                <a:round/>
                <a:headEnd/>
                <a:tailEnd/>
              </a14:hiddenLine>
            </a:ext>
          </a:extLst>
        </p:spPr>
      </p:pic>
      <p:pic>
        <p:nvPicPr>
          <p:cNvPr id="8" name="Picture 7"/>
          <p:cNvPicPr>
            <a:picLocks noChangeAspect="1"/>
          </p:cNvPicPr>
          <p:nvPr/>
        </p:nvPicPr>
        <p:blipFill>
          <a:blip r:embed="rId10"/>
          <a:stretch>
            <a:fillRect/>
          </a:stretch>
        </p:blipFill>
        <p:spPr>
          <a:xfrm>
            <a:off x="7406944" y="4767786"/>
            <a:ext cx="1737341" cy="638189"/>
          </a:xfrm>
          <a:prstGeom prst="rect">
            <a:avLst/>
          </a:prstGeom>
        </p:spPr>
      </p:pic>
      <p:pic>
        <p:nvPicPr>
          <p:cNvPr id="2" name="Picture 1"/>
          <p:cNvPicPr>
            <a:picLocks noChangeAspect="1"/>
          </p:cNvPicPr>
          <p:nvPr/>
        </p:nvPicPr>
        <p:blipFill>
          <a:blip r:embed="rId11"/>
          <a:stretch>
            <a:fillRect/>
          </a:stretch>
        </p:blipFill>
        <p:spPr>
          <a:xfrm>
            <a:off x="9235724" y="3771579"/>
            <a:ext cx="1812876" cy="548634"/>
          </a:xfrm>
          <a:prstGeom prst="rect">
            <a:avLst/>
          </a:prstGeom>
        </p:spPr>
      </p:pic>
    </p:spTree>
    <p:extLst>
      <p:ext uri="{BB962C8B-B14F-4D97-AF65-F5344CB8AC3E}">
        <p14:creationId xmlns:p14="http://schemas.microsoft.com/office/powerpoint/2010/main" val="2243776908"/>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Diagram 8"/>
          <p:cNvGraphicFramePr/>
          <p:nvPr>
            <p:extLst>
              <p:ext uri="{D42A27DB-BD31-4B8C-83A1-F6EECF244321}">
                <p14:modId xmlns:p14="http://schemas.microsoft.com/office/powerpoint/2010/main" val="1967782162"/>
              </p:ext>
            </p:extLst>
          </p:nvPr>
        </p:nvGraphicFramePr>
        <p:xfrm>
          <a:off x="588193" y="205458"/>
          <a:ext cx="11299262" cy="660618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0" name="Picture 1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286360" y="4212935"/>
            <a:ext cx="1188198" cy="930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rnd">
                <a:solidFill>
                  <a:srgbClr val="000000"/>
                </a:solidFill>
                <a:round/>
                <a:headEnd/>
                <a:tailEnd/>
              </a14:hiddenLine>
            </a:ext>
          </a:extLst>
        </p:spPr>
      </p:pic>
      <p:pic>
        <p:nvPicPr>
          <p:cNvPr id="12" name="Picture 11"/>
          <p:cNvPicPr>
            <a:picLocks noChangeAspect="1"/>
          </p:cNvPicPr>
          <p:nvPr/>
        </p:nvPicPr>
        <p:blipFill>
          <a:blip r:embed="rId9"/>
          <a:stretch>
            <a:fillRect/>
          </a:stretch>
        </p:blipFill>
        <p:spPr>
          <a:xfrm>
            <a:off x="914775" y="1942799"/>
            <a:ext cx="1133958" cy="813821"/>
          </a:xfrm>
          <a:prstGeom prst="rect">
            <a:avLst/>
          </a:prstGeom>
        </p:spPr>
      </p:pic>
      <p:pic>
        <p:nvPicPr>
          <p:cNvPr id="13" name="Picture 12"/>
          <p:cNvPicPr>
            <a:picLocks noChangeAspect="1"/>
          </p:cNvPicPr>
          <p:nvPr/>
        </p:nvPicPr>
        <p:blipFill>
          <a:blip r:embed="rId10"/>
          <a:stretch>
            <a:fillRect/>
          </a:stretch>
        </p:blipFill>
        <p:spPr>
          <a:xfrm>
            <a:off x="10515870" y="4173899"/>
            <a:ext cx="969265" cy="969265"/>
          </a:xfrm>
          <a:prstGeom prst="rect">
            <a:avLst/>
          </a:prstGeom>
        </p:spPr>
      </p:pic>
      <p:pic>
        <p:nvPicPr>
          <p:cNvPr id="14" name="Picture 16"/>
          <p:cNvPicPr>
            <a:picLocks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693897" y="608170"/>
            <a:ext cx="1152755" cy="511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round/>
                <a:headEnd/>
                <a:tailEnd/>
              </a14:hiddenLine>
            </a:ext>
          </a:extLst>
        </p:spPr>
      </p:pic>
      <p:pic>
        <p:nvPicPr>
          <p:cNvPr id="15" name="Picture 14"/>
          <p:cNvPicPr>
            <a:picLocks noChangeAspect="1"/>
          </p:cNvPicPr>
          <p:nvPr/>
        </p:nvPicPr>
        <p:blipFill>
          <a:blip r:embed="rId12"/>
          <a:stretch>
            <a:fillRect/>
          </a:stretch>
        </p:blipFill>
        <p:spPr>
          <a:xfrm>
            <a:off x="7681261" y="1270556"/>
            <a:ext cx="1161608" cy="580804"/>
          </a:xfrm>
          <a:prstGeom prst="rect">
            <a:avLst/>
          </a:prstGeom>
        </p:spPr>
      </p:pic>
      <p:pic>
        <p:nvPicPr>
          <p:cNvPr id="16" name="Picture 15"/>
          <p:cNvPicPr>
            <a:picLocks noChangeAspect="1"/>
          </p:cNvPicPr>
          <p:nvPr/>
        </p:nvPicPr>
        <p:blipFill>
          <a:blip r:embed="rId13"/>
          <a:stretch>
            <a:fillRect/>
          </a:stretch>
        </p:blipFill>
        <p:spPr>
          <a:xfrm>
            <a:off x="6309676" y="1851360"/>
            <a:ext cx="1091942" cy="957069"/>
          </a:xfrm>
          <a:prstGeom prst="rect">
            <a:avLst/>
          </a:prstGeom>
        </p:spPr>
      </p:pic>
      <p:pic>
        <p:nvPicPr>
          <p:cNvPr id="17" name="Picture 16"/>
          <p:cNvPicPr>
            <a:picLocks noChangeAspect="1"/>
          </p:cNvPicPr>
          <p:nvPr/>
        </p:nvPicPr>
        <p:blipFill>
          <a:blip r:embed="rId14"/>
          <a:stretch>
            <a:fillRect/>
          </a:stretch>
        </p:blipFill>
        <p:spPr>
          <a:xfrm>
            <a:off x="6406440" y="5051725"/>
            <a:ext cx="1091943" cy="560214"/>
          </a:xfrm>
          <a:prstGeom prst="rect">
            <a:avLst/>
          </a:prstGeom>
        </p:spPr>
      </p:pic>
      <p:pic>
        <p:nvPicPr>
          <p:cNvPr id="18" name="Picture 17" descr="uservoice-logo.jpg"/>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3566506" y="5147040"/>
            <a:ext cx="1177962" cy="544758"/>
          </a:xfrm>
          <a:prstGeom prst="rect">
            <a:avLst/>
          </a:prstGeom>
        </p:spPr>
      </p:pic>
      <p:pic>
        <p:nvPicPr>
          <p:cNvPr id="19" name="Picture 18"/>
          <p:cNvPicPr>
            <a:picLocks noChangeAspect="1"/>
          </p:cNvPicPr>
          <p:nvPr/>
        </p:nvPicPr>
        <p:blipFill>
          <a:blip r:embed="rId16"/>
          <a:stretch>
            <a:fillRect/>
          </a:stretch>
        </p:blipFill>
        <p:spPr>
          <a:xfrm>
            <a:off x="6309676" y="3671311"/>
            <a:ext cx="1091944" cy="466024"/>
          </a:xfrm>
          <a:prstGeom prst="rect">
            <a:avLst/>
          </a:prstGeom>
        </p:spPr>
      </p:pic>
      <p:pic>
        <p:nvPicPr>
          <p:cNvPr id="20" name="Picture 19"/>
          <p:cNvPicPr>
            <a:picLocks noChangeAspect="1"/>
          </p:cNvPicPr>
          <p:nvPr/>
        </p:nvPicPr>
        <p:blipFill>
          <a:blip r:embed="rId17"/>
          <a:stretch>
            <a:fillRect/>
          </a:stretch>
        </p:blipFill>
        <p:spPr>
          <a:xfrm>
            <a:off x="5120969" y="2727287"/>
            <a:ext cx="967059" cy="861414"/>
          </a:xfrm>
          <a:prstGeom prst="rect">
            <a:avLst/>
          </a:prstGeom>
        </p:spPr>
      </p:pic>
      <p:pic>
        <p:nvPicPr>
          <p:cNvPr id="21" name="Picture 20"/>
          <p:cNvPicPr>
            <a:picLocks noChangeAspect="1"/>
          </p:cNvPicPr>
          <p:nvPr/>
        </p:nvPicPr>
        <p:blipFill>
          <a:blip r:embed="rId18"/>
          <a:stretch>
            <a:fillRect/>
          </a:stretch>
        </p:blipFill>
        <p:spPr>
          <a:xfrm>
            <a:off x="7566045" y="4494989"/>
            <a:ext cx="1303923" cy="282419"/>
          </a:xfrm>
          <a:prstGeom prst="rect">
            <a:avLst/>
          </a:prstGeom>
        </p:spPr>
      </p:pic>
      <p:pic>
        <p:nvPicPr>
          <p:cNvPr id="22" name="Picture 21"/>
          <p:cNvPicPr>
            <a:picLocks noChangeAspect="1"/>
          </p:cNvPicPr>
          <p:nvPr/>
        </p:nvPicPr>
        <p:blipFill>
          <a:blip r:embed="rId19"/>
          <a:stretch>
            <a:fillRect/>
          </a:stretch>
        </p:blipFill>
        <p:spPr>
          <a:xfrm>
            <a:off x="9032969" y="2217116"/>
            <a:ext cx="1208584" cy="365756"/>
          </a:xfrm>
          <a:prstGeom prst="rect">
            <a:avLst/>
          </a:prstGeom>
        </p:spPr>
      </p:pic>
    </p:spTree>
    <p:extLst>
      <p:ext uri="{BB962C8B-B14F-4D97-AF65-F5344CB8AC3E}">
        <p14:creationId xmlns:p14="http://schemas.microsoft.com/office/powerpoint/2010/main" val="1498768606"/>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Embracing this trend isn’t going to be easy.</a:t>
            </a:r>
            <a:endParaRPr lang="en-US" dirty="0"/>
          </a:p>
        </p:txBody>
      </p:sp>
    </p:spTree>
    <p:extLst>
      <p:ext uri="{BB962C8B-B14F-4D97-AF65-F5344CB8AC3E}">
        <p14:creationId xmlns:p14="http://schemas.microsoft.com/office/powerpoint/2010/main" val="3784340826"/>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2" name="Diagram 21"/>
          <p:cNvGraphicFramePr/>
          <p:nvPr>
            <p:extLst>
              <p:ext uri="{D42A27DB-BD31-4B8C-83A1-F6EECF244321}">
                <p14:modId xmlns:p14="http://schemas.microsoft.com/office/powerpoint/2010/main" val="177302296"/>
              </p:ext>
            </p:extLst>
          </p:nvPr>
        </p:nvGraphicFramePr>
        <p:xfrm>
          <a:off x="731897" y="381520"/>
          <a:ext cx="11019290" cy="622466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24" name="Picture 23"/>
          <p:cNvPicPr>
            <a:picLocks noChangeAspect="1"/>
          </p:cNvPicPr>
          <p:nvPr/>
        </p:nvPicPr>
        <p:blipFill>
          <a:blip r:embed="rId8"/>
          <a:stretch>
            <a:fillRect/>
          </a:stretch>
        </p:blipFill>
        <p:spPr>
          <a:xfrm>
            <a:off x="7498383" y="1577043"/>
            <a:ext cx="1902789" cy="526939"/>
          </a:xfrm>
          <a:prstGeom prst="rect">
            <a:avLst/>
          </a:prstGeom>
        </p:spPr>
      </p:pic>
      <p:pic>
        <p:nvPicPr>
          <p:cNvPr id="26" name="Picture 25"/>
          <p:cNvPicPr>
            <a:picLocks noChangeAspect="1"/>
          </p:cNvPicPr>
          <p:nvPr/>
        </p:nvPicPr>
        <p:blipFill>
          <a:blip r:embed="rId9"/>
          <a:stretch>
            <a:fillRect/>
          </a:stretch>
        </p:blipFill>
        <p:spPr>
          <a:xfrm>
            <a:off x="5303847" y="936970"/>
            <a:ext cx="1645902" cy="1442606"/>
          </a:xfrm>
          <a:prstGeom prst="rect">
            <a:avLst/>
          </a:prstGeom>
        </p:spPr>
      </p:pic>
      <p:pic>
        <p:nvPicPr>
          <p:cNvPr id="27" name="Picture 26"/>
          <p:cNvPicPr>
            <a:picLocks noChangeAspect="1"/>
          </p:cNvPicPr>
          <p:nvPr/>
        </p:nvPicPr>
        <p:blipFill>
          <a:blip r:embed="rId10"/>
          <a:stretch>
            <a:fillRect/>
          </a:stretch>
        </p:blipFill>
        <p:spPr>
          <a:xfrm>
            <a:off x="3109311" y="1668482"/>
            <a:ext cx="1788256" cy="376475"/>
          </a:xfrm>
          <a:prstGeom prst="rect">
            <a:avLst/>
          </a:prstGeom>
        </p:spPr>
      </p:pic>
      <p:pic>
        <p:nvPicPr>
          <p:cNvPr id="2" name="Picture 1"/>
          <p:cNvPicPr>
            <a:picLocks noChangeAspect="1"/>
          </p:cNvPicPr>
          <p:nvPr/>
        </p:nvPicPr>
        <p:blipFill>
          <a:blip r:embed="rId11"/>
          <a:stretch>
            <a:fillRect/>
          </a:stretch>
        </p:blipFill>
        <p:spPr>
          <a:xfrm>
            <a:off x="1257671" y="1119848"/>
            <a:ext cx="1120128" cy="1371585"/>
          </a:xfrm>
          <a:prstGeom prst="rect">
            <a:avLst/>
          </a:prstGeom>
        </p:spPr>
      </p:pic>
      <p:pic>
        <p:nvPicPr>
          <p:cNvPr id="3" name="Picture 2"/>
          <p:cNvPicPr>
            <a:picLocks noChangeAspect="1"/>
          </p:cNvPicPr>
          <p:nvPr/>
        </p:nvPicPr>
        <p:blipFill>
          <a:blip r:embed="rId12"/>
          <a:stretch>
            <a:fillRect/>
          </a:stretch>
        </p:blipFill>
        <p:spPr>
          <a:xfrm>
            <a:off x="9875798" y="1485604"/>
            <a:ext cx="1596808" cy="792070"/>
          </a:xfrm>
          <a:prstGeom prst="rect">
            <a:avLst/>
          </a:prstGeom>
        </p:spPr>
      </p:pic>
    </p:spTree>
    <p:extLst>
      <p:ext uri="{BB962C8B-B14F-4D97-AF65-F5344CB8AC3E}">
        <p14:creationId xmlns:p14="http://schemas.microsoft.com/office/powerpoint/2010/main" val="73317585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2">
                                            <p:graphicEl>
                                              <a:dgm id="{452DE56E-DB7C-A14F-8466-AC7122C4CF1E}"/>
                                            </p:graphicEl>
                                          </p:spTgt>
                                        </p:tgtEl>
                                        <p:attrNameLst>
                                          <p:attrName>style.visibility</p:attrName>
                                        </p:attrNameLst>
                                      </p:cBhvr>
                                      <p:to>
                                        <p:strVal val="visible"/>
                                      </p:to>
                                    </p:set>
                                    <p:anim calcmode="lin" valueType="num">
                                      <p:cBhvr additive="base">
                                        <p:cTn id="7" dur="600" fill="hold"/>
                                        <p:tgtEl>
                                          <p:spTgt spid="22">
                                            <p:graphicEl>
                                              <a:dgm id="{452DE56E-DB7C-A14F-8466-AC7122C4CF1E}"/>
                                            </p:graphicEl>
                                          </p:spTgt>
                                        </p:tgtEl>
                                        <p:attrNameLst>
                                          <p:attrName>ppt_x</p:attrName>
                                        </p:attrNameLst>
                                      </p:cBhvr>
                                      <p:tavLst>
                                        <p:tav tm="0">
                                          <p:val>
                                            <p:strVal val="#ppt_x"/>
                                          </p:val>
                                        </p:tav>
                                        <p:tav tm="100000">
                                          <p:val>
                                            <p:strVal val="#ppt_x"/>
                                          </p:val>
                                        </p:tav>
                                      </p:tavLst>
                                    </p:anim>
                                    <p:anim calcmode="lin" valueType="num">
                                      <p:cBhvr additive="base">
                                        <p:cTn id="8" dur="600" fill="hold"/>
                                        <p:tgtEl>
                                          <p:spTgt spid="22">
                                            <p:graphicEl>
                                              <a:dgm id="{452DE56E-DB7C-A14F-8466-AC7122C4CF1E}"/>
                                            </p:graphicEl>
                                          </p:spTgt>
                                        </p:tgtEl>
                                        <p:attrNameLst>
                                          <p:attrName>ppt_y</p:attrName>
                                        </p:attrNameLst>
                                      </p:cBhvr>
                                      <p:tavLst>
                                        <p:tav tm="0">
                                          <p:val>
                                            <p:strVal val="1+#ppt_h/2"/>
                                          </p:val>
                                        </p:tav>
                                        <p:tav tm="100000">
                                          <p:val>
                                            <p:strVal val="#ppt_y"/>
                                          </p:val>
                                        </p:tav>
                                      </p:tavLst>
                                    </p:anim>
                                  </p:childTnLst>
                                </p:cTn>
                              </p:par>
                            </p:childTnLst>
                          </p:cTn>
                        </p:par>
                        <p:par>
                          <p:cTn id="9" fill="hold">
                            <p:stCondLst>
                              <p:cond delay="600"/>
                            </p:stCondLst>
                            <p:childTnLst>
                              <p:par>
                                <p:cTn id="10" presetID="2" presetClass="entr" presetSubtype="4" fill="hold" grpId="0" nodeType="afterEffect">
                                  <p:stCondLst>
                                    <p:cond delay="0"/>
                                  </p:stCondLst>
                                  <p:childTnLst>
                                    <p:set>
                                      <p:cBhvr>
                                        <p:cTn id="11" dur="1" fill="hold">
                                          <p:stCondLst>
                                            <p:cond delay="0"/>
                                          </p:stCondLst>
                                        </p:cTn>
                                        <p:tgtEl>
                                          <p:spTgt spid="22">
                                            <p:graphicEl>
                                              <a:dgm id="{F2FEBA40-8830-0348-9326-3C536719438E}"/>
                                            </p:graphicEl>
                                          </p:spTgt>
                                        </p:tgtEl>
                                        <p:attrNameLst>
                                          <p:attrName>style.visibility</p:attrName>
                                        </p:attrNameLst>
                                      </p:cBhvr>
                                      <p:to>
                                        <p:strVal val="visible"/>
                                      </p:to>
                                    </p:set>
                                    <p:anim calcmode="lin" valueType="num">
                                      <p:cBhvr additive="base">
                                        <p:cTn id="12" dur="600" fill="hold"/>
                                        <p:tgtEl>
                                          <p:spTgt spid="22">
                                            <p:graphicEl>
                                              <a:dgm id="{F2FEBA40-8830-0348-9326-3C536719438E}"/>
                                            </p:graphicEl>
                                          </p:spTgt>
                                        </p:tgtEl>
                                        <p:attrNameLst>
                                          <p:attrName>ppt_x</p:attrName>
                                        </p:attrNameLst>
                                      </p:cBhvr>
                                      <p:tavLst>
                                        <p:tav tm="0">
                                          <p:val>
                                            <p:strVal val="#ppt_x"/>
                                          </p:val>
                                        </p:tav>
                                        <p:tav tm="100000">
                                          <p:val>
                                            <p:strVal val="#ppt_x"/>
                                          </p:val>
                                        </p:tav>
                                      </p:tavLst>
                                    </p:anim>
                                    <p:anim calcmode="lin" valueType="num">
                                      <p:cBhvr additive="base">
                                        <p:cTn id="13" dur="600" fill="hold"/>
                                        <p:tgtEl>
                                          <p:spTgt spid="22">
                                            <p:graphicEl>
                                              <a:dgm id="{F2FEBA40-8830-0348-9326-3C536719438E}"/>
                                            </p:graphicEl>
                                          </p:spTgt>
                                        </p:tgtEl>
                                        <p:attrNameLst>
                                          <p:attrName>ppt_y</p:attrName>
                                        </p:attrNameLst>
                                      </p:cBhvr>
                                      <p:tavLst>
                                        <p:tav tm="0">
                                          <p:val>
                                            <p:strVal val="1+#ppt_h/2"/>
                                          </p:val>
                                        </p:tav>
                                        <p:tav tm="100000">
                                          <p:val>
                                            <p:strVal val="#ppt_y"/>
                                          </p:val>
                                        </p:tav>
                                      </p:tavLst>
                                    </p:anim>
                                  </p:childTnLst>
                                </p:cTn>
                              </p:par>
                            </p:childTnLst>
                          </p:cTn>
                        </p:par>
                        <p:par>
                          <p:cTn id="14" fill="hold">
                            <p:stCondLst>
                              <p:cond delay="1200"/>
                            </p:stCondLst>
                            <p:childTnLst>
                              <p:par>
                                <p:cTn id="15" presetID="2" presetClass="entr" presetSubtype="4" fill="hold" grpId="0" nodeType="afterEffect">
                                  <p:stCondLst>
                                    <p:cond delay="0"/>
                                  </p:stCondLst>
                                  <p:childTnLst>
                                    <p:set>
                                      <p:cBhvr>
                                        <p:cTn id="16" dur="1" fill="hold">
                                          <p:stCondLst>
                                            <p:cond delay="0"/>
                                          </p:stCondLst>
                                        </p:cTn>
                                        <p:tgtEl>
                                          <p:spTgt spid="22">
                                            <p:graphicEl>
                                              <a:dgm id="{28312573-EF66-CC41-96A1-E6DC464313BE}"/>
                                            </p:graphicEl>
                                          </p:spTgt>
                                        </p:tgtEl>
                                        <p:attrNameLst>
                                          <p:attrName>style.visibility</p:attrName>
                                        </p:attrNameLst>
                                      </p:cBhvr>
                                      <p:to>
                                        <p:strVal val="visible"/>
                                      </p:to>
                                    </p:set>
                                    <p:anim calcmode="lin" valueType="num">
                                      <p:cBhvr additive="base">
                                        <p:cTn id="17" dur="600" fill="hold"/>
                                        <p:tgtEl>
                                          <p:spTgt spid="22">
                                            <p:graphicEl>
                                              <a:dgm id="{28312573-EF66-CC41-96A1-E6DC464313BE}"/>
                                            </p:graphicEl>
                                          </p:spTgt>
                                        </p:tgtEl>
                                        <p:attrNameLst>
                                          <p:attrName>ppt_x</p:attrName>
                                        </p:attrNameLst>
                                      </p:cBhvr>
                                      <p:tavLst>
                                        <p:tav tm="0">
                                          <p:val>
                                            <p:strVal val="#ppt_x"/>
                                          </p:val>
                                        </p:tav>
                                        <p:tav tm="100000">
                                          <p:val>
                                            <p:strVal val="#ppt_x"/>
                                          </p:val>
                                        </p:tav>
                                      </p:tavLst>
                                    </p:anim>
                                    <p:anim calcmode="lin" valueType="num">
                                      <p:cBhvr additive="base">
                                        <p:cTn id="18" dur="600" fill="hold"/>
                                        <p:tgtEl>
                                          <p:spTgt spid="22">
                                            <p:graphicEl>
                                              <a:dgm id="{28312573-EF66-CC41-96A1-E6DC464313BE}"/>
                                            </p:graphicEl>
                                          </p:spTgt>
                                        </p:tgtEl>
                                        <p:attrNameLst>
                                          <p:attrName>ppt_y</p:attrName>
                                        </p:attrNameLst>
                                      </p:cBhvr>
                                      <p:tavLst>
                                        <p:tav tm="0">
                                          <p:val>
                                            <p:strVal val="1+#ppt_h/2"/>
                                          </p:val>
                                        </p:tav>
                                        <p:tav tm="100000">
                                          <p:val>
                                            <p:strVal val="#ppt_y"/>
                                          </p:val>
                                        </p:tav>
                                      </p:tavLst>
                                    </p:anim>
                                  </p:childTnLst>
                                </p:cTn>
                              </p:par>
                            </p:childTnLst>
                          </p:cTn>
                        </p:par>
                        <p:par>
                          <p:cTn id="19" fill="hold">
                            <p:stCondLst>
                              <p:cond delay="1800"/>
                            </p:stCondLst>
                            <p:childTnLst>
                              <p:par>
                                <p:cTn id="20" presetID="2" presetClass="entr" presetSubtype="4" fill="hold" grpId="0" nodeType="afterEffect">
                                  <p:stCondLst>
                                    <p:cond delay="0"/>
                                  </p:stCondLst>
                                  <p:childTnLst>
                                    <p:set>
                                      <p:cBhvr>
                                        <p:cTn id="21" dur="1" fill="hold">
                                          <p:stCondLst>
                                            <p:cond delay="0"/>
                                          </p:stCondLst>
                                        </p:cTn>
                                        <p:tgtEl>
                                          <p:spTgt spid="22">
                                            <p:graphicEl>
                                              <a:dgm id="{DD7AB27E-8A5F-2A49-B8CD-0375947BFE93}"/>
                                            </p:graphicEl>
                                          </p:spTgt>
                                        </p:tgtEl>
                                        <p:attrNameLst>
                                          <p:attrName>style.visibility</p:attrName>
                                        </p:attrNameLst>
                                      </p:cBhvr>
                                      <p:to>
                                        <p:strVal val="visible"/>
                                      </p:to>
                                    </p:set>
                                    <p:anim calcmode="lin" valueType="num">
                                      <p:cBhvr additive="base">
                                        <p:cTn id="22" dur="600" fill="hold"/>
                                        <p:tgtEl>
                                          <p:spTgt spid="22">
                                            <p:graphicEl>
                                              <a:dgm id="{DD7AB27E-8A5F-2A49-B8CD-0375947BFE93}"/>
                                            </p:graphicEl>
                                          </p:spTgt>
                                        </p:tgtEl>
                                        <p:attrNameLst>
                                          <p:attrName>ppt_x</p:attrName>
                                        </p:attrNameLst>
                                      </p:cBhvr>
                                      <p:tavLst>
                                        <p:tav tm="0">
                                          <p:val>
                                            <p:strVal val="#ppt_x"/>
                                          </p:val>
                                        </p:tav>
                                        <p:tav tm="100000">
                                          <p:val>
                                            <p:strVal val="#ppt_x"/>
                                          </p:val>
                                        </p:tav>
                                      </p:tavLst>
                                    </p:anim>
                                    <p:anim calcmode="lin" valueType="num">
                                      <p:cBhvr additive="base">
                                        <p:cTn id="23" dur="600" fill="hold"/>
                                        <p:tgtEl>
                                          <p:spTgt spid="22">
                                            <p:graphicEl>
                                              <a:dgm id="{DD7AB27E-8A5F-2A49-B8CD-0375947BFE93}"/>
                                            </p:graphicEl>
                                          </p:spTgt>
                                        </p:tgtEl>
                                        <p:attrNameLst>
                                          <p:attrName>ppt_y</p:attrName>
                                        </p:attrNameLst>
                                      </p:cBhvr>
                                      <p:tavLst>
                                        <p:tav tm="0">
                                          <p:val>
                                            <p:strVal val="1+#ppt_h/2"/>
                                          </p:val>
                                        </p:tav>
                                        <p:tav tm="100000">
                                          <p:val>
                                            <p:strVal val="#ppt_y"/>
                                          </p:val>
                                        </p:tav>
                                      </p:tavLst>
                                    </p:anim>
                                  </p:childTnLst>
                                </p:cTn>
                              </p:par>
                            </p:childTnLst>
                          </p:cTn>
                        </p:par>
                        <p:par>
                          <p:cTn id="24" fill="hold">
                            <p:stCondLst>
                              <p:cond delay="2400"/>
                            </p:stCondLst>
                            <p:childTnLst>
                              <p:par>
                                <p:cTn id="25" presetID="2" presetClass="entr" presetSubtype="4" fill="hold" grpId="0" nodeType="afterEffect">
                                  <p:stCondLst>
                                    <p:cond delay="0"/>
                                  </p:stCondLst>
                                  <p:childTnLst>
                                    <p:set>
                                      <p:cBhvr>
                                        <p:cTn id="26" dur="1" fill="hold">
                                          <p:stCondLst>
                                            <p:cond delay="0"/>
                                          </p:stCondLst>
                                        </p:cTn>
                                        <p:tgtEl>
                                          <p:spTgt spid="22">
                                            <p:graphicEl>
                                              <a:dgm id="{DB056B8F-3665-E344-9ACF-71EE76DE1411}"/>
                                            </p:graphicEl>
                                          </p:spTgt>
                                        </p:tgtEl>
                                        <p:attrNameLst>
                                          <p:attrName>style.visibility</p:attrName>
                                        </p:attrNameLst>
                                      </p:cBhvr>
                                      <p:to>
                                        <p:strVal val="visible"/>
                                      </p:to>
                                    </p:set>
                                    <p:anim calcmode="lin" valueType="num">
                                      <p:cBhvr additive="base">
                                        <p:cTn id="27" dur="600" fill="hold"/>
                                        <p:tgtEl>
                                          <p:spTgt spid="22">
                                            <p:graphicEl>
                                              <a:dgm id="{DB056B8F-3665-E344-9ACF-71EE76DE1411}"/>
                                            </p:graphicEl>
                                          </p:spTgt>
                                        </p:tgtEl>
                                        <p:attrNameLst>
                                          <p:attrName>ppt_x</p:attrName>
                                        </p:attrNameLst>
                                      </p:cBhvr>
                                      <p:tavLst>
                                        <p:tav tm="0">
                                          <p:val>
                                            <p:strVal val="#ppt_x"/>
                                          </p:val>
                                        </p:tav>
                                        <p:tav tm="100000">
                                          <p:val>
                                            <p:strVal val="#ppt_x"/>
                                          </p:val>
                                        </p:tav>
                                      </p:tavLst>
                                    </p:anim>
                                    <p:anim calcmode="lin" valueType="num">
                                      <p:cBhvr additive="base">
                                        <p:cTn id="28" dur="600" fill="hold"/>
                                        <p:tgtEl>
                                          <p:spTgt spid="22">
                                            <p:graphicEl>
                                              <a:dgm id="{DB056B8F-3665-E344-9ACF-71EE76DE1411}"/>
                                            </p:graphicEl>
                                          </p:spTgt>
                                        </p:tgtEl>
                                        <p:attrNameLst>
                                          <p:attrName>ppt_y</p:attrName>
                                        </p:attrNameLst>
                                      </p:cBhvr>
                                      <p:tavLst>
                                        <p:tav tm="0">
                                          <p:val>
                                            <p:strVal val="1+#ppt_h/2"/>
                                          </p:val>
                                        </p:tav>
                                        <p:tav tm="100000">
                                          <p:val>
                                            <p:strVal val="#ppt_y"/>
                                          </p:val>
                                        </p:tav>
                                      </p:tavLst>
                                    </p:anim>
                                  </p:childTnLst>
                                </p:cTn>
                              </p:par>
                            </p:childTnLst>
                          </p:cTn>
                        </p:par>
                        <p:par>
                          <p:cTn id="29" fill="hold">
                            <p:stCondLst>
                              <p:cond delay="3000"/>
                            </p:stCondLst>
                            <p:childTnLst>
                              <p:par>
                                <p:cTn id="30" presetID="2" presetClass="entr" presetSubtype="4" fill="hold" grpId="0" nodeType="afterEffect">
                                  <p:stCondLst>
                                    <p:cond delay="0"/>
                                  </p:stCondLst>
                                  <p:childTnLst>
                                    <p:set>
                                      <p:cBhvr>
                                        <p:cTn id="31" dur="1" fill="hold">
                                          <p:stCondLst>
                                            <p:cond delay="0"/>
                                          </p:stCondLst>
                                        </p:cTn>
                                        <p:tgtEl>
                                          <p:spTgt spid="22">
                                            <p:graphicEl>
                                              <a:dgm id="{802DEDB5-5904-7746-BFA6-DA5A90F1D315}"/>
                                            </p:graphicEl>
                                          </p:spTgt>
                                        </p:tgtEl>
                                        <p:attrNameLst>
                                          <p:attrName>style.visibility</p:attrName>
                                        </p:attrNameLst>
                                      </p:cBhvr>
                                      <p:to>
                                        <p:strVal val="visible"/>
                                      </p:to>
                                    </p:set>
                                    <p:anim calcmode="lin" valueType="num">
                                      <p:cBhvr additive="base">
                                        <p:cTn id="32" dur="600" fill="hold"/>
                                        <p:tgtEl>
                                          <p:spTgt spid="22">
                                            <p:graphicEl>
                                              <a:dgm id="{802DEDB5-5904-7746-BFA6-DA5A90F1D315}"/>
                                            </p:graphicEl>
                                          </p:spTgt>
                                        </p:tgtEl>
                                        <p:attrNameLst>
                                          <p:attrName>ppt_x</p:attrName>
                                        </p:attrNameLst>
                                      </p:cBhvr>
                                      <p:tavLst>
                                        <p:tav tm="0">
                                          <p:val>
                                            <p:strVal val="#ppt_x"/>
                                          </p:val>
                                        </p:tav>
                                        <p:tav tm="100000">
                                          <p:val>
                                            <p:strVal val="#ppt_x"/>
                                          </p:val>
                                        </p:tav>
                                      </p:tavLst>
                                    </p:anim>
                                    <p:anim calcmode="lin" valueType="num">
                                      <p:cBhvr additive="base">
                                        <p:cTn id="33" dur="600" fill="hold"/>
                                        <p:tgtEl>
                                          <p:spTgt spid="22">
                                            <p:graphicEl>
                                              <a:dgm id="{802DEDB5-5904-7746-BFA6-DA5A90F1D315}"/>
                                            </p:graphicEl>
                                          </p:spTgt>
                                        </p:tgtEl>
                                        <p:attrNameLst>
                                          <p:attrName>ppt_y</p:attrName>
                                        </p:attrNameLst>
                                      </p:cBhvr>
                                      <p:tavLst>
                                        <p:tav tm="0">
                                          <p:val>
                                            <p:strVal val="1+#ppt_h/2"/>
                                          </p:val>
                                        </p:tav>
                                        <p:tav tm="100000">
                                          <p:val>
                                            <p:strVal val="#ppt_y"/>
                                          </p:val>
                                        </p:tav>
                                      </p:tavLst>
                                    </p:anim>
                                  </p:childTnLst>
                                </p:cTn>
                              </p:par>
                            </p:childTnLst>
                          </p:cTn>
                        </p:par>
                        <p:par>
                          <p:cTn id="34" fill="hold">
                            <p:stCondLst>
                              <p:cond delay="3600"/>
                            </p:stCondLst>
                            <p:childTnLst>
                              <p:par>
                                <p:cTn id="35" presetID="2" presetClass="entr" presetSubtype="4" fill="hold" grpId="0" nodeType="afterEffect">
                                  <p:stCondLst>
                                    <p:cond delay="0"/>
                                  </p:stCondLst>
                                  <p:childTnLst>
                                    <p:set>
                                      <p:cBhvr>
                                        <p:cTn id="36" dur="1" fill="hold">
                                          <p:stCondLst>
                                            <p:cond delay="0"/>
                                          </p:stCondLst>
                                        </p:cTn>
                                        <p:tgtEl>
                                          <p:spTgt spid="22">
                                            <p:graphicEl>
                                              <a:dgm id="{71353508-57FD-984D-81C3-A116218541D2}"/>
                                            </p:graphicEl>
                                          </p:spTgt>
                                        </p:tgtEl>
                                        <p:attrNameLst>
                                          <p:attrName>style.visibility</p:attrName>
                                        </p:attrNameLst>
                                      </p:cBhvr>
                                      <p:to>
                                        <p:strVal val="visible"/>
                                      </p:to>
                                    </p:set>
                                    <p:anim calcmode="lin" valueType="num">
                                      <p:cBhvr additive="base">
                                        <p:cTn id="37" dur="600" fill="hold"/>
                                        <p:tgtEl>
                                          <p:spTgt spid="22">
                                            <p:graphicEl>
                                              <a:dgm id="{71353508-57FD-984D-81C3-A116218541D2}"/>
                                            </p:graphicEl>
                                          </p:spTgt>
                                        </p:tgtEl>
                                        <p:attrNameLst>
                                          <p:attrName>ppt_x</p:attrName>
                                        </p:attrNameLst>
                                      </p:cBhvr>
                                      <p:tavLst>
                                        <p:tav tm="0">
                                          <p:val>
                                            <p:strVal val="#ppt_x"/>
                                          </p:val>
                                        </p:tav>
                                        <p:tav tm="100000">
                                          <p:val>
                                            <p:strVal val="#ppt_x"/>
                                          </p:val>
                                        </p:tav>
                                      </p:tavLst>
                                    </p:anim>
                                    <p:anim calcmode="lin" valueType="num">
                                      <p:cBhvr additive="base">
                                        <p:cTn id="38" dur="600" fill="hold"/>
                                        <p:tgtEl>
                                          <p:spTgt spid="22">
                                            <p:graphicEl>
                                              <a:dgm id="{71353508-57FD-984D-81C3-A116218541D2}"/>
                                            </p:graphicEl>
                                          </p:spTgt>
                                        </p:tgtEl>
                                        <p:attrNameLst>
                                          <p:attrName>ppt_y</p:attrName>
                                        </p:attrNameLst>
                                      </p:cBhvr>
                                      <p:tavLst>
                                        <p:tav tm="0">
                                          <p:val>
                                            <p:strVal val="1+#ppt_h/2"/>
                                          </p:val>
                                        </p:tav>
                                        <p:tav tm="100000">
                                          <p:val>
                                            <p:strVal val="#ppt_y"/>
                                          </p:val>
                                        </p:tav>
                                      </p:tavLst>
                                    </p:anim>
                                  </p:childTnLst>
                                </p:cTn>
                              </p:par>
                            </p:childTnLst>
                          </p:cTn>
                        </p:par>
                        <p:par>
                          <p:cTn id="39" fill="hold">
                            <p:stCondLst>
                              <p:cond delay="4200"/>
                            </p:stCondLst>
                            <p:childTnLst>
                              <p:par>
                                <p:cTn id="40" presetID="2" presetClass="entr" presetSubtype="4" fill="hold" grpId="0" nodeType="afterEffect">
                                  <p:stCondLst>
                                    <p:cond delay="0"/>
                                  </p:stCondLst>
                                  <p:childTnLst>
                                    <p:set>
                                      <p:cBhvr>
                                        <p:cTn id="41" dur="1" fill="hold">
                                          <p:stCondLst>
                                            <p:cond delay="0"/>
                                          </p:stCondLst>
                                        </p:cTn>
                                        <p:tgtEl>
                                          <p:spTgt spid="22">
                                            <p:graphicEl>
                                              <a:dgm id="{DACD4168-49B0-614B-8E2D-4B0328977F63}"/>
                                            </p:graphicEl>
                                          </p:spTgt>
                                        </p:tgtEl>
                                        <p:attrNameLst>
                                          <p:attrName>style.visibility</p:attrName>
                                        </p:attrNameLst>
                                      </p:cBhvr>
                                      <p:to>
                                        <p:strVal val="visible"/>
                                      </p:to>
                                    </p:set>
                                    <p:anim calcmode="lin" valueType="num">
                                      <p:cBhvr additive="base">
                                        <p:cTn id="42" dur="600" fill="hold"/>
                                        <p:tgtEl>
                                          <p:spTgt spid="22">
                                            <p:graphicEl>
                                              <a:dgm id="{DACD4168-49B0-614B-8E2D-4B0328977F63}"/>
                                            </p:graphicEl>
                                          </p:spTgt>
                                        </p:tgtEl>
                                        <p:attrNameLst>
                                          <p:attrName>ppt_x</p:attrName>
                                        </p:attrNameLst>
                                      </p:cBhvr>
                                      <p:tavLst>
                                        <p:tav tm="0">
                                          <p:val>
                                            <p:strVal val="#ppt_x"/>
                                          </p:val>
                                        </p:tav>
                                        <p:tav tm="100000">
                                          <p:val>
                                            <p:strVal val="#ppt_x"/>
                                          </p:val>
                                        </p:tav>
                                      </p:tavLst>
                                    </p:anim>
                                    <p:anim calcmode="lin" valueType="num">
                                      <p:cBhvr additive="base">
                                        <p:cTn id="43" dur="600" fill="hold"/>
                                        <p:tgtEl>
                                          <p:spTgt spid="22">
                                            <p:graphicEl>
                                              <a:dgm id="{DACD4168-49B0-614B-8E2D-4B0328977F63}"/>
                                            </p:graphicEl>
                                          </p:spTgt>
                                        </p:tgtEl>
                                        <p:attrNameLst>
                                          <p:attrName>ppt_y</p:attrName>
                                        </p:attrNameLst>
                                      </p:cBhvr>
                                      <p:tavLst>
                                        <p:tav tm="0">
                                          <p:val>
                                            <p:strVal val="1+#ppt_h/2"/>
                                          </p:val>
                                        </p:tav>
                                        <p:tav tm="100000">
                                          <p:val>
                                            <p:strVal val="#ppt_y"/>
                                          </p:val>
                                        </p:tav>
                                      </p:tavLst>
                                    </p:anim>
                                  </p:childTnLst>
                                </p:cTn>
                              </p:par>
                            </p:childTnLst>
                          </p:cTn>
                        </p:par>
                        <p:par>
                          <p:cTn id="44" fill="hold">
                            <p:stCondLst>
                              <p:cond delay="4800"/>
                            </p:stCondLst>
                            <p:childTnLst>
                              <p:par>
                                <p:cTn id="45" presetID="2" presetClass="entr" presetSubtype="4" fill="hold" grpId="0" nodeType="afterEffect">
                                  <p:stCondLst>
                                    <p:cond delay="0"/>
                                  </p:stCondLst>
                                  <p:childTnLst>
                                    <p:set>
                                      <p:cBhvr>
                                        <p:cTn id="46" dur="1" fill="hold">
                                          <p:stCondLst>
                                            <p:cond delay="0"/>
                                          </p:stCondLst>
                                        </p:cTn>
                                        <p:tgtEl>
                                          <p:spTgt spid="22">
                                            <p:graphicEl>
                                              <a:dgm id="{B6144D90-DE39-3444-AA37-3FE1E728BAFC}"/>
                                            </p:graphicEl>
                                          </p:spTgt>
                                        </p:tgtEl>
                                        <p:attrNameLst>
                                          <p:attrName>style.visibility</p:attrName>
                                        </p:attrNameLst>
                                      </p:cBhvr>
                                      <p:to>
                                        <p:strVal val="visible"/>
                                      </p:to>
                                    </p:set>
                                    <p:anim calcmode="lin" valueType="num">
                                      <p:cBhvr additive="base">
                                        <p:cTn id="47" dur="600" fill="hold"/>
                                        <p:tgtEl>
                                          <p:spTgt spid="22">
                                            <p:graphicEl>
                                              <a:dgm id="{B6144D90-DE39-3444-AA37-3FE1E728BAFC}"/>
                                            </p:graphicEl>
                                          </p:spTgt>
                                        </p:tgtEl>
                                        <p:attrNameLst>
                                          <p:attrName>ppt_x</p:attrName>
                                        </p:attrNameLst>
                                      </p:cBhvr>
                                      <p:tavLst>
                                        <p:tav tm="0">
                                          <p:val>
                                            <p:strVal val="#ppt_x"/>
                                          </p:val>
                                        </p:tav>
                                        <p:tav tm="100000">
                                          <p:val>
                                            <p:strVal val="#ppt_x"/>
                                          </p:val>
                                        </p:tav>
                                      </p:tavLst>
                                    </p:anim>
                                    <p:anim calcmode="lin" valueType="num">
                                      <p:cBhvr additive="base">
                                        <p:cTn id="48" dur="600" fill="hold"/>
                                        <p:tgtEl>
                                          <p:spTgt spid="22">
                                            <p:graphicEl>
                                              <a:dgm id="{B6144D90-DE39-3444-AA37-3FE1E728BAFC}"/>
                                            </p:graphicEl>
                                          </p:spTgt>
                                        </p:tgtEl>
                                        <p:attrNameLst>
                                          <p:attrName>ppt_y</p:attrName>
                                        </p:attrNameLst>
                                      </p:cBhvr>
                                      <p:tavLst>
                                        <p:tav tm="0">
                                          <p:val>
                                            <p:strVal val="1+#ppt_h/2"/>
                                          </p:val>
                                        </p:tav>
                                        <p:tav tm="100000">
                                          <p:val>
                                            <p:strVal val="#ppt_y"/>
                                          </p:val>
                                        </p:tav>
                                      </p:tavLst>
                                    </p:anim>
                                  </p:childTnLst>
                                </p:cTn>
                              </p:par>
                            </p:childTnLst>
                          </p:cTn>
                        </p:par>
                        <p:par>
                          <p:cTn id="49" fill="hold">
                            <p:stCondLst>
                              <p:cond delay="5400"/>
                            </p:stCondLst>
                            <p:childTnLst>
                              <p:par>
                                <p:cTn id="50" presetID="2" presetClass="entr" presetSubtype="4" fill="hold" grpId="0" nodeType="afterEffect">
                                  <p:stCondLst>
                                    <p:cond delay="0"/>
                                  </p:stCondLst>
                                  <p:childTnLst>
                                    <p:set>
                                      <p:cBhvr>
                                        <p:cTn id="51" dur="1" fill="hold">
                                          <p:stCondLst>
                                            <p:cond delay="0"/>
                                          </p:stCondLst>
                                        </p:cTn>
                                        <p:tgtEl>
                                          <p:spTgt spid="22">
                                            <p:graphicEl>
                                              <a:dgm id="{B86C04F8-F8D1-A048-9A72-6C024CB6C16B}"/>
                                            </p:graphicEl>
                                          </p:spTgt>
                                        </p:tgtEl>
                                        <p:attrNameLst>
                                          <p:attrName>style.visibility</p:attrName>
                                        </p:attrNameLst>
                                      </p:cBhvr>
                                      <p:to>
                                        <p:strVal val="visible"/>
                                      </p:to>
                                    </p:set>
                                    <p:anim calcmode="lin" valueType="num">
                                      <p:cBhvr additive="base">
                                        <p:cTn id="52" dur="600" fill="hold"/>
                                        <p:tgtEl>
                                          <p:spTgt spid="22">
                                            <p:graphicEl>
                                              <a:dgm id="{B86C04F8-F8D1-A048-9A72-6C024CB6C16B}"/>
                                            </p:graphicEl>
                                          </p:spTgt>
                                        </p:tgtEl>
                                        <p:attrNameLst>
                                          <p:attrName>ppt_x</p:attrName>
                                        </p:attrNameLst>
                                      </p:cBhvr>
                                      <p:tavLst>
                                        <p:tav tm="0">
                                          <p:val>
                                            <p:strVal val="#ppt_x"/>
                                          </p:val>
                                        </p:tav>
                                        <p:tav tm="100000">
                                          <p:val>
                                            <p:strVal val="#ppt_x"/>
                                          </p:val>
                                        </p:tav>
                                      </p:tavLst>
                                    </p:anim>
                                    <p:anim calcmode="lin" valueType="num">
                                      <p:cBhvr additive="base">
                                        <p:cTn id="53" dur="600" fill="hold"/>
                                        <p:tgtEl>
                                          <p:spTgt spid="22">
                                            <p:graphicEl>
                                              <a:dgm id="{B86C04F8-F8D1-A048-9A72-6C024CB6C16B}"/>
                                            </p:graphicEl>
                                          </p:spTgt>
                                        </p:tgtEl>
                                        <p:attrNameLst>
                                          <p:attrName>ppt_y</p:attrName>
                                        </p:attrNameLst>
                                      </p:cBhvr>
                                      <p:tavLst>
                                        <p:tav tm="0">
                                          <p:val>
                                            <p:strVal val="1+#ppt_h/2"/>
                                          </p:val>
                                        </p:tav>
                                        <p:tav tm="100000">
                                          <p:val>
                                            <p:strVal val="#ppt_y"/>
                                          </p:val>
                                        </p:tav>
                                      </p:tavLst>
                                    </p:anim>
                                  </p:childTnLst>
                                </p:cTn>
                              </p:par>
                            </p:childTnLst>
                          </p:cTn>
                        </p:par>
                        <p:par>
                          <p:cTn id="54" fill="hold">
                            <p:stCondLst>
                              <p:cond delay="6000"/>
                            </p:stCondLst>
                            <p:childTnLst>
                              <p:par>
                                <p:cTn id="55" presetID="2" presetClass="entr" presetSubtype="4" fill="hold" grpId="0" nodeType="afterEffect">
                                  <p:stCondLst>
                                    <p:cond delay="0"/>
                                  </p:stCondLst>
                                  <p:childTnLst>
                                    <p:set>
                                      <p:cBhvr>
                                        <p:cTn id="56" dur="1" fill="hold">
                                          <p:stCondLst>
                                            <p:cond delay="0"/>
                                          </p:stCondLst>
                                        </p:cTn>
                                        <p:tgtEl>
                                          <p:spTgt spid="22">
                                            <p:graphicEl>
                                              <a:dgm id="{DA41C154-68CE-0448-AD75-9242BAF5A85D}"/>
                                            </p:graphicEl>
                                          </p:spTgt>
                                        </p:tgtEl>
                                        <p:attrNameLst>
                                          <p:attrName>style.visibility</p:attrName>
                                        </p:attrNameLst>
                                      </p:cBhvr>
                                      <p:to>
                                        <p:strVal val="visible"/>
                                      </p:to>
                                    </p:set>
                                    <p:anim calcmode="lin" valueType="num">
                                      <p:cBhvr additive="base">
                                        <p:cTn id="57" dur="300" fill="hold"/>
                                        <p:tgtEl>
                                          <p:spTgt spid="22">
                                            <p:graphicEl>
                                              <a:dgm id="{DA41C154-68CE-0448-AD75-9242BAF5A85D}"/>
                                            </p:graphicEl>
                                          </p:spTgt>
                                        </p:tgtEl>
                                        <p:attrNameLst>
                                          <p:attrName>ppt_x</p:attrName>
                                        </p:attrNameLst>
                                      </p:cBhvr>
                                      <p:tavLst>
                                        <p:tav tm="0">
                                          <p:val>
                                            <p:strVal val="#ppt_x"/>
                                          </p:val>
                                        </p:tav>
                                        <p:tav tm="100000">
                                          <p:val>
                                            <p:strVal val="#ppt_x"/>
                                          </p:val>
                                        </p:tav>
                                      </p:tavLst>
                                    </p:anim>
                                    <p:anim calcmode="lin" valueType="num">
                                      <p:cBhvr additive="base">
                                        <p:cTn id="58" dur="300" fill="hold"/>
                                        <p:tgtEl>
                                          <p:spTgt spid="22">
                                            <p:graphicEl>
                                              <a:dgm id="{DA41C154-68CE-0448-AD75-9242BAF5A85D}"/>
                                            </p:graphic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2" grpId="0">
        <p:bldSub>
          <a:bldDgm/>
        </p:bldSub>
      </p:bldGraphic>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Diagram 8"/>
          <p:cNvGraphicFramePr/>
          <p:nvPr>
            <p:extLst>
              <p:ext uri="{D42A27DB-BD31-4B8C-83A1-F6EECF244321}">
                <p14:modId xmlns:p14="http://schemas.microsoft.com/office/powerpoint/2010/main" val="836680503"/>
              </p:ext>
            </p:extLst>
          </p:nvPr>
        </p:nvGraphicFramePr>
        <p:xfrm>
          <a:off x="366141" y="-1211288"/>
          <a:ext cx="11521314" cy="69945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extBox 3"/>
          <p:cNvSpPr txBox="1"/>
          <p:nvPr/>
        </p:nvSpPr>
        <p:spPr>
          <a:xfrm>
            <a:off x="5847155" y="5143164"/>
            <a:ext cx="736838" cy="648126"/>
          </a:xfrm>
          <a:prstGeom prst="rect">
            <a:avLst/>
          </a:prstGeom>
          <a:noFill/>
        </p:spPr>
        <p:txBody>
          <a:bodyPr wrap="square" lIns="182880" tIns="146304" rIns="182880" bIns="146304" rtlCol="0">
            <a:spAutoFit/>
          </a:bodyPr>
          <a:lstStyle/>
          <a:p>
            <a:pPr>
              <a:lnSpc>
                <a:spcPct val="90000"/>
              </a:lnSpc>
              <a:spcAft>
                <a:spcPts val="600"/>
              </a:spcAft>
            </a:pPr>
            <a:r>
              <a:rPr lang="en-US" sz="2500" dirty="0" smtClean="0">
                <a:gradFill>
                  <a:gsLst>
                    <a:gs pos="2917">
                      <a:schemeClr val="tx1"/>
                    </a:gs>
                    <a:gs pos="30000">
                      <a:schemeClr val="tx1"/>
                    </a:gs>
                  </a:gsLst>
                  <a:lin ang="5400000" scaled="0"/>
                </a:gradFill>
              </a:rPr>
              <a:t>IT</a:t>
            </a:r>
          </a:p>
        </p:txBody>
      </p:sp>
    </p:spTree>
    <p:extLst>
      <p:ext uri="{BB962C8B-B14F-4D97-AF65-F5344CB8AC3E}">
        <p14:creationId xmlns:p14="http://schemas.microsoft.com/office/powerpoint/2010/main" val="137615305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grpId="0" nodeType="afterEffect">
                                  <p:stCondLst>
                                    <p:cond delay="0"/>
                                  </p:stCondLst>
                                  <p:childTnLst>
                                    <p:animRot by="120000">
                                      <p:cBhvr>
                                        <p:cTn id="6" dur="100" fill="hold">
                                          <p:stCondLst>
                                            <p:cond delay="0"/>
                                          </p:stCondLst>
                                        </p:cTn>
                                        <p:tgtEl>
                                          <p:spTgt spid="9"/>
                                        </p:tgtEl>
                                        <p:attrNameLst>
                                          <p:attrName>r</p:attrName>
                                        </p:attrNameLst>
                                      </p:cBhvr>
                                    </p:animRot>
                                    <p:animRot by="-240000">
                                      <p:cBhvr>
                                        <p:cTn id="7" dur="200" fill="hold">
                                          <p:stCondLst>
                                            <p:cond delay="200"/>
                                          </p:stCondLst>
                                        </p:cTn>
                                        <p:tgtEl>
                                          <p:spTgt spid="9"/>
                                        </p:tgtEl>
                                        <p:attrNameLst>
                                          <p:attrName>r</p:attrName>
                                        </p:attrNameLst>
                                      </p:cBhvr>
                                    </p:animRot>
                                    <p:animRot by="240000">
                                      <p:cBhvr>
                                        <p:cTn id="8" dur="200" fill="hold">
                                          <p:stCondLst>
                                            <p:cond delay="400"/>
                                          </p:stCondLst>
                                        </p:cTn>
                                        <p:tgtEl>
                                          <p:spTgt spid="9"/>
                                        </p:tgtEl>
                                        <p:attrNameLst>
                                          <p:attrName>r</p:attrName>
                                        </p:attrNameLst>
                                      </p:cBhvr>
                                    </p:animRot>
                                    <p:animRot by="-240000">
                                      <p:cBhvr>
                                        <p:cTn id="9" dur="200" fill="hold">
                                          <p:stCondLst>
                                            <p:cond delay="600"/>
                                          </p:stCondLst>
                                        </p:cTn>
                                        <p:tgtEl>
                                          <p:spTgt spid="9"/>
                                        </p:tgtEl>
                                        <p:attrNameLst>
                                          <p:attrName>r</p:attrName>
                                        </p:attrNameLst>
                                      </p:cBhvr>
                                    </p:animRot>
                                    <p:animRot by="120000">
                                      <p:cBhvr>
                                        <p:cTn id="10" dur="200" fill="hold">
                                          <p:stCondLst>
                                            <p:cond delay="800"/>
                                          </p:stCondLst>
                                        </p:cTn>
                                        <p:tgtEl>
                                          <p:spTgt spid="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p:bldAsOne/>
      </p:bldGraphic>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ext uri="{D42A27DB-BD31-4B8C-83A1-F6EECF244321}">
                <p14:modId xmlns:p14="http://schemas.microsoft.com/office/powerpoint/2010/main" val="661328222"/>
              </p:ext>
            </p:extLst>
          </p:nvPr>
        </p:nvGraphicFramePr>
        <p:xfrm>
          <a:off x="1097653" y="388335"/>
          <a:ext cx="11429875" cy="660618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6447782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graphicEl>
                                              <a:dgm id="{22F82C43-47EE-4B4A-922F-735EA00AEF00}"/>
                                            </p:graphicEl>
                                          </p:spTgt>
                                        </p:tgtEl>
                                        <p:attrNameLst>
                                          <p:attrName>style.visibility</p:attrName>
                                        </p:attrNameLst>
                                      </p:cBhvr>
                                      <p:to>
                                        <p:strVal val="visible"/>
                                      </p:to>
                                    </p:set>
                                    <p:animEffect transition="in" filter="fade">
                                      <p:cBhvr>
                                        <p:cTn id="7" dur="400"/>
                                        <p:tgtEl>
                                          <p:spTgt spid="4">
                                            <p:graphicEl>
                                              <a:dgm id="{22F82C43-47EE-4B4A-922F-735EA00AEF00}"/>
                                            </p:graphicEl>
                                          </p:spTgt>
                                        </p:tgtEl>
                                      </p:cBhvr>
                                    </p:animEffect>
                                    <p:anim calcmode="lin" valueType="num">
                                      <p:cBhvr>
                                        <p:cTn id="8" dur="400" fill="hold"/>
                                        <p:tgtEl>
                                          <p:spTgt spid="4">
                                            <p:graphicEl>
                                              <a:dgm id="{22F82C43-47EE-4B4A-922F-735EA00AEF00}"/>
                                            </p:graphicEl>
                                          </p:spTgt>
                                        </p:tgtEl>
                                        <p:attrNameLst>
                                          <p:attrName>ppt_x</p:attrName>
                                        </p:attrNameLst>
                                      </p:cBhvr>
                                      <p:tavLst>
                                        <p:tav tm="0">
                                          <p:val>
                                            <p:strVal val="#ppt_x"/>
                                          </p:val>
                                        </p:tav>
                                        <p:tav tm="100000">
                                          <p:val>
                                            <p:strVal val="#ppt_x"/>
                                          </p:val>
                                        </p:tav>
                                      </p:tavLst>
                                    </p:anim>
                                    <p:anim calcmode="lin" valueType="num">
                                      <p:cBhvr>
                                        <p:cTn id="9" dur="400" fill="hold"/>
                                        <p:tgtEl>
                                          <p:spTgt spid="4">
                                            <p:graphicEl>
                                              <a:dgm id="{22F82C43-47EE-4B4A-922F-735EA00AEF00}"/>
                                            </p:graphic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graphicEl>
                                              <a:dgm id="{BB5796D0-2C7C-1443-B17B-5920E1A22648}"/>
                                            </p:graphicEl>
                                          </p:spTgt>
                                        </p:tgtEl>
                                        <p:attrNameLst>
                                          <p:attrName>style.visibility</p:attrName>
                                        </p:attrNameLst>
                                      </p:cBhvr>
                                      <p:to>
                                        <p:strVal val="visible"/>
                                      </p:to>
                                    </p:set>
                                    <p:animEffect transition="in" filter="fade">
                                      <p:cBhvr>
                                        <p:cTn id="12" dur="400"/>
                                        <p:tgtEl>
                                          <p:spTgt spid="4">
                                            <p:graphicEl>
                                              <a:dgm id="{BB5796D0-2C7C-1443-B17B-5920E1A22648}"/>
                                            </p:graphicEl>
                                          </p:spTgt>
                                        </p:tgtEl>
                                      </p:cBhvr>
                                    </p:animEffect>
                                    <p:anim calcmode="lin" valueType="num">
                                      <p:cBhvr>
                                        <p:cTn id="13" dur="400" fill="hold"/>
                                        <p:tgtEl>
                                          <p:spTgt spid="4">
                                            <p:graphicEl>
                                              <a:dgm id="{BB5796D0-2C7C-1443-B17B-5920E1A22648}"/>
                                            </p:graphicEl>
                                          </p:spTgt>
                                        </p:tgtEl>
                                        <p:attrNameLst>
                                          <p:attrName>ppt_x</p:attrName>
                                        </p:attrNameLst>
                                      </p:cBhvr>
                                      <p:tavLst>
                                        <p:tav tm="0">
                                          <p:val>
                                            <p:strVal val="#ppt_x"/>
                                          </p:val>
                                        </p:tav>
                                        <p:tav tm="100000">
                                          <p:val>
                                            <p:strVal val="#ppt_x"/>
                                          </p:val>
                                        </p:tav>
                                      </p:tavLst>
                                    </p:anim>
                                    <p:anim calcmode="lin" valueType="num">
                                      <p:cBhvr>
                                        <p:cTn id="14" dur="400" fill="hold"/>
                                        <p:tgtEl>
                                          <p:spTgt spid="4">
                                            <p:graphicEl>
                                              <a:dgm id="{BB5796D0-2C7C-1443-B17B-5920E1A22648}"/>
                                            </p:graphic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
                                            <p:graphicEl>
                                              <a:dgm id="{F901BE76-EC66-AD44-A7F4-569F65ABD4A4}"/>
                                            </p:graphicEl>
                                          </p:spTgt>
                                        </p:tgtEl>
                                        <p:attrNameLst>
                                          <p:attrName>style.visibility</p:attrName>
                                        </p:attrNameLst>
                                      </p:cBhvr>
                                      <p:to>
                                        <p:strVal val="visible"/>
                                      </p:to>
                                    </p:set>
                                    <p:animEffect transition="in" filter="fade">
                                      <p:cBhvr>
                                        <p:cTn id="17" dur="400"/>
                                        <p:tgtEl>
                                          <p:spTgt spid="4">
                                            <p:graphicEl>
                                              <a:dgm id="{F901BE76-EC66-AD44-A7F4-569F65ABD4A4}"/>
                                            </p:graphicEl>
                                          </p:spTgt>
                                        </p:tgtEl>
                                      </p:cBhvr>
                                    </p:animEffect>
                                    <p:anim calcmode="lin" valueType="num">
                                      <p:cBhvr>
                                        <p:cTn id="18" dur="400" fill="hold"/>
                                        <p:tgtEl>
                                          <p:spTgt spid="4">
                                            <p:graphicEl>
                                              <a:dgm id="{F901BE76-EC66-AD44-A7F4-569F65ABD4A4}"/>
                                            </p:graphicEl>
                                          </p:spTgt>
                                        </p:tgtEl>
                                        <p:attrNameLst>
                                          <p:attrName>ppt_x</p:attrName>
                                        </p:attrNameLst>
                                      </p:cBhvr>
                                      <p:tavLst>
                                        <p:tav tm="0">
                                          <p:val>
                                            <p:strVal val="#ppt_x"/>
                                          </p:val>
                                        </p:tav>
                                        <p:tav tm="100000">
                                          <p:val>
                                            <p:strVal val="#ppt_x"/>
                                          </p:val>
                                        </p:tav>
                                      </p:tavLst>
                                    </p:anim>
                                    <p:anim calcmode="lin" valueType="num">
                                      <p:cBhvr>
                                        <p:cTn id="19" dur="400" fill="hold"/>
                                        <p:tgtEl>
                                          <p:spTgt spid="4">
                                            <p:graphicEl>
                                              <a:dgm id="{F901BE76-EC66-AD44-A7F4-569F65ABD4A4}"/>
                                            </p:graphicEl>
                                          </p:spTgt>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4">
                                            <p:graphicEl>
                                              <a:dgm id="{9429C3FE-483D-6841-A4D4-C98372A999E9}"/>
                                            </p:graphicEl>
                                          </p:spTgt>
                                        </p:tgtEl>
                                        <p:attrNameLst>
                                          <p:attrName>style.visibility</p:attrName>
                                        </p:attrNameLst>
                                      </p:cBhvr>
                                      <p:to>
                                        <p:strVal val="visible"/>
                                      </p:to>
                                    </p:set>
                                    <p:animEffect transition="in" filter="fade">
                                      <p:cBhvr>
                                        <p:cTn id="22" dur="400"/>
                                        <p:tgtEl>
                                          <p:spTgt spid="4">
                                            <p:graphicEl>
                                              <a:dgm id="{9429C3FE-483D-6841-A4D4-C98372A999E9}"/>
                                            </p:graphicEl>
                                          </p:spTgt>
                                        </p:tgtEl>
                                      </p:cBhvr>
                                    </p:animEffect>
                                    <p:anim calcmode="lin" valueType="num">
                                      <p:cBhvr>
                                        <p:cTn id="23" dur="400" fill="hold"/>
                                        <p:tgtEl>
                                          <p:spTgt spid="4">
                                            <p:graphicEl>
                                              <a:dgm id="{9429C3FE-483D-6841-A4D4-C98372A999E9}"/>
                                            </p:graphicEl>
                                          </p:spTgt>
                                        </p:tgtEl>
                                        <p:attrNameLst>
                                          <p:attrName>ppt_x</p:attrName>
                                        </p:attrNameLst>
                                      </p:cBhvr>
                                      <p:tavLst>
                                        <p:tav tm="0">
                                          <p:val>
                                            <p:strVal val="#ppt_x"/>
                                          </p:val>
                                        </p:tav>
                                        <p:tav tm="100000">
                                          <p:val>
                                            <p:strVal val="#ppt_x"/>
                                          </p:val>
                                        </p:tav>
                                      </p:tavLst>
                                    </p:anim>
                                    <p:anim calcmode="lin" valueType="num">
                                      <p:cBhvr>
                                        <p:cTn id="24" dur="400" fill="hold"/>
                                        <p:tgtEl>
                                          <p:spTgt spid="4">
                                            <p:graphicEl>
                                              <a:dgm id="{9429C3FE-483D-6841-A4D4-C98372A999E9}"/>
                                            </p:graphicEl>
                                          </p:spTgt>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4">
                                            <p:graphicEl>
                                              <a:dgm id="{993392DE-30CE-994A-859C-9574CDC369FB}"/>
                                            </p:graphicEl>
                                          </p:spTgt>
                                        </p:tgtEl>
                                        <p:attrNameLst>
                                          <p:attrName>style.visibility</p:attrName>
                                        </p:attrNameLst>
                                      </p:cBhvr>
                                      <p:to>
                                        <p:strVal val="visible"/>
                                      </p:to>
                                    </p:set>
                                    <p:animEffect transition="in" filter="fade">
                                      <p:cBhvr>
                                        <p:cTn id="27" dur="400"/>
                                        <p:tgtEl>
                                          <p:spTgt spid="4">
                                            <p:graphicEl>
                                              <a:dgm id="{993392DE-30CE-994A-859C-9574CDC369FB}"/>
                                            </p:graphicEl>
                                          </p:spTgt>
                                        </p:tgtEl>
                                      </p:cBhvr>
                                    </p:animEffect>
                                    <p:anim calcmode="lin" valueType="num">
                                      <p:cBhvr>
                                        <p:cTn id="28" dur="400" fill="hold"/>
                                        <p:tgtEl>
                                          <p:spTgt spid="4">
                                            <p:graphicEl>
                                              <a:dgm id="{993392DE-30CE-994A-859C-9574CDC369FB}"/>
                                            </p:graphicEl>
                                          </p:spTgt>
                                        </p:tgtEl>
                                        <p:attrNameLst>
                                          <p:attrName>ppt_x</p:attrName>
                                        </p:attrNameLst>
                                      </p:cBhvr>
                                      <p:tavLst>
                                        <p:tav tm="0">
                                          <p:val>
                                            <p:strVal val="#ppt_x"/>
                                          </p:val>
                                        </p:tav>
                                        <p:tav tm="100000">
                                          <p:val>
                                            <p:strVal val="#ppt_x"/>
                                          </p:val>
                                        </p:tav>
                                      </p:tavLst>
                                    </p:anim>
                                    <p:anim calcmode="lin" valueType="num">
                                      <p:cBhvr>
                                        <p:cTn id="29" dur="400" fill="hold"/>
                                        <p:tgtEl>
                                          <p:spTgt spid="4">
                                            <p:graphicEl>
                                              <a:dgm id="{993392DE-30CE-994A-859C-9574CDC369FB}"/>
                                            </p:graphicEl>
                                          </p:spTgt>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4">
                                            <p:graphicEl>
                                              <a:dgm id="{7B8A6DE7-F277-F642-99C9-B59D092C5E9C}"/>
                                            </p:graphicEl>
                                          </p:spTgt>
                                        </p:tgtEl>
                                        <p:attrNameLst>
                                          <p:attrName>style.visibility</p:attrName>
                                        </p:attrNameLst>
                                      </p:cBhvr>
                                      <p:to>
                                        <p:strVal val="visible"/>
                                      </p:to>
                                    </p:set>
                                    <p:animEffect transition="in" filter="fade">
                                      <p:cBhvr>
                                        <p:cTn id="32" dur="400"/>
                                        <p:tgtEl>
                                          <p:spTgt spid="4">
                                            <p:graphicEl>
                                              <a:dgm id="{7B8A6DE7-F277-F642-99C9-B59D092C5E9C}"/>
                                            </p:graphicEl>
                                          </p:spTgt>
                                        </p:tgtEl>
                                      </p:cBhvr>
                                    </p:animEffect>
                                    <p:anim calcmode="lin" valueType="num">
                                      <p:cBhvr>
                                        <p:cTn id="33" dur="400" fill="hold"/>
                                        <p:tgtEl>
                                          <p:spTgt spid="4">
                                            <p:graphicEl>
                                              <a:dgm id="{7B8A6DE7-F277-F642-99C9-B59D092C5E9C}"/>
                                            </p:graphicEl>
                                          </p:spTgt>
                                        </p:tgtEl>
                                        <p:attrNameLst>
                                          <p:attrName>ppt_x</p:attrName>
                                        </p:attrNameLst>
                                      </p:cBhvr>
                                      <p:tavLst>
                                        <p:tav tm="0">
                                          <p:val>
                                            <p:strVal val="#ppt_x"/>
                                          </p:val>
                                        </p:tav>
                                        <p:tav tm="100000">
                                          <p:val>
                                            <p:strVal val="#ppt_x"/>
                                          </p:val>
                                        </p:tav>
                                      </p:tavLst>
                                    </p:anim>
                                    <p:anim calcmode="lin" valueType="num">
                                      <p:cBhvr>
                                        <p:cTn id="34" dur="400" fill="hold"/>
                                        <p:tgtEl>
                                          <p:spTgt spid="4">
                                            <p:graphicEl>
                                              <a:dgm id="{7B8A6DE7-F277-F642-99C9-B59D092C5E9C}"/>
                                            </p:graphicEl>
                                          </p:spTgt>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4">
                                            <p:graphicEl>
                                              <a:dgm id="{51BDFE8F-0FA9-7B47-8CD5-D73C771E8232}"/>
                                            </p:graphicEl>
                                          </p:spTgt>
                                        </p:tgtEl>
                                        <p:attrNameLst>
                                          <p:attrName>style.visibility</p:attrName>
                                        </p:attrNameLst>
                                      </p:cBhvr>
                                      <p:to>
                                        <p:strVal val="visible"/>
                                      </p:to>
                                    </p:set>
                                    <p:animEffect transition="in" filter="fade">
                                      <p:cBhvr>
                                        <p:cTn id="37" dur="400"/>
                                        <p:tgtEl>
                                          <p:spTgt spid="4">
                                            <p:graphicEl>
                                              <a:dgm id="{51BDFE8F-0FA9-7B47-8CD5-D73C771E8232}"/>
                                            </p:graphicEl>
                                          </p:spTgt>
                                        </p:tgtEl>
                                      </p:cBhvr>
                                    </p:animEffect>
                                    <p:anim calcmode="lin" valueType="num">
                                      <p:cBhvr>
                                        <p:cTn id="38" dur="400" fill="hold"/>
                                        <p:tgtEl>
                                          <p:spTgt spid="4">
                                            <p:graphicEl>
                                              <a:dgm id="{51BDFE8F-0FA9-7B47-8CD5-D73C771E8232}"/>
                                            </p:graphicEl>
                                          </p:spTgt>
                                        </p:tgtEl>
                                        <p:attrNameLst>
                                          <p:attrName>ppt_x</p:attrName>
                                        </p:attrNameLst>
                                      </p:cBhvr>
                                      <p:tavLst>
                                        <p:tav tm="0">
                                          <p:val>
                                            <p:strVal val="#ppt_x"/>
                                          </p:val>
                                        </p:tav>
                                        <p:tav tm="100000">
                                          <p:val>
                                            <p:strVal val="#ppt_x"/>
                                          </p:val>
                                        </p:tav>
                                      </p:tavLst>
                                    </p:anim>
                                    <p:anim calcmode="lin" valueType="num">
                                      <p:cBhvr>
                                        <p:cTn id="39" dur="400" fill="hold"/>
                                        <p:tgtEl>
                                          <p:spTgt spid="4">
                                            <p:graphicEl>
                                              <a:dgm id="{51BDFE8F-0FA9-7B47-8CD5-D73C771E8232}"/>
                                            </p:graphicEl>
                                          </p:spTgt>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grpId="0" nodeType="clickEffect">
                                  <p:stCondLst>
                                    <p:cond delay="0"/>
                                  </p:stCondLst>
                                  <p:childTnLst>
                                    <p:set>
                                      <p:cBhvr>
                                        <p:cTn id="43" dur="1" fill="hold">
                                          <p:stCondLst>
                                            <p:cond delay="0"/>
                                          </p:stCondLst>
                                        </p:cTn>
                                        <p:tgtEl>
                                          <p:spTgt spid="4">
                                            <p:graphicEl>
                                              <a:dgm id="{5BC035C3-BEB1-C349-B477-80E3115E5A15}"/>
                                            </p:graphicEl>
                                          </p:spTgt>
                                        </p:tgtEl>
                                        <p:attrNameLst>
                                          <p:attrName>style.visibility</p:attrName>
                                        </p:attrNameLst>
                                      </p:cBhvr>
                                      <p:to>
                                        <p:strVal val="visible"/>
                                      </p:to>
                                    </p:set>
                                    <p:animEffect transition="in" filter="fade">
                                      <p:cBhvr>
                                        <p:cTn id="44" dur="400"/>
                                        <p:tgtEl>
                                          <p:spTgt spid="4">
                                            <p:graphicEl>
                                              <a:dgm id="{5BC035C3-BEB1-C349-B477-80E3115E5A15}"/>
                                            </p:graphicEl>
                                          </p:spTgt>
                                        </p:tgtEl>
                                      </p:cBhvr>
                                    </p:animEffect>
                                    <p:anim calcmode="lin" valueType="num">
                                      <p:cBhvr>
                                        <p:cTn id="45" dur="400" fill="hold"/>
                                        <p:tgtEl>
                                          <p:spTgt spid="4">
                                            <p:graphicEl>
                                              <a:dgm id="{5BC035C3-BEB1-C349-B477-80E3115E5A15}"/>
                                            </p:graphicEl>
                                          </p:spTgt>
                                        </p:tgtEl>
                                        <p:attrNameLst>
                                          <p:attrName>ppt_x</p:attrName>
                                        </p:attrNameLst>
                                      </p:cBhvr>
                                      <p:tavLst>
                                        <p:tav tm="0">
                                          <p:val>
                                            <p:strVal val="#ppt_x"/>
                                          </p:val>
                                        </p:tav>
                                        <p:tav tm="100000">
                                          <p:val>
                                            <p:strVal val="#ppt_x"/>
                                          </p:val>
                                        </p:tav>
                                      </p:tavLst>
                                    </p:anim>
                                    <p:anim calcmode="lin" valueType="num">
                                      <p:cBhvr>
                                        <p:cTn id="46" dur="400" fill="hold"/>
                                        <p:tgtEl>
                                          <p:spTgt spid="4">
                                            <p:graphicEl>
                                              <a:dgm id="{5BC035C3-BEB1-C349-B477-80E3115E5A15}"/>
                                            </p:graphicEl>
                                          </p:spTgt>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4">
                                            <p:graphicEl>
                                              <a:dgm id="{C7555B7F-3F70-454F-8535-28464924C5D8}"/>
                                            </p:graphicEl>
                                          </p:spTgt>
                                        </p:tgtEl>
                                        <p:attrNameLst>
                                          <p:attrName>style.visibility</p:attrName>
                                        </p:attrNameLst>
                                      </p:cBhvr>
                                      <p:to>
                                        <p:strVal val="visible"/>
                                      </p:to>
                                    </p:set>
                                    <p:animEffect transition="in" filter="fade">
                                      <p:cBhvr>
                                        <p:cTn id="49" dur="400"/>
                                        <p:tgtEl>
                                          <p:spTgt spid="4">
                                            <p:graphicEl>
                                              <a:dgm id="{C7555B7F-3F70-454F-8535-28464924C5D8}"/>
                                            </p:graphicEl>
                                          </p:spTgt>
                                        </p:tgtEl>
                                      </p:cBhvr>
                                    </p:animEffect>
                                    <p:anim calcmode="lin" valueType="num">
                                      <p:cBhvr>
                                        <p:cTn id="50" dur="400" fill="hold"/>
                                        <p:tgtEl>
                                          <p:spTgt spid="4">
                                            <p:graphicEl>
                                              <a:dgm id="{C7555B7F-3F70-454F-8535-28464924C5D8}"/>
                                            </p:graphicEl>
                                          </p:spTgt>
                                        </p:tgtEl>
                                        <p:attrNameLst>
                                          <p:attrName>ppt_x</p:attrName>
                                        </p:attrNameLst>
                                      </p:cBhvr>
                                      <p:tavLst>
                                        <p:tav tm="0">
                                          <p:val>
                                            <p:strVal val="#ppt_x"/>
                                          </p:val>
                                        </p:tav>
                                        <p:tav tm="100000">
                                          <p:val>
                                            <p:strVal val="#ppt_x"/>
                                          </p:val>
                                        </p:tav>
                                      </p:tavLst>
                                    </p:anim>
                                    <p:anim calcmode="lin" valueType="num">
                                      <p:cBhvr>
                                        <p:cTn id="51" dur="400" fill="hold"/>
                                        <p:tgtEl>
                                          <p:spTgt spid="4">
                                            <p:graphicEl>
                                              <a:dgm id="{C7555B7F-3F70-454F-8535-28464924C5D8}"/>
                                            </p:graphicEl>
                                          </p:spTgt>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4">
                                            <p:graphicEl>
                                              <a:dgm id="{01F5E6BE-8E9E-6948-A7FD-F084F930CB13}"/>
                                            </p:graphicEl>
                                          </p:spTgt>
                                        </p:tgtEl>
                                        <p:attrNameLst>
                                          <p:attrName>style.visibility</p:attrName>
                                        </p:attrNameLst>
                                      </p:cBhvr>
                                      <p:to>
                                        <p:strVal val="visible"/>
                                      </p:to>
                                    </p:set>
                                    <p:animEffect transition="in" filter="fade">
                                      <p:cBhvr>
                                        <p:cTn id="54" dur="400"/>
                                        <p:tgtEl>
                                          <p:spTgt spid="4">
                                            <p:graphicEl>
                                              <a:dgm id="{01F5E6BE-8E9E-6948-A7FD-F084F930CB13}"/>
                                            </p:graphicEl>
                                          </p:spTgt>
                                        </p:tgtEl>
                                      </p:cBhvr>
                                    </p:animEffect>
                                    <p:anim calcmode="lin" valueType="num">
                                      <p:cBhvr>
                                        <p:cTn id="55" dur="400" fill="hold"/>
                                        <p:tgtEl>
                                          <p:spTgt spid="4">
                                            <p:graphicEl>
                                              <a:dgm id="{01F5E6BE-8E9E-6948-A7FD-F084F930CB13}"/>
                                            </p:graphicEl>
                                          </p:spTgt>
                                        </p:tgtEl>
                                        <p:attrNameLst>
                                          <p:attrName>ppt_x</p:attrName>
                                        </p:attrNameLst>
                                      </p:cBhvr>
                                      <p:tavLst>
                                        <p:tav tm="0">
                                          <p:val>
                                            <p:strVal val="#ppt_x"/>
                                          </p:val>
                                        </p:tav>
                                        <p:tav tm="100000">
                                          <p:val>
                                            <p:strVal val="#ppt_x"/>
                                          </p:val>
                                        </p:tav>
                                      </p:tavLst>
                                    </p:anim>
                                    <p:anim calcmode="lin" valueType="num">
                                      <p:cBhvr>
                                        <p:cTn id="56" dur="400" fill="hold"/>
                                        <p:tgtEl>
                                          <p:spTgt spid="4">
                                            <p:graphicEl>
                                              <a:dgm id="{01F5E6BE-8E9E-6948-A7FD-F084F930CB13}"/>
                                            </p:graphicEl>
                                          </p:spTgt>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42" presetClass="entr" presetSubtype="0" fill="hold" grpId="0" nodeType="clickEffect">
                                  <p:stCondLst>
                                    <p:cond delay="0"/>
                                  </p:stCondLst>
                                  <p:childTnLst>
                                    <p:set>
                                      <p:cBhvr>
                                        <p:cTn id="60" dur="1" fill="hold">
                                          <p:stCondLst>
                                            <p:cond delay="0"/>
                                          </p:stCondLst>
                                        </p:cTn>
                                        <p:tgtEl>
                                          <p:spTgt spid="4">
                                            <p:graphicEl>
                                              <a:dgm id="{70DABC14-3E34-A84A-8ED3-F6C816B88703}"/>
                                            </p:graphicEl>
                                          </p:spTgt>
                                        </p:tgtEl>
                                        <p:attrNameLst>
                                          <p:attrName>style.visibility</p:attrName>
                                        </p:attrNameLst>
                                      </p:cBhvr>
                                      <p:to>
                                        <p:strVal val="visible"/>
                                      </p:to>
                                    </p:set>
                                    <p:animEffect transition="in" filter="fade">
                                      <p:cBhvr>
                                        <p:cTn id="61" dur="400"/>
                                        <p:tgtEl>
                                          <p:spTgt spid="4">
                                            <p:graphicEl>
                                              <a:dgm id="{70DABC14-3E34-A84A-8ED3-F6C816B88703}"/>
                                            </p:graphicEl>
                                          </p:spTgt>
                                        </p:tgtEl>
                                      </p:cBhvr>
                                    </p:animEffect>
                                    <p:anim calcmode="lin" valueType="num">
                                      <p:cBhvr>
                                        <p:cTn id="62" dur="400" fill="hold"/>
                                        <p:tgtEl>
                                          <p:spTgt spid="4">
                                            <p:graphicEl>
                                              <a:dgm id="{70DABC14-3E34-A84A-8ED3-F6C816B88703}"/>
                                            </p:graphicEl>
                                          </p:spTgt>
                                        </p:tgtEl>
                                        <p:attrNameLst>
                                          <p:attrName>ppt_x</p:attrName>
                                        </p:attrNameLst>
                                      </p:cBhvr>
                                      <p:tavLst>
                                        <p:tav tm="0">
                                          <p:val>
                                            <p:strVal val="#ppt_x"/>
                                          </p:val>
                                        </p:tav>
                                        <p:tav tm="100000">
                                          <p:val>
                                            <p:strVal val="#ppt_x"/>
                                          </p:val>
                                        </p:tav>
                                      </p:tavLst>
                                    </p:anim>
                                    <p:anim calcmode="lin" valueType="num">
                                      <p:cBhvr>
                                        <p:cTn id="63" dur="400" fill="hold"/>
                                        <p:tgtEl>
                                          <p:spTgt spid="4">
                                            <p:graphicEl>
                                              <a:dgm id="{70DABC14-3E34-A84A-8ED3-F6C816B88703}"/>
                                            </p:graphicEl>
                                          </p:spTgt>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4">
                                            <p:graphicEl>
                                              <a:dgm id="{765F9AB0-0BE0-BA40-A35D-B93CB277610B}"/>
                                            </p:graphicEl>
                                          </p:spTgt>
                                        </p:tgtEl>
                                        <p:attrNameLst>
                                          <p:attrName>style.visibility</p:attrName>
                                        </p:attrNameLst>
                                      </p:cBhvr>
                                      <p:to>
                                        <p:strVal val="visible"/>
                                      </p:to>
                                    </p:set>
                                    <p:animEffect transition="in" filter="fade">
                                      <p:cBhvr>
                                        <p:cTn id="66" dur="400"/>
                                        <p:tgtEl>
                                          <p:spTgt spid="4">
                                            <p:graphicEl>
                                              <a:dgm id="{765F9AB0-0BE0-BA40-A35D-B93CB277610B}"/>
                                            </p:graphicEl>
                                          </p:spTgt>
                                        </p:tgtEl>
                                      </p:cBhvr>
                                    </p:animEffect>
                                    <p:anim calcmode="lin" valueType="num">
                                      <p:cBhvr>
                                        <p:cTn id="67" dur="400" fill="hold"/>
                                        <p:tgtEl>
                                          <p:spTgt spid="4">
                                            <p:graphicEl>
                                              <a:dgm id="{765F9AB0-0BE0-BA40-A35D-B93CB277610B}"/>
                                            </p:graphicEl>
                                          </p:spTgt>
                                        </p:tgtEl>
                                        <p:attrNameLst>
                                          <p:attrName>ppt_x</p:attrName>
                                        </p:attrNameLst>
                                      </p:cBhvr>
                                      <p:tavLst>
                                        <p:tav tm="0">
                                          <p:val>
                                            <p:strVal val="#ppt_x"/>
                                          </p:val>
                                        </p:tav>
                                        <p:tav tm="100000">
                                          <p:val>
                                            <p:strVal val="#ppt_x"/>
                                          </p:val>
                                        </p:tav>
                                      </p:tavLst>
                                    </p:anim>
                                    <p:anim calcmode="lin" valueType="num">
                                      <p:cBhvr>
                                        <p:cTn id="68" dur="400" fill="hold"/>
                                        <p:tgtEl>
                                          <p:spTgt spid="4">
                                            <p:graphicEl>
                                              <a:dgm id="{765F9AB0-0BE0-BA40-A35D-B93CB277610B}"/>
                                            </p:graphicEl>
                                          </p:spTgt>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4">
                                            <p:graphicEl>
                                              <a:dgm id="{E6DFC415-7B97-0A4F-8BD8-74B0269199D1}"/>
                                            </p:graphicEl>
                                          </p:spTgt>
                                        </p:tgtEl>
                                        <p:attrNameLst>
                                          <p:attrName>style.visibility</p:attrName>
                                        </p:attrNameLst>
                                      </p:cBhvr>
                                      <p:to>
                                        <p:strVal val="visible"/>
                                      </p:to>
                                    </p:set>
                                    <p:animEffect transition="in" filter="fade">
                                      <p:cBhvr>
                                        <p:cTn id="71" dur="400"/>
                                        <p:tgtEl>
                                          <p:spTgt spid="4">
                                            <p:graphicEl>
                                              <a:dgm id="{E6DFC415-7B97-0A4F-8BD8-74B0269199D1}"/>
                                            </p:graphicEl>
                                          </p:spTgt>
                                        </p:tgtEl>
                                      </p:cBhvr>
                                    </p:animEffect>
                                    <p:anim calcmode="lin" valueType="num">
                                      <p:cBhvr>
                                        <p:cTn id="72" dur="400" fill="hold"/>
                                        <p:tgtEl>
                                          <p:spTgt spid="4">
                                            <p:graphicEl>
                                              <a:dgm id="{E6DFC415-7B97-0A4F-8BD8-74B0269199D1}"/>
                                            </p:graphicEl>
                                          </p:spTgt>
                                        </p:tgtEl>
                                        <p:attrNameLst>
                                          <p:attrName>ppt_x</p:attrName>
                                        </p:attrNameLst>
                                      </p:cBhvr>
                                      <p:tavLst>
                                        <p:tav tm="0">
                                          <p:val>
                                            <p:strVal val="#ppt_x"/>
                                          </p:val>
                                        </p:tav>
                                        <p:tav tm="100000">
                                          <p:val>
                                            <p:strVal val="#ppt_x"/>
                                          </p:val>
                                        </p:tav>
                                      </p:tavLst>
                                    </p:anim>
                                    <p:anim calcmode="lin" valueType="num">
                                      <p:cBhvr>
                                        <p:cTn id="73" dur="400" fill="hold"/>
                                        <p:tgtEl>
                                          <p:spTgt spid="4">
                                            <p:graphicEl>
                                              <a:dgm id="{E6DFC415-7B97-0A4F-8BD8-74B0269199D1}"/>
                                            </p:graphicEl>
                                          </p:spTgt>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4">
                                            <p:graphicEl>
                                              <a:dgm id="{3E26DC53-0973-504D-8BD7-7BC336551465}"/>
                                            </p:graphicEl>
                                          </p:spTgt>
                                        </p:tgtEl>
                                        <p:attrNameLst>
                                          <p:attrName>style.visibility</p:attrName>
                                        </p:attrNameLst>
                                      </p:cBhvr>
                                      <p:to>
                                        <p:strVal val="visible"/>
                                      </p:to>
                                    </p:set>
                                    <p:animEffect transition="in" filter="fade">
                                      <p:cBhvr>
                                        <p:cTn id="76" dur="400"/>
                                        <p:tgtEl>
                                          <p:spTgt spid="4">
                                            <p:graphicEl>
                                              <a:dgm id="{3E26DC53-0973-504D-8BD7-7BC336551465}"/>
                                            </p:graphicEl>
                                          </p:spTgt>
                                        </p:tgtEl>
                                      </p:cBhvr>
                                    </p:animEffect>
                                    <p:anim calcmode="lin" valueType="num">
                                      <p:cBhvr>
                                        <p:cTn id="77" dur="400" fill="hold"/>
                                        <p:tgtEl>
                                          <p:spTgt spid="4">
                                            <p:graphicEl>
                                              <a:dgm id="{3E26DC53-0973-504D-8BD7-7BC336551465}"/>
                                            </p:graphicEl>
                                          </p:spTgt>
                                        </p:tgtEl>
                                        <p:attrNameLst>
                                          <p:attrName>ppt_x</p:attrName>
                                        </p:attrNameLst>
                                      </p:cBhvr>
                                      <p:tavLst>
                                        <p:tav tm="0">
                                          <p:val>
                                            <p:strVal val="#ppt_x"/>
                                          </p:val>
                                        </p:tav>
                                        <p:tav tm="100000">
                                          <p:val>
                                            <p:strVal val="#ppt_x"/>
                                          </p:val>
                                        </p:tav>
                                      </p:tavLst>
                                    </p:anim>
                                    <p:anim calcmode="lin" valueType="num">
                                      <p:cBhvr>
                                        <p:cTn id="78" dur="400" fill="hold"/>
                                        <p:tgtEl>
                                          <p:spTgt spid="4">
                                            <p:graphicEl>
                                              <a:dgm id="{3E26DC53-0973-504D-8BD7-7BC336551465}"/>
                                            </p:graphicEl>
                                          </p:spTgt>
                                        </p:tgtEl>
                                        <p:attrNameLst>
                                          <p:attrName>ppt_y</p:attrName>
                                        </p:attrNameLst>
                                      </p:cBhvr>
                                      <p:tavLst>
                                        <p:tav tm="0">
                                          <p:val>
                                            <p:strVal val="#ppt_y+.1"/>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42" presetClass="entr" presetSubtype="0" fill="hold" grpId="0" nodeType="clickEffect">
                                  <p:stCondLst>
                                    <p:cond delay="0"/>
                                  </p:stCondLst>
                                  <p:childTnLst>
                                    <p:set>
                                      <p:cBhvr>
                                        <p:cTn id="82" dur="1" fill="hold">
                                          <p:stCondLst>
                                            <p:cond delay="0"/>
                                          </p:stCondLst>
                                        </p:cTn>
                                        <p:tgtEl>
                                          <p:spTgt spid="4">
                                            <p:graphicEl>
                                              <a:dgm id="{A865D9A6-47ED-E340-AF60-1A86A9B15976}"/>
                                            </p:graphicEl>
                                          </p:spTgt>
                                        </p:tgtEl>
                                        <p:attrNameLst>
                                          <p:attrName>style.visibility</p:attrName>
                                        </p:attrNameLst>
                                      </p:cBhvr>
                                      <p:to>
                                        <p:strVal val="visible"/>
                                      </p:to>
                                    </p:set>
                                    <p:animEffect transition="in" filter="fade">
                                      <p:cBhvr>
                                        <p:cTn id="83" dur="400"/>
                                        <p:tgtEl>
                                          <p:spTgt spid="4">
                                            <p:graphicEl>
                                              <a:dgm id="{A865D9A6-47ED-E340-AF60-1A86A9B15976}"/>
                                            </p:graphicEl>
                                          </p:spTgt>
                                        </p:tgtEl>
                                      </p:cBhvr>
                                    </p:animEffect>
                                    <p:anim calcmode="lin" valueType="num">
                                      <p:cBhvr>
                                        <p:cTn id="84" dur="400" fill="hold"/>
                                        <p:tgtEl>
                                          <p:spTgt spid="4">
                                            <p:graphicEl>
                                              <a:dgm id="{A865D9A6-47ED-E340-AF60-1A86A9B15976}"/>
                                            </p:graphicEl>
                                          </p:spTgt>
                                        </p:tgtEl>
                                        <p:attrNameLst>
                                          <p:attrName>ppt_x</p:attrName>
                                        </p:attrNameLst>
                                      </p:cBhvr>
                                      <p:tavLst>
                                        <p:tav tm="0">
                                          <p:val>
                                            <p:strVal val="#ppt_x"/>
                                          </p:val>
                                        </p:tav>
                                        <p:tav tm="100000">
                                          <p:val>
                                            <p:strVal val="#ppt_x"/>
                                          </p:val>
                                        </p:tav>
                                      </p:tavLst>
                                    </p:anim>
                                    <p:anim calcmode="lin" valueType="num">
                                      <p:cBhvr>
                                        <p:cTn id="85" dur="400" fill="hold"/>
                                        <p:tgtEl>
                                          <p:spTgt spid="4">
                                            <p:graphicEl>
                                              <a:dgm id="{A865D9A6-47ED-E340-AF60-1A86A9B15976}"/>
                                            </p:graphicEl>
                                          </p:spTgt>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0"/>
                                  </p:stCondLst>
                                  <p:childTnLst>
                                    <p:set>
                                      <p:cBhvr>
                                        <p:cTn id="87" dur="1" fill="hold">
                                          <p:stCondLst>
                                            <p:cond delay="0"/>
                                          </p:stCondLst>
                                        </p:cTn>
                                        <p:tgtEl>
                                          <p:spTgt spid="4">
                                            <p:graphicEl>
                                              <a:dgm id="{46962BEB-CAC5-AF4C-ADF8-A1D670B080E5}"/>
                                            </p:graphicEl>
                                          </p:spTgt>
                                        </p:tgtEl>
                                        <p:attrNameLst>
                                          <p:attrName>style.visibility</p:attrName>
                                        </p:attrNameLst>
                                      </p:cBhvr>
                                      <p:to>
                                        <p:strVal val="visible"/>
                                      </p:to>
                                    </p:set>
                                    <p:animEffect transition="in" filter="fade">
                                      <p:cBhvr>
                                        <p:cTn id="88" dur="400"/>
                                        <p:tgtEl>
                                          <p:spTgt spid="4">
                                            <p:graphicEl>
                                              <a:dgm id="{46962BEB-CAC5-AF4C-ADF8-A1D670B080E5}"/>
                                            </p:graphicEl>
                                          </p:spTgt>
                                        </p:tgtEl>
                                      </p:cBhvr>
                                    </p:animEffect>
                                    <p:anim calcmode="lin" valueType="num">
                                      <p:cBhvr>
                                        <p:cTn id="89" dur="400" fill="hold"/>
                                        <p:tgtEl>
                                          <p:spTgt spid="4">
                                            <p:graphicEl>
                                              <a:dgm id="{46962BEB-CAC5-AF4C-ADF8-A1D670B080E5}"/>
                                            </p:graphicEl>
                                          </p:spTgt>
                                        </p:tgtEl>
                                        <p:attrNameLst>
                                          <p:attrName>ppt_x</p:attrName>
                                        </p:attrNameLst>
                                      </p:cBhvr>
                                      <p:tavLst>
                                        <p:tav tm="0">
                                          <p:val>
                                            <p:strVal val="#ppt_x"/>
                                          </p:val>
                                        </p:tav>
                                        <p:tav tm="100000">
                                          <p:val>
                                            <p:strVal val="#ppt_x"/>
                                          </p:val>
                                        </p:tav>
                                      </p:tavLst>
                                    </p:anim>
                                    <p:anim calcmode="lin" valueType="num">
                                      <p:cBhvr>
                                        <p:cTn id="90" dur="400" fill="hold"/>
                                        <p:tgtEl>
                                          <p:spTgt spid="4">
                                            <p:graphicEl>
                                              <a:dgm id="{46962BEB-CAC5-AF4C-ADF8-A1D670B080E5}"/>
                                            </p:graphicEl>
                                          </p:spTgt>
                                        </p:tgtEl>
                                        <p:attrNameLst>
                                          <p:attrName>ppt_y</p:attrName>
                                        </p:attrNameLst>
                                      </p:cBhvr>
                                      <p:tavLst>
                                        <p:tav tm="0">
                                          <p:val>
                                            <p:strVal val="#ppt_y+.1"/>
                                          </p:val>
                                        </p:tav>
                                        <p:tav tm="100000">
                                          <p:val>
                                            <p:strVal val="#ppt_y"/>
                                          </p:val>
                                        </p:tav>
                                      </p:tavLst>
                                    </p:anim>
                                  </p:childTnLst>
                                </p:cTn>
                              </p:par>
                            </p:childTnLst>
                          </p:cTn>
                        </p:par>
                      </p:childTnLst>
                    </p:cTn>
                  </p:par>
                  <p:par>
                    <p:cTn id="91" fill="hold">
                      <p:stCondLst>
                        <p:cond delay="indefinite"/>
                      </p:stCondLst>
                      <p:childTnLst>
                        <p:par>
                          <p:cTn id="92" fill="hold">
                            <p:stCondLst>
                              <p:cond delay="0"/>
                            </p:stCondLst>
                            <p:childTnLst>
                              <p:par>
                                <p:cTn id="93" presetID="42" presetClass="entr" presetSubtype="0" fill="hold" grpId="0" nodeType="clickEffect">
                                  <p:stCondLst>
                                    <p:cond delay="0"/>
                                  </p:stCondLst>
                                  <p:childTnLst>
                                    <p:set>
                                      <p:cBhvr>
                                        <p:cTn id="94" dur="1" fill="hold">
                                          <p:stCondLst>
                                            <p:cond delay="0"/>
                                          </p:stCondLst>
                                        </p:cTn>
                                        <p:tgtEl>
                                          <p:spTgt spid="4">
                                            <p:graphicEl>
                                              <a:dgm id="{7F97FFE1-9232-7347-9C77-960E40D4D315}"/>
                                            </p:graphicEl>
                                          </p:spTgt>
                                        </p:tgtEl>
                                        <p:attrNameLst>
                                          <p:attrName>style.visibility</p:attrName>
                                        </p:attrNameLst>
                                      </p:cBhvr>
                                      <p:to>
                                        <p:strVal val="visible"/>
                                      </p:to>
                                    </p:set>
                                    <p:animEffect transition="in" filter="fade">
                                      <p:cBhvr>
                                        <p:cTn id="95" dur="400"/>
                                        <p:tgtEl>
                                          <p:spTgt spid="4">
                                            <p:graphicEl>
                                              <a:dgm id="{7F97FFE1-9232-7347-9C77-960E40D4D315}"/>
                                            </p:graphicEl>
                                          </p:spTgt>
                                        </p:tgtEl>
                                      </p:cBhvr>
                                    </p:animEffect>
                                    <p:anim calcmode="lin" valueType="num">
                                      <p:cBhvr>
                                        <p:cTn id="96" dur="400" fill="hold"/>
                                        <p:tgtEl>
                                          <p:spTgt spid="4">
                                            <p:graphicEl>
                                              <a:dgm id="{7F97FFE1-9232-7347-9C77-960E40D4D315}"/>
                                            </p:graphicEl>
                                          </p:spTgt>
                                        </p:tgtEl>
                                        <p:attrNameLst>
                                          <p:attrName>ppt_x</p:attrName>
                                        </p:attrNameLst>
                                      </p:cBhvr>
                                      <p:tavLst>
                                        <p:tav tm="0">
                                          <p:val>
                                            <p:strVal val="#ppt_x"/>
                                          </p:val>
                                        </p:tav>
                                        <p:tav tm="100000">
                                          <p:val>
                                            <p:strVal val="#ppt_x"/>
                                          </p:val>
                                        </p:tav>
                                      </p:tavLst>
                                    </p:anim>
                                    <p:anim calcmode="lin" valueType="num">
                                      <p:cBhvr>
                                        <p:cTn id="97" dur="400" fill="hold"/>
                                        <p:tgtEl>
                                          <p:spTgt spid="4">
                                            <p:graphicEl>
                                              <a:dgm id="{7F97FFE1-9232-7347-9C77-960E40D4D315}"/>
                                            </p:graphicEl>
                                          </p:spTgt>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0"/>
                                  </p:stCondLst>
                                  <p:childTnLst>
                                    <p:set>
                                      <p:cBhvr>
                                        <p:cTn id="99" dur="1" fill="hold">
                                          <p:stCondLst>
                                            <p:cond delay="0"/>
                                          </p:stCondLst>
                                        </p:cTn>
                                        <p:tgtEl>
                                          <p:spTgt spid="4">
                                            <p:graphicEl>
                                              <a:dgm id="{2FECA639-1746-9A4D-AF7E-5FB7A78609CC}"/>
                                            </p:graphicEl>
                                          </p:spTgt>
                                        </p:tgtEl>
                                        <p:attrNameLst>
                                          <p:attrName>style.visibility</p:attrName>
                                        </p:attrNameLst>
                                      </p:cBhvr>
                                      <p:to>
                                        <p:strVal val="visible"/>
                                      </p:to>
                                    </p:set>
                                    <p:animEffect transition="in" filter="fade">
                                      <p:cBhvr>
                                        <p:cTn id="100" dur="400"/>
                                        <p:tgtEl>
                                          <p:spTgt spid="4">
                                            <p:graphicEl>
                                              <a:dgm id="{2FECA639-1746-9A4D-AF7E-5FB7A78609CC}"/>
                                            </p:graphicEl>
                                          </p:spTgt>
                                        </p:tgtEl>
                                      </p:cBhvr>
                                    </p:animEffect>
                                    <p:anim calcmode="lin" valueType="num">
                                      <p:cBhvr>
                                        <p:cTn id="101" dur="400" fill="hold"/>
                                        <p:tgtEl>
                                          <p:spTgt spid="4">
                                            <p:graphicEl>
                                              <a:dgm id="{2FECA639-1746-9A4D-AF7E-5FB7A78609CC}"/>
                                            </p:graphicEl>
                                          </p:spTgt>
                                        </p:tgtEl>
                                        <p:attrNameLst>
                                          <p:attrName>ppt_x</p:attrName>
                                        </p:attrNameLst>
                                      </p:cBhvr>
                                      <p:tavLst>
                                        <p:tav tm="0">
                                          <p:val>
                                            <p:strVal val="#ppt_x"/>
                                          </p:val>
                                        </p:tav>
                                        <p:tav tm="100000">
                                          <p:val>
                                            <p:strVal val="#ppt_x"/>
                                          </p:val>
                                        </p:tav>
                                      </p:tavLst>
                                    </p:anim>
                                    <p:anim calcmode="lin" valueType="num">
                                      <p:cBhvr>
                                        <p:cTn id="102" dur="400" fill="hold"/>
                                        <p:tgtEl>
                                          <p:spTgt spid="4">
                                            <p:graphicEl>
                                              <a:dgm id="{2FECA639-1746-9A4D-AF7E-5FB7A78609CC}"/>
                                            </p:graphic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theme/theme1.xml><?xml version="1.0" encoding="utf-8"?>
<a:theme xmlns:a="http://schemas.openxmlformats.org/drawingml/2006/main" name="SPC2012 App Development Session">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Developer_Template_16x9_Light">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5-30072_SPC2012_Developer_Template_16x9">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5-30072_SPC2012_Business_Template_16x9">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Jim Patterson, Drew Dillon</External_x0020_Speaker>
    <Session_x0020_Code xmlns="2295e2e7-0eeb-498e-8716-217bb2ee6ee3">SPC167</Session_x0020_Code>
    <ProductTaxHTField0 xmlns="2295e2e7-0eeb-498e-8716-217bb2ee6ee3">
      <Terms xmlns="http://schemas.microsoft.com/office/infopath/2007/PartnerControls"/>
    </ProductTaxHTField0>
    <Presentation_x0020_Date xmlns="2295e2e7-0eeb-498e-8716-217bb2ee6ee3">2012-11-13T08:00:00+00:00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James Patterson, Andrew Dillon</Speaker>
    <AverageRating xmlns="http://schemas.microsoft.com/sharepoint/v3" xsi:nil="true"/>
  </documentManagement>
</p:properties>
</file>

<file path=customXml/itemProps1.xml><?xml version="1.0" encoding="utf-8"?>
<ds:datastoreItem xmlns:ds="http://schemas.openxmlformats.org/officeDocument/2006/customXml" ds:itemID="{851A9B1B-E4FF-42A7-9336-7EB66561B49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3.xml><?xml version="1.0" encoding="utf-8"?>
<ds:datastoreItem xmlns:ds="http://schemas.openxmlformats.org/officeDocument/2006/customXml" ds:itemID="{F990F116-B58F-4255-B05B-DA3808E0E5C6}">
  <ds:schemaRefs>
    <ds:schemaRef ds:uri="http://www.w3.org/XML/1998/namespace"/>
    <ds:schemaRef ds:uri="http://schemas.microsoft.com/office/infopath/2007/PartnerControls"/>
    <ds:schemaRef ds:uri="http://schemas.openxmlformats.org/package/2006/metadata/core-properties"/>
    <ds:schemaRef ds:uri="2295e2e7-0eeb-498e-8716-217bb2ee6ee3"/>
    <ds:schemaRef ds:uri="http://schemas.microsoft.com/office/2006/documentManagement/types"/>
    <ds:schemaRef ds:uri="http://schemas.microsoft.com/office/2006/metadata/properties"/>
    <ds:schemaRef ds:uri="http://purl.org/dc/terms/"/>
    <ds:schemaRef ds:uri="230e9df3-be65-4c73-a93b-d1236ebd677e"/>
    <ds:schemaRef ds:uri="http://purl.org/dc/dcmitype/"/>
    <ds:schemaRef ds:uri="032d541b-1b4e-4d91-93c7-b10533c52f73"/>
    <ds:schemaRef ds:uri="http://schemas.microsoft.com/sharepoint/v3"/>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SPC2012 App Development Session.potx</Template>
  <TotalTime>19727</TotalTime>
  <Words>2920</Words>
  <Application>Microsoft Office PowerPoint</Application>
  <PresentationFormat>Custom</PresentationFormat>
  <Paragraphs>214</Paragraphs>
  <Slides>32</Slides>
  <Notes>21</Notes>
  <HiddenSlides>0</HiddenSlides>
  <MMClips>0</MMClips>
  <ScaleCrop>false</ScaleCrop>
  <HeadingPairs>
    <vt:vector size="4" baseType="variant">
      <vt:variant>
        <vt:lpstr>Theme</vt:lpstr>
      </vt:variant>
      <vt:variant>
        <vt:i4>5</vt:i4>
      </vt:variant>
      <vt:variant>
        <vt:lpstr>Slide Titles</vt:lpstr>
      </vt:variant>
      <vt:variant>
        <vt:i4>32</vt:i4>
      </vt:variant>
    </vt:vector>
  </HeadingPairs>
  <TitlesOfParts>
    <vt:vector size="37" baseType="lpstr">
      <vt:lpstr>SPC2012 App Development Session</vt:lpstr>
      <vt:lpstr>5-30072_SPC2012_Developer_Template_16x9_Light</vt:lpstr>
      <vt:lpstr>5-30072_SPC2012_Developer_Template_16x9</vt:lpstr>
      <vt:lpstr>5-30072_SPC2012_Business_Template_16x9</vt:lpstr>
      <vt:lpstr>5-30072_SPC2012_Business_Template_16x9_Light</vt:lpstr>
      <vt:lpstr>PowerPoint Presentation</vt:lpstr>
      <vt:lpstr>Overview of Application Development on Yammer</vt:lpstr>
      <vt:lpstr>Today, everyone invests in IT.</vt:lpstr>
      <vt:lpstr>PowerPoint Presentation</vt:lpstr>
      <vt:lpstr>PowerPoint Presentation</vt:lpstr>
      <vt:lpstr>Embracing this trend isn’t going to be easy.</vt:lpstr>
      <vt:lpstr>PowerPoint Presentation</vt:lpstr>
      <vt:lpstr>PowerPoint Presentation</vt:lpstr>
      <vt:lpstr>PowerPoint Presentation</vt:lpstr>
      <vt:lpstr>So developers are attempting social.</vt:lpstr>
      <vt:lpstr>PowerPoint Presentation</vt:lpstr>
      <vt:lpstr>PowerPoint Presentation</vt:lpstr>
      <vt:lpstr>PowerPoint Presentation</vt:lpstr>
      <vt:lpstr>Introducing the Yammer Platform.</vt:lpstr>
      <vt:lpstr>How does it all work?</vt:lpstr>
      <vt:lpstr>Benefits of Unstructured Communication</vt:lpstr>
      <vt:lpstr>PowerPoint Presentation</vt:lpstr>
      <vt:lpstr>Yammer Starts Out Unstructured</vt:lpstr>
      <vt:lpstr>Purely Unstructured Data Has Limitations</vt:lpstr>
      <vt:lpstr>Yammer Has Structure</vt:lpstr>
      <vt:lpstr>Messages vs. Activity</vt:lpstr>
      <vt:lpstr>Activity Has Structure</vt:lpstr>
      <vt:lpstr>So Activity Is Interoperable…                           Can We Get Those Unstructured Benefits too?</vt:lpstr>
      <vt:lpstr>Resources</vt:lpstr>
      <vt:lpstr>PowerPoint Presentation</vt:lpstr>
      <vt:lpstr>Integrating with Yammer extends your reach.</vt:lpstr>
      <vt:lpstr>Visibility, Internal and External</vt:lpstr>
      <vt:lpstr>Rapid Growth</vt:lpstr>
      <vt:lpstr>Rapid Development</vt:lpstr>
      <vt:lpstr>PowerPoint Presentation</vt:lpstr>
      <vt:lpstr>Questions?</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Overview of Application Development on Yammer</dc:title>
  <dc:subject>SharePoint Conference 2012</dc:subject>
  <dc:creator>&lt;Speaker Name Here&gt;</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972</cp:revision>
  <dcterms:created xsi:type="dcterms:W3CDTF">2012-05-22T07:38:31Z</dcterms:created>
  <dcterms:modified xsi:type="dcterms:W3CDTF">2012-12-07T02:24:49Z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