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5.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0" r:id="rId8"/>
    <p:sldMasterId id="2147484251" r:id="rId9"/>
  </p:sldMasterIdLst>
  <p:notesMasterIdLst>
    <p:notesMasterId r:id="rId58"/>
  </p:notesMasterIdLst>
  <p:handoutMasterIdLst>
    <p:handoutMasterId r:id="rId59"/>
  </p:handoutMasterIdLst>
  <p:sldIdLst>
    <p:sldId id="1055" r:id="rId10"/>
    <p:sldId id="1057" r:id="rId11"/>
    <p:sldId id="1058" r:id="rId12"/>
    <p:sldId id="1059" r:id="rId13"/>
    <p:sldId id="1060" r:id="rId14"/>
    <p:sldId id="1061" r:id="rId15"/>
    <p:sldId id="1062" r:id="rId16"/>
    <p:sldId id="1066" r:id="rId17"/>
    <p:sldId id="1067" r:id="rId18"/>
    <p:sldId id="1068" r:id="rId19"/>
    <p:sldId id="1071" r:id="rId20"/>
    <p:sldId id="1072" r:id="rId21"/>
    <p:sldId id="1073" r:id="rId22"/>
    <p:sldId id="1074" r:id="rId23"/>
    <p:sldId id="1075" r:id="rId24"/>
    <p:sldId id="1076" r:id="rId25"/>
    <p:sldId id="1077" r:id="rId26"/>
    <p:sldId id="1078" r:id="rId27"/>
    <p:sldId id="1079" r:id="rId28"/>
    <p:sldId id="1082" r:id="rId29"/>
    <p:sldId id="1083" r:id="rId30"/>
    <p:sldId id="1086" r:id="rId31"/>
    <p:sldId id="1087" r:id="rId32"/>
    <p:sldId id="1088" r:id="rId33"/>
    <p:sldId id="1089" r:id="rId34"/>
    <p:sldId id="1091" r:id="rId35"/>
    <p:sldId id="1093" r:id="rId36"/>
    <p:sldId id="1094" r:id="rId37"/>
    <p:sldId id="1095" r:id="rId38"/>
    <p:sldId id="1103" r:id="rId39"/>
    <p:sldId id="1110" r:id="rId40"/>
    <p:sldId id="1111" r:id="rId41"/>
    <p:sldId id="1112" r:id="rId42"/>
    <p:sldId id="1113" r:id="rId43"/>
    <p:sldId id="1114" r:id="rId44"/>
    <p:sldId id="1115" r:id="rId45"/>
    <p:sldId id="1116" r:id="rId46"/>
    <p:sldId id="1117" r:id="rId47"/>
    <p:sldId id="1118" r:id="rId48"/>
    <p:sldId id="1119" r:id="rId49"/>
    <p:sldId id="1120" r:id="rId50"/>
    <p:sldId id="1121" r:id="rId51"/>
    <p:sldId id="1122" r:id="rId52"/>
    <p:sldId id="1123" r:id="rId53"/>
    <p:sldId id="1125" r:id="rId54"/>
    <p:sldId id="1127" r:id="rId55"/>
    <p:sldId id="1126" r:id="rId56"/>
    <p:sldId id="1128" r:id="rId57"/>
  </p:sldIdLst>
  <p:sldSz cx="12436475" cy="6994525"/>
  <p:notesSz cx="6858000" cy="9144000"/>
  <p:defaultText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62B7F2-3A50-4794-BBBD-F95685E2E440}">
          <p14:sldIdLst>
            <p14:sldId id="1055"/>
            <p14:sldId id="1057"/>
            <p14:sldId id="1058"/>
            <p14:sldId id="1059"/>
          </p14:sldIdLst>
        </p14:section>
        <p14:section name="MS BI Vision" id="{07A81608-EF88-4729-81F0-0AFC15DEB9F2}">
          <p14:sldIdLst>
            <p14:sldId id="1060"/>
            <p14:sldId id="1061"/>
            <p14:sldId id="1062"/>
          </p14:sldIdLst>
        </p14:section>
        <p14:section name="Requirements Architecture and Installation" id="{8B5F3B97-78B7-4F70-9402-53FC8FE2D4EF}">
          <p14:sldIdLst>
            <p14:sldId id="1066"/>
            <p14:sldId id="1067"/>
            <p14:sldId id="1068"/>
            <p14:sldId id="1071"/>
            <p14:sldId id="1072"/>
            <p14:sldId id="1073"/>
            <p14:sldId id="1074"/>
            <p14:sldId id="1075"/>
            <p14:sldId id="1076"/>
            <p14:sldId id="1077"/>
            <p14:sldId id="1078"/>
            <p14:sldId id="1079"/>
            <p14:sldId id="1082"/>
            <p14:sldId id="1083"/>
            <p14:sldId id="1086"/>
            <p14:sldId id="1087"/>
            <p14:sldId id="1088"/>
            <p14:sldId id="1089"/>
            <p14:sldId id="1091"/>
            <p14:sldId id="1093"/>
            <p14:sldId id="1094"/>
            <p14:sldId id="1095"/>
            <p14:sldId id="1103"/>
          </p14:sldIdLst>
        </p14:section>
        <p14:section name="Scaling" id="{D5BCE3A4-E1CB-4C11-B7F5-43D80867F325}">
          <p14:sldIdLst>
            <p14:sldId id="1110"/>
            <p14:sldId id="1111"/>
            <p14:sldId id="1112"/>
            <p14:sldId id="1113"/>
            <p14:sldId id="1114"/>
            <p14:sldId id="1115"/>
            <p14:sldId id="1116"/>
          </p14:sldIdLst>
        </p14:section>
        <p14:section name="Notes From the Field" id="{6833B4F9-315F-4790-AAAF-53A14B07E7A8}">
          <p14:sldIdLst>
            <p14:sldId id="1117"/>
            <p14:sldId id="1118"/>
            <p14:sldId id="1119"/>
            <p14:sldId id="1120"/>
            <p14:sldId id="1121"/>
            <p14:sldId id="1122"/>
            <p14:sldId id="1123"/>
            <p14:sldId id="1125"/>
            <p14:sldId id="1127"/>
            <p14:sldId id="1126"/>
            <p14:sldId id="1128"/>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8" d="100"/>
          <a:sy n="118" d="100"/>
        </p:scale>
        <p:origin x="-72" y="54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F9F96B1-6051-48B2-AF0B-6116E226D6FC}" type="doc">
      <dgm:prSet loTypeId="urn:microsoft.com/office/officeart/2005/8/layout/architecture+Icon" loCatId="relationship" qsTypeId="urn:microsoft.com/office/officeart/2005/8/quickstyle/simple3" qsCatId="simple" csTypeId="urn:microsoft.com/office/officeart/2005/8/colors/accent0_3" csCatId="mainScheme" phldr="1"/>
      <dgm:spPr/>
      <dgm:t>
        <a:bodyPr/>
        <a:lstStyle/>
        <a:p>
          <a:endParaRPr lang="en-CA"/>
        </a:p>
      </dgm:t>
    </dgm:pt>
    <dgm:pt modelId="{A07B566C-6719-40B0-BE69-220B6867B5D9}">
      <dgm:prSet phldrT="[Text]"/>
      <dgm:spPr>
        <a:solidFill>
          <a:schemeClr val="tx1">
            <a:lumMod val="20000"/>
            <a:lumOff val="80000"/>
          </a:schemeClr>
        </a:solidFill>
      </dgm:spPr>
      <dgm:t>
        <a:bodyPr/>
        <a:lstStyle/>
        <a:p>
          <a:r>
            <a:rPr lang="en-CA" dirty="0" smtClean="0"/>
            <a:t>Server OS</a:t>
          </a:r>
          <a:endParaRPr lang="en-CA" dirty="0"/>
        </a:p>
      </dgm:t>
    </dgm:pt>
    <dgm:pt modelId="{6553C6A6-D58A-4395-B97D-B8C32B828D8F}" type="parTrans" cxnId="{B6E32CC8-936E-48DC-BB4B-A99129977F33}">
      <dgm:prSet/>
      <dgm:spPr/>
      <dgm:t>
        <a:bodyPr/>
        <a:lstStyle/>
        <a:p>
          <a:endParaRPr lang="en-CA"/>
        </a:p>
      </dgm:t>
    </dgm:pt>
    <dgm:pt modelId="{EB1CB2C1-9A71-4ABA-B525-92A4BC1FFBC3}" type="sibTrans" cxnId="{B6E32CC8-936E-48DC-BB4B-A99129977F33}">
      <dgm:prSet/>
      <dgm:spPr/>
      <dgm:t>
        <a:bodyPr/>
        <a:lstStyle/>
        <a:p>
          <a:endParaRPr lang="en-CA"/>
        </a:p>
      </dgm:t>
    </dgm:pt>
    <dgm:pt modelId="{64CB80CB-397F-4C52-81D6-E9A8769ECA14}">
      <dgm:prSet phldrT="[Text]"/>
      <dgm:spPr>
        <a:solidFill>
          <a:schemeClr val="tx1">
            <a:lumMod val="20000"/>
            <a:lumOff val="80000"/>
          </a:schemeClr>
        </a:solidFill>
      </dgm:spPr>
      <dgm:t>
        <a:bodyPr/>
        <a:lstStyle/>
        <a:p>
          <a:r>
            <a:rPr lang="en-CA" dirty="0" smtClean="0"/>
            <a:t>SharePoint Foundation</a:t>
          </a:r>
          <a:endParaRPr lang="en-CA" dirty="0"/>
        </a:p>
      </dgm:t>
    </dgm:pt>
    <dgm:pt modelId="{16C62B52-D5A0-4135-96FF-80DC38DEEED9}" type="parTrans" cxnId="{B8F0AD6B-7FB0-4075-8CD1-856022275E9D}">
      <dgm:prSet/>
      <dgm:spPr/>
      <dgm:t>
        <a:bodyPr/>
        <a:lstStyle/>
        <a:p>
          <a:endParaRPr lang="en-CA"/>
        </a:p>
      </dgm:t>
    </dgm:pt>
    <dgm:pt modelId="{F7CD59E0-8F50-41B2-8109-CAE5DFA42DA5}" type="sibTrans" cxnId="{B8F0AD6B-7FB0-4075-8CD1-856022275E9D}">
      <dgm:prSet/>
      <dgm:spPr/>
      <dgm:t>
        <a:bodyPr/>
        <a:lstStyle/>
        <a:p>
          <a:endParaRPr lang="en-CA"/>
        </a:p>
      </dgm:t>
    </dgm:pt>
    <dgm:pt modelId="{D97CBECF-5DDA-4E73-8755-2AA9B1661CFD}">
      <dgm:prSet phldrT="[Text]"/>
      <dgm:spPr>
        <a:solidFill>
          <a:schemeClr val="tx1">
            <a:lumMod val="20000"/>
            <a:lumOff val="80000"/>
          </a:schemeClr>
        </a:solidFill>
      </dgm:spPr>
      <dgm:t>
        <a:bodyPr/>
        <a:lstStyle/>
        <a:p>
          <a:r>
            <a:rPr lang="en-CA" dirty="0" smtClean="0"/>
            <a:t>FE</a:t>
          </a:r>
          <a:endParaRPr lang="en-CA" dirty="0"/>
        </a:p>
      </dgm:t>
    </dgm:pt>
    <dgm:pt modelId="{AD7243A5-849A-44E1-9421-CCD5B9189766}" type="parTrans" cxnId="{EF894A12-7C74-47C4-93F5-3BFD8D932DAB}">
      <dgm:prSet/>
      <dgm:spPr/>
      <dgm:t>
        <a:bodyPr/>
        <a:lstStyle/>
        <a:p>
          <a:endParaRPr lang="en-CA"/>
        </a:p>
      </dgm:t>
    </dgm:pt>
    <dgm:pt modelId="{426E97B2-F557-4A69-A12E-4546863D53CD}" type="sibTrans" cxnId="{EF894A12-7C74-47C4-93F5-3BFD8D932DAB}">
      <dgm:prSet/>
      <dgm:spPr/>
      <dgm:t>
        <a:bodyPr/>
        <a:lstStyle/>
        <a:p>
          <a:endParaRPr lang="en-CA"/>
        </a:p>
      </dgm:t>
    </dgm:pt>
    <dgm:pt modelId="{E2BABADF-8CB4-42D8-8858-E81DADD1BBB4}">
      <dgm:prSet phldrT="[Text]"/>
      <dgm:spPr>
        <a:solidFill>
          <a:schemeClr val="tx1">
            <a:lumMod val="20000"/>
            <a:lumOff val="80000"/>
          </a:schemeClr>
        </a:solidFill>
      </dgm:spPr>
      <dgm:t>
        <a:bodyPr/>
        <a:lstStyle/>
        <a:p>
          <a:r>
            <a:rPr lang="en-CA" dirty="0" smtClean="0"/>
            <a:t>Profile</a:t>
          </a:r>
          <a:endParaRPr lang="en-CA" dirty="0"/>
        </a:p>
      </dgm:t>
    </dgm:pt>
    <dgm:pt modelId="{001A0641-E897-4D29-9796-A4706A55C173}" type="parTrans" cxnId="{80B64F7F-51D0-40CB-AAFC-CE878C61AED8}">
      <dgm:prSet/>
      <dgm:spPr/>
      <dgm:t>
        <a:bodyPr/>
        <a:lstStyle/>
        <a:p>
          <a:endParaRPr lang="en-CA"/>
        </a:p>
      </dgm:t>
    </dgm:pt>
    <dgm:pt modelId="{61C48CC4-BE04-410A-A4B5-37F2BA57EBF8}" type="sibTrans" cxnId="{80B64F7F-51D0-40CB-AAFC-CE878C61AED8}">
      <dgm:prSet/>
      <dgm:spPr/>
      <dgm:t>
        <a:bodyPr/>
        <a:lstStyle/>
        <a:p>
          <a:endParaRPr lang="en-CA"/>
        </a:p>
      </dgm:t>
    </dgm:pt>
    <dgm:pt modelId="{476A5434-3813-4DB7-8A7E-EA677ADC2ECD}">
      <dgm:prSet phldrT="[Text]"/>
      <dgm:spPr>
        <a:solidFill>
          <a:schemeClr val="tx1">
            <a:lumMod val="20000"/>
            <a:lumOff val="80000"/>
          </a:schemeClr>
        </a:solidFill>
      </dgm:spPr>
      <dgm:t>
        <a:bodyPr/>
        <a:lstStyle/>
        <a:p>
          <a:r>
            <a:rPr lang="en-CA" dirty="0" smtClean="0"/>
            <a:t>Excel Services</a:t>
          </a:r>
          <a:endParaRPr lang="en-CA" dirty="0"/>
        </a:p>
      </dgm:t>
    </dgm:pt>
    <dgm:pt modelId="{5F34762B-19DA-4B34-8BD9-BF1E00A4CED4}" type="parTrans" cxnId="{509A865A-2151-4405-9BDE-9866DC2C3040}">
      <dgm:prSet/>
      <dgm:spPr/>
      <dgm:t>
        <a:bodyPr/>
        <a:lstStyle/>
        <a:p>
          <a:endParaRPr lang="en-CA"/>
        </a:p>
      </dgm:t>
    </dgm:pt>
    <dgm:pt modelId="{8F10E20F-1DBD-4982-AB70-C8617D8D48D9}" type="sibTrans" cxnId="{509A865A-2151-4405-9BDE-9866DC2C3040}">
      <dgm:prSet/>
      <dgm:spPr/>
      <dgm:t>
        <a:bodyPr/>
        <a:lstStyle/>
        <a:p>
          <a:endParaRPr lang="en-CA"/>
        </a:p>
      </dgm:t>
    </dgm:pt>
    <dgm:pt modelId="{0AE87766-E75B-4B62-A574-E3B579D1006D}">
      <dgm:prSet phldrT="[Text]"/>
      <dgm:spPr>
        <a:solidFill>
          <a:schemeClr val="tx1">
            <a:lumMod val="20000"/>
            <a:lumOff val="80000"/>
          </a:schemeClr>
        </a:solidFill>
      </dgm:spPr>
      <dgm:t>
        <a:bodyPr/>
        <a:lstStyle/>
        <a:p>
          <a:r>
            <a:rPr lang="en-CA" dirty="0" smtClean="0"/>
            <a:t>Search </a:t>
          </a:r>
          <a:endParaRPr lang="en-CA" dirty="0"/>
        </a:p>
      </dgm:t>
    </dgm:pt>
    <dgm:pt modelId="{95E2B094-91B6-470F-BDBD-B4628028A51C}" type="parTrans" cxnId="{DA759BC9-5D62-4CF6-8D46-EBA7EB92E35E}">
      <dgm:prSet/>
      <dgm:spPr/>
      <dgm:t>
        <a:bodyPr/>
        <a:lstStyle/>
        <a:p>
          <a:endParaRPr lang="en-CA"/>
        </a:p>
      </dgm:t>
    </dgm:pt>
    <dgm:pt modelId="{5A9762D8-C716-4BD6-8118-115AEE1BE2AB}" type="sibTrans" cxnId="{DA759BC9-5D62-4CF6-8D46-EBA7EB92E35E}">
      <dgm:prSet/>
      <dgm:spPr/>
      <dgm:t>
        <a:bodyPr/>
        <a:lstStyle/>
        <a:p>
          <a:endParaRPr lang="en-CA"/>
        </a:p>
      </dgm:t>
    </dgm:pt>
    <dgm:pt modelId="{1D2A1FF3-D10A-42B3-A408-867FA0522842}">
      <dgm:prSet phldrT="[Text]"/>
      <dgm:spPr>
        <a:solidFill>
          <a:schemeClr val="tx1">
            <a:lumMod val="20000"/>
            <a:lumOff val="80000"/>
          </a:schemeClr>
        </a:solidFill>
      </dgm:spPr>
      <dgm:t>
        <a:bodyPr/>
        <a:lstStyle/>
        <a:p>
          <a:r>
            <a:rPr lang="en-CA" dirty="0" smtClean="0"/>
            <a:t>…….</a:t>
          </a:r>
          <a:endParaRPr lang="en-CA" dirty="0"/>
        </a:p>
      </dgm:t>
    </dgm:pt>
    <dgm:pt modelId="{74EB7947-7594-4DCA-9E17-4C15FC63AA5E}" type="parTrans" cxnId="{4F1E96B5-5907-4965-8746-8B627B98E235}">
      <dgm:prSet/>
      <dgm:spPr/>
      <dgm:t>
        <a:bodyPr/>
        <a:lstStyle/>
        <a:p>
          <a:endParaRPr lang="en-CA"/>
        </a:p>
      </dgm:t>
    </dgm:pt>
    <dgm:pt modelId="{AE694872-54BF-4E1A-91B0-DF577CD79A36}" type="sibTrans" cxnId="{4F1E96B5-5907-4965-8746-8B627B98E235}">
      <dgm:prSet/>
      <dgm:spPr/>
      <dgm:t>
        <a:bodyPr/>
        <a:lstStyle/>
        <a:p>
          <a:endParaRPr lang="en-CA"/>
        </a:p>
      </dgm:t>
    </dgm:pt>
    <dgm:pt modelId="{58F6AAD1-31F1-4B06-BE05-E1D786034C4B}" type="pres">
      <dgm:prSet presAssocID="{2F9F96B1-6051-48B2-AF0B-6116E226D6FC}" presName="Name0" presStyleCnt="0">
        <dgm:presLayoutVars>
          <dgm:chPref val="1"/>
          <dgm:dir/>
          <dgm:animOne val="branch"/>
          <dgm:animLvl val="lvl"/>
          <dgm:resizeHandles/>
        </dgm:presLayoutVars>
      </dgm:prSet>
      <dgm:spPr/>
      <dgm:t>
        <a:bodyPr/>
        <a:lstStyle/>
        <a:p>
          <a:endParaRPr lang="en-CA"/>
        </a:p>
      </dgm:t>
    </dgm:pt>
    <dgm:pt modelId="{4B00AD97-2A80-4687-924A-6EE572D1D488}" type="pres">
      <dgm:prSet presAssocID="{A07B566C-6719-40B0-BE69-220B6867B5D9}" presName="vertOne" presStyleCnt="0"/>
      <dgm:spPr/>
    </dgm:pt>
    <dgm:pt modelId="{70B50377-6A4E-481D-9E4E-A5B827A64716}" type="pres">
      <dgm:prSet presAssocID="{A07B566C-6719-40B0-BE69-220B6867B5D9}" presName="txOne" presStyleLbl="node0" presStyleIdx="0" presStyleCnt="1">
        <dgm:presLayoutVars>
          <dgm:chPref val="3"/>
        </dgm:presLayoutVars>
      </dgm:prSet>
      <dgm:spPr/>
      <dgm:t>
        <a:bodyPr/>
        <a:lstStyle/>
        <a:p>
          <a:endParaRPr lang="en-CA"/>
        </a:p>
      </dgm:t>
    </dgm:pt>
    <dgm:pt modelId="{1169BB37-1A47-4C77-BD8E-EC5FA5A0B62D}" type="pres">
      <dgm:prSet presAssocID="{A07B566C-6719-40B0-BE69-220B6867B5D9}" presName="parTransOne" presStyleCnt="0"/>
      <dgm:spPr/>
    </dgm:pt>
    <dgm:pt modelId="{F4560535-A56D-4BAE-BECD-378C94AC62E9}" type="pres">
      <dgm:prSet presAssocID="{A07B566C-6719-40B0-BE69-220B6867B5D9}" presName="horzOne" presStyleCnt="0"/>
      <dgm:spPr/>
    </dgm:pt>
    <dgm:pt modelId="{B1F0DEE9-D91B-4135-B9D6-46A327D7D427}" type="pres">
      <dgm:prSet presAssocID="{64CB80CB-397F-4C52-81D6-E9A8769ECA14}" presName="vertTwo" presStyleCnt="0"/>
      <dgm:spPr/>
    </dgm:pt>
    <dgm:pt modelId="{9695DE29-FFF9-4BCF-82AF-830A8D912C6F}" type="pres">
      <dgm:prSet presAssocID="{64CB80CB-397F-4C52-81D6-E9A8769ECA14}" presName="txTwo" presStyleLbl="node2" presStyleIdx="0" presStyleCnt="1">
        <dgm:presLayoutVars>
          <dgm:chPref val="3"/>
        </dgm:presLayoutVars>
      </dgm:prSet>
      <dgm:spPr/>
      <dgm:t>
        <a:bodyPr/>
        <a:lstStyle/>
        <a:p>
          <a:endParaRPr lang="en-CA"/>
        </a:p>
      </dgm:t>
    </dgm:pt>
    <dgm:pt modelId="{85F464B5-D907-4DCE-9C4D-5DB314194069}" type="pres">
      <dgm:prSet presAssocID="{64CB80CB-397F-4C52-81D6-E9A8769ECA14}" presName="parTransTwo" presStyleCnt="0"/>
      <dgm:spPr/>
    </dgm:pt>
    <dgm:pt modelId="{776906DB-0E89-4700-9A15-A1544D9B96DD}" type="pres">
      <dgm:prSet presAssocID="{64CB80CB-397F-4C52-81D6-E9A8769ECA14}" presName="horzTwo" presStyleCnt="0"/>
      <dgm:spPr/>
    </dgm:pt>
    <dgm:pt modelId="{38A2D971-B7E3-47DC-8CD6-2D73A4745638}" type="pres">
      <dgm:prSet presAssocID="{D97CBECF-5DDA-4E73-8755-2AA9B1661CFD}" presName="vertThree" presStyleCnt="0"/>
      <dgm:spPr/>
    </dgm:pt>
    <dgm:pt modelId="{E1D37896-FEFD-4657-BF81-83A3D0005653}" type="pres">
      <dgm:prSet presAssocID="{D97CBECF-5DDA-4E73-8755-2AA9B1661CFD}" presName="txThree" presStyleLbl="node3" presStyleIdx="0" presStyleCnt="5">
        <dgm:presLayoutVars>
          <dgm:chPref val="3"/>
        </dgm:presLayoutVars>
      </dgm:prSet>
      <dgm:spPr/>
      <dgm:t>
        <a:bodyPr/>
        <a:lstStyle/>
        <a:p>
          <a:endParaRPr lang="en-CA"/>
        </a:p>
      </dgm:t>
    </dgm:pt>
    <dgm:pt modelId="{166A7A54-E3C5-4904-8E6A-A78105E917AD}" type="pres">
      <dgm:prSet presAssocID="{D97CBECF-5DDA-4E73-8755-2AA9B1661CFD}" presName="horzThree" presStyleCnt="0"/>
      <dgm:spPr/>
    </dgm:pt>
    <dgm:pt modelId="{7A5CBAE2-5829-4A92-B7B5-6B9E1BDD9687}" type="pres">
      <dgm:prSet presAssocID="{426E97B2-F557-4A69-A12E-4546863D53CD}" presName="sibSpaceThree" presStyleCnt="0"/>
      <dgm:spPr/>
    </dgm:pt>
    <dgm:pt modelId="{E3B88E5A-CF95-43F9-B846-4459BBDFAEDA}" type="pres">
      <dgm:prSet presAssocID="{E2BABADF-8CB4-42D8-8858-E81DADD1BBB4}" presName="vertThree" presStyleCnt="0"/>
      <dgm:spPr/>
    </dgm:pt>
    <dgm:pt modelId="{75AAEDF8-F55B-47D0-954C-74FADB033AFB}" type="pres">
      <dgm:prSet presAssocID="{E2BABADF-8CB4-42D8-8858-E81DADD1BBB4}" presName="txThree" presStyleLbl="node3" presStyleIdx="1" presStyleCnt="5">
        <dgm:presLayoutVars>
          <dgm:chPref val="3"/>
        </dgm:presLayoutVars>
      </dgm:prSet>
      <dgm:spPr/>
      <dgm:t>
        <a:bodyPr/>
        <a:lstStyle/>
        <a:p>
          <a:endParaRPr lang="en-CA"/>
        </a:p>
      </dgm:t>
    </dgm:pt>
    <dgm:pt modelId="{94EC4D18-EB67-4106-91E2-46F2D77E7A9E}" type="pres">
      <dgm:prSet presAssocID="{E2BABADF-8CB4-42D8-8858-E81DADD1BBB4}" presName="horzThree" presStyleCnt="0"/>
      <dgm:spPr/>
    </dgm:pt>
    <dgm:pt modelId="{EDD6C6FE-3067-4870-8D04-4A5CB422F67C}" type="pres">
      <dgm:prSet presAssocID="{61C48CC4-BE04-410A-A4B5-37F2BA57EBF8}" presName="sibSpaceThree" presStyleCnt="0"/>
      <dgm:spPr/>
    </dgm:pt>
    <dgm:pt modelId="{F5D0314F-A109-45A0-ADA5-B837CD82F37E}" type="pres">
      <dgm:prSet presAssocID="{476A5434-3813-4DB7-8A7E-EA677ADC2ECD}" presName="vertThree" presStyleCnt="0"/>
      <dgm:spPr/>
    </dgm:pt>
    <dgm:pt modelId="{F185B354-6D52-4ADA-A92C-34C5EC46571F}" type="pres">
      <dgm:prSet presAssocID="{476A5434-3813-4DB7-8A7E-EA677ADC2ECD}" presName="txThree" presStyleLbl="node3" presStyleIdx="2" presStyleCnt="5">
        <dgm:presLayoutVars>
          <dgm:chPref val="3"/>
        </dgm:presLayoutVars>
      </dgm:prSet>
      <dgm:spPr/>
      <dgm:t>
        <a:bodyPr/>
        <a:lstStyle/>
        <a:p>
          <a:endParaRPr lang="en-CA"/>
        </a:p>
      </dgm:t>
    </dgm:pt>
    <dgm:pt modelId="{610D7E6F-950D-43A3-AA42-CCAC4C0BE27E}" type="pres">
      <dgm:prSet presAssocID="{476A5434-3813-4DB7-8A7E-EA677ADC2ECD}" presName="horzThree" presStyleCnt="0"/>
      <dgm:spPr/>
    </dgm:pt>
    <dgm:pt modelId="{19F430B6-6757-498F-9A0B-4E98F536FCD1}" type="pres">
      <dgm:prSet presAssocID="{8F10E20F-1DBD-4982-AB70-C8617D8D48D9}" presName="sibSpaceThree" presStyleCnt="0"/>
      <dgm:spPr/>
    </dgm:pt>
    <dgm:pt modelId="{8A117765-7F35-4945-9DDF-7DBC08C42590}" type="pres">
      <dgm:prSet presAssocID="{0AE87766-E75B-4B62-A574-E3B579D1006D}" presName="vertThree" presStyleCnt="0"/>
      <dgm:spPr/>
    </dgm:pt>
    <dgm:pt modelId="{17EE59B4-45A4-4E4D-AE91-EE11CBCCD44B}" type="pres">
      <dgm:prSet presAssocID="{0AE87766-E75B-4B62-A574-E3B579D1006D}" presName="txThree" presStyleLbl="node3" presStyleIdx="3" presStyleCnt="5">
        <dgm:presLayoutVars>
          <dgm:chPref val="3"/>
        </dgm:presLayoutVars>
      </dgm:prSet>
      <dgm:spPr/>
      <dgm:t>
        <a:bodyPr/>
        <a:lstStyle/>
        <a:p>
          <a:endParaRPr lang="en-CA"/>
        </a:p>
      </dgm:t>
    </dgm:pt>
    <dgm:pt modelId="{A2E1FE61-4ACE-42C6-9074-93B355FB329F}" type="pres">
      <dgm:prSet presAssocID="{0AE87766-E75B-4B62-A574-E3B579D1006D}" presName="horzThree" presStyleCnt="0"/>
      <dgm:spPr/>
    </dgm:pt>
    <dgm:pt modelId="{CC117016-6E75-47FB-A0B3-565375D23B88}" type="pres">
      <dgm:prSet presAssocID="{5A9762D8-C716-4BD6-8118-115AEE1BE2AB}" presName="sibSpaceThree" presStyleCnt="0"/>
      <dgm:spPr/>
    </dgm:pt>
    <dgm:pt modelId="{ACFDDCDF-032E-4958-978D-59DAEA9542B9}" type="pres">
      <dgm:prSet presAssocID="{1D2A1FF3-D10A-42B3-A408-867FA0522842}" presName="vertThree" presStyleCnt="0"/>
      <dgm:spPr/>
    </dgm:pt>
    <dgm:pt modelId="{CC456218-A4AD-4F39-A26A-27A02E6BD833}" type="pres">
      <dgm:prSet presAssocID="{1D2A1FF3-D10A-42B3-A408-867FA0522842}" presName="txThree" presStyleLbl="node3" presStyleIdx="4" presStyleCnt="5">
        <dgm:presLayoutVars>
          <dgm:chPref val="3"/>
        </dgm:presLayoutVars>
      </dgm:prSet>
      <dgm:spPr/>
      <dgm:t>
        <a:bodyPr/>
        <a:lstStyle/>
        <a:p>
          <a:endParaRPr lang="en-CA"/>
        </a:p>
      </dgm:t>
    </dgm:pt>
    <dgm:pt modelId="{63351641-4164-4529-916A-31D744F43CFD}" type="pres">
      <dgm:prSet presAssocID="{1D2A1FF3-D10A-42B3-A408-867FA0522842}" presName="horzThree" presStyleCnt="0"/>
      <dgm:spPr/>
    </dgm:pt>
  </dgm:ptLst>
  <dgm:cxnLst>
    <dgm:cxn modelId="{B8F0AD6B-7FB0-4075-8CD1-856022275E9D}" srcId="{A07B566C-6719-40B0-BE69-220B6867B5D9}" destId="{64CB80CB-397F-4C52-81D6-E9A8769ECA14}" srcOrd="0" destOrd="0" parTransId="{16C62B52-D5A0-4135-96FF-80DC38DEEED9}" sibTransId="{F7CD59E0-8F50-41B2-8109-CAE5DFA42DA5}"/>
    <dgm:cxn modelId="{B6E32CC8-936E-48DC-BB4B-A99129977F33}" srcId="{2F9F96B1-6051-48B2-AF0B-6116E226D6FC}" destId="{A07B566C-6719-40B0-BE69-220B6867B5D9}" srcOrd="0" destOrd="0" parTransId="{6553C6A6-D58A-4395-B97D-B8C32B828D8F}" sibTransId="{EB1CB2C1-9A71-4ABA-B525-92A4BC1FFBC3}"/>
    <dgm:cxn modelId="{1FB67ED5-F821-4CD8-AD31-EE3F7CD85AAE}" type="presOf" srcId="{1D2A1FF3-D10A-42B3-A408-867FA0522842}" destId="{CC456218-A4AD-4F39-A26A-27A02E6BD833}" srcOrd="0" destOrd="0" presId="urn:microsoft.com/office/officeart/2005/8/layout/architecture+Icon"/>
    <dgm:cxn modelId="{572E00C1-775D-4059-AE1C-714D0E297141}" type="presOf" srcId="{64CB80CB-397F-4C52-81D6-E9A8769ECA14}" destId="{9695DE29-FFF9-4BCF-82AF-830A8D912C6F}" srcOrd="0" destOrd="0" presId="urn:microsoft.com/office/officeart/2005/8/layout/architecture+Icon"/>
    <dgm:cxn modelId="{69959965-F8E8-4C63-81DE-ADB0C359FFA2}" type="presOf" srcId="{E2BABADF-8CB4-42D8-8858-E81DADD1BBB4}" destId="{75AAEDF8-F55B-47D0-954C-74FADB033AFB}" srcOrd="0" destOrd="0" presId="urn:microsoft.com/office/officeart/2005/8/layout/architecture+Icon"/>
    <dgm:cxn modelId="{F24A56BE-9E82-4707-8326-9ADBFA4BC7F6}" type="presOf" srcId="{476A5434-3813-4DB7-8A7E-EA677ADC2ECD}" destId="{F185B354-6D52-4ADA-A92C-34C5EC46571F}" srcOrd="0" destOrd="0" presId="urn:microsoft.com/office/officeart/2005/8/layout/architecture+Icon"/>
    <dgm:cxn modelId="{4F1E96B5-5907-4965-8746-8B627B98E235}" srcId="{64CB80CB-397F-4C52-81D6-E9A8769ECA14}" destId="{1D2A1FF3-D10A-42B3-A408-867FA0522842}" srcOrd="4" destOrd="0" parTransId="{74EB7947-7594-4DCA-9E17-4C15FC63AA5E}" sibTransId="{AE694872-54BF-4E1A-91B0-DF577CD79A36}"/>
    <dgm:cxn modelId="{C15CC59A-5140-4DD1-BA47-79B473EF957A}" type="presOf" srcId="{0AE87766-E75B-4B62-A574-E3B579D1006D}" destId="{17EE59B4-45A4-4E4D-AE91-EE11CBCCD44B}" srcOrd="0" destOrd="0" presId="urn:microsoft.com/office/officeart/2005/8/layout/architecture+Icon"/>
    <dgm:cxn modelId="{421BB796-B197-46B1-82F7-81A920ABF77F}" type="presOf" srcId="{A07B566C-6719-40B0-BE69-220B6867B5D9}" destId="{70B50377-6A4E-481D-9E4E-A5B827A64716}" srcOrd="0" destOrd="0" presId="urn:microsoft.com/office/officeart/2005/8/layout/architecture+Icon"/>
    <dgm:cxn modelId="{797AD0C7-7680-433D-A02C-6B615423E38F}" type="presOf" srcId="{2F9F96B1-6051-48B2-AF0B-6116E226D6FC}" destId="{58F6AAD1-31F1-4B06-BE05-E1D786034C4B}" srcOrd="0" destOrd="0" presId="urn:microsoft.com/office/officeart/2005/8/layout/architecture+Icon"/>
    <dgm:cxn modelId="{80B64F7F-51D0-40CB-AAFC-CE878C61AED8}" srcId="{64CB80CB-397F-4C52-81D6-E9A8769ECA14}" destId="{E2BABADF-8CB4-42D8-8858-E81DADD1BBB4}" srcOrd="1" destOrd="0" parTransId="{001A0641-E897-4D29-9796-A4706A55C173}" sibTransId="{61C48CC4-BE04-410A-A4B5-37F2BA57EBF8}"/>
    <dgm:cxn modelId="{EF894A12-7C74-47C4-93F5-3BFD8D932DAB}" srcId="{64CB80CB-397F-4C52-81D6-E9A8769ECA14}" destId="{D97CBECF-5DDA-4E73-8755-2AA9B1661CFD}" srcOrd="0" destOrd="0" parTransId="{AD7243A5-849A-44E1-9421-CCD5B9189766}" sibTransId="{426E97B2-F557-4A69-A12E-4546863D53CD}"/>
    <dgm:cxn modelId="{47582200-6AEE-40DF-ACDD-17E1F82B3FD9}" type="presOf" srcId="{D97CBECF-5DDA-4E73-8755-2AA9B1661CFD}" destId="{E1D37896-FEFD-4657-BF81-83A3D0005653}" srcOrd="0" destOrd="0" presId="urn:microsoft.com/office/officeart/2005/8/layout/architecture+Icon"/>
    <dgm:cxn modelId="{DA759BC9-5D62-4CF6-8D46-EBA7EB92E35E}" srcId="{64CB80CB-397F-4C52-81D6-E9A8769ECA14}" destId="{0AE87766-E75B-4B62-A574-E3B579D1006D}" srcOrd="3" destOrd="0" parTransId="{95E2B094-91B6-470F-BDBD-B4628028A51C}" sibTransId="{5A9762D8-C716-4BD6-8118-115AEE1BE2AB}"/>
    <dgm:cxn modelId="{509A865A-2151-4405-9BDE-9866DC2C3040}" srcId="{64CB80CB-397F-4C52-81D6-E9A8769ECA14}" destId="{476A5434-3813-4DB7-8A7E-EA677ADC2ECD}" srcOrd="2" destOrd="0" parTransId="{5F34762B-19DA-4B34-8BD9-BF1E00A4CED4}" sibTransId="{8F10E20F-1DBD-4982-AB70-C8617D8D48D9}"/>
    <dgm:cxn modelId="{F5B5C41D-AFAE-47A4-9147-207EA9E3D717}" type="presParOf" srcId="{58F6AAD1-31F1-4B06-BE05-E1D786034C4B}" destId="{4B00AD97-2A80-4687-924A-6EE572D1D488}" srcOrd="0" destOrd="0" presId="urn:microsoft.com/office/officeart/2005/8/layout/architecture+Icon"/>
    <dgm:cxn modelId="{DF15C3DA-8BE1-432D-9502-8C8FE60AD1BC}" type="presParOf" srcId="{4B00AD97-2A80-4687-924A-6EE572D1D488}" destId="{70B50377-6A4E-481D-9E4E-A5B827A64716}" srcOrd="0" destOrd="0" presId="urn:microsoft.com/office/officeart/2005/8/layout/architecture+Icon"/>
    <dgm:cxn modelId="{7F33C06D-95C5-422C-862F-52A0B5BA5EB0}" type="presParOf" srcId="{4B00AD97-2A80-4687-924A-6EE572D1D488}" destId="{1169BB37-1A47-4C77-BD8E-EC5FA5A0B62D}" srcOrd="1" destOrd="0" presId="urn:microsoft.com/office/officeart/2005/8/layout/architecture+Icon"/>
    <dgm:cxn modelId="{242EF99E-00BE-4A13-B480-9AEC2C5E444F}" type="presParOf" srcId="{4B00AD97-2A80-4687-924A-6EE572D1D488}" destId="{F4560535-A56D-4BAE-BECD-378C94AC62E9}" srcOrd="2" destOrd="0" presId="urn:microsoft.com/office/officeart/2005/8/layout/architecture+Icon"/>
    <dgm:cxn modelId="{2693A622-7B90-4B06-97FB-0CE473E1F33F}" type="presParOf" srcId="{F4560535-A56D-4BAE-BECD-378C94AC62E9}" destId="{B1F0DEE9-D91B-4135-B9D6-46A327D7D427}" srcOrd="0" destOrd="0" presId="urn:microsoft.com/office/officeart/2005/8/layout/architecture+Icon"/>
    <dgm:cxn modelId="{A418A2A8-5D51-4805-AFE6-43BFE9F13EF2}" type="presParOf" srcId="{B1F0DEE9-D91B-4135-B9D6-46A327D7D427}" destId="{9695DE29-FFF9-4BCF-82AF-830A8D912C6F}" srcOrd="0" destOrd="0" presId="urn:microsoft.com/office/officeart/2005/8/layout/architecture+Icon"/>
    <dgm:cxn modelId="{F7A860E1-5C7B-42A0-A25D-282FBC8D6EB5}" type="presParOf" srcId="{B1F0DEE9-D91B-4135-B9D6-46A327D7D427}" destId="{85F464B5-D907-4DCE-9C4D-5DB314194069}" srcOrd="1" destOrd="0" presId="urn:microsoft.com/office/officeart/2005/8/layout/architecture+Icon"/>
    <dgm:cxn modelId="{0D446FE7-7F9A-4B49-9609-C8B3B719605C}" type="presParOf" srcId="{B1F0DEE9-D91B-4135-B9D6-46A327D7D427}" destId="{776906DB-0E89-4700-9A15-A1544D9B96DD}" srcOrd="2" destOrd="0" presId="urn:microsoft.com/office/officeart/2005/8/layout/architecture+Icon"/>
    <dgm:cxn modelId="{A89392E4-F253-4370-B17D-B606127A892F}" type="presParOf" srcId="{776906DB-0E89-4700-9A15-A1544D9B96DD}" destId="{38A2D971-B7E3-47DC-8CD6-2D73A4745638}" srcOrd="0" destOrd="0" presId="urn:microsoft.com/office/officeart/2005/8/layout/architecture+Icon"/>
    <dgm:cxn modelId="{B967266A-418C-444B-AE46-33CB3BFDAE4C}" type="presParOf" srcId="{38A2D971-B7E3-47DC-8CD6-2D73A4745638}" destId="{E1D37896-FEFD-4657-BF81-83A3D0005653}" srcOrd="0" destOrd="0" presId="urn:microsoft.com/office/officeart/2005/8/layout/architecture+Icon"/>
    <dgm:cxn modelId="{75E9B077-C49D-4AD1-9C2C-C91EA28EEF3B}" type="presParOf" srcId="{38A2D971-B7E3-47DC-8CD6-2D73A4745638}" destId="{166A7A54-E3C5-4904-8E6A-A78105E917AD}" srcOrd="1" destOrd="0" presId="urn:microsoft.com/office/officeart/2005/8/layout/architecture+Icon"/>
    <dgm:cxn modelId="{07F969AA-602F-4A2F-AB6B-068E7105C158}" type="presParOf" srcId="{776906DB-0E89-4700-9A15-A1544D9B96DD}" destId="{7A5CBAE2-5829-4A92-B7B5-6B9E1BDD9687}" srcOrd="1" destOrd="0" presId="urn:microsoft.com/office/officeart/2005/8/layout/architecture+Icon"/>
    <dgm:cxn modelId="{8C89C0C5-67D7-4CF8-96B8-DB824B235F14}" type="presParOf" srcId="{776906DB-0E89-4700-9A15-A1544D9B96DD}" destId="{E3B88E5A-CF95-43F9-B846-4459BBDFAEDA}" srcOrd="2" destOrd="0" presId="urn:microsoft.com/office/officeart/2005/8/layout/architecture+Icon"/>
    <dgm:cxn modelId="{27C04858-0D89-45DB-9FD8-E91C9B55CBC4}" type="presParOf" srcId="{E3B88E5A-CF95-43F9-B846-4459BBDFAEDA}" destId="{75AAEDF8-F55B-47D0-954C-74FADB033AFB}" srcOrd="0" destOrd="0" presId="urn:microsoft.com/office/officeart/2005/8/layout/architecture+Icon"/>
    <dgm:cxn modelId="{8FD2A334-7170-47FA-B49D-AED7BCCAFD26}" type="presParOf" srcId="{E3B88E5A-CF95-43F9-B846-4459BBDFAEDA}" destId="{94EC4D18-EB67-4106-91E2-46F2D77E7A9E}" srcOrd="1" destOrd="0" presId="urn:microsoft.com/office/officeart/2005/8/layout/architecture+Icon"/>
    <dgm:cxn modelId="{910930AE-F69F-4112-AA29-566ECEF5B4BD}" type="presParOf" srcId="{776906DB-0E89-4700-9A15-A1544D9B96DD}" destId="{EDD6C6FE-3067-4870-8D04-4A5CB422F67C}" srcOrd="3" destOrd="0" presId="urn:microsoft.com/office/officeart/2005/8/layout/architecture+Icon"/>
    <dgm:cxn modelId="{56A5454E-563C-4DAE-8AC0-EA23E09DFFAD}" type="presParOf" srcId="{776906DB-0E89-4700-9A15-A1544D9B96DD}" destId="{F5D0314F-A109-45A0-ADA5-B837CD82F37E}" srcOrd="4" destOrd="0" presId="urn:microsoft.com/office/officeart/2005/8/layout/architecture+Icon"/>
    <dgm:cxn modelId="{C5C31054-DCCE-4AEB-8E76-174996B201B2}" type="presParOf" srcId="{F5D0314F-A109-45A0-ADA5-B837CD82F37E}" destId="{F185B354-6D52-4ADA-A92C-34C5EC46571F}" srcOrd="0" destOrd="0" presId="urn:microsoft.com/office/officeart/2005/8/layout/architecture+Icon"/>
    <dgm:cxn modelId="{5E4FF947-6CD8-4F1B-B8D6-43EEF4C57337}" type="presParOf" srcId="{F5D0314F-A109-45A0-ADA5-B837CD82F37E}" destId="{610D7E6F-950D-43A3-AA42-CCAC4C0BE27E}" srcOrd="1" destOrd="0" presId="urn:microsoft.com/office/officeart/2005/8/layout/architecture+Icon"/>
    <dgm:cxn modelId="{D7A1CE46-B661-49E4-A2BF-297EAC8B2EA4}" type="presParOf" srcId="{776906DB-0E89-4700-9A15-A1544D9B96DD}" destId="{19F430B6-6757-498F-9A0B-4E98F536FCD1}" srcOrd="5" destOrd="0" presId="urn:microsoft.com/office/officeart/2005/8/layout/architecture+Icon"/>
    <dgm:cxn modelId="{9D418BB5-251D-497B-A8C7-06873EE4D114}" type="presParOf" srcId="{776906DB-0E89-4700-9A15-A1544D9B96DD}" destId="{8A117765-7F35-4945-9DDF-7DBC08C42590}" srcOrd="6" destOrd="0" presId="urn:microsoft.com/office/officeart/2005/8/layout/architecture+Icon"/>
    <dgm:cxn modelId="{F65C6BF0-1202-4058-BC73-9A6AF706E76A}" type="presParOf" srcId="{8A117765-7F35-4945-9DDF-7DBC08C42590}" destId="{17EE59B4-45A4-4E4D-AE91-EE11CBCCD44B}" srcOrd="0" destOrd="0" presId="urn:microsoft.com/office/officeart/2005/8/layout/architecture+Icon"/>
    <dgm:cxn modelId="{CCAFDD3C-E2A9-4F6F-B3D1-7FDBE7FD84FD}" type="presParOf" srcId="{8A117765-7F35-4945-9DDF-7DBC08C42590}" destId="{A2E1FE61-4ACE-42C6-9074-93B355FB329F}" srcOrd="1" destOrd="0" presId="urn:microsoft.com/office/officeart/2005/8/layout/architecture+Icon"/>
    <dgm:cxn modelId="{E5CED7DE-C987-44E7-970D-6B8217A6FAFA}" type="presParOf" srcId="{776906DB-0E89-4700-9A15-A1544D9B96DD}" destId="{CC117016-6E75-47FB-A0B3-565375D23B88}" srcOrd="7" destOrd="0" presId="urn:microsoft.com/office/officeart/2005/8/layout/architecture+Icon"/>
    <dgm:cxn modelId="{B83ED42E-A0E0-41F0-B153-CF5B6531C1A8}" type="presParOf" srcId="{776906DB-0E89-4700-9A15-A1544D9B96DD}" destId="{ACFDDCDF-032E-4958-978D-59DAEA9542B9}" srcOrd="8" destOrd="0" presId="urn:microsoft.com/office/officeart/2005/8/layout/architecture+Icon"/>
    <dgm:cxn modelId="{13950BA9-E0ED-4731-B250-A0E3E6469719}" type="presParOf" srcId="{ACFDDCDF-032E-4958-978D-59DAEA9542B9}" destId="{CC456218-A4AD-4F39-A26A-27A02E6BD833}" srcOrd="0" destOrd="0" presId="urn:microsoft.com/office/officeart/2005/8/layout/architecture+Icon"/>
    <dgm:cxn modelId="{22618ACB-183B-4A9D-83D2-8E9A84AC6039}" type="presParOf" srcId="{ACFDDCDF-032E-4958-978D-59DAEA9542B9}" destId="{63351641-4164-4529-916A-31D744F43CFD}" srcOrd="1" destOrd="0" presId="urn:microsoft.com/office/officeart/2005/8/layout/architecture+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F9F96B1-6051-48B2-AF0B-6116E226D6FC}" type="doc">
      <dgm:prSet loTypeId="urn:microsoft.com/office/officeart/2005/8/layout/architecture+Icon" loCatId="relationship" qsTypeId="urn:microsoft.com/office/officeart/2005/8/quickstyle/simple3" qsCatId="simple" csTypeId="urn:microsoft.com/office/officeart/2005/8/colors/accent0_3" csCatId="mainScheme" phldr="1"/>
      <dgm:spPr/>
      <dgm:t>
        <a:bodyPr/>
        <a:lstStyle/>
        <a:p>
          <a:endParaRPr lang="en-CA"/>
        </a:p>
      </dgm:t>
    </dgm:pt>
    <dgm:pt modelId="{A07B566C-6719-40B0-BE69-220B6867B5D9}">
      <dgm:prSet phldrT="[Text]"/>
      <dgm:spPr>
        <a:solidFill>
          <a:schemeClr val="tx1">
            <a:lumMod val="20000"/>
            <a:lumOff val="80000"/>
          </a:schemeClr>
        </a:solidFill>
      </dgm:spPr>
      <dgm:t>
        <a:bodyPr/>
        <a:lstStyle/>
        <a:p>
          <a:r>
            <a:rPr lang="en-CA" dirty="0" smtClean="0"/>
            <a:t>Server OS</a:t>
          </a:r>
          <a:endParaRPr lang="en-CA" dirty="0"/>
        </a:p>
      </dgm:t>
    </dgm:pt>
    <dgm:pt modelId="{6553C6A6-D58A-4395-B97D-B8C32B828D8F}" type="parTrans" cxnId="{B6E32CC8-936E-48DC-BB4B-A99129977F33}">
      <dgm:prSet/>
      <dgm:spPr/>
      <dgm:t>
        <a:bodyPr/>
        <a:lstStyle/>
        <a:p>
          <a:endParaRPr lang="en-CA"/>
        </a:p>
      </dgm:t>
    </dgm:pt>
    <dgm:pt modelId="{EB1CB2C1-9A71-4ABA-B525-92A4BC1FFBC3}" type="sibTrans" cxnId="{B6E32CC8-936E-48DC-BB4B-A99129977F33}">
      <dgm:prSet/>
      <dgm:spPr/>
      <dgm:t>
        <a:bodyPr/>
        <a:lstStyle/>
        <a:p>
          <a:endParaRPr lang="en-CA"/>
        </a:p>
      </dgm:t>
    </dgm:pt>
    <dgm:pt modelId="{64CB80CB-397F-4C52-81D6-E9A8769ECA14}">
      <dgm:prSet phldrT="[Text]"/>
      <dgm:spPr>
        <a:solidFill>
          <a:schemeClr val="tx1">
            <a:lumMod val="20000"/>
            <a:lumOff val="80000"/>
          </a:schemeClr>
        </a:solidFill>
      </dgm:spPr>
      <dgm:t>
        <a:bodyPr/>
        <a:lstStyle/>
        <a:p>
          <a:r>
            <a:rPr lang="en-CA" dirty="0" smtClean="0"/>
            <a:t>SharePoint Foundation</a:t>
          </a:r>
          <a:endParaRPr lang="en-CA" dirty="0"/>
        </a:p>
      </dgm:t>
    </dgm:pt>
    <dgm:pt modelId="{16C62B52-D5A0-4135-96FF-80DC38DEEED9}" type="parTrans" cxnId="{B8F0AD6B-7FB0-4075-8CD1-856022275E9D}">
      <dgm:prSet/>
      <dgm:spPr/>
      <dgm:t>
        <a:bodyPr/>
        <a:lstStyle/>
        <a:p>
          <a:endParaRPr lang="en-CA"/>
        </a:p>
      </dgm:t>
    </dgm:pt>
    <dgm:pt modelId="{F7CD59E0-8F50-41B2-8109-CAE5DFA42DA5}" type="sibTrans" cxnId="{B8F0AD6B-7FB0-4075-8CD1-856022275E9D}">
      <dgm:prSet/>
      <dgm:spPr/>
      <dgm:t>
        <a:bodyPr/>
        <a:lstStyle/>
        <a:p>
          <a:endParaRPr lang="en-CA"/>
        </a:p>
      </dgm:t>
    </dgm:pt>
    <dgm:pt modelId="{D97CBECF-5DDA-4E73-8755-2AA9B1661CFD}">
      <dgm:prSet phldrT="[Text]"/>
      <dgm:spPr>
        <a:solidFill>
          <a:schemeClr val="tx1">
            <a:lumMod val="20000"/>
            <a:lumOff val="80000"/>
          </a:schemeClr>
        </a:solidFill>
      </dgm:spPr>
      <dgm:t>
        <a:bodyPr/>
        <a:lstStyle/>
        <a:p>
          <a:r>
            <a:rPr lang="en-CA" dirty="0" smtClean="0"/>
            <a:t>FE</a:t>
          </a:r>
          <a:endParaRPr lang="en-CA" dirty="0"/>
        </a:p>
      </dgm:t>
    </dgm:pt>
    <dgm:pt modelId="{AD7243A5-849A-44E1-9421-CCD5B9189766}" type="parTrans" cxnId="{EF894A12-7C74-47C4-93F5-3BFD8D932DAB}">
      <dgm:prSet/>
      <dgm:spPr/>
      <dgm:t>
        <a:bodyPr/>
        <a:lstStyle/>
        <a:p>
          <a:endParaRPr lang="en-CA"/>
        </a:p>
      </dgm:t>
    </dgm:pt>
    <dgm:pt modelId="{426E97B2-F557-4A69-A12E-4546863D53CD}" type="sibTrans" cxnId="{EF894A12-7C74-47C4-93F5-3BFD8D932DAB}">
      <dgm:prSet/>
      <dgm:spPr/>
      <dgm:t>
        <a:bodyPr/>
        <a:lstStyle/>
        <a:p>
          <a:endParaRPr lang="en-CA"/>
        </a:p>
      </dgm:t>
    </dgm:pt>
    <dgm:pt modelId="{0AE87766-E75B-4B62-A574-E3B579D1006D}">
      <dgm:prSet phldrT="[Text]"/>
      <dgm:spPr>
        <a:solidFill>
          <a:schemeClr val="tx1">
            <a:lumMod val="20000"/>
            <a:lumOff val="80000"/>
          </a:schemeClr>
        </a:solidFill>
      </dgm:spPr>
      <dgm:t>
        <a:bodyPr/>
        <a:lstStyle/>
        <a:p>
          <a:r>
            <a:rPr lang="en-CA" dirty="0" smtClean="0"/>
            <a:t>Search </a:t>
          </a:r>
          <a:endParaRPr lang="en-CA" dirty="0"/>
        </a:p>
      </dgm:t>
    </dgm:pt>
    <dgm:pt modelId="{95E2B094-91B6-470F-BDBD-B4628028A51C}" type="parTrans" cxnId="{DA759BC9-5D62-4CF6-8D46-EBA7EB92E35E}">
      <dgm:prSet/>
      <dgm:spPr/>
      <dgm:t>
        <a:bodyPr/>
        <a:lstStyle/>
        <a:p>
          <a:endParaRPr lang="en-CA"/>
        </a:p>
      </dgm:t>
    </dgm:pt>
    <dgm:pt modelId="{5A9762D8-C716-4BD6-8118-115AEE1BE2AB}" type="sibTrans" cxnId="{DA759BC9-5D62-4CF6-8D46-EBA7EB92E35E}">
      <dgm:prSet/>
      <dgm:spPr/>
      <dgm:t>
        <a:bodyPr/>
        <a:lstStyle/>
        <a:p>
          <a:endParaRPr lang="en-CA"/>
        </a:p>
      </dgm:t>
    </dgm:pt>
    <dgm:pt modelId="{1D2A1FF3-D10A-42B3-A408-867FA0522842}">
      <dgm:prSet phldrT="[Text]"/>
      <dgm:spPr>
        <a:solidFill>
          <a:schemeClr val="tx1">
            <a:lumMod val="20000"/>
            <a:lumOff val="80000"/>
          </a:schemeClr>
        </a:solidFill>
      </dgm:spPr>
      <dgm:t>
        <a:bodyPr/>
        <a:lstStyle/>
        <a:p>
          <a:r>
            <a:rPr lang="en-CA" dirty="0" smtClean="0"/>
            <a:t>Excel Services</a:t>
          </a:r>
          <a:endParaRPr lang="en-CA" dirty="0"/>
        </a:p>
      </dgm:t>
    </dgm:pt>
    <dgm:pt modelId="{74EB7947-7594-4DCA-9E17-4C15FC63AA5E}" type="parTrans" cxnId="{4F1E96B5-5907-4965-8746-8B627B98E235}">
      <dgm:prSet/>
      <dgm:spPr/>
      <dgm:t>
        <a:bodyPr/>
        <a:lstStyle/>
        <a:p>
          <a:endParaRPr lang="en-CA"/>
        </a:p>
      </dgm:t>
    </dgm:pt>
    <dgm:pt modelId="{AE694872-54BF-4E1A-91B0-DF577CD79A36}" type="sibTrans" cxnId="{4F1E96B5-5907-4965-8746-8B627B98E235}">
      <dgm:prSet/>
      <dgm:spPr/>
      <dgm:t>
        <a:bodyPr/>
        <a:lstStyle/>
        <a:p>
          <a:endParaRPr lang="en-CA"/>
        </a:p>
      </dgm:t>
    </dgm:pt>
    <dgm:pt modelId="{11008F46-44CA-4698-8630-901FC5F10F88}">
      <dgm:prSet phldrT="[Text]"/>
      <dgm:spPr>
        <a:solidFill>
          <a:schemeClr val="tx1">
            <a:lumMod val="20000"/>
            <a:lumOff val="80000"/>
          </a:schemeClr>
        </a:solidFill>
      </dgm:spPr>
      <dgm:t>
        <a:bodyPr/>
        <a:lstStyle/>
        <a:p>
          <a:r>
            <a:rPr lang="en-CA" dirty="0" smtClean="0"/>
            <a:t>SSRS</a:t>
          </a:r>
          <a:endParaRPr lang="en-CA" dirty="0"/>
        </a:p>
      </dgm:t>
    </dgm:pt>
    <dgm:pt modelId="{099F3E82-1588-4FF8-96A0-8BA79326FDEA}" type="parTrans" cxnId="{C3D0F0B4-2CDC-4A14-BDBE-836A3C19F969}">
      <dgm:prSet/>
      <dgm:spPr/>
      <dgm:t>
        <a:bodyPr/>
        <a:lstStyle/>
        <a:p>
          <a:endParaRPr lang="en-CA"/>
        </a:p>
      </dgm:t>
    </dgm:pt>
    <dgm:pt modelId="{099EE340-C0EA-4E6C-9C9F-9B7D85923B84}" type="sibTrans" cxnId="{C3D0F0B4-2CDC-4A14-BDBE-836A3C19F969}">
      <dgm:prSet/>
      <dgm:spPr/>
      <dgm:t>
        <a:bodyPr/>
        <a:lstStyle/>
        <a:p>
          <a:endParaRPr lang="en-CA"/>
        </a:p>
      </dgm:t>
    </dgm:pt>
    <dgm:pt modelId="{12704E33-4366-4DDE-A898-26A7564896B5}">
      <dgm:prSet phldrT="[Text]"/>
      <dgm:spPr>
        <a:solidFill>
          <a:schemeClr val="tx1">
            <a:lumMod val="20000"/>
            <a:lumOff val="80000"/>
          </a:schemeClr>
        </a:solidFill>
      </dgm:spPr>
      <dgm:t>
        <a:bodyPr/>
        <a:lstStyle/>
        <a:p>
          <a:r>
            <a:rPr lang="en-CA" dirty="0" smtClean="0"/>
            <a:t>PP</a:t>
          </a:r>
          <a:endParaRPr lang="en-CA" dirty="0"/>
        </a:p>
      </dgm:t>
    </dgm:pt>
    <dgm:pt modelId="{C11BF7D2-F1D7-4B0F-A401-4DC87ECA31A9}" type="parTrans" cxnId="{A0D26380-3F15-4739-94A7-18D2B8819252}">
      <dgm:prSet/>
      <dgm:spPr/>
      <dgm:t>
        <a:bodyPr/>
        <a:lstStyle/>
        <a:p>
          <a:endParaRPr lang="en-CA"/>
        </a:p>
      </dgm:t>
    </dgm:pt>
    <dgm:pt modelId="{F3F84394-1627-41AE-BA50-B327E243D123}" type="sibTrans" cxnId="{A0D26380-3F15-4739-94A7-18D2B8819252}">
      <dgm:prSet/>
      <dgm:spPr/>
      <dgm:t>
        <a:bodyPr/>
        <a:lstStyle/>
        <a:p>
          <a:endParaRPr lang="en-CA"/>
        </a:p>
      </dgm:t>
    </dgm:pt>
    <dgm:pt modelId="{58F6AAD1-31F1-4B06-BE05-E1D786034C4B}" type="pres">
      <dgm:prSet presAssocID="{2F9F96B1-6051-48B2-AF0B-6116E226D6FC}" presName="Name0" presStyleCnt="0">
        <dgm:presLayoutVars>
          <dgm:chPref val="1"/>
          <dgm:dir/>
          <dgm:animOne val="branch"/>
          <dgm:animLvl val="lvl"/>
          <dgm:resizeHandles/>
        </dgm:presLayoutVars>
      </dgm:prSet>
      <dgm:spPr/>
      <dgm:t>
        <a:bodyPr/>
        <a:lstStyle/>
        <a:p>
          <a:endParaRPr lang="en-CA"/>
        </a:p>
      </dgm:t>
    </dgm:pt>
    <dgm:pt modelId="{4B00AD97-2A80-4687-924A-6EE572D1D488}" type="pres">
      <dgm:prSet presAssocID="{A07B566C-6719-40B0-BE69-220B6867B5D9}" presName="vertOne" presStyleCnt="0"/>
      <dgm:spPr/>
    </dgm:pt>
    <dgm:pt modelId="{70B50377-6A4E-481D-9E4E-A5B827A64716}" type="pres">
      <dgm:prSet presAssocID="{A07B566C-6719-40B0-BE69-220B6867B5D9}" presName="txOne" presStyleLbl="node0" presStyleIdx="0" presStyleCnt="1">
        <dgm:presLayoutVars>
          <dgm:chPref val="3"/>
        </dgm:presLayoutVars>
      </dgm:prSet>
      <dgm:spPr/>
      <dgm:t>
        <a:bodyPr/>
        <a:lstStyle/>
        <a:p>
          <a:endParaRPr lang="en-CA"/>
        </a:p>
      </dgm:t>
    </dgm:pt>
    <dgm:pt modelId="{1169BB37-1A47-4C77-BD8E-EC5FA5A0B62D}" type="pres">
      <dgm:prSet presAssocID="{A07B566C-6719-40B0-BE69-220B6867B5D9}" presName="parTransOne" presStyleCnt="0"/>
      <dgm:spPr/>
    </dgm:pt>
    <dgm:pt modelId="{F4560535-A56D-4BAE-BECD-378C94AC62E9}" type="pres">
      <dgm:prSet presAssocID="{A07B566C-6719-40B0-BE69-220B6867B5D9}" presName="horzOne" presStyleCnt="0"/>
      <dgm:spPr/>
    </dgm:pt>
    <dgm:pt modelId="{B1F0DEE9-D91B-4135-B9D6-46A327D7D427}" type="pres">
      <dgm:prSet presAssocID="{64CB80CB-397F-4C52-81D6-E9A8769ECA14}" presName="vertTwo" presStyleCnt="0"/>
      <dgm:spPr/>
    </dgm:pt>
    <dgm:pt modelId="{9695DE29-FFF9-4BCF-82AF-830A8D912C6F}" type="pres">
      <dgm:prSet presAssocID="{64CB80CB-397F-4C52-81D6-E9A8769ECA14}" presName="txTwo" presStyleLbl="node2" presStyleIdx="0" presStyleCnt="1">
        <dgm:presLayoutVars>
          <dgm:chPref val="3"/>
        </dgm:presLayoutVars>
      </dgm:prSet>
      <dgm:spPr/>
      <dgm:t>
        <a:bodyPr/>
        <a:lstStyle/>
        <a:p>
          <a:endParaRPr lang="en-CA"/>
        </a:p>
      </dgm:t>
    </dgm:pt>
    <dgm:pt modelId="{85F464B5-D907-4DCE-9C4D-5DB314194069}" type="pres">
      <dgm:prSet presAssocID="{64CB80CB-397F-4C52-81D6-E9A8769ECA14}" presName="parTransTwo" presStyleCnt="0"/>
      <dgm:spPr/>
    </dgm:pt>
    <dgm:pt modelId="{776906DB-0E89-4700-9A15-A1544D9B96DD}" type="pres">
      <dgm:prSet presAssocID="{64CB80CB-397F-4C52-81D6-E9A8769ECA14}" presName="horzTwo" presStyleCnt="0"/>
      <dgm:spPr/>
    </dgm:pt>
    <dgm:pt modelId="{38A2D971-B7E3-47DC-8CD6-2D73A4745638}" type="pres">
      <dgm:prSet presAssocID="{D97CBECF-5DDA-4E73-8755-2AA9B1661CFD}" presName="vertThree" presStyleCnt="0"/>
      <dgm:spPr/>
    </dgm:pt>
    <dgm:pt modelId="{E1D37896-FEFD-4657-BF81-83A3D0005653}" type="pres">
      <dgm:prSet presAssocID="{D97CBECF-5DDA-4E73-8755-2AA9B1661CFD}" presName="txThree" presStyleLbl="node3" presStyleIdx="0" presStyleCnt="5">
        <dgm:presLayoutVars>
          <dgm:chPref val="3"/>
        </dgm:presLayoutVars>
      </dgm:prSet>
      <dgm:spPr/>
      <dgm:t>
        <a:bodyPr/>
        <a:lstStyle/>
        <a:p>
          <a:endParaRPr lang="en-CA"/>
        </a:p>
      </dgm:t>
    </dgm:pt>
    <dgm:pt modelId="{166A7A54-E3C5-4904-8E6A-A78105E917AD}" type="pres">
      <dgm:prSet presAssocID="{D97CBECF-5DDA-4E73-8755-2AA9B1661CFD}" presName="horzThree" presStyleCnt="0"/>
      <dgm:spPr/>
    </dgm:pt>
    <dgm:pt modelId="{7A5CBAE2-5829-4A92-B7B5-6B9E1BDD9687}" type="pres">
      <dgm:prSet presAssocID="{426E97B2-F557-4A69-A12E-4546863D53CD}" presName="sibSpaceThree" presStyleCnt="0"/>
      <dgm:spPr/>
    </dgm:pt>
    <dgm:pt modelId="{8A117765-7F35-4945-9DDF-7DBC08C42590}" type="pres">
      <dgm:prSet presAssocID="{0AE87766-E75B-4B62-A574-E3B579D1006D}" presName="vertThree" presStyleCnt="0"/>
      <dgm:spPr/>
    </dgm:pt>
    <dgm:pt modelId="{17EE59B4-45A4-4E4D-AE91-EE11CBCCD44B}" type="pres">
      <dgm:prSet presAssocID="{0AE87766-E75B-4B62-A574-E3B579D1006D}" presName="txThree" presStyleLbl="node3" presStyleIdx="1" presStyleCnt="5">
        <dgm:presLayoutVars>
          <dgm:chPref val="3"/>
        </dgm:presLayoutVars>
      </dgm:prSet>
      <dgm:spPr/>
      <dgm:t>
        <a:bodyPr/>
        <a:lstStyle/>
        <a:p>
          <a:endParaRPr lang="en-CA"/>
        </a:p>
      </dgm:t>
    </dgm:pt>
    <dgm:pt modelId="{A2E1FE61-4ACE-42C6-9074-93B355FB329F}" type="pres">
      <dgm:prSet presAssocID="{0AE87766-E75B-4B62-A574-E3B579D1006D}" presName="horzThree" presStyleCnt="0"/>
      <dgm:spPr/>
    </dgm:pt>
    <dgm:pt modelId="{CC117016-6E75-47FB-A0B3-565375D23B88}" type="pres">
      <dgm:prSet presAssocID="{5A9762D8-C716-4BD6-8118-115AEE1BE2AB}" presName="sibSpaceThree" presStyleCnt="0"/>
      <dgm:spPr/>
    </dgm:pt>
    <dgm:pt modelId="{ACFDDCDF-032E-4958-978D-59DAEA9542B9}" type="pres">
      <dgm:prSet presAssocID="{1D2A1FF3-D10A-42B3-A408-867FA0522842}" presName="vertThree" presStyleCnt="0"/>
      <dgm:spPr/>
    </dgm:pt>
    <dgm:pt modelId="{CC456218-A4AD-4F39-A26A-27A02E6BD833}" type="pres">
      <dgm:prSet presAssocID="{1D2A1FF3-D10A-42B3-A408-867FA0522842}" presName="txThree" presStyleLbl="node3" presStyleIdx="2" presStyleCnt="5">
        <dgm:presLayoutVars>
          <dgm:chPref val="3"/>
        </dgm:presLayoutVars>
      </dgm:prSet>
      <dgm:spPr/>
      <dgm:t>
        <a:bodyPr/>
        <a:lstStyle/>
        <a:p>
          <a:endParaRPr lang="en-CA"/>
        </a:p>
      </dgm:t>
    </dgm:pt>
    <dgm:pt modelId="{63351641-4164-4529-916A-31D744F43CFD}" type="pres">
      <dgm:prSet presAssocID="{1D2A1FF3-D10A-42B3-A408-867FA0522842}" presName="horzThree" presStyleCnt="0"/>
      <dgm:spPr/>
    </dgm:pt>
    <dgm:pt modelId="{AF538B58-DF54-4B98-BFED-F8DD51827895}" type="pres">
      <dgm:prSet presAssocID="{AE694872-54BF-4E1A-91B0-DF577CD79A36}" presName="sibSpaceThree" presStyleCnt="0"/>
      <dgm:spPr/>
    </dgm:pt>
    <dgm:pt modelId="{8C002C06-F14E-45AD-8170-49328F8F35D7}" type="pres">
      <dgm:prSet presAssocID="{11008F46-44CA-4698-8630-901FC5F10F88}" presName="vertThree" presStyleCnt="0"/>
      <dgm:spPr/>
    </dgm:pt>
    <dgm:pt modelId="{0080230F-7487-4B2A-964E-5D6A69DFBB34}" type="pres">
      <dgm:prSet presAssocID="{11008F46-44CA-4698-8630-901FC5F10F88}" presName="txThree" presStyleLbl="node3" presStyleIdx="3" presStyleCnt="5">
        <dgm:presLayoutVars>
          <dgm:chPref val="3"/>
        </dgm:presLayoutVars>
      </dgm:prSet>
      <dgm:spPr/>
      <dgm:t>
        <a:bodyPr/>
        <a:lstStyle/>
        <a:p>
          <a:endParaRPr lang="en-CA"/>
        </a:p>
      </dgm:t>
    </dgm:pt>
    <dgm:pt modelId="{DE5A2AED-E1B4-4959-89D4-AEC94B5633D8}" type="pres">
      <dgm:prSet presAssocID="{11008F46-44CA-4698-8630-901FC5F10F88}" presName="horzThree" presStyleCnt="0"/>
      <dgm:spPr/>
    </dgm:pt>
    <dgm:pt modelId="{EB8EE5BF-3478-4AAB-813A-A848D34D3402}" type="pres">
      <dgm:prSet presAssocID="{099EE340-C0EA-4E6C-9C9F-9B7D85923B84}" presName="sibSpaceThree" presStyleCnt="0"/>
      <dgm:spPr/>
    </dgm:pt>
    <dgm:pt modelId="{C93BDDAB-E265-462B-89CF-D7A6D9981893}" type="pres">
      <dgm:prSet presAssocID="{12704E33-4366-4DDE-A898-26A7564896B5}" presName="vertThree" presStyleCnt="0"/>
      <dgm:spPr/>
    </dgm:pt>
    <dgm:pt modelId="{3ABA0F2A-218F-4B50-9A53-6824081212D1}" type="pres">
      <dgm:prSet presAssocID="{12704E33-4366-4DDE-A898-26A7564896B5}" presName="txThree" presStyleLbl="node3" presStyleIdx="4" presStyleCnt="5">
        <dgm:presLayoutVars>
          <dgm:chPref val="3"/>
        </dgm:presLayoutVars>
      </dgm:prSet>
      <dgm:spPr/>
      <dgm:t>
        <a:bodyPr/>
        <a:lstStyle/>
        <a:p>
          <a:endParaRPr lang="en-CA"/>
        </a:p>
      </dgm:t>
    </dgm:pt>
    <dgm:pt modelId="{F95AB38F-03CD-4F77-A696-830652FC9544}" type="pres">
      <dgm:prSet presAssocID="{12704E33-4366-4DDE-A898-26A7564896B5}" presName="horzThree" presStyleCnt="0"/>
      <dgm:spPr/>
    </dgm:pt>
  </dgm:ptLst>
  <dgm:cxnLst>
    <dgm:cxn modelId="{F1B22016-01D8-4579-B24A-1DB9FD224BD0}" type="presOf" srcId="{12704E33-4366-4DDE-A898-26A7564896B5}" destId="{3ABA0F2A-218F-4B50-9A53-6824081212D1}" srcOrd="0" destOrd="0" presId="urn:microsoft.com/office/officeart/2005/8/layout/architecture+Icon"/>
    <dgm:cxn modelId="{EF894A12-7C74-47C4-93F5-3BFD8D932DAB}" srcId="{64CB80CB-397F-4C52-81D6-E9A8769ECA14}" destId="{D97CBECF-5DDA-4E73-8755-2AA9B1661CFD}" srcOrd="0" destOrd="0" parTransId="{AD7243A5-849A-44E1-9421-CCD5B9189766}" sibTransId="{426E97B2-F557-4A69-A12E-4546863D53CD}"/>
    <dgm:cxn modelId="{4F1E96B5-5907-4965-8746-8B627B98E235}" srcId="{64CB80CB-397F-4C52-81D6-E9A8769ECA14}" destId="{1D2A1FF3-D10A-42B3-A408-867FA0522842}" srcOrd="2" destOrd="0" parTransId="{74EB7947-7594-4DCA-9E17-4C15FC63AA5E}" sibTransId="{AE694872-54BF-4E1A-91B0-DF577CD79A36}"/>
    <dgm:cxn modelId="{DADE7809-4F67-4F91-8D41-648EF36E718C}" type="presOf" srcId="{A07B566C-6719-40B0-BE69-220B6867B5D9}" destId="{70B50377-6A4E-481D-9E4E-A5B827A64716}" srcOrd="0" destOrd="0" presId="urn:microsoft.com/office/officeart/2005/8/layout/architecture+Icon"/>
    <dgm:cxn modelId="{A0D26380-3F15-4739-94A7-18D2B8819252}" srcId="{64CB80CB-397F-4C52-81D6-E9A8769ECA14}" destId="{12704E33-4366-4DDE-A898-26A7564896B5}" srcOrd="4" destOrd="0" parTransId="{C11BF7D2-F1D7-4B0F-A401-4DC87ECA31A9}" sibTransId="{F3F84394-1627-41AE-BA50-B327E243D123}"/>
    <dgm:cxn modelId="{C4E0CFFA-E8D5-445E-A7AD-F3BCDB30E3A8}" type="presOf" srcId="{1D2A1FF3-D10A-42B3-A408-867FA0522842}" destId="{CC456218-A4AD-4F39-A26A-27A02E6BD833}" srcOrd="0" destOrd="0" presId="urn:microsoft.com/office/officeart/2005/8/layout/architecture+Icon"/>
    <dgm:cxn modelId="{FA236A2D-BBD7-4E5E-8A96-A1B38FDBBC66}" type="presOf" srcId="{2F9F96B1-6051-48B2-AF0B-6116E226D6FC}" destId="{58F6AAD1-31F1-4B06-BE05-E1D786034C4B}" srcOrd="0" destOrd="0" presId="urn:microsoft.com/office/officeart/2005/8/layout/architecture+Icon"/>
    <dgm:cxn modelId="{9B4ECD6C-5AFA-451F-9D94-DBCA83DE67B5}" type="presOf" srcId="{D97CBECF-5DDA-4E73-8755-2AA9B1661CFD}" destId="{E1D37896-FEFD-4657-BF81-83A3D0005653}" srcOrd="0" destOrd="0" presId="urn:microsoft.com/office/officeart/2005/8/layout/architecture+Icon"/>
    <dgm:cxn modelId="{402C2DA3-F949-468C-BB82-0636785C2631}" type="presOf" srcId="{64CB80CB-397F-4C52-81D6-E9A8769ECA14}" destId="{9695DE29-FFF9-4BCF-82AF-830A8D912C6F}" srcOrd="0" destOrd="0" presId="urn:microsoft.com/office/officeart/2005/8/layout/architecture+Icon"/>
    <dgm:cxn modelId="{B8F0AD6B-7FB0-4075-8CD1-856022275E9D}" srcId="{A07B566C-6719-40B0-BE69-220B6867B5D9}" destId="{64CB80CB-397F-4C52-81D6-E9A8769ECA14}" srcOrd="0" destOrd="0" parTransId="{16C62B52-D5A0-4135-96FF-80DC38DEEED9}" sibTransId="{F7CD59E0-8F50-41B2-8109-CAE5DFA42DA5}"/>
    <dgm:cxn modelId="{B6E32CC8-936E-48DC-BB4B-A99129977F33}" srcId="{2F9F96B1-6051-48B2-AF0B-6116E226D6FC}" destId="{A07B566C-6719-40B0-BE69-220B6867B5D9}" srcOrd="0" destOrd="0" parTransId="{6553C6A6-D58A-4395-B97D-B8C32B828D8F}" sibTransId="{EB1CB2C1-9A71-4ABA-B525-92A4BC1FFBC3}"/>
    <dgm:cxn modelId="{DA759BC9-5D62-4CF6-8D46-EBA7EB92E35E}" srcId="{64CB80CB-397F-4C52-81D6-E9A8769ECA14}" destId="{0AE87766-E75B-4B62-A574-E3B579D1006D}" srcOrd="1" destOrd="0" parTransId="{95E2B094-91B6-470F-BDBD-B4628028A51C}" sibTransId="{5A9762D8-C716-4BD6-8118-115AEE1BE2AB}"/>
    <dgm:cxn modelId="{44D46361-D2E1-447E-8392-8CE7380925D5}" type="presOf" srcId="{0AE87766-E75B-4B62-A574-E3B579D1006D}" destId="{17EE59B4-45A4-4E4D-AE91-EE11CBCCD44B}" srcOrd="0" destOrd="0" presId="urn:microsoft.com/office/officeart/2005/8/layout/architecture+Icon"/>
    <dgm:cxn modelId="{D01BCDC1-FF48-480C-B395-27503B397DFB}" type="presOf" srcId="{11008F46-44CA-4698-8630-901FC5F10F88}" destId="{0080230F-7487-4B2A-964E-5D6A69DFBB34}" srcOrd="0" destOrd="0" presId="urn:microsoft.com/office/officeart/2005/8/layout/architecture+Icon"/>
    <dgm:cxn modelId="{C3D0F0B4-2CDC-4A14-BDBE-836A3C19F969}" srcId="{64CB80CB-397F-4C52-81D6-E9A8769ECA14}" destId="{11008F46-44CA-4698-8630-901FC5F10F88}" srcOrd="3" destOrd="0" parTransId="{099F3E82-1588-4FF8-96A0-8BA79326FDEA}" sibTransId="{099EE340-C0EA-4E6C-9C9F-9B7D85923B84}"/>
    <dgm:cxn modelId="{D832CF1A-F630-4615-820A-66F2520702DF}" type="presParOf" srcId="{58F6AAD1-31F1-4B06-BE05-E1D786034C4B}" destId="{4B00AD97-2A80-4687-924A-6EE572D1D488}" srcOrd="0" destOrd="0" presId="urn:microsoft.com/office/officeart/2005/8/layout/architecture+Icon"/>
    <dgm:cxn modelId="{8E625934-7426-4580-A8F5-416877108DD9}" type="presParOf" srcId="{4B00AD97-2A80-4687-924A-6EE572D1D488}" destId="{70B50377-6A4E-481D-9E4E-A5B827A64716}" srcOrd="0" destOrd="0" presId="urn:microsoft.com/office/officeart/2005/8/layout/architecture+Icon"/>
    <dgm:cxn modelId="{9B711B61-B7E6-40B3-BF39-F32B9DFDC1D1}" type="presParOf" srcId="{4B00AD97-2A80-4687-924A-6EE572D1D488}" destId="{1169BB37-1A47-4C77-BD8E-EC5FA5A0B62D}" srcOrd="1" destOrd="0" presId="urn:microsoft.com/office/officeart/2005/8/layout/architecture+Icon"/>
    <dgm:cxn modelId="{E52930A9-B3F3-4BC4-9154-644113C5CE56}" type="presParOf" srcId="{4B00AD97-2A80-4687-924A-6EE572D1D488}" destId="{F4560535-A56D-4BAE-BECD-378C94AC62E9}" srcOrd="2" destOrd="0" presId="urn:microsoft.com/office/officeart/2005/8/layout/architecture+Icon"/>
    <dgm:cxn modelId="{19CF886F-9098-4114-9F25-5881E15A9520}" type="presParOf" srcId="{F4560535-A56D-4BAE-BECD-378C94AC62E9}" destId="{B1F0DEE9-D91B-4135-B9D6-46A327D7D427}" srcOrd="0" destOrd="0" presId="urn:microsoft.com/office/officeart/2005/8/layout/architecture+Icon"/>
    <dgm:cxn modelId="{628C9678-D154-4B94-889B-DB5DE46870F9}" type="presParOf" srcId="{B1F0DEE9-D91B-4135-B9D6-46A327D7D427}" destId="{9695DE29-FFF9-4BCF-82AF-830A8D912C6F}" srcOrd="0" destOrd="0" presId="urn:microsoft.com/office/officeart/2005/8/layout/architecture+Icon"/>
    <dgm:cxn modelId="{9CD744F6-CFC2-4ED5-B42C-5769125D9D4B}" type="presParOf" srcId="{B1F0DEE9-D91B-4135-B9D6-46A327D7D427}" destId="{85F464B5-D907-4DCE-9C4D-5DB314194069}" srcOrd="1" destOrd="0" presId="urn:microsoft.com/office/officeart/2005/8/layout/architecture+Icon"/>
    <dgm:cxn modelId="{5B5417E1-E847-4ACE-B2E5-4ED9F49D9393}" type="presParOf" srcId="{B1F0DEE9-D91B-4135-B9D6-46A327D7D427}" destId="{776906DB-0E89-4700-9A15-A1544D9B96DD}" srcOrd="2" destOrd="0" presId="urn:microsoft.com/office/officeart/2005/8/layout/architecture+Icon"/>
    <dgm:cxn modelId="{07BF69A3-40C9-4C22-82B7-673A02DB3556}" type="presParOf" srcId="{776906DB-0E89-4700-9A15-A1544D9B96DD}" destId="{38A2D971-B7E3-47DC-8CD6-2D73A4745638}" srcOrd="0" destOrd="0" presId="urn:microsoft.com/office/officeart/2005/8/layout/architecture+Icon"/>
    <dgm:cxn modelId="{D90F26DF-5D1F-4DD0-914E-58F5D0DAE647}" type="presParOf" srcId="{38A2D971-B7E3-47DC-8CD6-2D73A4745638}" destId="{E1D37896-FEFD-4657-BF81-83A3D0005653}" srcOrd="0" destOrd="0" presId="urn:microsoft.com/office/officeart/2005/8/layout/architecture+Icon"/>
    <dgm:cxn modelId="{B2D74BE3-DD8D-4F2F-B371-01B828679D0F}" type="presParOf" srcId="{38A2D971-B7E3-47DC-8CD6-2D73A4745638}" destId="{166A7A54-E3C5-4904-8E6A-A78105E917AD}" srcOrd="1" destOrd="0" presId="urn:microsoft.com/office/officeart/2005/8/layout/architecture+Icon"/>
    <dgm:cxn modelId="{ECA33C34-DFAE-4828-A7C3-078EF793F1CA}" type="presParOf" srcId="{776906DB-0E89-4700-9A15-A1544D9B96DD}" destId="{7A5CBAE2-5829-4A92-B7B5-6B9E1BDD9687}" srcOrd="1" destOrd="0" presId="urn:microsoft.com/office/officeart/2005/8/layout/architecture+Icon"/>
    <dgm:cxn modelId="{BA01CF7F-CD14-4640-95EE-06B7BA690D3E}" type="presParOf" srcId="{776906DB-0E89-4700-9A15-A1544D9B96DD}" destId="{8A117765-7F35-4945-9DDF-7DBC08C42590}" srcOrd="2" destOrd="0" presId="urn:microsoft.com/office/officeart/2005/8/layout/architecture+Icon"/>
    <dgm:cxn modelId="{EB94C83D-9E44-4985-BF94-C8E0375FC985}" type="presParOf" srcId="{8A117765-7F35-4945-9DDF-7DBC08C42590}" destId="{17EE59B4-45A4-4E4D-AE91-EE11CBCCD44B}" srcOrd="0" destOrd="0" presId="urn:microsoft.com/office/officeart/2005/8/layout/architecture+Icon"/>
    <dgm:cxn modelId="{3272C6F8-723D-4143-89EB-81D80E6FFDE6}" type="presParOf" srcId="{8A117765-7F35-4945-9DDF-7DBC08C42590}" destId="{A2E1FE61-4ACE-42C6-9074-93B355FB329F}" srcOrd="1" destOrd="0" presId="urn:microsoft.com/office/officeart/2005/8/layout/architecture+Icon"/>
    <dgm:cxn modelId="{DC1DA354-4693-45AA-993B-4A2F837985A7}" type="presParOf" srcId="{776906DB-0E89-4700-9A15-A1544D9B96DD}" destId="{CC117016-6E75-47FB-A0B3-565375D23B88}" srcOrd="3" destOrd="0" presId="urn:microsoft.com/office/officeart/2005/8/layout/architecture+Icon"/>
    <dgm:cxn modelId="{952B6B13-A1E0-4798-A22D-F871F1665ED3}" type="presParOf" srcId="{776906DB-0E89-4700-9A15-A1544D9B96DD}" destId="{ACFDDCDF-032E-4958-978D-59DAEA9542B9}" srcOrd="4" destOrd="0" presId="urn:microsoft.com/office/officeart/2005/8/layout/architecture+Icon"/>
    <dgm:cxn modelId="{E830336E-864D-4F34-A7AC-2168D1C479D5}" type="presParOf" srcId="{ACFDDCDF-032E-4958-978D-59DAEA9542B9}" destId="{CC456218-A4AD-4F39-A26A-27A02E6BD833}" srcOrd="0" destOrd="0" presId="urn:microsoft.com/office/officeart/2005/8/layout/architecture+Icon"/>
    <dgm:cxn modelId="{94D151F1-7DF8-4627-A1C2-1495CD3A22E2}" type="presParOf" srcId="{ACFDDCDF-032E-4958-978D-59DAEA9542B9}" destId="{63351641-4164-4529-916A-31D744F43CFD}" srcOrd="1" destOrd="0" presId="urn:microsoft.com/office/officeart/2005/8/layout/architecture+Icon"/>
    <dgm:cxn modelId="{022BFBE7-0EB2-4AA0-BFFE-913D96F6AC15}" type="presParOf" srcId="{776906DB-0E89-4700-9A15-A1544D9B96DD}" destId="{AF538B58-DF54-4B98-BFED-F8DD51827895}" srcOrd="5" destOrd="0" presId="urn:microsoft.com/office/officeart/2005/8/layout/architecture+Icon"/>
    <dgm:cxn modelId="{A90B371E-A11E-447A-B22B-550D8B614335}" type="presParOf" srcId="{776906DB-0E89-4700-9A15-A1544D9B96DD}" destId="{8C002C06-F14E-45AD-8170-49328F8F35D7}" srcOrd="6" destOrd="0" presId="urn:microsoft.com/office/officeart/2005/8/layout/architecture+Icon"/>
    <dgm:cxn modelId="{DD58575E-6F4D-47E9-9E85-713A52A6878F}" type="presParOf" srcId="{8C002C06-F14E-45AD-8170-49328F8F35D7}" destId="{0080230F-7487-4B2A-964E-5D6A69DFBB34}" srcOrd="0" destOrd="0" presId="urn:microsoft.com/office/officeart/2005/8/layout/architecture+Icon"/>
    <dgm:cxn modelId="{04FE0093-F630-4222-8FC1-1C6F9D7A70EA}" type="presParOf" srcId="{8C002C06-F14E-45AD-8170-49328F8F35D7}" destId="{DE5A2AED-E1B4-4959-89D4-AEC94B5633D8}" srcOrd="1" destOrd="0" presId="urn:microsoft.com/office/officeart/2005/8/layout/architecture+Icon"/>
    <dgm:cxn modelId="{20E84B57-F1A4-4616-BFF6-745EE338D8D3}" type="presParOf" srcId="{776906DB-0E89-4700-9A15-A1544D9B96DD}" destId="{EB8EE5BF-3478-4AAB-813A-A848D34D3402}" srcOrd="7" destOrd="0" presId="urn:microsoft.com/office/officeart/2005/8/layout/architecture+Icon"/>
    <dgm:cxn modelId="{2FD8DCD4-226B-4467-92D9-FFC0F5194F68}" type="presParOf" srcId="{776906DB-0E89-4700-9A15-A1544D9B96DD}" destId="{C93BDDAB-E265-462B-89CF-D7A6D9981893}" srcOrd="8" destOrd="0" presId="urn:microsoft.com/office/officeart/2005/8/layout/architecture+Icon"/>
    <dgm:cxn modelId="{B86ED048-74F7-4815-9F70-BB011062CD09}" type="presParOf" srcId="{C93BDDAB-E265-462B-89CF-D7A6D9981893}" destId="{3ABA0F2A-218F-4B50-9A53-6824081212D1}" srcOrd="0" destOrd="0" presId="urn:microsoft.com/office/officeart/2005/8/layout/architecture+Icon"/>
    <dgm:cxn modelId="{18DF30A0-114B-4A75-A408-F06DE719547C}" type="presParOf" srcId="{C93BDDAB-E265-462B-89CF-D7A6D9981893}" destId="{F95AB38F-03CD-4F77-A696-830652FC9544}" srcOrd="1" destOrd="0" presId="urn:microsoft.com/office/officeart/2005/8/layout/architecture+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F9F96B1-6051-48B2-AF0B-6116E226D6FC}" type="doc">
      <dgm:prSet loTypeId="urn:microsoft.com/office/officeart/2005/8/layout/architecture+Icon" loCatId="relationship" qsTypeId="urn:microsoft.com/office/officeart/2005/8/quickstyle/simple3" qsCatId="simple" csTypeId="urn:microsoft.com/office/officeart/2005/8/colors/accent0_3" csCatId="mainScheme" phldr="1"/>
      <dgm:spPr/>
      <dgm:t>
        <a:bodyPr/>
        <a:lstStyle/>
        <a:p>
          <a:endParaRPr lang="en-CA"/>
        </a:p>
      </dgm:t>
    </dgm:pt>
    <dgm:pt modelId="{A07B566C-6719-40B0-BE69-220B6867B5D9}">
      <dgm:prSet phldrT="[Text]"/>
      <dgm:spPr>
        <a:solidFill>
          <a:schemeClr val="tx1">
            <a:lumMod val="20000"/>
            <a:lumOff val="80000"/>
          </a:schemeClr>
        </a:solidFill>
      </dgm:spPr>
      <dgm:t>
        <a:bodyPr/>
        <a:lstStyle/>
        <a:p>
          <a:r>
            <a:rPr lang="en-CA" dirty="0" smtClean="0"/>
            <a:t>Server OS</a:t>
          </a:r>
          <a:endParaRPr lang="en-CA" dirty="0"/>
        </a:p>
      </dgm:t>
    </dgm:pt>
    <dgm:pt modelId="{6553C6A6-D58A-4395-B97D-B8C32B828D8F}" type="parTrans" cxnId="{B6E32CC8-936E-48DC-BB4B-A99129977F33}">
      <dgm:prSet/>
      <dgm:spPr/>
      <dgm:t>
        <a:bodyPr/>
        <a:lstStyle/>
        <a:p>
          <a:endParaRPr lang="en-CA"/>
        </a:p>
      </dgm:t>
    </dgm:pt>
    <dgm:pt modelId="{EB1CB2C1-9A71-4ABA-B525-92A4BC1FFBC3}" type="sibTrans" cxnId="{B6E32CC8-936E-48DC-BB4B-A99129977F33}">
      <dgm:prSet/>
      <dgm:spPr/>
      <dgm:t>
        <a:bodyPr/>
        <a:lstStyle/>
        <a:p>
          <a:endParaRPr lang="en-CA"/>
        </a:p>
      </dgm:t>
    </dgm:pt>
    <dgm:pt modelId="{64CB80CB-397F-4C52-81D6-E9A8769ECA14}">
      <dgm:prSet phldrT="[Text]"/>
      <dgm:spPr>
        <a:solidFill>
          <a:schemeClr val="tx1">
            <a:lumMod val="20000"/>
            <a:lumOff val="80000"/>
          </a:schemeClr>
        </a:solidFill>
      </dgm:spPr>
      <dgm:t>
        <a:bodyPr/>
        <a:lstStyle/>
        <a:p>
          <a:r>
            <a:rPr lang="en-CA" dirty="0" smtClean="0"/>
            <a:t>SQL Server</a:t>
          </a:r>
          <a:endParaRPr lang="en-CA" dirty="0"/>
        </a:p>
      </dgm:t>
    </dgm:pt>
    <dgm:pt modelId="{16C62B52-D5A0-4135-96FF-80DC38DEEED9}" type="parTrans" cxnId="{B8F0AD6B-7FB0-4075-8CD1-856022275E9D}">
      <dgm:prSet/>
      <dgm:spPr/>
      <dgm:t>
        <a:bodyPr/>
        <a:lstStyle/>
        <a:p>
          <a:endParaRPr lang="en-CA"/>
        </a:p>
      </dgm:t>
    </dgm:pt>
    <dgm:pt modelId="{F7CD59E0-8F50-41B2-8109-CAE5DFA42DA5}" type="sibTrans" cxnId="{B8F0AD6B-7FB0-4075-8CD1-856022275E9D}">
      <dgm:prSet/>
      <dgm:spPr/>
      <dgm:t>
        <a:bodyPr/>
        <a:lstStyle/>
        <a:p>
          <a:endParaRPr lang="en-CA"/>
        </a:p>
      </dgm:t>
    </dgm:pt>
    <dgm:pt modelId="{D97CBECF-5DDA-4E73-8755-2AA9B1661CFD}">
      <dgm:prSet phldrT="[Text]"/>
      <dgm:spPr>
        <a:solidFill>
          <a:schemeClr val="tx1">
            <a:lumMod val="20000"/>
            <a:lumOff val="80000"/>
          </a:schemeClr>
        </a:solidFill>
      </dgm:spPr>
      <dgm:t>
        <a:bodyPr/>
        <a:lstStyle/>
        <a:p>
          <a:r>
            <a:rPr lang="en-CA" dirty="0" smtClean="0"/>
            <a:t>DB</a:t>
          </a:r>
          <a:endParaRPr lang="en-CA" dirty="0"/>
        </a:p>
      </dgm:t>
    </dgm:pt>
    <dgm:pt modelId="{AD7243A5-849A-44E1-9421-CCD5B9189766}" type="parTrans" cxnId="{EF894A12-7C74-47C4-93F5-3BFD8D932DAB}">
      <dgm:prSet/>
      <dgm:spPr/>
      <dgm:t>
        <a:bodyPr/>
        <a:lstStyle/>
        <a:p>
          <a:endParaRPr lang="en-CA"/>
        </a:p>
      </dgm:t>
    </dgm:pt>
    <dgm:pt modelId="{426E97B2-F557-4A69-A12E-4546863D53CD}" type="sibTrans" cxnId="{EF894A12-7C74-47C4-93F5-3BFD8D932DAB}">
      <dgm:prSet/>
      <dgm:spPr/>
      <dgm:t>
        <a:bodyPr/>
        <a:lstStyle/>
        <a:p>
          <a:endParaRPr lang="en-CA"/>
        </a:p>
      </dgm:t>
    </dgm:pt>
    <dgm:pt modelId="{E2BABADF-8CB4-42D8-8858-E81DADD1BBB4}">
      <dgm:prSet phldrT="[Text]"/>
      <dgm:spPr>
        <a:solidFill>
          <a:schemeClr val="tx1">
            <a:lumMod val="20000"/>
            <a:lumOff val="80000"/>
          </a:schemeClr>
        </a:solidFill>
      </dgm:spPr>
      <dgm:t>
        <a:bodyPr/>
        <a:lstStyle/>
        <a:p>
          <a:r>
            <a:rPr lang="en-CA" dirty="0" smtClean="0"/>
            <a:t>SSAS</a:t>
          </a:r>
          <a:endParaRPr lang="en-CA" dirty="0"/>
        </a:p>
      </dgm:t>
    </dgm:pt>
    <dgm:pt modelId="{001A0641-E897-4D29-9796-A4706A55C173}" type="parTrans" cxnId="{80B64F7F-51D0-40CB-AAFC-CE878C61AED8}">
      <dgm:prSet/>
      <dgm:spPr/>
      <dgm:t>
        <a:bodyPr/>
        <a:lstStyle/>
        <a:p>
          <a:endParaRPr lang="en-CA"/>
        </a:p>
      </dgm:t>
    </dgm:pt>
    <dgm:pt modelId="{61C48CC4-BE04-410A-A4B5-37F2BA57EBF8}" type="sibTrans" cxnId="{80B64F7F-51D0-40CB-AAFC-CE878C61AED8}">
      <dgm:prSet/>
      <dgm:spPr/>
      <dgm:t>
        <a:bodyPr/>
        <a:lstStyle/>
        <a:p>
          <a:endParaRPr lang="en-CA"/>
        </a:p>
      </dgm:t>
    </dgm:pt>
    <dgm:pt modelId="{320887B6-858F-4C1B-BABE-CB79FA985724}">
      <dgm:prSet phldrT="[Text]"/>
      <dgm:spPr>
        <a:solidFill>
          <a:schemeClr val="tx1">
            <a:lumMod val="20000"/>
            <a:lumOff val="80000"/>
          </a:schemeClr>
        </a:solidFill>
      </dgm:spPr>
      <dgm:t>
        <a:bodyPr/>
        <a:lstStyle/>
        <a:p>
          <a:r>
            <a:rPr lang="en-CA" dirty="0" smtClean="0"/>
            <a:t>SSIS</a:t>
          </a:r>
          <a:endParaRPr lang="en-CA" dirty="0"/>
        </a:p>
      </dgm:t>
    </dgm:pt>
    <dgm:pt modelId="{A3E46FF7-0036-4683-8663-F85E2BE93BA3}" type="parTrans" cxnId="{A8D2081E-94F9-485A-86F5-7F4566C8C98A}">
      <dgm:prSet/>
      <dgm:spPr/>
      <dgm:t>
        <a:bodyPr/>
        <a:lstStyle/>
        <a:p>
          <a:endParaRPr lang="en-CA"/>
        </a:p>
      </dgm:t>
    </dgm:pt>
    <dgm:pt modelId="{D452182D-1A2A-44CE-88D0-B3410D68A59C}" type="sibTrans" cxnId="{A8D2081E-94F9-485A-86F5-7F4566C8C98A}">
      <dgm:prSet/>
      <dgm:spPr/>
      <dgm:t>
        <a:bodyPr/>
        <a:lstStyle/>
        <a:p>
          <a:endParaRPr lang="en-CA"/>
        </a:p>
      </dgm:t>
    </dgm:pt>
    <dgm:pt modelId="{58F6AAD1-31F1-4B06-BE05-E1D786034C4B}" type="pres">
      <dgm:prSet presAssocID="{2F9F96B1-6051-48B2-AF0B-6116E226D6FC}" presName="Name0" presStyleCnt="0">
        <dgm:presLayoutVars>
          <dgm:chPref val="1"/>
          <dgm:dir/>
          <dgm:animOne val="branch"/>
          <dgm:animLvl val="lvl"/>
          <dgm:resizeHandles/>
        </dgm:presLayoutVars>
      </dgm:prSet>
      <dgm:spPr/>
      <dgm:t>
        <a:bodyPr/>
        <a:lstStyle/>
        <a:p>
          <a:endParaRPr lang="en-CA"/>
        </a:p>
      </dgm:t>
    </dgm:pt>
    <dgm:pt modelId="{4B00AD97-2A80-4687-924A-6EE572D1D488}" type="pres">
      <dgm:prSet presAssocID="{A07B566C-6719-40B0-BE69-220B6867B5D9}" presName="vertOne" presStyleCnt="0"/>
      <dgm:spPr/>
    </dgm:pt>
    <dgm:pt modelId="{70B50377-6A4E-481D-9E4E-A5B827A64716}" type="pres">
      <dgm:prSet presAssocID="{A07B566C-6719-40B0-BE69-220B6867B5D9}" presName="txOne" presStyleLbl="node0" presStyleIdx="0" presStyleCnt="1">
        <dgm:presLayoutVars>
          <dgm:chPref val="3"/>
        </dgm:presLayoutVars>
      </dgm:prSet>
      <dgm:spPr/>
      <dgm:t>
        <a:bodyPr/>
        <a:lstStyle/>
        <a:p>
          <a:endParaRPr lang="en-CA"/>
        </a:p>
      </dgm:t>
    </dgm:pt>
    <dgm:pt modelId="{1169BB37-1A47-4C77-BD8E-EC5FA5A0B62D}" type="pres">
      <dgm:prSet presAssocID="{A07B566C-6719-40B0-BE69-220B6867B5D9}" presName="parTransOne" presStyleCnt="0"/>
      <dgm:spPr/>
    </dgm:pt>
    <dgm:pt modelId="{F4560535-A56D-4BAE-BECD-378C94AC62E9}" type="pres">
      <dgm:prSet presAssocID="{A07B566C-6719-40B0-BE69-220B6867B5D9}" presName="horzOne" presStyleCnt="0"/>
      <dgm:spPr/>
    </dgm:pt>
    <dgm:pt modelId="{B1F0DEE9-D91B-4135-B9D6-46A327D7D427}" type="pres">
      <dgm:prSet presAssocID="{64CB80CB-397F-4C52-81D6-E9A8769ECA14}" presName="vertTwo" presStyleCnt="0"/>
      <dgm:spPr/>
    </dgm:pt>
    <dgm:pt modelId="{9695DE29-FFF9-4BCF-82AF-830A8D912C6F}" type="pres">
      <dgm:prSet presAssocID="{64CB80CB-397F-4C52-81D6-E9A8769ECA14}" presName="txTwo" presStyleLbl="node2" presStyleIdx="0" presStyleCnt="1">
        <dgm:presLayoutVars>
          <dgm:chPref val="3"/>
        </dgm:presLayoutVars>
      </dgm:prSet>
      <dgm:spPr/>
      <dgm:t>
        <a:bodyPr/>
        <a:lstStyle/>
        <a:p>
          <a:endParaRPr lang="en-CA"/>
        </a:p>
      </dgm:t>
    </dgm:pt>
    <dgm:pt modelId="{85F464B5-D907-4DCE-9C4D-5DB314194069}" type="pres">
      <dgm:prSet presAssocID="{64CB80CB-397F-4C52-81D6-E9A8769ECA14}" presName="parTransTwo" presStyleCnt="0"/>
      <dgm:spPr/>
    </dgm:pt>
    <dgm:pt modelId="{776906DB-0E89-4700-9A15-A1544D9B96DD}" type="pres">
      <dgm:prSet presAssocID="{64CB80CB-397F-4C52-81D6-E9A8769ECA14}" presName="horzTwo" presStyleCnt="0"/>
      <dgm:spPr/>
    </dgm:pt>
    <dgm:pt modelId="{38A2D971-B7E3-47DC-8CD6-2D73A4745638}" type="pres">
      <dgm:prSet presAssocID="{D97CBECF-5DDA-4E73-8755-2AA9B1661CFD}" presName="vertThree" presStyleCnt="0"/>
      <dgm:spPr/>
    </dgm:pt>
    <dgm:pt modelId="{E1D37896-FEFD-4657-BF81-83A3D0005653}" type="pres">
      <dgm:prSet presAssocID="{D97CBECF-5DDA-4E73-8755-2AA9B1661CFD}" presName="txThree" presStyleLbl="node3" presStyleIdx="0" presStyleCnt="3" custScaleX="275781">
        <dgm:presLayoutVars>
          <dgm:chPref val="3"/>
        </dgm:presLayoutVars>
      </dgm:prSet>
      <dgm:spPr/>
      <dgm:t>
        <a:bodyPr/>
        <a:lstStyle/>
        <a:p>
          <a:endParaRPr lang="en-CA"/>
        </a:p>
      </dgm:t>
    </dgm:pt>
    <dgm:pt modelId="{166A7A54-E3C5-4904-8E6A-A78105E917AD}" type="pres">
      <dgm:prSet presAssocID="{D97CBECF-5DDA-4E73-8755-2AA9B1661CFD}" presName="horzThree" presStyleCnt="0"/>
      <dgm:spPr/>
    </dgm:pt>
    <dgm:pt modelId="{7A5CBAE2-5829-4A92-B7B5-6B9E1BDD9687}" type="pres">
      <dgm:prSet presAssocID="{426E97B2-F557-4A69-A12E-4546863D53CD}" presName="sibSpaceThree" presStyleCnt="0"/>
      <dgm:spPr/>
    </dgm:pt>
    <dgm:pt modelId="{E3B88E5A-CF95-43F9-B846-4459BBDFAEDA}" type="pres">
      <dgm:prSet presAssocID="{E2BABADF-8CB4-42D8-8858-E81DADD1BBB4}" presName="vertThree" presStyleCnt="0"/>
      <dgm:spPr/>
    </dgm:pt>
    <dgm:pt modelId="{75AAEDF8-F55B-47D0-954C-74FADB033AFB}" type="pres">
      <dgm:prSet presAssocID="{E2BABADF-8CB4-42D8-8858-E81DADD1BBB4}" presName="txThree" presStyleLbl="node3" presStyleIdx="1" presStyleCnt="3">
        <dgm:presLayoutVars>
          <dgm:chPref val="3"/>
        </dgm:presLayoutVars>
      </dgm:prSet>
      <dgm:spPr/>
      <dgm:t>
        <a:bodyPr/>
        <a:lstStyle/>
        <a:p>
          <a:endParaRPr lang="en-CA"/>
        </a:p>
      </dgm:t>
    </dgm:pt>
    <dgm:pt modelId="{94EC4D18-EB67-4106-91E2-46F2D77E7A9E}" type="pres">
      <dgm:prSet presAssocID="{E2BABADF-8CB4-42D8-8858-E81DADD1BBB4}" presName="horzThree" presStyleCnt="0"/>
      <dgm:spPr/>
    </dgm:pt>
    <dgm:pt modelId="{EDD6C6FE-3067-4870-8D04-4A5CB422F67C}" type="pres">
      <dgm:prSet presAssocID="{61C48CC4-BE04-410A-A4B5-37F2BA57EBF8}" presName="sibSpaceThree" presStyleCnt="0"/>
      <dgm:spPr/>
    </dgm:pt>
    <dgm:pt modelId="{9B94FF0B-7520-4EFF-90EF-19DC1DC9E728}" type="pres">
      <dgm:prSet presAssocID="{320887B6-858F-4C1B-BABE-CB79FA985724}" presName="vertThree" presStyleCnt="0"/>
      <dgm:spPr/>
    </dgm:pt>
    <dgm:pt modelId="{A760078D-F897-43E3-9B7D-94D43BA189FF}" type="pres">
      <dgm:prSet presAssocID="{320887B6-858F-4C1B-BABE-CB79FA985724}" presName="txThree" presStyleLbl="node3" presStyleIdx="2" presStyleCnt="3">
        <dgm:presLayoutVars>
          <dgm:chPref val="3"/>
        </dgm:presLayoutVars>
      </dgm:prSet>
      <dgm:spPr/>
      <dgm:t>
        <a:bodyPr/>
        <a:lstStyle/>
        <a:p>
          <a:endParaRPr lang="en-CA"/>
        </a:p>
      </dgm:t>
    </dgm:pt>
    <dgm:pt modelId="{B8C6AB6E-972F-49AB-A389-1CE599A6E635}" type="pres">
      <dgm:prSet presAssocID="{320887B6-858F-4C1B-BABE-CB79FA985724}" presName="horzThree" presStyleCnt="0"/>
      <dgm:spPr/>
    </dgm:pt>
  </dgm:ptLst>
  <dgm:cxnLst>
    <dgm:cxn modelId="{A82C7835-0125-4423-8FC9-E5C298E91489}" type="presOf" srcId="{D97CBECF-5DDA-4E73-8755-2AA9B1661CFD}" destId="{E1D37896-FEFD-4657-BF81-83A3D0005653}" srcOrd="0" destOrd="0" presId="urn:microsoft.com/office/officeart/2005/8/layout/architecture+Icon"/>
    <dgm:cxn modelId="{A8D2081E-94F9-485A-86F5-7F4566C8C98A}" srcId="{64CB80CB-397F-4C52-81D6-E9A8769ECA14}" destId="{320887B6-858F-4C1B-BABE-CB79FA985724}" srcOrd="2" destOrd="0" parTransId="{A3E46FF7-0036-4683-8663-F85E2BE93BA3}" sibTransId="{D452182D-1A2A-44CE-88D0-B3410D68A59C}"/>
    <dgm:cxn modelId="{A50DB7A6-65EB-4314-98FC-03FFD694AD47}" type="presOf" srcId="{320887B6-858F-4C1B-BABE-CB79FA985724}" destId="{A760078D-F897-43E3-9B7D-94D43BA189FF}" srcOrd="0" destOrd="0" presId="urn:microsoft.com/office/officeart/2005/8/layout/architecture+Icon"/>
    <dgm:cxn modelId="{ED523EF3-90B4-476E-800E-66C0FDAFCB9C}" type="presOf" srcId="{2F9F96B1-6051-48B2-AF0B-6116E226D6FC}" destId="{58F6AAD1-31F1-4B06-BE05-E1D786034C4B}" srcOrd="0" destOrd="0" presId="urn:microsoft.com/office/officeart/2005/8/layout/architecture+Icon"/>
    <dgm:cxn modelId="{80B64F7F-51D0-40CB-AAFC-CE878C61AED8}" srcId="{64CB80CB-397F-4C52-81D6-E9A8769ECA14}" destId="{E2BABADF-8CB4-42D8-8858-E81DADD1BBB4}" srcOrd="1" destOrd="0" parTransId="{001A0641-E897-4D29-9796-A4706A55C173}" sibTransId="{61C48CC4-BE04-410A-A4B5-37F2BA57EBF8}"/>
    <dgm:cxn modelId="{B8F0AD6B-7FB0-4075-8CD1-856022275E9D}" srcId="{A07B566C-6719-40B0-BE69-220B6867B5D9}" destId="{64CB80CB-397F-4C52-81D6-E9A8769ECA14}" srcOrd="0" destOrd="0" parTransId="{16C62B52-D5A0-4135-96FF-80DC38DEEED9}" sibTransId="{F7CD59E0-8F50-41B2-8109-CAE5DFA42DA5}"/>
    <dgm:cxn modelId="{540C4BB4-9027-44A9-A907-93C379094D4B}" type="presOf" srcId="{E2BABADF-8CB4-42D8-8858-E81DADD1BBB4}" destId="{75AAEDF8-F55B-47D0-954C-74FADB033AFB}" srcOrd="0" destOrd="0" presId="urn:microsoft.com/office/officeart/2005/8/layout/architecture+Icon"/>
    <dgm:cxn modelId="{EF34B084-0F9E-4760-95E5-C6C79E5EDC67}" type="presOf" srcId="{A07B566C-6719-40B0-BE69-220B6867B5D9}" destId="{70B50377-6A4E-481D-9E4E-A5B827A64716}" srcOrd="0" destOrd="0" presId="urn:microsoft.com/office/officeart/2005/8/layout/architecture+Icon"/>
    <dgm:cxn modelId="{0DB7B130-1BBB-4359-A3BD-7919EF9F0D03}" type="presOf" srcId="{64CB80CB-397F-4C52-81D6-E9A8769ECA14}" destId="{9695DE29-FFF9-4BCF-82AF-830A8D912C6F}" srcOrd="0" destOrd="0" presId="urn:microsoft.com/office/officeart/2005/8/layout/architecture+Icon"/>
    <dgm:cxn modelId="{EF894A12-7C74-47C4-93F5-3BFD8D932DAB}" srcId="{64CB80CB-397F-4C52-81D6-E9A8769ECA14}" destId="{D97CBECF-5DDA-4E73-8755-2AA9B1661CFD}" srcOrd="0" destOrd="0" parTransId="{AD7243A5-849A-44E1-9421-CCD5B9189766}" sibTransId="{426E97B2-F557-4A69-A12E-4546863D53CD}"/>
    <dgm:cxn modelId="{B6E32CC8-936E-48DC-BB4B-A99129977F33}" srcId="{2F9F96B1-6051-48B2-AF0B-6116E226D6FC}" destId="{A07B566C-6719-40B0-BE69-220B6867B5D9}" srcOrd="0" destOrd="0" parTransId="{6553C6A6-D58A-4395-B97D-B8C32B828D8F}" sibTransId="{EB1CB2C1-9A71-4ABA-B525-92A4BC1FFBC3}"/>
    <dgm:cxn modelId="{103BA111-BF86-4A26-A6DF-6E2EC89D3F11}" type="presParOf" srcId="{58F6AAD1-31F1-4B06-BE05-E1D786034C4B}" destId="{4B00AD97-2A80-4687-924A-6EE572D1D488}" srcOrd="0" destOrd="0" presId="urn:microsoft.com/office/officeart/2005/8/layout/architecture+Icon"/>
    <dgm:cxn modelId="{550965E6-0973-40AE-B794-94B15F9284B0}" type="presParOf" srcId="{4B00AD97-2A80-4687-924A-6EE572D1D488}" destId="{70B50377-6A4E-481D-9E4E-A5B827A64716}" srcOrd="0" destOrd="0" presId="urn:microsoft.com/office/officeart/2005/8/layout/architecture+Icon"/>
    <dgm:cxn modelId="{232AE05B-5198-402F-BD39-F53A8010869A}" type="presParOf" srcId="{4B00AD97-2A80-4687-924A-6EE572D1D488}" destId="{1169BB37-1A47-4C77-BD8E-EC5FA5A0B62D}" srcOrd="1" destOrd="0" presId="urn:microsoft.com/office/officeart/2005/8/layout/architecture+Icon"/>
    <dgm:cxn modelId="{61393D94-358D-4355-98C4-FCAB48E845B7}" type="presParOf" srcId="{4B00AD97-2A80-4687-924A-6EE572D1D488}" destId="{F4560535-A56D-4BAE-BECD-378C94AC62E9}" srcOrd="2" destOrd="0" presId="urn:microsoft.com/office/officeart/2005/8/layout/architecture+Icon"/>
    <dgm:cxn modelId="{6C31AE5F-674D-4B63-9EEA-6CB848455886}" type="presParOf" srcId="{F4560535-A56D-4BAE-BECD-378C94AC62E9}" destId="{B1F0DEE9-D91B-4135-B9D6-46A327D7D427}" srcOrd="0" destOrd="0" presId="urn:microsoft.com/office/officeart/2005/8/layout/architecture+Icon"/>
    <dgm:cxn modelId="{EEDCAEBD-C66C-48A2-A013-43D784A4B3E7}" type="presParOf" srcId="{B1F0DEE9-D91B-4135-B9D6-46A327D7D427}" destId="{9695DE29-FFF9-4BCF-82AF-830A8D912C6F}" srcOrd="0" destOrd="0" presId="urn:microsoft.com/office/officeart/2005/8/layout/architecture+Icon"/>
    <dgm:cxn modelId="{B5F5ECA0-C36F-4B41-945E-4748A057664B}" type="presParOf" srcId="{B1F0DEE9-D91B-4135-B9D6-46A327D7D427}" destId="{85F464B5-D907-4DCE-9C4D-5DB314194069}" srcOrd="1" destOrd="0" presId="urn:microsoft.com/office/officeart/2005/8/layout/architecture+Icon"/>
    <dgm:cxn modelId="{4FCBBBD9-A086-4F1B-93CC-F2FDC27F6A71}" type="presParOf" srcId="{B1F0DEE9-D91B-4135-B9D6-46A327D7D427}" destId="{776906DB-0E89-4700-9A15-A1544D9B96DD}" srcOrd="2" destOrd="0" presId="urn:microsoft.com/office/officeart/2005/8/layout/architecture+Icon"/>
    <dgm:cxn modelId="{B69387CD-4993-4704-82B3-ED8659DB69A5}" type="presParOf" srcId="{776906DB-0E89-4700-9A15-A1544D9B96DD}" destId="{38A2D971-B7E3-47DC-8CD6-2D73A4745638}" srcOrd="0" destOrd="0" presId="urn:microsoft.com/office/officeart/2005/8/layout/architecture+Icon"/>
    <dgm:cxn modelId="{DD19F5B6-D564-47CA-BE80-9F12209B6361}" type="presParOf" srcId="{38A2D971-B7E3-47DC-8CD6-2D73A4745638}" destId="{E1D37896-FEFD-4657-BF81-83A3D0005653}" srcOrd="0" destOrd="0" presId="urn:microsoft.com/office/officeart/2005/8/layout/architecture+Icon"/>
    <dgm:cxn modelId="{7D178CA0-192F-4FFF-AF03-358D09486104}" type="presParOf" srcId="{38A2D971-B7E3-47DC-8CD6-2D73A4745638}" destId="{166A7A54-E3C5-4904-8E6A-A78105E917AD}" srcOrd="1" destOrd="0" presId="urn:microsoft.com/office/officeart/2005/8/layout/architecture+Icon"/>
    <dgm:cxn modelId="{37286340-AB47-4770-A6BF-5A905FBACE17}" type="presParOf" srcId="{776906DB-0E89-4700-9A15-A1544D9B96DD}" destId="{7A5CBAE2-5829-4A92-B7B5-6B9E1BDD9687}" srcOrd="1" destOrd="0" presId="urn:microsoft.com/office/officeart/2005/8/layout/architecture+Icon"/>
    <dgm:cxn modelId="{B8ACD27D-9472-4F34-A08E-74C3FFA57EB9}" type="presParOf" srcId="{776906DB-0E89-4700-9A15-A1544D9B96DD}" destId="{E3B88E5A-CF95-43F9-B846-4459BBDFAEDA}" srcOrd="2" destOrd="0" presId="urn:microsoft.com/office/officeart/2005/8/layout/architecture+Icon"/>
    <dgm:cxn modelId="{DBE38449-C62A-4218-9724-793FCB14E421}" type="presParOf" srcId="{E3B88E5A-CF95-43F9-B846-4459BBDFAEDA}" destId="{75AAEDF8-F55B-47D0-954C-74FADB033AFB}" srcOrd="0" destOrd="0" presId="urn:microsoft.com/office/officeart/2005/8/layout/architecture+Icon"/>
    <dgm:cxn modelId="{38A22EEF-F535-4551-BE23-68119D12EF8D}" type="presParOf" srcId="{E3B88E5A-CF95-43F9-B846-4459BBDFAEDA}" destId="{94EC4D18-EB67-4106-91E2-46F2D77E7A9E}" srcOrd="1" destOrd="0" presId="urn:microsoft.com/office/officeart/2005/8/layout/architecture+Icon"/>
    <dgm:cxn modelId="{CA13B5E7-D89E-4E43-996B-F27C85C9FAE0}" type="presParOf" srcId="{776906DB-0E89-4700-9A15-A1544D9B96DD}" destId="{EDD6C6FE-3067-4870-8D04-4A5CB422F67C}" srcOrd="3" destOrd="0" presId="urn:microsoft.com/office/officeart/2005/8/layout/architecture+Icon"/>
    <dgm:cxn modelId="{69E77BC0-3F33-47CB-961A-C18EEAA51F97}" type="presParOf" srcId="{776906DB-0E89-4700-9A15-A1544D9B96DD}" destId="{9B94FF0B-7520-4EFF-90EF-19DC1DC9E728}" srcOrd="4" destOrd="0" presId="urn:microsoft.com/office/officeart/2005/8/layout/architecture+Icon"/>
    <dgm:cxn modelId="{2D53A8F2-186D-4521-961F-6ECD5EE394B3}" type="presParOf" srcId="{9B94FF0B-7520-4EFF-90EF-19DC1DC9E728}" destId="{A760078D-F897-43E3-9B7D-94D43BA189FF}" srcOrd="0" destOrd="0" presId="urn:microsoft.com/office/officeart/2005/8/layout/architecture+Icon"/>
    <dgm:cxn modelId="{DA3DCFB9-C3F7-420C-B337-44514E51555B}" type="presParOf" srcId="{9B94FF0B-7520-4EFF-90EF-19DC1DC9E728}" destId="{B8C6AB6E-972F-49AB-A389-1CE599A6E635}" srcOrd="1" destOrd="0" presId="urn:microsoft.com/office/officeart/2005/8/layout/architecture+Icon"/>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F9F96B1-6051-48B2-AF0B-6116E226D6FC}" type="doc">
      <dgm:prSet loTypeId="urn:microsoft.com/office/officeart/2005/8/layout/architecture+Icon" loCatId="relationship" qsTypeId="urn:microsoft.com/office/officeart/2005/8/quickstyle/simple3" qsCatId="simple" csTypeId="urn:microsoft.com/office/officeart/2005/8/colors/accent0_3" csCatId="mainScheme" phldr="1"/>
      <dgm:spPr/>
      <dgm:t>
        <a:bodyPr/>
        <a:lstStyle/>
        <a:p>
          <a:endParaRPr lang="en-CA"/>
        </a:p>
      </dgm:t>
    </dgm:pt>
    <dgm:pt modelId="{A07B566C-6719-40B0-BE69-220B6867B5D9}">
      <dgm:prSet phldrT="[Text]"/>
      <dgm:spPr>
        <a:solidFill>
          <a:schemeClr val="tx1">
            <a:lumMod val="20000"/>
            <a:lumOff val="80000"/>
          </a:schemeClr>
        </a:solidFill>
      </dgm:spPr>
      <dgm:t>
        <a:bodyPr/>
        <a:lstStyle/>
        <a:p>
          <a:r>
            <a:rPr lang="en-CA" dirty="0" smtClean="0"/>
            <a:t>Server OS</a:t>
          </a:r>
          <a:endParaRPr lang="en-CA" dirty="0"/>
        </a:p>
      </dgm:t>
    </dgm:pt>
    <dgm:pt modelId="{6553C6A6-D58A-4395-B97D-B8C32B828D8F}" type="parTrans" cxnId="{B6E32CC8-936E-48DC-BB4B-A99129977F33}">
      <dgm:prSet/>
      <dgm:spPr/>
      <dgm:t>
        <a:bodyPr/>
        <a:lstStyle/>
        <a:p>
          <a:endParaRPr lang="en-CA"/>
        </a:p>
      </dgm:t>
    </dgm:pt>
    <dgm:pt modelId="{EB1CB2C1-9A71-4ABA-B525-92A4BC1FFBC3}" type="sibTrans" cxnId="{B6E32CC8-936E-48DC-BB4B-A99129977F33}">
      <dgm:prSet/>
      <dgm:spPr/>
      <dgm:t>
        <a:bodyPr/>
        <a:lstStyle/>
        <a:p>
          <a:endParaRPr lang="en-CA"/>
        </a:p>
      </dgm:t>
    </dgm:pt>
    <dgm:pt modelId="{64CB80CB-397F-4C52-81D6-E9A8769ECA14}">
      <dgm:prSet phldrT="[Text]"/>
      <dgm:spPr>
        <a:solidFill>
          <a:schemeClr val="tx1">
            <a:lumMod val="20000"/>
            <a:lumOff val="80000"/>
          </a:schemeClr>
        </a:solidFill>
      </dgm:spPr>
      <dgm:t>
        <a:bodyPr/>
        <a:lstStyle/>
        <a:p>
          <a:r>
            <a:rPr lang="en-CA" dirty="0" smtClean="0"/>
            <a:t>SharePoint Foundation</a:t>
          </a:r>
          <a:endParaRPr lang="en-CA" dirty="0"/>
        </a:p>
      </dgm:t>
    </dgm:pt>
    <dgm:pt modelId="{16C62B52-D5A0-4135-96FF-80DC38DEEED9}" type="parTrans" cxnId="{B8F0AD6B-7FB0-4075-8CD1-856022275E9D}">
      <dgm:prSet/>
      <dgm:spPr/>
      <dgm:t>
        <a:bodyPr/>
        <a:lstStyle/>
        <a:p>
          <a:endParaRPr lang="en-CA"/>
        </a:p>
      </dgm:t>
    </dgm:pt>
    <dgm:pt modelId="{F7CD59E0-8F50-41B2-8109-CAE5DFA42DA5}" type="sibTrans" cxnId="{B8F0AD6B-7FB0-4075-8CD1-856022275E9D}">
      <dgm:prSet/>
      <dgm:spPr/>
      <dgm:t>
        <a:bodyPr/>
        <a:lstStyle/>
        <a:p>
          <a:endParaRPr lang="en-CA"/>
        </a:p>
      </dgm:t>
    </dgm:pt>
    <dgm:pt modelId="{D97CBECF-5DDA-4E73-8755-2AA9B1661CFD}">
      <dgm:prSet phldrT="[Text]"/>
      <dgm:spPr>
        <a:solidFill>
          <a:schemeClr val="tx1">
            <a:lumMod val="20000"/>
            <a:lumOff val="80000"/>
          </a:schemeClr>
        </a:solidFill>
      </dgm:spPr>
      <dgm:t>
        <a:bodyPr/>
        <a:lstStyle/>
        <a:p>
          <a:r>
            <a:rPr lang="en-CA" dirty="0" smtClean="0"/>
            <a:t>FE</a:t>
          </a:r>
          <a:endParaRPr lang="en-CA" dirty="0"/>
        </a:p>
      </dgm:t>
    </dgm:pt>
    <dgm:pt modelId="{AD7243A5-849A-44E1-9421-CCD5B9189766}" type="parTrans" cxnId="{EF894A12-7C74-47C4-93F5-3BFD8D932DAB}">
      <dgm:prSet/>
      <dgm:spPr/>
      <dgm:t>
        <a:bodyPr/>
        <a:lstStyle/>
        <a:p>
          <a:endParaRPr lang="en-CA"/>
        </a:p>
      </dgm:t>
    </dgm:pt>
    <dgm:pt modelId="{426E97B2-F557-4A69-A12E-4546863D53CD}" type="sibTrans" cxnId="{EF894A12-7C74-47C4-93F5-3BFD8D932DAB}">
      <dgm:prSet/>
      <dgm:spPr/>
      <dgm:t>
        <a:bodyPr/>
        <a:lstStyle/>
        <a:p>
          <a:endParaRPr lang="en-CA"/>
        </a:p>
      </dgm:t>
    </dgm:pt>
    <dgm:pt modelId="{E2BABADF-8CB4-42D8-8858-E81DADD1BBB4}">
      <dgm:prSet phldrT="[Text]"/>
      <dgm:spPr>
        <a:solidFill>
          <a:schemeClr val="tx1">
            <a:lumMod val="20000"/>
            <a:lumOff val="80000"/>
          </a:schemeClr>
        </a:solidFill>
      </dgm:spPr>
      <dgm:t>
        <a:bodyPr/>
        <a:lstStyle/>
        <a:p>
          <a:r>
            <a:rPr lang="en-CA" dirty="0" smtClean="0"/>
            <a:t>Profile</a:t>
          </a:r>
          <a:endParaRPr lang="en-CA" dirty="0"/>
        </a:p>
      </dgm:t>
    </dgm:pt>
    <dgm:pt modelId="{001A0641-E897-4D29-9796-A4706A55C173}" type="parTrans" cxnId="{80B64F7F-51D0-40CB-AAFC-CE878C61AED8}">
      <dgm:prSet/>
      <dgm:spPr/>
      <dgm:t>
        <a:bodyPr/>
        <a:lstStyle/>
        <a:p>
          <a:endParaRPr lang="en-CA"/>
        </a:p>
      </dgm:t>
    </dgm:pt>
    <dgm:pt modelId="{61C48CC4-BE04-410A-A4B5-37F2BA57EBF8}" type="sibTrans" cxnId="{80B64F7F-51D0-40CB-AAFC-CE878C61AED8}">
      <dgm:prSet/>
      <dgm:spPr/>
      <dgm:t>
        <a:bodyPr/>
        <a:lstStyle/>
        <a:p>
          <a:endParaRPr lang="en-CA"/>
        </a:p>
      </dgm:t>
    </dgm:pt>
    <dgm:pt modelId="{476A5434-3813-4DB7-8A7E-EA677ADC2ECD}">
      <dgm:prSet phldrT="[Text]"/>
      <dgm:spPr>
        <a:solidFill>
          <a:schemeClr val="tx1">
            <a:lumMod val="20000"/>
            <a:lumOff val="80000"/>
          </a:schemeClr>
        </a:solidFill>
      </dgm:spPr>
      <dgm:t>
        <a:bodyPr/>
        <a:lstStyle/>
        <a:p>
          <a:r>
            <a:rPr lang="en-CA" dirty="0" smtClean="0"/>
            <a:t>Excel Services</a:t>
          </a:r>
          <a:endParaRPr lang="en-CA" dirty="0"/>
        </a:p>
      </dgm:t>
    </dgm:pt>
    <dgm:pt modelId="{5F34762B-19DA-4B34-8BD9-BF1E00A4CED4}" type="parTrans" cxnId="{509A865A-2151-4405-9BDE-9866DC2C3040}">
      <dgm:prSet/>
      <dgm:spPr/>
      <dgm:t>
        <a:bodyPr/>
        <a:lstStyle/>
        <a:p>
          <a:endParaRPr lang="en-CA"/>
        </a:p>
      </dgm:t>
    </dgm:pt>
    <dgm:pt modelId="{8F10E20F-1DBD-4982-AB70-C8617D8D48D9}" type="sibTrans" cxnId="{509A865A-2151-4405-9BDE-9866DC2C3040}">
      <dgm:prSet/>
      <dgm:spPr/>
      <dgm:t>
        <a:bodyPr/>
        <a:lstStyle/>
        <a:p>
          <a:endParaRPr lang="en-CA"/>
        </a:p>
      </dgm:t>
    </dgm:pt>
    <dgm:pt modelId="{0AE87766-E75B-4B62-A574-E3B579D1006D}">
      <dgm:prSet phldrT="[Text]"/>
      <dgm:spPr>
        <a:solidFill>
          <a:schemeClr val="tx1">
            <a:lumMod val="20000"/>
            <a:lumOff val="80000"/>
          </a:schemeClr>
        </a:solidFill>
      </dgm:spPr>
      <dgm:t>
        <a:bodyPr/>
        <a:lstStyle/>
        <a:p>
          <a:r>
            <a:rPr lang="en-CA" dirty="0" smtClean="0"/>
            <a:t>Search </a:t>
          </a:r>
          <a:endParaRPr lang="en-CA" dirty="0"/>
        </a:p>
      </dgm:t>
    </dgm:pt>
    <dgm:pt modelId="{95E2B094-91B6-470F-BDBD-B4628028A51C}" type="parTrans" cxnId="{DA759BC9-5D62-4CF6-8D46-EBA7EB92E35E}">
      <dgm:prSet/>
      <dgm:spPr/>
      <dgm:t>
        <a:bodyPr/>
        <a:lstStyle/>
        <a:p>
          <a:endParaRPr lang="en-CA"/>
        </a:p>
      </dgm:t>
    </dgm:pt>
    <dgm:pt modelId="{5A9762D8-C716-4BD6-8118-115AEE1BE2AB}" type="sibTrans" cxnId="{DA759BC9-5D62-4CF6-8D46-EBA7EB92E35E}">
      <dgm:prSet/>
      <dgm:spPr/>
      <dgm:t>
        <a:bodyPr/>
        <a:lstStyle/>
        <a:p>
          <a:endParaRPr lang="en-CA"/>
        </a:p>
      </dgm:t>
    </dgm:pt>
    <dgm:pt modelId="{1D2A1FF3-D10A-42B3-A408-867FA0522842}">
      <dgm:prSet phldrT="[Text]"/>
      <dgm:spPr>
        <a:solidFill>
          <a:schemeClr val="tx1">
            <a:lumMod val="20000"/>
            <a:lumOff val="80000"/>
          </a:schemeClr>
        </a:solidFill>
      </dgm:spPr>
      <dgm:t>
        <a:bodyPr/>
        <a:lstStyle/>
        <a:p>
          <a:r>
            <a:rPr lang="en-CA" dirty="0" smtClean="0"/>
            <a:t>…….</a:t>
          </a:r>
          <a:endParaRPr lang="en-CA" dirty="0"/>
        </a:p>
      </dgm:t>
    </dgm:pt>
    <dgm:pt modelId="{74EB7947-7594-4DCA-9E17-4C15FC63AA5E}" type="parTrans" cxnId="{4F1E96B5-5907-4965-8746-8B627B98E235}">
      <dgm:prSet/>
      <dgm:spPr/>
      <dgm:t>
        <a:bodyPr/>
        <a:lstStyle/>
        <a:p>
          <a:endParaRPr lang="en-CA"/>
        </a:p>
      </dgm:t>
    </dgm:pt>
    <dgm:pt modelId="{AE694872-54BF-4E1A-91B0-DF577CD79A36}" type="sibTrans" cxnId="{4F1E96B5-5907-4965-8746-8B627B98E235}">
      <dgm:prSet/>
      <dgm:spPr/>
      <dgm:t>
        <a:bodyPr/>
        <a:lstStyle/>
        <a:p>
          <a:endParaRPr lang="en-CA"/>
        </a:p>
      </dgm:t>
    </dgm:pt>
    <dgm:pt modelId="{58F6AAD1-31F1-4B06-BE05-E1D786034C4B}" type="pres">
      <dgm:prSet presAssocID="{2F9F96B1-6051-48B2-AF0B-6116E226D6FC}" presName="Name0" presStyleCnt="0">
        <dgm:presLayoutVars>
          <dgm:chPref val="1"/>
          <dgm:dir/>
          <dgm:animOne val="branch"/>
          <dgm:animLvl val="lvl"/>
          <dgm:resizeHandles/>
        </dgm:presLayoutVars>
      </dgm:prSet>
      <dgm:spPr/>
      <dgm:t>
        <a:bodyPr/>
        <a:lstStyle/>
        <a:p>
          <a:endParaRPr lang="en-CA"/>
        </a:p>
      </dgm:t>
    </dgm:pt>
    <dgm:pt modelId="{4B00AD97-2A80-4687-924A-6EE572D1D488}" type="pres">
      <dgm:prSet presAssocID="{A07B566C-6719-40B0-BE69-220B6867B5D9}" presName="vertOne" presStyleCnt="0"/>
      <dgm:spPr/>
    </dgm:pt>
    <dgm:pt modelId="{70B50377-6A4E-481D-9E4E-A5B827A64716}" type="pres">
      <dgm:prSet presAssocID="{A07B566C-6719-40B0-BE69-220B6867B5D9}" presName="txOne" presStyleLbl="node0" presStyleIdx="0" presStyleCnt="1">
        <dgm:presLayoutVars>
          <dgm:chPref val="3"/>
        </dgm:presLayoutVars>
      </dgm:prSet>
      <dgm:spPr/>
      <dgm:t>
        <a:bodyPr/>
        <a:lstStyle/>
        <a:p>
          <a:endParaRPr lang="en-CA"/>
        </a:p>
      </dgm:t>
    </dgm:pt>
    <dgm:pt modelId="{1169BB37-1A47-4C77-BD8E-EC5FA5A0B62D}" type="pres">
      <dgm:prSet presAssocID="{A07B566C-6719-40B0-BE69-220B6867B5D9}" presName="parTransOne" presStyleCnt="0"/>
      <dgm:spPr/>
    </dgm:pt>
    <dgm:pt modelId="{F4560535-A56D-4BAE-BECD-378C94AC62E9}" type="pres">
      <dgm:prSet presAssocID="{A07B566C-6719-40B0-BE69-220B6867B5D9}" presName="horzOne" presStyleCnt="0"/>
      <dgm:spPr/>
    </dgm:pt>
    <dgm:pt modelId="{B1F0DEE9-D91B-4135-B9D6-46A327D7D427}" type="pres">
      <dgm:prSet presAssocID="{64CB80CB-397F-4C52-81D6-E9A8769ECA14}" presName="vertTwo" presStyleCnt="0"/>
      <dgm:spPr/>
    </dgm:pt>
    <dgm:pt modelId="{9695DE29-FFF9-4BCF-82AF-830A8D912C6F}" type="pres">
      <dgm:prSet presAssocID="{64CB80CB-397F-4C52-81D6-E9A8769ECA14}" presName="txTwo" presStyleLbl="node2" presStyleIdx="0" presStyleCnt="1">
        <dgm:presLayoutVars>
          <dgm:chPref val="3"/>
        </dgm:presLayoutVars>
      </dgm:prSet>
      <dgm:spPr/>
      <dgm:t>
        <a:bodyPr/>
        <a:lstStyle/>
        <a:p>
          <a:endParaRPr lang="en-CA"/>
        </a:p>
      </dgm:t>
    </dgm:pt>
    <dgm:pt modelId="{85F464B5-D907-4DCE-9C4D-5DB314194069}" type="pres">
      <dgm:prSet presAssocID="{64CB80CB-397F-4C52-81D6-E9A8769ECA14}" presName="parTransTwo" presStyleCnt="0"/>
      <dgm:spPr/>
    </dgm:pt>
    <dgm:pt modelId="{776906DB-0E89-4700-9A15-A1544D9B96DD}" type="pres">
      <dgm:prSet presAssocID="{64CB80CB-397F-4C52-81D6-E9A8769ECA14}" presName="horzTwo" presStyleCnt="0"/>
      <dgm:spPr/>
    </dgm:pt>
    <dgm:pt modelId="{38A2D971-B7E3-47DC-8CD6-2D73A4745638}" type="pres">
      <dgm:prSet presAssocID="{D97CBECF-5DDA-4E73-8755-2AA9B1661CFD}" presName="vertThree" presStyleCnt="0"/>
      <dgm:spPr/>
    </dgm:pt>
    <dgm:pt modelId="{E1D37896-FEFD-4657-BF81-83A3D0005653}" type="pres">
      <dgm:prSet presAssocID="{D97CBECF-5DDA-4E73-8755-2AA9B1661CFD}" presName="txThree" presStyleLbl="node3" presStyleIdx="0" presStyleCnt="5">
        <dgm:presLayoutVars>
          <dgm:chPref val="3"/>
        </dgm:presLayoutVars>
      </dgm:prSet>
      <dgm:spPr/>
      <dgm:t>
        <a:bodyPr/>
        <a:lstStyle/>
        <a:p>
          <a:endParaRPr lang="en-CA"/>
        </a:p>
      </dgm:t>
    </dgm:pt>
    <dgm:pt modelId="{166A7A54-E3C5-4904-8E6A-A78105E917AD}" type="pres">
      <dgm:prSet presAssocID="{D97CBECF-5DDA-4E73-8755-2AA9B1661CFD}" presName="horzThree" presStyleCnt="0"/>
      <dgm:spPr/>
    </dgm:pt>
    <dgm:pt modelId="{7A5CBAE2-5829-4A92-B7B5-6B9E1BDD9687}" type="pres">
      <dgm:prSet presAssocID="{426E97B2-F557-4A69-A12E-4546863D53CD}" presName="sibSpaceThree" presStyleCnt="0"/>
      <dgm:spPr/>
    </dgm:pt>
    <dgm:pt modelId="{E3B88E5A-CF95-43F9-B846-4459BBDFAEDA}" type="pres">
      <dgm:prSet presAssocID="{E2BABADF-8CB4-42D8-8858-E81DADD1BBB4}" presName="vertThree" presStyleCnt="0"/>
      <dgm:spPr/>
    </dgm:pt>
    <dgm:pt modelId="{75AAEDF8-F55B-47D0-954C-74FADB033AFB}" type="pres">
      <dgm:prSet presAssocID="{E2BABADF-8CB4-42D8-8858-E81DADD1BBB4}" presName="txThree" presStyleLbl="node3" presStyleIdx="1" presStyleCnt="5">
        <dgm:presLayoutVars>
          <dgm:chPref val="3"/>
        </dgm:presLayoutVars>
      </dgm:prSet>
      <dgm:spPr/>
      <dgm:t>
        <a:bodyPr/>
        <a:lstStyle/>
        <a:p>
          <a:endParaRPr lang="en-CA"/>
        </a:p>
      </dgm:t>
    </dgm:pt>
    <dgm:pt modelId="{94EC4D18-EB67-4106-91E2-46F2D77E7A9E}" type="pres">
      <dgm:prSet presAssocID="{E2BABADF-8CB4-42D8-8858-E81DADD1BBB4}" presName="horzThree" presStyleCnt="0"/>
      <dgm:spPr/>
    </dgm:pt>
    <dgm:pt modelId="{EDD6C6FE-3067-4870-8D04-4A5CB422F67C}" type="pres">
      <dgm:prSet presAssocID="{61C48CC4-BE04-410A-A4B5-37F2BA57EBF8}" presName="sibSpaceThree" presStyleCnt="0"/>
      <dgm:spPr/>
    </dgm:pt>
    <dgm:pt modelId="{F5D0314F-A109-45A0-ADA5-B837CD82F37E}" type="pres">
      <dgm:prSet presAssocID="{476A5434-3813-4DB7-8A7E-EA677ADC2ECD}" presName="vertThree" presStyleCnt="0"/>
      <dgm:spPr/>
    </dgm:pt>
    <dgm:pt modelId="{F185B354-6D52-4ADA-A92C-34C5EC46571F}" type="pres">
      <dgm:prSet presAssocID="{476A5434-3813-4DB7-8A7E-EA677ADC2ECD}" presName="txThree" presStyleLbl="node3" presStyleIdx="2" presStyleCnt="5">
        <dgm:presLayoutVars>
          <dgm:chPref val="3"/>
        </dgm:presLayoutVars>
      </dgm:prSet>
      <dgm:spPr/>
      <dgm:t>
        <a:bodyPr/>
        <a:lstStyle/>
        <a:p>
          <a:endParaRPr lang="en-CA"/>
        </a:p>
      </dgm:t>
    </dgm:pt>
    <dgm:pt modelId="{610D7E6F-950D-43A3-AA42-CCAC4C0BE27E}" type="pres">
      <dgm:prSet presAssocID="{476A5434-3813-4DB7-8A7E-EA677ADC2ECD}" presName="horzThree" presStyleCnt="0"/>
      <dgm:spPr/>
    </dgm:pt>
    <dgm:pt modelId="{19F430B6-6757-498F-9A0B-4E98F536FCD1}" type="pres">
      <dgm:prSet presAssocID="{8F10E20F-1DBD-4982-AB70-C8617D8D48D9}" presName="sibSpaceThree" presStyleCnt="0"/>
      <dgm:spPr/>
    </dgm:pt>
    <dgm:pt modelId="{8A117765-7F35-4945-9DDF-7DBC08C42590}" type="pres">
      <dgm:prSet presAssocID="{0AE87766-E75B-4B62-A574-E3B579D1006D}" presName="vertThree" presStyleCnt="0"/>
      <dgm:spPr/>
    </dgm:pt>
    <dgm:pt modelId="{17EE59B4-45A4-4E4D-AE91-EE11CBCCD44B}" type="pres">
      <dgm:prSet presAssocID="{0AE87766-E75B-4B62-A574-E3B579D1006D}" presName="txThree" presStyleLbl="node3" presStyleIdx="3" presStyleCnt="5">
        <dgm:presLayoutVars>
          <dgm:chPref val="3"/>
        </dgm:presLayoutVars>
      </dgm:prSet>
      <dgm:spPr/>
      <dgm:t>
        <a:bodyPr/>
        <a:lstStyle/>
        <a:p>
          <a:endParaRPr lang="en-CA"/>
        </a:p>
      </dgm:t>
    </dgm:pt>
    <dgm:pt modelId="{A2E1FE61-4ACE-42C6-9074-93B355FB329F}" type="pres">
      <dgm:prSet presAssocID="{0AE87766-E75B-4B62-A574-E3B579D1006D}" presName="horzThree" presStyleCnt="0"/>
      <dgm:spPr/>
    </dgm:pt>
    <dgm:pt modelId="{CC117016-6E75-47FB-A0B3-565375D23B88}" type="pres">
      <dgm:prSet presAssocID="{5A9762D8-C716-4BD6-8118-115AEE1BE2AB}" presName="sibSpaceThree" presStyleCnt="0"/>
      <dgm:spPr/>
    </dgm:pt>
    <dgm:pt modelId="{ACFDDCDF-032E-4958-978D-59DAEA9542B9}" type="pres">
      <dgm:prSet presAssocID="{1D2A1FF3-D10A-42B3-A408-867FA0522842}" presName="vertThree" presStyleCnt="0"/>
      <dgm:spPr/>
    </dgm:pt>
    <dgm:pt modelId="{CC456218-A4AD-4F39-A26A-27A02E6BD833}" type="pres">
      <dgm:prSet presAssocID="{1D2A1FF3-D10A-42B3-A408-867FA0522842}" presName="txThree" presStyleLbl="node3" presStyleIdx="4" presStyleCnt="5">
        <dgm:presLayoutVars>
          <dgm:chPref val="3"/>
        </dgm:presLayoutVars>
      </dgm:prSet>
      <dgm:spPr/>
      <dgm:t>
        <a:bodyPr/>
        <a:lstStyle/>
        <a:p>
          <a:endParaRPr lang="en-CA"/>
        </a:p>
      </dgm:t>
    </dgm:pt>
    <dgm:pt modelId="{63351641-4164-4529-916A-31D744F43CFD}" type="pres">
      <dgm:prSet presAssocID="{1D2A1FF3-D10A-42B3-A408-867FA0522842}" presName="horzThree" presStyleCnt="0"/>
      <dgm:spPr/>
    </dgm:pt>
  </dgm:ptLst>
  <dgm:cxnLst>
    <dgm:cxn modelId="{BBDD83E5-623B-43E6-980C-5ED947B056B0}" type="presOf" srcId="{0AE87766-E75B-4B62-A574-E3B579D1006D}" destId="{17EE59B4-45A4-4E4D-AE91-EE11CBCCD44B}" srcOrd="0" destOrd="0" presId="urn:microsoft.com/office/officeart/2005/8/layout/architecture+Icon"/>
    <dgm:cxn modelId="{2CFF4040-09F0-49EA-8493-78D8C9383E12}" type="presOf" srcId="{1D2A1FF3-D10A-42B3-A408-867FA0522842}" destId="{CC456218-A4AD-4F39-A26A-27A02E6BD833}" srcOrd="0" destOrd="0" presId="urn:microsoft.com/office/officeart/2005/8/layout/architecture+Icon"/>
    <dgm:cxn modelId="{B9E4DD9D-6083-44BB-8C1A-B6E36F86E302}" type="presOf" srcId="{64CB80CB-397F-4C52-81D6-E9A8769ECA14}" destId="{9695DE29-FFF9-4BCF-82AF-830A8D912C6F}" srcOrd="0" destOrd="0" presId="urn:microsoft.com/office/officeart/2005/8/layout/architecture+Icon"/>
    <dgm:cxn modelId="{F6419F0E-96B5-4D35-B7E8-E162D177939A}" type="presOf" srcId="{476A5434-3813-4DB7-8A7E-EA677ADC2ECD}" destId="{F185B354-6D52-4ADA-A92C-34C5EC46571F}" srcOrd="0" destOrd="0" presId="urn:microsoft.com/office/officeart/2005/8/layout/architecture+Icon"/>
    <dgm:cxn modelId="{EF894A12-7C74-47C4-93F5-3BFD8D932DAB}" srcId="{64CB80CB-397F-4C52-81D6-E9A8769ECA14}" destId="{D97CBECF-5DDA-4E73-8755-2AA9B1661CFD}" srcOrd="0" destOrd="0" parTransId="{AD7243A5-849A-44E1-9421-CCD5B9189766}" sibTransId="{426E97B2-F557-4A69-A12E-4546863D53CD}"/>
    <dgm:cxn modelId="{509A865A-2151-4405-9BDE-9866DC2C3040}" srcId="{64CB80CB-397F-4C52-81D6-E9A8769ECA14}" destId="{476A5434-3813-4DB7-8A7E-EA677ADC2ECD}" srcOrd="2" destOrd="0" parTransId="{5F34762B-19DA-4B34-8BD9-BF1E00A4CED4}" sibTransId="{8F10E20F-1DBD-4982-AB70-C8617D8D48D9}"/>
    <dgm:cxn modelId="{4F1E96B5-5907-4965-8746-8B627B98E235}" srcId="{64CB80CB-397F-4C52-81D6-E9A8769ECA14}" destId="{1D2A1FF3-D10A-42B3-A408-867FA0522842}" srcOrd="4" destOrd="0" parTransId="{74EB7947-7594-4DCA-9E17-4C15FC63AA5E}" sibTransId="{AE694872-54BF-4E1A-91B0-DF577CD79A36}"/>
    <dgm:cxn modelId="{6196E9B8-8712-4B2B-8514-EA657FD63136}" type="presOf" srcId="{A07B566C-6719-40B0-BE69-220B6867B5D9}" destId="{70B50377-6A4E-481D-9E4E-A5B827A64716}" srcOrd="0" destOrd="0" presId="urn:microsoft.com/office/officeart/2005/8/layout/architecture+Icon"/>
    <dgm:cxn modelId="{44A01403-2881-4898-82C6-A2D402319354}" type="presOf" srcId="{E2BABADF-8CB4-42D8-8858-E81DADD1BBB4}" destId="{75AAEDF8-F55B-47D0-954C-74FADB033AFB}" srcOrd="0" destOrd="0" presId="urn:microsoft.com/office/officeart/2005/8/layout/architecture+Icon"/>
    <dgm:cxn modelId="{80B64F7F-51D0-40CB-AAFC-CE878C61AED8}" srcId="{64CB80CB-397F-4C52-81D6-E9A8769ECA14}" destId="{E2BABADF-8CB4-42D8-8858-E81DADD1BBB4}" srcOrd="1" destOrd="0" parTransId="{001A0641-E897-4D29-9796-A4706A55C173}" sibTransId="{61C48CC4-BE04-410A-A4B5-37F2BA57EBF8}"/>
    <dgm:cxn modelId="{B8F0AD6B-7FB0-4075-8CD1-856022275E9D}" srcId="{A07B566C-6719-40B0-BE69-220B6867B5D9}" destId="{64CB80CB-397F-4C52-81D6-E9A8769ECA14}" srcOrd="0" destOrd="0" parTransId="{16C62B52-D5A0-4135-96FF-80DC38DEEED9}" sibTransId="{F7CD59E0-8F50-41B2-8109-CAE5DFA42DA5}"/>
    <dgm:cxn modelId="{DA759BC9-5D62-4CF6-8D46-EBA7EB92E35E}" srcId="{64CB80CB-397F-4C52-81D6-E9A8769ECA14}" destId="{0AE87766-E75B-4B62-A574-E3B579D1006D}" srcOrd="3" destOrd="0" parTransId="{95E2B094-91B6-470F-BDBD-B4628028A51C}" sibTransId="{5A9762D8-C716-4BD6-8118-115AEE1BE2AB}"/>
    <dgm:cxn modelId="{1D770919-9844-4D23-90BC-150BCB551F69}" type="presOf" srcId="{2F9F96B1-6051-48B2-AF0B-6116E226D6FC}" destId="{58F6AAD1-31F1-4B06-BE05-E1D786034C4B}" srcOrd="0" destOrd="0" presId="urn:microsoft.com/office/officeart/2005/8/layout/architecture+Icon"/>
    <dgm:cxn modelId="{B6E32CC8-936E-48DC-BB4B-A99129977F33}" srcId="{2F9F96B1-6051-48B2-AF0B-6116E226D6FC}" destId="{A07B566C-6719-40B0-BE69-220B6867B5D9}" srcOrd="0" destOrd="0" parTransId="{6553C6A6-D58A-4395-B97D-B8C32B828D8F}" sibTransId="{EB1CB2C1-9A71-4ABA-B525-92A4BC1FFBC3}"/>
    <dgm:cxn modelId="{47DAC1A4-0143-4648-A749-6628FCCB049D}" type="presOf" srcId="{D97CBECF-5DDA-4E73-8755-2AA9B1661CFD}" destId="{E1D37896-FEFD-4657-BF81-83A3D0005653}" srcOrd="0" destOrd="0" presId="urn:microsoft.com/office/officeart/2005/8/layout/architecture+Icon"/>
    <dgm:cxn modelId="{A030371B-6322-49B6-AF7D-B8F364EF9E6D}" type="presParOf" srcId="{58F6AAD1-31F1-4B06-BE05-E1D786034C4B}" destId="{4B00AD97-2A80-4687-924A-6EE572D1D488}" srcOrd="0" destOrd="0" presId="urn:microsoft.com/office/officeart/2005/8/layout/architecture+Icon"/>
    <dgm:cxn modelId="{48296C8D-AD02-42C4-AE3F-62DF37E67103}" type="presParOf" srcId="{4B00AD97-2A80-4687-924A-6EE572D1D488}" destId="{70B50377-6A4E-481D-9E4E-A5B827A64716}" srcOrd="0" destOrd="0" presId="urn:microsoft.com/office/officeart/2005/8/layout/architecture+Icon"/>
    <dgm:cxn modelId="{3FF90091-A5C2-4D08-9899-D54CC15C4BC7}" type="presParOf" srcId="{4B00AD97-2A80-4687-924A-6EE572D1D488}" destId="{1169BB37-1A47-4C77-BD8E-EC5FA5A0B62D}" srcOrd="1" destOrd="0" presId="urn:microsoft.com/office/officeart/2005/8/layout/architecture+Icon"/>
    <dgm:cxn modelId="{8D025193-7B7E-4D82-B3A8-290BB2C961C0}" type="presParOf" srcId="{4B00AD97-2A80-4687-924A-6EE572D1D488}" destId="{F4560535-A56D-4BAE-BECD-378C94AC62E9}" srcOrd="2" destOrd="0" presId="urn:microsoft.com/office/officeart/2005/8/layout/architecture+Icon"/>
    <dgm:cxn modelId="{7C855D8B-27B3-4784-A1D7-C7E5423AC257}" type="presParOf" srcId="{F4560535-A56D-4BAE-BECD-378C94AC62E9}" destId="{B1F0DEE9-D91B-4135-B9D6-46A327D7D427}" srcOrd="0" destOrd="0" presId="urn:microsoft.com/office/officeart/2005/8/layout/architecture+Icon"/>
    <dgm:cxn modelId="{185AE2ED-7EC7-48D3-B530-73100FE413D2}" type="presParOf" srcId="{B1F0DEE9-D91B-4135-B9D6-46A327D7D427}" destId="{9695DE29-FFF9-4BCF-82AF-830A8D912C6F}" srcOrd="0" destOrd="0" presId="urn:microsoft.com/office/officeart/2005/8/layout/architecture+Icon"/>
    <dgm:cxn modelId="{9635E089-E4B4-4132-9B77-1574848CCA0E}" type="presParOf" srcId="{B1F0DEE9-D91B-4135-B9D6-46A327D7D427}" destId="{85F464B5-D907-4DCE-9C4D-5DB314194069}" srcOrd="1" destOrd="0" presId="urn:microsoft.com/office/officeart/2005/8/layout/architecture+Icon"/>
    <dgm:cxn modelId="{D431485D-9B97-4D87-B89F-B3B047E58291}" type="presParOf" srcId="{B1F0DEE9-D91B-4135-B9D6-46A327D7D427}" destId="{776906DB-0E89-4700-9A15-A1544D9B96DD}" srcOrd="2" destOrd="0" presId="urn:microsoft.com/office/officeart/2005/8/layout/architecture+Icon"/>
    <dgm:cxn modelId="{41F2963B-2B8A-4231-9D16-49A4ACCD4D15}" type="presParOf" srcId="{776906DB-0E89-4700-9A15-A1544D9B96DD}" destId="{38A2D971-B7E3-47DC-8CD6-2D73A4745638}" srcOrd="0" destOrd="0" presId="urn:microsoft.com/office/officeart/2005/8/layout/architecture+Icon"/>
    <dgm:cxn modelId="{61CC5B30-6ECC-40AD-9A1B-3FE01A7374FE}" type="presParOf" srcId="{38A2D971-B7E3-47DC-8CD6-2D73A4745638}" destId="{E1D37896-FEFD-4657-BF81-83A3D0005653}" srcOrd="0" destOrd="0" presId="urn:microsoft.com/office/officeart/2005/8/layout/architecture+Icon"/>
    <dgm:cxn modelId="{25005E2F-57A0-4BEA-9770-7E8135230BB6}" type="presParOf" srcId="{38A2D971-B7E3-47DC-8CD6-2D73A4745638}" destId="{166A7A54-E3C5-4904-8E6A-A78105E917AD}" srcOrd="1" destOrd="0" presId="urn:microsoft.com/office/officeart/2005/8/layout/architecture+Icon"/>
    <dgm:cxn modelId="{7E482F8F-8DAB-440B-950A-AC249F266F25}" type="presParOf" srcId="{776906DB-0E89-4700-9A15-A1544D9B96DD}" destId="{7A5CBAE2-5829-4A92-B7B5-6B9E1BDD9687}" srcOrd="1" destOrd="0" presId="urn:microsoft.com/office/officeart/2005/8/layout/architecture+Icon"/>
    <dgm:cxn modelId="{71109CA1-8731-488A-A6BC-2AA29FB25175}" type="presParOf" srcId="{776906DB-0E89-4700-9A15-A1544D9B96DD}" destId="{E3B88E5A-CF95-43F9-B846-4459BBDFAEDA}" srcOrd="2" destOrd="0" presId="urn:microsoft.com/office/officeart/2005/8/layout/architecture+Icon"/>
    <dgm:cxn modelId="{87319CE7-8BA3-4DE4-ADE7-88847ACC7BDB}" type="presParOf" srcId="{E3B88E5A-CF95-43F9-B846-4459BBDFAEDA}" destId="{75AAEDF8-F55B-47D0-954C-74FADB033AFB}" srcOrd="0" destOrd="0" presId="urn:microsoft.com/office/officeart/2005/8/layout/architecture+Icon"/>
    <dgm:cxn modelId="{CE6BB6DB-DB46-4741-AD80-15D74CE6706A}" type="presParOf" srcId="{E3B88E5A-CF95-43F9-B846-4459BBDFAEDA}" destId="{94EC4D18-EB67-4106-91E2-46F2D77E7A9E}" srcOrd="1" destOrd="0" presId="urn:microsoft.com/office/officeart/2005/8/layout/architecture+Icon"/>
    <dgm:cxn modelId="{C77A3FF4-E313-437F-B77F-8E3E1C378FA5}" type="presParOf" srcId="{776906DB-0E89-4700-9A15-A1544D9B96DD}" destId="{EDD6C6FE-3067-4870-8D04-4A5CB422F67C}" srcOrd="3" destOrd="0" presId="urn:microsoft.com/office/officeart/2005/8/layout/architecture+Icon"/>
    <dgm:cxn modelId="{2638E024-7C4A-4B88-B3A5-FC53CE256D22}" type="presParOf" srcId="{776906DB-0E89-4700-9A15-A1544D9B96DD}" destId="{F5D0314F-A109-45A0-ADA5-B837CD82F37E}" srcOrd="4" destOrd="0" presId="urn:microsoft.com/office/officeart/2005/8/layout/architecture+Icon"/>
    <dgm:cxn modelId="{A8C635CD-8287-4B62-B39F-38137D2641AF}" type="presParOf" srcId="{F5D0314F-A109-45A0-ADA5-B837CD82F37E}" destId="{F185B354-6D52-4ADA-A92C-34C5EC46571F}" srcOrd="0" destOrd="0" presId="urn:microsoft.com/office/officeart/2005/8/layout/architecture+Icon"/>
    <dgm:cxn modelId="{5D2BFE97-425F-4A5B-A6A0-B14D0259A222}" type="presParOf" srcId="{F5D0314F-A109-45A0-ADA5-B837CD82F37E}" destId="{610D7E6F-950D-43A3-AA42-CCAC4C0BE27E}" srcOrd="1" destOrd="0" presId="urn:microsoft.com/office/officeart/2005/8/layout/architecture+Icon"/>
    <dgm:cxn modelId="{2D999358-9C4E-47FA-B2C2-EF00473F0B52}" type="presParOf" srcId="{776906DB-0E89-4700-9A15-A1544D9B96DD}" destId="{19F430B6-6757-498F-9A0B-4E98F536FCD1}" srcOrd="5" destOrd="0" presId="urn:microsoft.com/office/officeart/2005/8/layout/architecture+Icon"/>
    <dgm:cxn modelId="{86EB16ED-8CC7-474B-B6BE-AEA0080491E9}" type="presParOf" srcId="{776906DB-0E89-4700-9A15-A1544D9B96DD}" destId="{8A117765-7F35-4945-9DDF-7DBC08C42590}" srcOrd="6" destOrd="0" presId="urn:microsoft.com/office/officeart/2005/8/layout/architecture+Icon"/>
    <dgm:cxn modelId="{594E00EB-D776-44B7-B778-B8F7216662A0}" type="presParOf" srcId="{8A117765-7F35-4945-9DDF-7DBC08C42590}" destId="{17EE59B4-45A4-4E4D-AE91-EE11CBCCD44B}" srcOrd="0" destOrd="0" presId="urn:microsoft.com/office/officeart/2005/8/layout/architecture+Icon"/>
    <dgm:cxn modelId="{4D1D3AEA-21A6-474E-85BD-E27E21DDA8D5}" type="presParOf" srcId="{8A117765-7F35-4945-9DDF-7DBC08C42590}" destId="{A2E1FE61-4ACE-42C6-9074-93B355FB329F}" srcOrd="1" destOrd="0" presId="urn:microsoft.com/office/officeart/2005/8/layout/architecture+Icon"/>
    <dgm:cxn modelId="{8A848081-29D8-4FBF-8D60-36AFF3E702FD}" type="presParOf" srcId="{776906DB-0E89-4700-9A15-A1544D9B96DD}" destId="{CC117016-6E75-47FB-A0B3-565375D23B88}" srcOrd="7" destOrd="0" presId="urn:microsoft.com/office/officeart/2005/8/layout/architecture+Icon"/>
    <dgm:cxn modelId="{A7A3E399-2A4F-4D0A-A516-8EF78C502124}" type="presParOf" srcId="{776906DB-0E89-4700-9A15-A1544D9B96DD}" destId="{ACFDDCDF-032E-4958-978D-59DAEA9542B9}" srcOrd="8" destOrd="0" presId="urn:microsoft.com/office/officeart/2005/8/layout/architecture+Icon"/>
    <dgm:cxn modelId="{599E46D1-72E3-4BAF-8309-3D645FCED7B1}" type="presParOf" srcId="{ACFDDCDF-032E-4958-978D-59DAEA9542B9}" destId="{CC456218-A4AD-4F39-A26A-27A02E6BD833}" srcOrd="0" destOrd="0" presId="urn:microsoft.com/office/officeart/2005/8/layout/architecture+Icon"/>
    <dgm:cxn modelId="{C856292A-CB0F-4DD5-8175-2CCCB3B67347}" type="presParOf" srcId="{ACFDDCDF-032E-4958-978D-59DAEA9542B9}" destId="{63351641-4164-4529-916A-31D744F43CFD}" srcOrd="1" destOrd="0" presId="urn:microsoft.com/office/officeart/2005/8/layout/architecture+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F9F96B1-6051-48B2-AF0B-6116E226D6FC}" type="doc">
      <dgm:prSet loTypeId="urn:microsoft.com/office/officeart/2005/8/layout/architecture+Icon" loCatId="relationship" qsTypeId="urn:microsoft.com/office/officeart/2005/8/quickstyle/simple3" qsCatId="simple" csTypeId="urn:microsoft.com/office/officeart/2005/8/colors/accent0_3" csCatId="mainScheme" phldr="1"/>
      <dgm:spPr/>
      <dgm:t>
        <a:bodyPr/>
        <a:lstStyle/>
        <a:p>
          <a:endParaRPr lang="en-CA"/>
        </a:p>
      </dgm:t>
    </dgm:pt>
    <dgm:pt modelId="{A07B566C-6719-40B0-BE69-220B6867B5D9}">
      <dgm:prSet phldrT="[Text]"/>
      <dgm:spPr>
        <a:solidFill>
          <a:schemeClr val="tx1">
            <a:lumMod val="20000"/>
            <a:lumOff val="80000"/>
          </a:schemeClr>
        </a:solidFill>
      </dgm:spPr>
      <dgm:t>
        <a:bodyPr/>
        <a:lstStyle/>
        <a:p>
          <a:r>
            <a:rPr lang="en-CA" dirty="0" smtClean="0"/>
            <a:t>Server OS</a:t>
          </a:r>
          <a:endParaRPr lang="en-CA" dirty="0"/>
        </a:p>
      </dgm:t>
    </dgm:pt>
    <dgm:pt modelId="{6553C6A6-D58A-4395-B97D-B8C32B828D8F}" type="parTrans" cxnId="{B6E32CC8-936E-48DC-BB4B-A99129977F33}">
      <dgm:prSet/>
      <dgm:spPr/>
      <dgm:t>
        <a:bodyPr/>
        <a:lstStyle/>
        <a:p>
          <a:endParaRPr lang="en-CA"/>
        </a:p>
      </dgm:t>
    </dgm:pt>
    <dgm:pt modelId="{EB1CB2C1-9A71-4ABA-B525-92A4BC1FFBC3}" type="sibTrans" cxnId="{B6E32CC8-936E-48DC-BB4B-A99129977F33}">
      <dgm:prSet/>
      <dgm:spPr/>
      <dgm:t>
        <a:bodyPr/>
        <a:lstStyle/>
        <a:p>
          <a:endParaRPr lang="en-CA"/>
        </a:p>
      </dgm:t>
    </dgm:pt>
    <dgm:pt modelId="{64CB80CB-397F-4C52-81D6-E9A8769ECA14}">
      <dgm:prSet phldrT="[Text]"/>
      <dgm:spPr>
        <a:solidFill>
          <a:schemeClr val="tx1">
            <a:lumMod val="20000"/>
            <a:lumOff val="80000"/>
          </a:schemeClr>
        </a:solidFill>
      </dgm:spPr>
      <dgm:t>
        <a:bodyPr/>
        <a:lstStyle/>
        <a:p>
          <a:r>
            <a:rPr lang="en-CA" dirty="0" smtClean="0"/>
            <a:t>SQL Server</a:t>
          </a:r>
          <a:endParaRPr lang="en-CA" dirty="0"/>
        </a:p>
      </dgm:t>
    </dgm:pt>
    <dgm:pt modelId="{16C62B52-D5A0-4135-96FF-80DC38DEEED9}" type="parTrans" cxnId="{B8F0AD6B-7FB0-4075-8CD1-856022275E9D}">
      <dgm:prSet/>
      <dgm:spPr/>
      <dgm:t>
        <a:bodyPr/>
        <a:lstStyle/>
        <a:p>
          <a:endParaRPr lang="en-CA"/>
        </a:p>
      </dgm:t>
    </dgm:pt>
    <dgm:pt modelId="{F7CD59E0-8F50-41B2-8109-CAE5DFA42DA5}" type="sibTrans" cxnId="{B8F0AD6B-7FB0-4075-8CD1-856022275E9D}">
      <dgm:prSet/>
      <dgm:spPr/>
      <dgm:t>
        <a:bodyPr/>
        <a:lstStyle/>
        <a:p>
          <a:endParaRPr lang="en-CA"/>
        </a:p>
      </dgm:t>
    </dgm:pt>
    <dgm:pt modelId="{D97CBECF-5DDA-4E73-8755-2AA9B1661CFD}">
      <dgm:prSet phldrT="[Text]"/>
      <dgm:spPr>
        <a:solidFill>
          <a:schemeClr val="tx1">
            <a:lumMod val="20000"/>
            <a:lumOff val="80000"/>
          </a:schemeClr>
        </a:solidFill>
      </dgm:spPr>
      <dgm:t>
        <a:bodyPr/>
        <a:lstStyle/>
        <a:p>
          <a:r>
            <a:rPr lang="en-CA" dirty="0" smtClean="0"/>
            <a:t>DB</a:t>
          </a:r>
          <a:endParaRPr lang="en-CA" dirty="0"/>
        </a:p>
      </dgm:t>
    </dgm:pt>
    <dgm:pt modelId="{AD7243A5-849A-44E1-9421-CCD5B9189766}" type="parTrans" cxnId="{EF894A12-7C74-47C4-93F5-3BFD8D932DAB}">
      <dgm:prSet/>
      <dgm:spPr/>
      <dgm:t>
        <a:bodyPr/>
        <a:lstStyle/>
        <a:p>
          <a:endParaRPr lang="en-CA"/>
        </a:p>
      </dgm:t>
    </dgm:pt>
    <dgm:pt modelId="{426E97B2-F557-4A69-A12E-4546863D53CD}" type="sibTrans" cxnId="{EF894A12-7C74-47C4-93F5-3BFD8D932DAB}">
      <dgm:prSet/>
      <dgm:spPr/>
      <dgm:t>
        <a:bodyPr/>
        <a:lstStyle/>
        <a:p>
          <a:endParaRPr lang="en-CA"/>
        </a:p>
      </dgm:t>
    </dgm:pt>
    <dgm:pt modelId="{E2BABADF-8CB4-42D8-8858-E81DADD1BBB4}">
      <dgm:prSet phldrT="[Text]"/>
      <dgm:spPr>
        <a:solidFill>
          <a:schemeClr val="tx1">
            <a:lumMod val="20000"/>
            <a:lumOff val="80000"/>
          </a:schemeClr>
        </a:solidFill>
      </dgm:spPr>
      <dgm:t>
        <a:bodyPr/>
        <a:lstStyle/>
        <a:p>
          <a:r>
            <a:rPr lang="en-CA" dirty="0" smtClean="0"/>
            <a:t>SSAS</a:t>
          </a:r>
          <a:endParaRPr lang="en-CA" dirty="0"/>
        </a:p>
      </dgm:t>
    </dgm:pt>
    <dgm:pt modelId="{001A0641-E897-4D29-9796-A4706A55C173}" type="parTrans" cxnId="{80B64F7F-51D0-40CB-AAFC-CE878C61AED8}">
      <dgm:prSet/>
      <dgm:spPr/>
      <dgm:t>
        <a:bodyPr/>
        <a:lstStyle/>
        <a:p>
          <a:endParaRPr lang="en-CA"/>
        </a:p>
      </dgm:t>
    </dgm:pt>
    <dgm:pt modelId="{61C48CC4-BE04-410A-A4B5-37F2BA57EBF8}" type="sibTrans" cxnId="{80B64F7F-51D0-40CB-AAFC-CE878C61AED8}">
      <dgm:prSet/>
      <dgm:spPr/>
      <dgm:t>
        <a:bodyPr/>
        <a:lstStyle/>
        <a:p>
          <a:endParaRPr lang="en-CA"/>
        </a:p>
      </dgm:t>
    </dgm:pt>
    <dgm:pt modelId="{476A5434-3813-4DB7-8A7E-EA677ADC2ECD}">
      <dgm:prSet phldrT="[Text]"/>
      <dgm:spPr>
        <a:solidFill>
          <a:schemeClr val="tx1">
            <a:lumMod val="20000"/>
            <a:lumOff val="80000"/>
          </a:schemeClr>
        </a:solidFill>
      </dgm:spPr>
      <dgm:t>
        <a:bodyPr/>
        <a:lstStyle/>
        <a:p>
          <a:r>
            <a:rPr lang="en-CA" dirty="0" smtClean="0"/>
            <a:t>SSRS</a:t>
          </a:r>
          <a:endParaRPr lang="en-CA" dirty="0"/>
        </a:p>
      </dgm:t>
    </dgm:pt>
    <dgm:pt modelId="{5F34762B-19DA-4B34-8BD9-BF1E00A4CED4}" type="parTrans" cxnId="{509A865A-2151-4405-9BDE-9866DC2C3040}">
      <dgm:prSet/>
      <dgm:spPr/>
      <dgm:t>
        <a:bodyPr/>
        <a:lstStyle/>
        <a:p>
          <a:endParaRPr lang="en-CA"/>
        </a:p>
      </dgm:t>
    </dgm:pt>
    <dgm:pt modelId="{8F10E20F-1DBD-4982-AB70-C8617D8D48D9}" type="sibTrans" cxnId="{509A865A-2151-4405-9BDE-9866DC2C3040}">
      <dgm:prSet/>
      <dgm:spPr/>
      <dgm:t>
        <a:bodyPr/>
        <a:lstStyle/>
        <a:p>
          <a:endParaRPr lang="en-CA"/>
        </a:p>
      </dgm:t>
    </dgm:pt>
    <dgm:pt modelId="{320887B6-858F-4C1B-BABE-CB79FA985724}">
      <dgm:prSet phldrT="[Text]"/>
      <dgm:spPr>
        <a:solidFill>
          <a:schemeClr val="tx1">
            <a:lumMod val="20000"/>
            <a:lumOff val="80000"/>
          </a:schemeClr>
        </a:solidFill>
      </dgm:spPr>
      <dgm:t>
        <a:bodyPr/>
        <a:lstStyle/>
        <a:p>
          <a:r>
            <a:rPr lang="en-CA" dirty="0" smtClean="0"/>
            <a:t>SSIS</a:t>
          </a:r>
          <a:endParaRPr lang="en-CA" dirty="0"/>
        </a:p>
      </dgm:t>
    </dgm:pt>
    <dgm:pt modelId="{A3E46FF7-0036-4683-8663-F85E2BE93BA3}" type="parTrans" cxnId="{A8D2081E-94F9-485A-86F5-7F4566C8C98A}">
      <dgm:prSet/>
      <dgm:spPr/>
      <dgm:t>
        <a:bodyPr/>
        <a:lstStyle/>
        <a:p>
          <a:endParaRPr lang="en-CA"/>
        </a:p>
      </dgm:t>
    </dgm:pt>
    <dgm:pt modelId="{D452182D-1A2A-44CE-88D0-B3410D68A59C}" type="sibTrans" cxnId="{A8D2081E-94F9-485A-86F5-7F4566C8C98A}">
      <dgm:prSet/>
      <dgm:spPr/>
      <dgm:t>
        <a:bodyPr/>
        <a:lstStyle/>
        <a:p>
          <a:endParaRPr lang="en-CA"/>
        </a:p>
      </dgm:t>
    </dgm:pt>
    <dgm:pt modelId="{393104AF-C982-4B53-BC00-20387DCC0CD0}">
      <dgm:prSet phldrT="[Text]"/>
      <dgm:spPr>
        <a:solidFill>
          <a:schemeClr val="tx1">
            <a:lumMod val="20000"/>
            <a:lumOff val="80000"/>
          </a:schemeClr>
        </a:solidFill>
      </dgm:spPr>
      <dgm:t>
        <a:bodyPr/>
        <a:lstStyle/>
        <a:p>
          <a:r>
            <a:rPr lang="en-CA" dirty="0" smtClean="0"/>
            <a:t>SharePoint Foundation</a:t>
          </a:r>
          <a:endParaRPr lang="en-CA" dirty="0"/>
        </a:p>
      </dgm:t>
    </dgm:pt>
    <dgm:pt modelId="{A78AA382-66A4-4214-B19E-E531C673BE52}" type="parTrans" cxnId="{F23D51C5-E2B9-456C-8562-F6AB7CA98C28}">
      <dgm:prSet/>
      <dgm:spPr/>
      <dgm:t>
        <a:bodyPr/>
        <a:lstStyle/>
        <a:p>
          <a:endParaRPr lang="en-CA"/>
        </a:p>
      </dgm:t>
    </dgm:pt>
    <dgm:pt modelId="{9361814A-84DF-412D-872A-FA3740CD1CB1}" type="sibTrans" cxnId="{F23D51C5-E2B9-456C-8562-F6AB7CA98C28}">
      <dgm:prSet/>
      <dgm:spPr/>
      <dgm:t>
        <a:bodyPr/>
        <a:lstStyle/>
        <a:p>
          <a:endParaRPr lang="en-CA"/>
        </a:p>
      </dgm:t>
    </dgm:pt>
    <dgm:pt modelId="{C820C217-0C71-43BD-A7CE-AC422224C981}">
      <dgm:prSet phldrT="[Text]"/>
      <dgm:spPr>
        <a:solidFill>
          <a:schemeClr val="tx1">
            <a:lumMod val="20000"/>
            <a:lumOff val="80000"/>
          </a:schemeClr>
        </a:solidFill>
      </dgm:spPr>
      <dgm:t>
        <a:bodyPr/>
        <a:lstStyle/>
        <a:p>
          <a:r>
            <a:rPr lang="en-CA" dirty="0" smtClean="0"/>
            <a:t>PP</a:t>
          </a:r>
          <a:endParaRPr lang="en-CA" dirty="0"/>
        </a:p>
      </dgm:t>
    </dgm:pt>
    <dgm:pt modelId="{9D287AB2-BBDF-46F4-8C6D-97659108C204}" type="parTrans" cxnId="{DD63C794-7565-4F75-B854-500F83110EF9}">
      <dgm:prSet/>
      <dgm:spPr/>
      <dgm:t>
        <a:bodyPr/>
        <a:lstStyle/>
        <a:p>
          <a:endParaRPr lang="en-CA"/>
        </a:p>
      </dgm:t>
    </dgm:pt>
    <dgm:pt modelId="{93CC964A-DC38-41C0-BCD6-DE70F2B62D88}" type="sibTrans" cxnId="{DD63C794-7565-4F75-B854-500F83110EF9}">
      <dgm:prSet/>
      <dgm:spPr/>
      <dgm:t>
        <a:bodyPr/>
        <a:lstStyle/>
        <a:p>
          <a:endParaRPr lang="en-CA"/>
        </a:p>
      </dgm:t>
    </dgm:pt>
    <dgm:pt modelId="{58F6AAD1-31F1-4B06-BE05-E1D786034C4B}" type="pres">
      <dgm:prSet presAssocID="{2F9F96B1-6051-48B2-AF0B-6116E226D6FC}" presName="Name0" presStyleCnt="0">
        <dgm:presLayoutVars>
          <dgm:chPref val="1"/>
          <dgm:dir/>
          <dgm:animOne val="branch"/>
          <dgm:animLvl val="lvl"/>
          <dgm:resizeHandles/>
        </dgm:presLayoutVars>
      </dgm:prSet>
      <dgm:spPr/>
      <dgm:t>
        <a:bodyPr/>
        <a:lstStyle/>
        <a:p>
          <a:endParaRPr lang="en-CA"/>
        </a:p>
      </dgm:t>
    </dgm:pt>
    <dgm:pt modelId="{4B00AD97-2A80-4687-924A-6EE572D1D488}" type="pres">
      <dgm:prSet presAssocID="{A07B566C-6719-40B0-BE69-220B6867B5D9}" presName="vertOne" presStyleCnt="0"/>
      <dgm:spPr/>
    </dgm:pt>
    <dgm:pt modelId="{70B50377-6A4E-481D-9E4E-A5B827A64716}" type="pres">
      <dgm:prSet presAssocID="{A07B566C-6719-40B0-BE69-220B6867B5D9}" presName="txOne" presStyleLbl="node0" presStyleIdx="0" presStyleCnt="1">
        <dgm:presLayoutVars>
          <dgm:chPref val="3"/>
        </dgm:presLayoutVars>
      </dgm:prSet>
      <dgm:spPr/>
      <dgm:t>
        <a:bodyPr/>
        <a:lstStyle/>
        <a:p>
          <a:endParaRPr lang="en-CA"/>
        </a:p>
      </dgm:t>
    </dgm:pt>
    <dgm:pt modelId="{1169BB37-1A47-4C77-BD8E-EC5FA5A0B62D}" type="pres">
      <dgm:prSet presAssocID="{A07B566C-6719-40B0-BE69-220B6867B5D9}" presName="parTransOne" presStyleCnt="0"/>
      <dgm:spPr/>
    </dgm:pt>
    <dgm:pt modelId="{F4560535-A56D-4BAE-BECD-378C94AC62E9}" type="pres">
      <dgm:prSet presAssocID="{A07B566C-6719-40B0-BE69-220B6867B5D9}" presName="horzOne" presStyleCnt="0"/>
      <dgm:spPr/>
    </dgm:pt>
    <dgm:pt modelId="{B1F0DEE9-D91B-4135-B9D6-46A327D7D427}" type="pres">
      <dgm:prSet presAssocID="{64CB80CB-397F-4C52-81D6-E9A8769ECA14}" presName="vertTwo" presStyleCnt="0"/>
      <dgm:spPr/>
    </dgm:pt>
    <dgm:pt modelId="{9695DE29-FFF9-4BCF-82AF-830A8D912C6F}" type="pres">
      <dgm:prSet presAssocID="{64CB80CB-397F-4C52-81D6-E9A8769ECA14}" presName="txTwo" presStyleLbl="node2" presStyleIdx="0" presStyleCnt="1">
        <dgm:presLayoutVars>
          <dgm:chPref val="3"/>
        </dgm:presLayoutVars>
      </dgm:prSet>
      <dgm:spPr/>
      <dgm:t>
        <a:bodyPr/>
        <a:lstStyle/>
        <a:p>
          <a:endParaRPr lang="en-CA"/>
        </a:p>
      </dgm:t>
    </dgm:pt>
    <dgm:pt modelId="{85F464B5-D907-4DCE-9C4D-5DB314194069}" type="pres">
      <dgm:prSet presAssocID="{64CB80CB-397F-4C52-81D6-E9A8769ECA14}" presName="parTransTwo" presStyleCnt="0"/>
      <dgm:spPr/>
    </dgm:pt>
    <dgm:pt modelId="{776906DB-0E89-4700-9A15-A1544D9B96DD}" type="pres">
      <dgm:prSet presAssocID="{64CB80CB-397F-4C52-81D6-E9A8769ECA14}" presName="horzTwo" presStyleCnt="0"/>
      <dgm:spPr/>
    </dgm:pt>
    <dgm:pt modelId="{DCB937B6-5A11-4988-A30D-DDB6A529534E}" type="pres">
      <dgm:prSet presAssocID="{393104AF-C982-4B53-BC00-20387DCC0CD0}" presName="vertThree" presStyleCnt="0"/>
      <dgm:spPr/>
    </dgm:pt>
    <dgm:pt modelId="{3EC656BA-BC0B-4D2A-8DBC-AD3F4BF44D08}" type="pres">
      <dgm:prSet presAssocID="{393104AF-C982-4B53-BC00-20387DCC0CD0}" presName="txThree" presStyleLbl="node3" presStyleIdx="0" presStyleCnt="1">
        <dgm:presLayoutVars>
          <dgm:chPref val="3"/>
        </dgm:presLayoutVars>
      </dgm:prSet>
      <dgm:spPr/>
      <dgm:t>
        <a:bodyPr/>
        <a:lstStyle/>
        <a:p>
          <a:endParaRPr lang="en-CA"/>
        </a:p>
      </dgm:t>
    </dgm:pt>
    <dgm:pt modelId="{296F24D2-9AAB-48FA-ACFC-1A4C9D35E2EB}" type="pres">
      <dgm:prSet presAssocID="{393104AF-C982-4B53-BC00-20387DCC0CD0}" presName="parTransThree" presStyleCnt="0"/>
      <dgm:spPr/>
    </dgm:pt>
    <dgm:pt modelId="{EEB6364E-F590-4106-A46D-8F2219055D15}" type="pres">
      <dgm:prSet presAssocID="{393104AF-C982-4B53-BC00-20387DCC0CD0}" presName="horzThree" presStyleCnt="0"/>
      <dgm:spPr/>
    </dgm:pt>
    <dgm:pt modelId="{5AC65D2B-890F-43A8-9339-9B367E46CB38}" type="pres">
      <dgm:prSet presAssocID="{D97CBECF-5DDA-4E73-8755-2AA9B1661CFD}" presName="vertFour" presStyleCnt="0">
        <dgm:presLayoutVars>
          <dgm:chPref val="3"/>
        </dgm:presLayoutVars>
      </dgm:prSet>
      <dgm:spPr/>
    </dgm:pt>
    <dgm:pt modelId="{03C50450-64ED-4016-A067-5A19F6531A2F}" type="pres">
      <dgm:prSet presAssocID="{D97CBECF-5DDA-4E73-8755-2AA9B1661CFD}" presName="txFour" presStyleLbl="node4" presStyleIdx="0" presStyleCnt="5">
        <dgm:presLayoutVars>
          <dgm:chPref val="3"/>
        </dgm:presLayoutVars>
      </dgm:prSet>
      <dgm:spPr/>
      <dgm:t>
        <a:bodyPr/>
        <a:lstStyle/>
        <a:p>
          <a:endParaRPr lang="en-CA"/>
        </a:p>
      </dgm:t>
    </dgm:pt>
    <dgm:pt modelId="{7F8B1E3D-3AB8-4A1C-BA40-43ECF0427B32}" type="pres">
      <dgm:prSet presAssocID="{D97CBECF-5DDA-4E73-8755-2AA9B1661CFD}" presName="horzFour" presStyleCnt="0"/>
      <dgm:spPr/>
    </dgm:pt>
    <dgm:pt modelId="{27B22A6E-C22F-4CC0-A257-8269CF8853CE}" type="pres">
      <dgm:prSet presAssocID="{426E97B2-F557-4A69-A12E-4546863D53CD}" presName="sibSpaceFour" presStyleCnt="0"/>
      <dgm:spPr/>
    </dgm:pt>
    <dgm:pt modelId="{4D2FCB56-627B-4724-BC1E-C7C87FF986B7}" type="pres">
      <dgm:prSet presAssocID="{E2BABADF-8CB4-42D8-8858-E81DADD1BBB4}" presName="vertFour" presStyleCnt="0">
        <dgm:presLayoutVars>
          <dgm:chPref val="3"/>
        </dgm:presLayoutVars>
      </dgm:prSet>
      <dgm:spPr/>
    </dgm:pt>
    <dgm:pt modelId="{2EBA7522-5278-4752-8730-28904C226587}" type="pres">
      <dgm:prSet presAssocID="{E2BABADF-8CB4-42D8-8858-E81DADD1BBB4}" presName="txFour" presStyleLbl="node4" presStyleIdx="1" presStyleCnt="5">
        <dgm:presLayoutVars>
          <dgm:chPref val="3"/>
        </dgm:presLayoutVars>
      </dgm:prSet>
      <dgm:spPr/>
      <dgm:t>
        <a:bodyPr/>
        <a:lstStyle/>
        <a:p>
          <a:endParaRPr lang="en-CA"/>
        </a:p>
      </dgm:t>
    </dgm:pt>
    <dgm:pt modelId="{AF5B57A0-36FF-4667-9A35-0BD38DE321D0}" type="pres">
      <dgm:prSet presAssocID="{E2BABADF-8CB4-42D8-8858-E81DADD1BBB4}" presName="horzFour" presStyleCnt="0"/>
      <dgm:spPr/>
    </dgm:pt>
    <dgm:pt modelId="{69CB97DC-ACA6-4C4B-8251-71DE9287A41A}" type="pres">
      <dgm:prSet presAssocID="{61C48CC4-BE04-410A-A4B5-37F2BA57EBF8}" presName="sibSpaceFour" presStyleCnt="0"/>
      <dgm:spPr/>
    </dgm:pt>
    <dgm:pt modelId="{EE09969F-ADD8-4CE9-860E-A2797CDF6763}" type="pres">
      <dgm:prSet presAssocID="{320887B6-858F-4C1B-BABE-CB79FA985724}" presName="vertFour" presStyleCnt="0">
        <dgm:presLayoutVars>
          <dgm:chPref val="3"/>
        </dgm:presLayoutVars>
      </dgm:prSet>
      <dgm:spPr/>
    </dgm:pt>
    <dgm:pt modelId="{4C86E6A2-8F67-4945-93C1-5A20C420C307}" type="pres">
      <dgm:prSet presAssocID="{320887B6-858F-4C1B-BABE-CB79FA985724}" presName="txFour" presStyleLbl="node4" presStyleIdx="2" presStyleCnt="5">
        <dgm:presLayoutVars>
          <dgm:chPref val="3"/>
        </dgm:presLayoutVars>
      </dgm:prSet>
      <dgm:spPr/>
      <dgm:t>
        <a:bodyPr/>
        <a:lstStyle/>
        <a:p>
          <a:endParaRPr lang="en-CA"/>
        </a:p>
      </dgm:t>
    </dgm:pt>
    <dgm:pt modelId="{EE620AE1-E1B2-48E4-9AEB-E67DD952A037}" type="pres">
      <dgm:prSet presAssocID="{320887B6-858F-4C1B-BABE-CB79FA985724}" presName="horzFour" presStyleCnt="0"/>
      <dgm:spPr/>
    </dgm:pt>
    <dgm:pt modelId="{4B3644DF-2892-4288-850B-2CC95FFC3A78}" type="pres">
      <dgm:prSet presAssocID="{D452182D-1A2A-44CE-88D0-B3410D68A59C}" presName="sibSpaceFour" presStyleCnt="0"/>
      <dgm:spPr/>
    </dgm:pt>
    <dgm:pt modelId="{4492C4C7-2A3B-4442-9D64-8E0CDC8A7D84}" type="pres">
      <dgm:prSet presAssocID="{476A5434-3813-4DB7-8A7E-EA677ADC2ECD}" presName="vertFour" presStyleCnt="0">
        <dgm:presLayoutVars>
          <dgm:chPref val="3"/>
        </dgm:presLayoutVars>
      </dgm:prSet>
      <dgm:spPr/>
    </dgm:pt>
    <dgm:pt modelId="{10B0C311-ED9D-40E1-B79A-B9E5FD1289DC}" type="pres">
      <dgm:prSet presAssocID="{476A5434-3813-4DB7-8A7E-EA677ADC2ECD}" presName="txFour" presStyleLbl="node4" presStyleIdx="3" presStyleCnt="5">
        <dgm:presLayoutVars>
          <dgm:chPref val="3"/>
        </dgm:presLayoutVars>
      </dgm:prSet>
      <dgm:spPr/>
      <dgm:t>
        <a:bodyPr/>
        <a:lstStyle/>
        <a:p>
          <a:endParaRPr lang="en-CA"/>
        </a:p>
      </dgm:t>
    </dgm:pt>
    <dgm:pt modelId="{9FF4B554-6B93-4D6B-994E-5F6320624230}" type="pres">
      <dgm:prSet presAssocID="{476A5434-3813-4DB7-8A7E-EA677ADC2ECD}" presName="horzFour" presStyleCnt="0"/>
      <dgm:spPr/>
    </dgm:pt>
    <dgm:pt modelId="{8E5591D7-DC0C-45B4-90D9-55BB492A3679}" type="pres">
      <dgm:prSet presAssocID="{8F10E20F-1DBD-4982-AB70-C8617D8D48D9}" presName="sibSpaceFour" presStyleCnt="0"/>
      <dgm:spPr/>
    </dgm:pt>
    <dgm:pt modelId="{F3C7C6CC-644C-41E3-A247-89408BAFFAFB}" type="pres">
      <dgm:prSet presAssocID="{C820C217-0C71-43BD-A7CE-AC422224C981}" presName="vertFour" presStyleCnt="0">
        <dgm:presLayoutVars>
          <dgm:chPref val="3"/>
        </dgm:presLayoutVars>
      </dgm:prSet>
      <dgm:spPr/>
    </dgm:pt>
    <dgm:pt modelId="{634F61F0-B2A7-4990-BC49-6509BB09D833}" type="pres">
      <dgm:prSet presAssocID="{C820C217-0C71-43BD-A7CE-AC422224C981}" presName="txFour" presStyleLbl="node4" presStyleIdx="4" presStyleCnt="5">
        <dgm:presLayoutVars>
          <dgm:chPref val="3"/>
        </dgm:presLayoutVars>
      </dgm:prSet>
      <dgm:spPr/>
      <dgm:t>
        <a:bodyPr/>
        <a:lstStyle/>
        <a:p>
          <a:endParaRPr lang="en-CA"/>
        </a:p>
      </dgm:t>
    </dgm:pt>
    <dgm:pt modelId="{C8537B8B-F177-433F-BB7A-3368CD72BF82}" type="pres">
      <dgm:prSet presAssocID="{C820C217-0C71-43BD-A7CE-AC422224C981}" presName="horzFour" presStyleCnt="0"/>
      <dgm:spPr/>
    </dgm:pt>
  </dgm:ptLst>
  <dgm:cxnLst>
    <dgm:cxn modelId="{94A54849-ED05-4B06-8C29-06FDC52F12E9}" type="presOf" srcId="{C820C217-0C71-43BD-A7CE-AC422224C981}" destId="{634F61F0-B2A7-4990-BC49-6509BB09D833}" srcOrd="0" destOrd="0" presId="urn:microsoft.com/office/officeart/2005/8/layout/architecture+Icon"/>
    <dgm:cxn modelId="{73F8133E-46FA-4F27-8E86-107DF1CDFF25}" type="presOf" srcId="{D97CBECF-5DDA-4E73-8755-2AA9B1661CFD}" destId="{03C50450-64ED-4016-A067-5A19F6531A2F}" srcOrd="0" destOrd="0" presId="urn:microsoft.com/office/officeart/2005/8/layout/architecture+Icon"/>
    <dgm:cxn modelId="{EF894A12-7C74-47C4-93F5-3BFD8D932DAB}" srcId="{393104AF-C982-4B53-BC00-20387DCC0CD0}" destId="{D97CBECF-5DDA-4E73-8755-2AA9B1661CFD}" srcOrd="0" destOrd="0" parTransId="{AD7243A5-849A-44E1-9421-CCD5B9189766}" sibTransId="{426E97B2-F557-4A69-A12E-4546863D53CD}"/>
    <dgm:cxn modelId="{DD63C794-7565-4F75-B854-500F83110EF9}" srcId="{393104AF-C982-4B53-BC00-20387DCC0CD0}" destId="{C820C217-0C71-43BD-A7CE-AC422224C981}" srcOrd="4" destOrd="0" parTransId="{9D287AB2-BBDF-46F4-8C6D-97659108C204}" sibTransId="{93CC964A-DC38-41C0-BCD6-DE70F2B62D88}"/>
    <dgm:cxn modelId="{509A865A-2151-4405-9BDE-9866DC2C3040}" srcId="{393104AF-C982-4B53-BC00-20387DCC0CD0}" destId="{476A5434-3813-4DB7-8A7E-EA677ADC2ECD}" srcOrd="3" destOrd="0" parTransId="{5F34762B-19DA-4B34-8BD9-BF1E00A4CED4}" sibTransId="{8F10E20F-1DBD-4982-AB70-C8617D8D48D9}"/>
    <dgm:cxn modelId="{80B64F7F-51D0-40CB-AAFC-CE878C61AED8}" srcId="{393104AF-C982-4B53-BC00-20387DCC0CD0}" destId="{E2BABADF-8CB4-42D8-8858-E81DADD1BBB4}" srcOrd="1" destOrd="0" parTransId="{001A0641-E897-4D29-9796-A4706A55C173}" sibTransId="{61C48CC4-BE04-410A-A4B5-37F2BA57EBF8}"/>
    <dgm:cxn modelId="{FE039AC4-3C79-49A1-9DDD-5DBB021D1A56}" type="presOf" srcId="{320887B6-858F-4C1B-BABE-CB79FA985724}" destId="{4C86E6A2-8F67-4945-93C1-5A20C420C307}" srcOrd="0" destOrd="0" presId="urn:microsoft.com/office/officeart/2005/8/layout/architecture+Icon"/>
    <dgm:cxn modelId="{229EF743-67E7-4B9A-96AF-EDD5F8D3C3D3}" type="presOf" srcId="{2F9F96B1-6051-48B2-AF0B-6116E226D6FC}" destId="{58F6AAD1-31F1-4B06-BE05-E1D786034C4B}" srcOrd="0" destOrd="0" presId="urn:microsoft.com/office/officeart/2005/8/layout/architecture+Icon"/>
    <dgm:cxn modelId="{F23D51C5-E2B9-456C-8562-F6AB7CA98C28}" srcId="{64CB80CB-397F-4C52-81D6-E9A8769ECA14}" destId="{393104AF-C982-4B53-BC00-20387DCC0CD0}" srcOrd="0" destOrd="0" parTransId="{A78AA382-66A4-4214-B19E-E531C673BE52}" sibTransId="{9361814A-84DF-412D-872A-FA3740CD1CB1}"/>
    <dgm:cxn modelId="{B8DF03B1-9941-4A87-B4FB-724313A88D73}" type="presOf" srcId="{E2BABADF-8CB4-42D8-8858-E81DADD1BBB4}" destId="{2EBA7522-5278-4752-8730-28904C226587}" srcOrd="0" destOrd="0" presId="urn:microsoft.com/office/officeart/2005/8/layout/architecture+Icon"/>
    <dgm:cxn modelId="{3E593433-4E7D-4D3F-8403-5FF4AE73DD89}" type="presOf" srcId="{476A5434-3813-4DB7-8A7E-EA677ADC2ECD}" destId="{10B0C311-ED9D-40E1-B79A-B9E5FD1289DC}" srcOrd="0" destOrd="0" presId="urn:microsoft.com/office/officeart/2005/8/layout/architecture+Icon"/>
    <dgm:cxn modelId="{B8F0AD6B-7FB0-4075-8CD1-856022275E9D}" srcId="{A07B566C-6719-40B0-BE69-220B6867B5D9}" destId="{64CB80CB-397F-4C52-81D6-E9A8769ECA14}" srcOrd="0" destOrd="0" parTransId="{16C62B52-D5A0-4135-96FF-80DC38DEEED9}" sibTransId="{F7CD59E0-8F50-41B2-8109-CAE5DFA42DA5}"/>
    <dgm:cxn modelId="{A8D2081E-94F9-485A-86F5-7F4566C8C98A}" srcId="{393104AF-C982-4B53-BC00-20387DCC0CD0}" destId="{320887B6-858F-4C1B-BABE-CB79FA985724}" srcOrd="2" destOrd="0" parTransId="{A3E46FF7-0036-4683-8663-F85E2BE93BA3}" sibTransId="{D452182D-1A2A-44CE-88D0-B3410D68A59C}"/>
    <dgm:cxn modelId="{122066F9-2F6B-4888-85BC-6FC001B20F81}" type="presOf" srcId="{64CB80CB-397F-4C52-81D6-E9A8769ECA14}" destId="{9695DE29-FFF9-4BCF-82AF-830A8D912C6F}" srcOrd="0" destOrd="0" presId="urn:microsoft.com/office/officeart/2005/8/layout/architecture+Icon"/>
    <dgm:cxn modelId="{B6E32CC8-936E-48DC-BB4B-A99129977F33}" srcId="{2F9F96B1-6051-48B2-AF0B-6116E226D6FC}" destId="{A07B566C-6719-40B0-BE69-220B6867B5D9}" srcOrd="0" destOrd="0" parTransId="{6553C6A6-D58A-4395-B97D-B8C32B828D8F}" sibTransId="{EB1CB2C1-9A71-4ABA-B525-92A4BC1FFBC3}"/>
    <dgm:cxn modelId="{78466134-EAC7-480C-AA3B-B60BC35E66B5}" type="presOf" srcId="{A07B566C-6719-40B0-BE69-220B6867B5D9}" destId="{70B50377-6A4E-481D-9E4E-A5B827A64716}" srcOrd="0" destOrd="0" presId="urn:microsoft.com/office/officeart/2005/8/layout/architecture+Icon"/>
    <dgm:cxn modelId="{77579F91-5BD5-4FCC-B9A9-D528A811344C}" type="presOf" srcId="{393104AF-C982-4B53-BC00-20387DCC0CD0}" destId="{3EC656BA-BC0B-4D2A-8DBC-AD3F4BF44D08}" srcOrd="0" destOrd="0" presId="urn:microsoft.com/office/officeart/2005/8/layout/architecture+Icon"/>
    <dgm:cxn modelId="{37D8FDA3-8809-4303-A47B-B7C40E507155}" type="presParOf" srcId="{58F6AAD1-31F1-4B06-BE05-E1D786034C4B}" destId="{4B00AD97-2A80-4687-924A-6EE572D1D488}" srcOrd="0" destOrd="0" presId="urn:microsoft.com/office/officeart/2005/8/layout/architecture+Icon"/>
    <dgm:cxn modelId="{8EEF40D1-46EE-4385-9898-17A3AB7B187B}" type="presParOf" srcId="{4B00AD97-2A80-4687-924A-6EE572D1D488}" destId="{70B50377-6A4E-481D-9E4E-A5B827A64716}" srcOrd="0" destOrd="0" presId="urn:microsoft.com/office/officeart/2005/8/layout/architecture+Icon"/>
    <dgm:cxn modelId="{AA0B3E0A-FBB1-4D10-8EBE-E61E48E38D26}" type="presParOf" srcId="{4B00AD97-2A80-4687-924A-6EE572D1D488}" destId="{1169BB37-1A47-4C77-BD8E-EC5FA5A0B62D}" srcOrd="1" destOrd="0" presId="urn:microsoft.com/office/officeart/2005/8/layout/architecture+Icon"/>
    <dgm:cxn modelId="{926B5306-2462-45B6-A3A1-EC38F9E0C29C}" type="presParOf" srcId="{4B00AD97-2A80-4687-924A-6EE572D1D488}" destId="{F4560535-A56D-4BAE-BECD-378C94AC62E9}" srcOrd="2" destOrd="0" presId="urn:microsoft.com/office/officeart/2005/8/layout/architecture+Icon"/>
    <dgm:cxn modelId="{95D65973-7018-4C90-B2DD-9210CE04F985}" type="presParOf" srcId="{F4560535-A56D-4BAE-BECD-378C94AC62E9}" destId="{B1F0DEE9-D91B-4135-B9D6-46A327D7D427}" srcOrd="0" destOrd="0" presId="urn:microsoft.com/office/officeart/2005/8/layout/architecture+Icon"/>
    <dgm:cxn modelId="{FF0D000F-5E94-4C5B-9D28-C400B2AD1E10}" type="presParOf" srcId="{B1F0DEE9-D91B-4135-B9D6-46A327D7D427}" destId="{9695DE29-FFF9-4BCF-82AF-830A8D912C6F}" srcOrd="0" destOrd="0" presId="urn:microsoft.com/office/officeart/2005/8/layout/architecture+Icon"/>
    <dgm:cxn modelId="{7830C5A1-84F9-48B2-9F90-54FCF9F13930}" type="presParOf" srcId="{B1F0DEE9-D91B-4135-B9D6-46A327D7D427}" destId="{85F464B5-D907-4DCE-9C4D-5DB314194069}" srcOrd="1" destOrd="0" presId="urn:microsoft.com/office/officeart/2005/8/layout/architecture+Icon"/>
    <dgm:cxn modelId="{1FCE173F-D9E3-4BAB-AE41-8C6F8A312605}" type="presParOf" srcId="{B1F0DEE9-D91B-4135-B9D6-46A327D7D427}" destId="{776906DB-0E89-4700-9A15-A1544D9B96DD}" srcOrd="2" destOrd="0" presId="urn:microsoft.com/office/officeart/2005/8/layout/architecture+Icon"/>
    <dgm:cxn modelId="{26535A7E-8730-470D-A1B3-782BBE6ED35C}" type="presParOf" srcId="{776906DB-0E89-4700-9A15-A1544D9B96DD}" destId="{DCB937B6-5A11-4988-A30D-DDB6A529534E}" srcOrd="0" destOrd="0" presId="urn:microsoft.com/office/officeart/2005/8/layout/architecture+Icon"/>
    <dgm:cxn modelId="{8BCD4637-3EAD-4F43-8606-4278BFB0657E}" type="presParOf" srcId="{DCB937B6-5A11-4988-A30D-DDB6A529534E}" destId="{3EC656BA-BC0B-4D2A-8DBC-AD3F4BF44D08}" srcOrd="0" destOrd="0" presId="urn:microsoft.com/office/officeart/2005/8/layout/architecture+Icon"/>
    <dgm:cxn modelId="{661E941F-FA7D-4498-893D-21FECF885CD1}" type="presParOf" srcId="{DCB937B6-5A11-4988-A30D-DDB6A529534E}" destId="{296F24D2-9AAB-48FA-ACFC-1A4C9D35E2EB}" srcOrd="1" destOrd="0" presId="urn:microsoft.com/office/officeart/2005/8/layout/architecture+Icon"/>
    <dgm:cxn modelId="{805B4587-3118-45E4-AD2A-036A83105D51}" type="presParOf" srcId="{DCB937B6-5A11-4988-A30D-DDB6A529534E}" destId="{EEB6364E-F590-4106-A46D-8F2219055D15}" srcOrd="2" destOrd="0" presId="urn:microsoft.com/office/officeart/2005/8/layout/architecture+Icon"/>
    <dgm:cxn modelId="{A1F69070-1D40-49CE-98CF-004180F5744A}" type="presParOf" srcId="{EEB6364E-F590-4106-A46D-8F2219055D15}" destId="{5AC65D2B-890F-43A8-9339-9B367E46CB38}" srcOrd="0" destOrd="0" presId="urn:microsoft.com/office/officeart/2005/8/layout/architecture+Icon"/>
    <dgm:cxn modelId="{4ED6A03D-D14C-47B1-A396-41483C3BF866}" type="presParOf" srcId="{5AC65D2B-890F-43A8-9339-9B367E46CB38}" destId="{03C50450-64ED-4016-A067-5A19F6531A2F}" srcOrd="0" destOrd="0" presId="urn:microsoft.com/office/officeart/2005/8/layout/architecture+Icon"/>
    <dgm:cxn modelId="{9AFECD09-FC6A-4A85-AC29-DB137744A4E0}" type="presParOf" srcId="{5AC65D2B-890F-43A8-9339-9B367E46CB38}" destId="{7F8B1E3D-3AB8-4A1C-BA40-43ECF0427B32}" srcOrd="1" destOrd="0" presId="urn:microsoft.com/office/officeart/2005/8/layout/architecture+Icon"/>
    <dgm:cxn modelId="{32AE73E0-5594-4790-9C57-6357DD6FD587}" type="presParOf" srcId="{EEB6364E-F590-4106-A46D-8F2219055D15}" destId="{27B22A6E-C22F-4CC0-A257-8269CF8853CE}" srcOrd="1" destOrd="0" presId="urn:microsoft.com/office/officeart/2005/8/layout/architecture+Icon"/>
    <dgm:cxn modelId="{0B5EED5E-0C1E-466D-8503-94542CF39A71}" type="presParOf" srcId="{EEB6364E-F590-4106-A46D-8F2219055D15}" destId="{4D2FCB56-627B-4724-BC1E-C7C87FF986B7}" srcOrd="2" destOrd="0" presId="urn:microsoft.com/office/officeart/2005/8/layout/architecture+Icon"/>
    <dgm:cxn modelId="{77BC0661-0CF9-43C8-8255-46BE6205102D}" type="presParOf" srcId="{4D2FCB56-627B-4724-BC1E-C7C87FF986B7}" destId="{2EBA7522-5278-4752-8730-28904C226587}" srcOrd="0" destOrd="0" presId="urn:microsoft.com/office/officeart/2005/8/layout/architecture+Icon"/>
    <dgm:cxn modelId="{EFFC763C-9A18-4C37-A008-3FFA330E4A1A}" type="presParOf" srcId="{4D2FCB56-627B-4724-BC1E-C7C87FF986B7}" destId="{AF5B57A0-36FF-4667-9A35-0BD38DE321D0}" srcOrd="1" destOrd="0" presId="urn:microsoft.com/office/officeart/2005/8/layout/architecture+Icon"/>
    <dgm:cxn modelId="{50C0C8B9-A167-4060-9A9D-92F78E72BD2A}" type="presParOf" srcId="{EEB6364E-F590-4106-A46D-8F2219055D15}" destId="{69CB97DC-ACA6-4C4B-8251-71DE9287A41A}" srcOrd="3" destOrd="0" presId="urn:microsoft.com/office/officeart/2005/8/layout/architecture+Icon"/>
    <dgm:cxn modelId="{E6984B59-6E87-4FEB-984A-94119C16E10A}" type="presParOf" srcId="{EEB6364E-F590-4106-A46D-8F2219055D15}" destId="{EE09969F-ADD8-4CE9-860E-A2797CDF6763}" srcOrd="4" destOrd="0" presId="urn:microsoft.com/office/officeart/2005/8/layout/architecture+Icon"/>
    <dgm:cxn modelId="{4FF35EAF-1BC7-4BC0-8648-A361B3E10C9E}" type="presParOf" srcId="{EE09969F-ADD8-4CE9-860E-A2797CDF6763}" destId="{4C86E6A2-8F67-4945-93C1-5A20C420C307}" srcOrd="0" destOrd="0" presId="urn:microsoft.com/office/officeart/2005/8/layout/architecture+Icon"/>
    <dgm:cxn modelId="{9F7B56C5-E825-49E5-8F2B-CE25E9782B70}" type="presParOf" srcId="{EE09969F-ADD8-4CE9-860E-A2797CDF6763}" destId="{EE620AE1-E1B2-48E4-9AEB-E67DD952A037}" srcOrd="1" destOrd="0" presId="urn:microsoft.com/office/officeart/2005/8/layout/architecture+Icon"/>
    <dgm:cxn modelId="{2FFE0B85-AC69-4E12-A186-5B8D1C501206}" type="presParOf" srcId="{EEB6364E-F590-4106-A46D-8F2219055D15}" destId="{4B3644DF-2892-4288-850B-2CC95FFC3A78}" srcOrd="5" destOrd="0" presId="urn:microsoft.com/office/officeart/2005/8/layout/architecture+Icon"/>
    <dgm:cxn modelId="{7B521161-9676-469F-B12E-7E25BD63AA68}" type="presParOf" srcId="{EEB6364E-F590-4106-A46D-8F2219055D15}" destId="{4492C4C7-2A3B-4442-9D64-8E0CDC8A7D84}" srcOrd="6" destOrd="0" presId="urn:microsoft.com/office/officeart/2005/8/layout/architecture+Icon"/>
    <dgm:cxn modelId="{40B641EF-0EAB-4785-B730-384086648E49}" type="presParOf" srcId="{4492C4C7-2A3B-4442-9D64-8E0CDC8A7D84}" destId="{10B0C311-ED9D-40E1-B79A-B9E5FD1289DC}" srcOrd="0" destOrd="0" presId="urn:microsoft.com/office/officeart/2005/8/layout/architecture+Icon"/>
    <dgm:cxn modelId="{83E69E97-5C34-40C1-AA06-EB00A22D259B}" type="presParOf" srcId="{4492C4C7-2A3B-4442-9D64-8E0CDC8A7D84}" destId="{9FF4B554-6B93-4D6B-994E-5F6320624230}" srcOrd="1" destOrd="0" presId="urn:microsoft.com/office/officeart/2005/8/layout/architecture+Icon"/>
    <dgm:cxn modelId="{ACD7E91C-2593-418B-8BBD-9B3FBD493FB3}" type="presParOf" srcId="{EEB6364E-F590-4106-A46D-8F2219055D15}" destId="{8E5591D7-DC0C-45B4-90D9-55BB492A3679}" srcOrd="7" destOrd="0" presId="urn:microsoft.com/office/officeart/2005/8/layout/architecture+Icon"/>
    <dgm:cxn modelId="{516B18D2-7BBF-4C0A-BC47-B952262DC20A}" type="presParOf" srcId="{EEB6364E-F590-4106-A46D-8F2219055D15}" destId="{F3C7C6CC-644C-41E3-A247-89408BAFFAFB}" srcOrd="8" destOrd="0" presId="urn:microsoft.com/office/officeart/2005/8/layout/architecture+Icon"/>
    <dgm:cxn modelId="{BF3F3A9F-A7ED-4544-872A-90A94B36B4B0}" type="presParOf" srcId="{F3C7C6CC-644C-41E3-A247-89408BAFFAFB}" destId="{634F61F0-B2A7-4990-BC49-6509BB09D833}" srcOrd="0" destOrd="0" presId="urn:microsoft.com/office/officeart/2005/8/layout/architecture+Icon"/>
    <dgm:cxn modelId="{8A3444B0-0425-431E-B29F-8C2F1141F33E}" type="presParOf" srcId="{F3C7C6CC-644C-41E3-A247-89408BAFFAFB}" destId="{C8537B8B-F177-433F-BB7A-3368CD72BF82}" srcOrd="1" destOrd="0" presId="urn:microsoft.com/office/officeart/2005/8/layout/architecture+Icon"/>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F9F96B1-6051-48B2-AF0B-6116E226D6FC}" type="doc">
      <dgm:prSet loTypeId="urn:microsoft.com/office/officeart/2005/8/layout/architecture+Icon" loCatId="relationship" qsTypeId="urn:microsoft.com/office/officeart/2005/8/quickstyle/simple3" qsCatId="simple" csTypeId="urn:microsoft.com/office/officeart/2005/8/colors/accent0_3" csCatId="mainScheme" phldr="1"/>
      <dgm:spPr/>
      <dgm:t>
        <a:bodyPr/>
        <a:lstStyle/>
        <a:p>
          <a:endParaRPr lang="en-CA"/>
        </a:p>
      </dgm:t>
    </dgm:pt>
    <dgm:pt modelId="{A07B566C-6719-40B0-BE69-220B6867B5D9}">
      <dgm:prSet phldrT="[Text]"/>
      <dgm:spPr>
        <a:solidFill>
          <a:schemeClr val="tx1">
            <a:lumMod val="20000"/>
            <a:lumOff val="80000"/>
          </a:schemeClr>
        </a:solidFill>
      </dgm:spPr>
      <dgm:t>
        <a:bodyPr/>
        <a:lstStyle/>
        <a:p>
          <a:r>
            <a:rPr lang="en-CA" dirty="0" smtClean="0"/>
            <a:t>Server OS</a:t>
          </a:r>
          <a:endParaRPr lang="en-CA" dirty="0"/>
        </a:p>
      </dgm:t>
    </dgm:pt>
    <dgm:pt modelId="{6553C6A6-D58A-4395-B97D-B8C32B828D8F}" type="parTrans" cxnId="{B6E32CC8-936E-48DC-BB4B-A99129977F33}">
      <dgm:prSet/>
      <dgm:spPr/>
      <dgm:t>
        <a:bodyPr/>
        <a:lstStyle/>
        <a:p>
          <a:endParaRPr lang="en-CA"/>
        </a:p>
      </dgm:t>
    </dgm:pt>
    <dgm:pt modelId="{EB1CB2C1-9A71-4ABA-B525-92A4BC1FFBC3}" type="sibTrans" cxnId="{B6E32CC8-936E-48DC-BB4B-A99129977F33}">
      <dgm:prSet/>
      <dgm:spPr/>
      <dgm:t>
        <a:bodyPr/>
        <a:lstStyle/>
        <a:p>
          <a:endParaRPr lang="en-CA"/>
        </a:p>
      </dgm:t>
    </dgm:pt>
    <dgm:pt modelId="{64CB80CB-397F-4C52-81D6-E9A8769ECA14}">
      <dgm:prSet phldrT="[Text]"/>
      <dgm:spPr>
        <a:solidFill>
          <a:schemeClr val="tx1">
            <a:lumMod val="20000"/>
            <a:lumOff val="80000"/>
          </a:schemeClr>
        </a:solidFill>
      </dgm:spPr>
      <dgm:t>
        <a:bodyPr/>
        <a:lstStyle/>
        <a:p>
          <a:r>
            <a:rPr lang="en-CA" dirty="0" smtClean="0"/>
            <a:t>SharePoint Foundation</a:t>
          </a:r>
          <a:endParaRPr lang="en-CA" dirty="0"/>
        </a:p>
      </dgm:t>
    </dgm:pt>
    <dgm:pt modelId="{16C62B52-D5A0-4135-96FF-80DC38DEEED9}" type="parTrans" cxnId="{B8F0AD6B-7FB0-4075-8CD1-856022275E9D}">
      <dgm:prSet/>
      <dgm:spPr/>
      <dgm:t>
        <a:bodyPr/>
        <a:lstStyle/>
        <a:p>
          <a:endParaRPr lang="en-CA"/>
        </a:p>
      </dgm:t>
    </dgm:pt>
    <dgm:pt modelId="{F7CD59E0-8F50-41B2-8109-CAE5DFA42DA5}" type="sibTrans" cxnId="{B8F0AD6B-7FB0-4075-8CD1-856022275E9D}">
      <dgm:prSet/>
      <dgm:spPr/>
      <dgm:t>
        <a:bodyPr/>
        <a:lstStyle/>
        <a:p>
          <a:endParaRPr lang="en-CA"/>
        </a:p>
      </dgm:t>
    </dgm:pt>
    <dgm:pt modelId="{D97CBECF-5DDA-4E73-8755-2AA9B1661CFD}">
      <dgm:prSet phldrT="[Text]"/>
      <dgm:spPr>
        <a:solidFill>
          <a:schemeClr val="tx1">
            <a:lumMod val="20000"/>
            <a:lumOff val="80000"/>
          </a:schemeClr>
        </a:solidFill>
      </dgm:spPr>
      <dgm:t>
        <a:bodyPr/>
        <a:lstStyle/>
        <a:p>
          <a:r>
            <a:rPr lang="en-CA" dirty="0" smtClean="0"/>
            <a:t>WFE</a:t>
          </a:r>
          <a:endParaRPr lang="en-CA" dirty="0"/>
        </a:p>
      </dgm:t>
    </dgm:pt>
    <dgm:pt modelId="{AD7243A5-849A-44E1-9421-CCD5B9189766}" type="parTrans" cxnId="{EF894A12-7C74-47C4-93F5-3BFD8D932DAB}">
      <dgm:prSet/>
      <dgm:spPr/>
      <dgm:t>
        <a:bodyPr/>
        <a:lstStyle/>
        <a:p>
          <a:endParaRPr lang="en-CA"/>
        </a:p>
      </dgm:t>
    </dgm:pt>
    <dgm:pt modelId="{426E97B2-F557-4A69-A12E-4546863D53CD}" type="sibTrans" cxnId="{EF894A12-7C74-47C4-93F5-3BFD8D932DAB}">
      <dgm:prSet/>
      <dgm:spPr/>
      <dgm:t>
        <a:bodyPr/>
        <a:lstStyle/>
        <a:p>
          <a:endParaRPr lang="en-CA"/>
        </a:p>
      </dgm:t>
    </dgm:pt>
    <dgm:pt modelId="{E2BABADF-8CB4-42D8-8858-E81DADD1BBB4}">
      <dgm:prSet phldrT="[Text]"/>
      <dgm:spPr>
        <a:solidFill>
          <a:schemeClr val="tx1">
            <a:lumMod val="20000"/>
            <a:lumOff val="80000"/>
          </a:schemeClr>
        </a:solidFill>
      </dgm:spPr>
      <dgm:t>
        <a:bodyPr/>
        <a:lstStyle/>
        <a:p>
          <a:r>
            <a:rPr lang="en-CA" dirty="0" smtClean="0"/>
            <a:t>Profile</a:t>
          </a:r>
          <a:endParaRPr lang="en-CA" dirty="0"/>
        </a:p>
      </dgm:t>
    </dgm:pt>
    <dgm:pt modelId="{001A0641-E897-4D29-9796-A4706A55C173}" type="parTrans" cxnId="{80B64F7F-51D0-40CB-AAFC-CE878C61AED8}">
      <dgm:prSet/>
      <dgm:spPr/>
      <dgm:t>
        <a:bodyPr/>
        <a:lstStyle/>
        <a:p>
          <a:endParaRPr lang="en-CA"/>
        </a:p>
      </dgm:t>
    </dgm:pt>
    <dgm:pt modelId="{61C48CC4-BE04-410A-A4B5-37F2BA57EBF8}" type="sibTrans" cxnId="{80B64F7F-51D0-40CB-AAFC-CE878C61AED8}">
      <dgm:prSet/>
      <dgm:spPr/>
      <dgm:t>
        <a:bodyPr/>
        <a:lstStyle/>
        <a:p>
          <a:endParaRPr lang="en-CA"/>
        </a:p>
      </dgm:t>
    </dgm:pt>
    <dgm:pt modelId="{476A5434-3813-4DB7-8A7E-EA677ADC2ECD}">
      <dgm:prSet phldrT="[Text]"/>
      <dgm:spPr>
        <a:solidFill>
          <a:schemeClr val="tx1">
            <a:lumMod val="20000"/>
            <a:lumOff val="80000"/>
          </a:schemeClr>
        </a:solidFill>
      </dgm:spPr>
      <dgm:t>
        <a:bodyPr/>
        <a:lstStyle/>
        <a:p>
          <a:r>
            <a:rPr lang="en-CA" dirty="0" smtClean="0"/>
            <a:t>Excel Services</a:t>
          </a:r>
          <a:endParaRPr lang="en-CA" dirty="0"/>
        </a:p>
      </dgm:t>
    </dgm:pt>
    <dgm:pt modelId="{5F34762B-19DA-4B34-8BD9-BF1E00A4CED4}" type="parTrans" cxnId="{509A865A-2151-4405-9BDE-9866DC2C3040}">
      <dgm:prSet/>
      <dgm:spPr/>
      <dgm:t>
        <a:bodyPr/>
        <a:lstStyle/>
        <a:p>
          <a:endParaRPr lang="en-CA"/>
        </a:p>
      </dgm:t>
    </dgm:pt>
    <dgm:pt modelId="{8F10E20F-1DBD-4982-AB70-C8617D8D48D9}" type="sibTrans" cxnId="{509A865A-2151-4405-9BDE-9866DC2C3040}">
      <dgm:prSet/>
      <dgm:spPr/>
      <dgm:t>
        <a:bodyPr/>
        <a:lstStyle/>
        <a:p>
          <a:endParaRPr lang="en-CA"/>
        </a:p>
      </dgm:t>
    </dgm:pt>
    <dgm:pt modelId="{0AE87766-E75B-4B62-A574-E3B579D1006D}">
      <dgm:prSet phldrT="[Text]"/>
      <dgm:spPr>
        <a:solidFill>
          <a:schemeClr val="tx1">
            <a:lumMod val="20000"/>
            <a:lumOff val="80000"/>
          </a:schemeClr>
        </a:solidFill>
      </dgm:spPr>
      <dgm:t>
        <a:bodyPr/>
        <a:lstStyle/>
        <a:p>
          <a:r>
            <a:rPr lang="en-CA" dirty="0" smtClean="0"/>
            <a:t>Search </a:t>
          </a:r>
          <a:endParaRPr lang="en-CA" dirty="0"/>
        </a:p>
      </dgm:t>
    </dgm:pt>
    <dgm:pt modelId="{95E2B094-91B6-470F-BDBD-B4628028A51C}" type="parTrans" cxnId="{DA759BC9-5D62-4CF6-8D46-EBA7EB92E35E}">
      <dgm:prSet/>
      <dgm:spPr/>
      <dgm:t>
        <a:bodyPr/>
        <a:lstStyle/>
        <a:p>
          <a:endParaRPr lang="en-CA"/>
        </a:p>
      </dgm:t>
    </dgm:pt>
    <dgm:pt modelId="{5A9762D8-C716-4BD6-8118-115AEE1BE2AB}" type="sibTrans" cxnId="{DA759BC9-5D62-4CF6-8D46-EBA7EB92E35E}">
      <dgm:prSet/>
      <dgm:spPr/>
      <dgm:t>
        <a:bodyPr/>
        <a:lstStyle/>
        <a:p>
          <a:endParaRPr lang="en-CA"/>
        </a:p>
      </dgm:t>
    </dgm:pt>
    <dgm:pt modelId="{1D2A1FF3-D10A-42B3-A408-867FA0522842}">
      <dgm:prSet phldrT="[Text]"/>
      <dgm:spPr>
        <a:solidFill>
          <a:schemeClr val="tx1">
            <a:lumMod val="20000"/>
            <a:lumOff val="80000"/>
          </a:schemeClr>
        </a:solidFill>
      </dgm:spPr>
      <dgm:t>
        <a:bodyPr/>
        <a:lstStyle/>
        <a:p>
          <a:r>
            <a:rPr lang="en-CA" dirty="0" smtClean="0"/>
            <a:t>…….</a:t>
          </a:r>
          <a:endParaRPr lang="en-CA" dirty="0"/>
        </a:p>
      </dgm:t>
    </dgm:pt>
    <dgm:pt modelId="{74EB7947-7594-4DCA-9E17-4C15FC63AA5E}" type="parTrans" cxnId="{4F1E96B5-5907-4965-8746-8B627B98E235}">
      <dgm:prSet/>
      <dgm:spPr/>
      <dgm:t>
        <a:bodyPr/>
        <a:lstStyle/>
        <a:p>
          <a:endParaRPr lang="en-CA"/>
        </a:p>
      </dgm:t>
    </dgm:pt>
    <dgm:pt modelId="{AE694872-54BF-4E1A-91B0-DF577CD79A36}" type="sibTrans" cxnId="{4F1E96B5-5907-4965-8746-8B627B98E235}">
      <dgm:prSet/>
      <dgm:spPr/>
      <dgm:t>
        <a:bodyPr/>
        <a:lstStyle/>
        <a:p>
          <a:endParaRPr lang="en-CA"/>
        </a:p>
      </dgm:t>
    </dgm:pt>
    <dgm:pt modelId="{D6A42F27-494D-4D44-BF36-4ADD365CB944}">
      <dgm:prSet phldrT="[Text]"/>
      <dgm:spPr>
        <a:solidFill>
          <a:schemeClr val="tx1">
            <a:lumMod val="20000"/>
            <a:lumOff val="80000"/>
          </a:schemeClr>
        </a:solidFill>
      </dgm:spPr>
      <dgm:t>
        <a:bodyPr/>
        <a:lstStyle/>
        <a:p>
          <a:r>
            <a:rPr lang="en-CA" dirty="0" smtClean="0"/>
            <a:t>SSRS</a:t>
          </a:r>
          <a:endParaRPr lang="en-CA" dirty="0"/>
        </a:p>
      </dgm:t>
    </dgm:pt>
    <dgm:pt modelId="{9D007ECB-96A9-459B-BC43-8A8EF8C68653}" type="parTrans" cxnId="{EFB1FFD0-14EE-4740-9B75-76CC4466CC37}">
      <dgm:prSet/>
      <dgm:spPr/>
      <dgm:t>
        <a:bodyPr/>
        <a:lstStyle/>
        <a:p>
          <a:endParaRPr lang="en-CA"/>
        </a:p>
      </dgm:t>
    </dgm:pt>
    <dgm:pt modelId="{635BBEC4-C610-4CD6-A1CF-31C59E1BB1F8}" type="sibTrans" cxnId="{EFB1FFD0-14EE-4740-9B75-76CC4466CC37}">
      <dgm:prSet/>
      <dgm:spPr/>
      <dgm:t>
        <a:bodyPr/>
        <a:lstStyle/>
        <a:p>
          <a:endParaRPr lang="en-CA"/>
        </a:p>
      </dgm:t>
    </dgm:pt>
    <dgm:pt modelId="{703BDB41-8BEC-475A-AEC6-F325D243A841}">
      <dgm:prSet phldrT="[Text]"/>
      <dgm:spPr>
        <a:solidFill>
          <a:schemeClr val="tx1">
            <a:lumMod val="20000"/>
            <a:lumOff val="80000"/>
          </a:schemeClr>
        </a:solidFill>
      </dgm:spPr>
      <dgm:t>
        <a:bodyPr/>
        <a:lstStyle/>
        <a:p>
          <a:r>
            <a:rPr lang="en-CA" dirty="0" smtClean="0"/>
            <a:t>PP</a:t>
          </a:r>
          <a:endParaRPr lang="en-CA" dirty="0"/>
        </a:p>
      </dgm:t>
    </dgm:pt>
    <dgm:pt modelId="{E755858C-FE11-437E-AC78-EC348158C730}" type="parTrans" cxnId="{871561F0-B58E-44F6-B219-343A15399607}">
      <dgm:prSet/>
      <dgm:spPr/>
      <dgm:t>
        <a:bodyPr/>
        <a:lstStyle/>
        <a:p>
          <a:endParaRPr lang="en-CA"/>
        </a:p>
      </dgm:t>
    </dgm:pt>
    <dgm:pt modelId="{48162763-919A-4847-AD5D-6B1D2A497DE4}" type="sibTrans" cxnId="{871561F0-B58E-44F6-B219-343A15399607}">
      <dgm:prSet/>
      <dgm:spPr/>
      <dgm:t>
        <a:bodyPr/>
        <a:lstStyle/>
        <a:p>
          <a:endParaRPr lang="en-CA"/>
        </a:p>
      </dgm:t>
    </dgm:pt>
    <dgm:pt modelId="{58F6AAD1-31F1-4B06-BE05-E1D786034C4B}" type="pres">
      <dgm:prSet presAssocID="{2F9F96B1-6051-48B2-AF0B-6116E226D6FC}" presName="Name0" presStyleCnt="0">
        <dgm:presLayoutVars>
          <dgm:chPref val="1"/>
          <dgm:dir/>
          <dgm:animOne val="branch"/>
          <dgm:animLvl val="lvl"/>
          <dgm:resizeHandles/>
        </dgm:presLayoutVars>
      </dgm:prSet>
      <dgm:spPr/>
      <dgm:t>
        <a:bodyPr/>
        <a:lstStyle/>
        <a:p>
          <a:endParaRPr lang="en-CA"/>
        </a:p>
      </dgm:t>
    </dgm:pt>
    <dgm:pt modelId="{4B00AD97-2A80-4687-924A-6EE572D1D488}" type="pres">
      <dgm:prSet presAssocID="{A07B566C-6719-40B0-BE69-220B6867B5D9}" presName="vertOne" presStyleCnt="0"/>
      <dgm:spPr/>
    </dgm:pt>
    <dgm:pt modelId="{70B50377-6A4E-481D-9E4E-A5B827A64716}" type="pres">
      <dgm:prSet presAssocID="{A07B566C-6719-40B0-BE69-220B6867B5D9}" presName="txOne" presStyleLbl="node0" presStyleIdx="0" presStyleCnt="1">
        <dgm:presLayoutVars>
          <dgm:chPref val="3"/>
        </dgm:presLayoutVars>
      </dgm:prSet>
      <dgm:spPr/>
      <dgm:t>
        <a:bodyPr/>
        <a:lstStyle/>
        <a:p>
          <a:endParaRPr lang="en-CA"/>
        </a:p>
      </dgm:t>
    </dgm:pt>
    <dgm:pt modelId="{1169BB37-1A47-4C77-BD8E-EC5FA5A0B62D}" type="pres">
      <dgm:prSet presAssocID="{A07B566C-6719-40B0-BE69-220B6867B5D9}" presName="parTransOne" presStyleCnt="0"/>
      <dgm:spPr/>
    </dgm:pt>
    <dgm:pt modelId="{F4560535-A56D-4BAE-BECD-378C94AC62E9}" type="pres">
      <dgm:prSet presAssocID="{A07B566C-6719-40B0-BE69-220B6867B5D9}" presName="horzOne" presStyleCnt="0"/>
      <dgm:spPr/>
    </dgm:pt>
    <dgm:pt modelId="{B1F0DEE9-D91B-4135-B9D6-46A327D7D427}" type="pres">
      <dgm:prSet presAssocID="{64CB80CB-397F-4C52-81D6-E9A8769ECA14}" presName="vertTwo" presStyleCnt="0"/>
      <dgm:spPr/>
    </dgm:pt>
    <dgm:pt modelId="{9695DE29-FFF9-4BCF-82AF-830A8D912C6F}" type="pres">
      <dgm:prSet presAssocID="{64CB80CB-397F-4C52-81D6-E9A8769ECA14}" presName="txTwo" presStyleLbl="node2" presStyleIdx="0" presStyleCnt="1">
        <dgm:presLayoutVars>
          <dgm:chPref val="3"/>
        </dgm:presLayoutVars>
      </dgm:prSet>
      <dgm:spPr/>
      <dgm:t>
        <a:bodyPr/>
        <a:lstStyle/>
        <a:p>
          <a:endParaRPr lang="en-CA"/>
        </a:p>
      </dgm:t>
    </dgm:pt>
    <dgm:pt modelId="{85F464B5-D907-4DCE-9C4D-5DB314194069}" type="pres">
      <dgm:prSet presAssocID="{64CB80CB-397F-4C52-81D6-E9A8769ECA14}" presName="parTransTwo" presStyleCnt="0"/>
      <dgm:spPr/>
    </dgm:pt>
    <dgm:pt modelId="{776906DB-0E89-4700-9A15-A1544D9B96DD}" type="pres">
      <dgm:prSet presAssocID="{64CB80CB-397F-4C52-81D6-E9A8769ECA14}" presName="horzTwo" presStyleCnt="0"/>
      <dgm:spPr/>
    </dgm:pt>
    <dgm:pt modelId="{38A2D971-B7E3-47DC-8CD6-2D73A4745638}" type="pres">
      <dgm:prSet presAssocID="{D97CBECF-5DDA-4E73-8755-2AA9B1661CFD}" presName="vertThree" presStyleCnt="0"/>
      <dgm:spPr/>
    </dgm:pt>
    <dgm:pt modelId="{E1D37896-FEFD-4657-BF81-83A3D0005653}" type="pres">
      <dgm:prSet presAssocID="{D97CBECF-5DDA-4E73-8755-2AA9B1661CFD}" presName="txThree" presStyleLbl="node3" presStyleIdx="0" presStyleCnt="7">
        <dgm:presLayoutVars>
          <dgm:chPref val="3"/>
        </dgm:presLayoutVars>
      </dgm:prSet>
      <dgm:spPr/>
      <dgm:t>
        <a:bodyPr/>
        <a:lstStyle/>
        <a:p>
          <a:endParaRPr lang="en-CA"/>
        </a:p>
      </dgm:t>
    </dgm:pt>
    <dgm:pt modelId="{166A7A54-E3C5-4904-8E6A-A78105E917AD}" type="pres">
      <dgm:prSet presAssocID="{D97CBECF-5DDA-4E73-8755-2AA9B1661CFD}" presName="horzThree" presStyleCnt="0"/>
      <dgm:spPr/>
    </dgm:pt>
    <dgm:pt modelId="{7A5CBAE2-5829-4A92-B7B5-6B9E1BDD9687}" type="pres">
      <dgm:prSet presAssocID="{426E97B2-F557-4A69-A12E-4546863D53CD}" presName="sibSpaceThree" presStyleCnt="0"/>
      <dgm:spPr/>
    </dgm:pt>
    <dgm:pt modelId="{E3B88E5A-CF95-43F9-B846-4459BBDFAEDA}" type="pres">
      <dgm:prSet presAssocID="{E2BABADF-8CB4-42D8-8858-E81DADD1BBB4}" presName="vertThree" presStyleCnt="0"/>
      <dgm:spPr/>
    </dgm:pt>
    <dgm:pt modelId="{75AAEDF8-F55B-47D0-954C-74FADB033AFB}" type="pres">
      <dgm:prSet presAssocID="{E2BABADF-8CB4-42D8-8858-E81DADD1BBB4}" presName="txThree" presStyleLbl="node3" presStyleIdx="1" presStyleCnt="7">
        <dgm:presLayoutVars>
          <dgm:chPref val="3"/>
        </dgm:presLayoutVars>
      </dgm:prSet>
      <dgm:spPr/>
      <dgm:t>
        <a:bodyPr/>
        <a:lstStyle/>
        <a:p>
          <a:endParaRPr lang="en-CA"/>
        </a:p>
      </dgm:t>
    </dgm:pt>
    <dgm:pt modelId="{94EC4D18-EB67-4106-91E2-46F2D77E7A9E}" type="pres">
      <dgm:prSet presAssocID="{E2BABADF-8CB4-42D8-8858-E81DADD1BBB4}" presName="horzThree" presStyleCnt="0"/>
      <dgm:spPr/>
    </dgm:pt>
    <dgm:pt modelId="{EDD6C6FE-3067-4870-8D04-4A5CB422F67C}" type="pres">
      <dgm:prSet presAssocID="{61C48CC4-BE04-410A-A4B5-37F2BA57EBF8}" presName="sibSpaceThree" presStyleCnt="0"/>
      <dgm:spPr/>
    </dgm:pt>
    <dgm:pt modelId="{F5D0314F-A109-45A0-ADA5-B837CD82F37E}" type="pres">
      <dgm:prSet presAssocID="{476A5434-3813-4DB7-8A7E-EA677ADC2ECD}" presName="vertThree" presStyleCnt="0"/>
      <dgm:spPr/>
    </dgm:pt>
    <dgm:pt modelId="{F185B354-6D52-4ADA-A92C-34C5EC46571F}" type="pres">
      <dgm:prSet presAssocID="{476A5434-3813-4DB7-8A7E-EA677ADC2ECD}" presName="txThree" presStyleLbl="node3" presStyleIdx="2" presStyleCnt="7">
        <dgm:presLayoutVars>
          <dgm:chPref val="3"/>
        </dgm:presLayoutVars>
      </dgm:prSet>
      <dgm:spPr/>
      <dgm:t>
        <a:bodyPr/>
        <a:lstStyle/>
        <a:p>
          <a:endParaRPr lang="en-CA"/>
        </a:p>
      </dgm:t>
    </dgm:pt>
    <dgm:pt modelId="{610D7E6F-950D-43A3-AA42-CCAC4C0BE27E}" type="pres">
      <dgm:prSet presAssocID="{476A5434-3813-4DB7-8A7E-EA677ADC2ECD}" presName="horzThree" presStyleCnt="0"/>
      <dgm:spPr/>
    </dgm:pt>
    <dgm:pt modelId="{19F430B6-6757-498F-9A0B-4E98F536FCD1}" type="pres">
      <dgm:prSet presAssocID="{8F10E20F-1DBD-4982-AB70-C8617D8D48D9}" presName="sibSpaceThree" presStyleCnt="0"/>
      <dgm:spPr/>
    </dgm:pt>
    <dgm:pt modelId="{8A117765-7F35-4945-9DDF-7DBC08C42590}" type="pres">
      <dgm:prSet presAssocID="{0AE87766-E75B-4B62-A574-E3B579D1006D}" presName="vertThree" presStyleCnt="0"/>
      <dgm:spPr/>
    </dgm:pt>
    <dgm:pt modelId="{17EE59B4-45A4-4E4D-AE91-EE11CBCCD44B}" type="pres">
      <dgm:prSet presAssocID="{0AE87766-E75B-4B62-A574-E3B579D1006D}" presName="txThree" presStyleLbl="node3" presStyleIdx="3" presStyleCnt="7">
        <dgm:presLayoutVars>
          <dgm:chPref val="3"/>
        </dgm:presLayoutVars>
      </dgm:prSet>
      <dgm:spPr/>
      <dgm:t>
        <a:bodyPr/>
        <a:lstStyle/>
        <a:p>
          <a:endParaRPr lang="en-CA"/>
        </a:p>
      </dgm:t>
    </dgm:pt>
    <dgm:pt modelId="{A2E1FE61-4ACE-42C6-9074-93B355FB329F}" type="pres">
      <dgm:prSet presAssocID="{0AE87766-E75B-4B62-A574-E3B579D1006D}" presName="horzThree" presStyleCnt="0"/>
      <dgm:spPr/>
    </dgm:pt>
    <dgm:pt modelId="{CC117016-6E75-47FB-A0B3-565375D23B88}" type="pres">
      <dgm:prSet presAssocID="{5A9762D8-C716-4BD6-8118-115AEE1BE2AB}" presName="sibSpaceThree" presStyleCnt="0"/>
      <dgm:spPr/>
    </dgm:pt>
    <dgm:pt modelId="{ACFDDCDF-032E-4958-978D-59DAEA9542B9}" type="pres">
      <dgm:prSet presAssocID="{1D2A1FF3-D10A-42B3-A408-867FA0522842}" presName="vertThree" presStyleCnt="0"/>
      <dgm:spPr/>
    </dgm:pt>
    <dgm:pt modelId="{CC456218-A4AD-4F39-A26A-27A02E6BD833}" type="pres">
      <dgm:prSet presAssocID="{1D2A1FF3-D10A-42B3-A408-867FA0522842}" presName="txThree" presStyleLbl="node3" presStyleIdx="4" presStyleCnt="7">
        <dgm:presLayoutVars>
          <dgm:chPref val="3"/>
        </dgm:presLayoutVars>
      </dgm:prSet>
      <dgm:spPr/>
      <dgm:t>
        <a:bodyPr/>
        <a:lstStyle/>
        <a:p>
          <a:endParaRPr lang="en-CA"/>
        </a:p>
      </dgm:t>
    </dgm:pt>
    <dgm:pt modelId="{63351641-4164-4529-916A-31D744F43CFD}" type="pres">
      <dgm:prSet presAssocID="{1D2A1FF3-D10A-42B3-A408-867FA0522842}" presName="horzThree" presStyleCnt="0"/>
      <dgm:spPr/>
    </dgm:pt>
    <dgm:pt modelId="{53E807C0-1B38-4255-BF4C-D3D04FE869DA}" type="pres">
      <dgm:prSet presAssocID="{AE694872-54BF-4E1A-91B0-DF577CD79A36}" presName="sibSpaceThree" presStyleCnt="0"/>
      <dgm:spPr/>
    </dgm:pt>
    <dgm:pt modelId="{F621638E-089E-4892-AC2B-A48C07BDDC8B}" type="pres">
      <dgm:prSet presAssocID="{D6A42F27-494D-4D44-BF36-4ADD365CB944}" presName="vertThree" presStyleCnt="0"/>
      <dgm:spPr/>
    </dgm:pt>
    <dgm:pt modelId="{A10373FE-0649-4C6A-91DC-322237089E63}" type="pres">
      <dgm:prSet presAssocID="{D6A42F27-494D-4D44-BF36-4ADD365CB944}" presName="txThree" presStyleLbl="node3" presStyleIdx="5" presStyleCnt="7">
        <dgm:presLayoutVars>
          <dgm:chPref val="3"/>
        </dgm:presLayoutVars>
      </dgm:prSet>
      <dgm:spPr/>
      <dgm:t>
        <a:bodyPr/>
        <a:lstStyle/>
        <a:p>
          <a:endParaRPr lang="en-CA"/>
        </a:p>
      </dgm:t>
    </dgm:pt>
    <dgm:pt modelId="{559DE8E2-79D5-4A0B-BE14-42DA27E9157B}" type="pres">
      <dgm:prSet presAssocID="{D6A42F27-494D-4D44-BF36-4ADD365CB944}" presName="horzThree" presStyleCnt="0"/>
      <dgm:spPr/>
    </dgm:pt>
    <dgm:pt modelId="{64932385-EB35-44CE-891F-09A1399A83B4}" type="pres">
      <dgm:prSet presAssocID="{635BBEC4-C610-4CD6-A1CF-31C59E1BB1F8}" presName="sibSpaceThree" presStyleCnt="0"/>
      <dgm:spPr/>
    </dgm:pt>
    <dgm:pt modelId="{2A31E4C9-2BD4-4C29-A516-A5812899285C}" type="pres">
      <dgm:prSet presAssocID="{703BDB41-8BEC-475A-AEC6-F325D243A841}" presName="vertThree" presStyleCnt="0"/>
      <dgm:spPr/>
    </dgm:pt>
    <dgm:pt modelId="{46AD6030-8C08-483E-8B5D-74F4D0A268E5}" type="pres">
      <dgm:prSet presAssocID="{703BDB41-8BEC-475A-AEC6-F325D243A841}" presName="txThree" presStyleLbl="node3" presStyleIdx="6" presStyleCnt="7">
        <dgm:presLayoutVars>
          <dgm:chPref val="3"/>
        </dgm:presLayoutVars>
      </dgm:prSet>
      <dgm:spPr/>
      <dgm:t>
        <a:bodyPr/>
        <a:lstStyle/>
        <a:p>
          <a:endParaRPr lang="en-CA"/>
        </a:p>
      </dgm:t>
    </dgm:pt>
    <dgm:pt modelId="{7F0A1552-94D2-4D48-A764-7CEBE94E3DAF}" type="pres">
      <dgm:prSet presAssocID="{703BDB41-8BEC-475A-AEC6-F325D243A841}" presName="horzThree" presStyleCnt="0"/>
      <dgm:spPr/>
    </dgm:pt>
  </dgm:ptLst>
  <dgm:cxnLst>
    <dgm:cxn modelId="{EFB1FFD0-14EE-4740-9B75-76CC4466CC37}" srcId="{64CB80CB-397F-4C52-81D6-E9A8769ECA14}" destId="{D6A42F27-494D-4D44-BF36-4ADD365CB944}" srcOrd="5" destOrd="0" parTransId="{9D007ECB-96A9-459B-BC43-8A8EF8C68653}" sibTransId="{635BBEC4-C610-4CD6-A1CF-31C59E1BB1F8}"/>
    <dgm:cxn modelId="{EF894A12-7C74-47C4-93F5-3BFD8D932DAB}" srcId="{64CB80CB-397F-4C52-81D6-E9A8769ECA14}" destId="{D97CBECF-5DDA-4E73-8755-2AA9B1661CFD}" srcOrd="0" destOrd="0" parTransId="{AD7243A5-849A-44E1-9421-CCD5B9189766}" sibTransId="{426E97B2-F557-4A69-A12E-4546863D53CD}"/>
    <dgm:cxn modelId="{565EE9C6-83FC-4832-B196-DB6B9541F84C}" type="presOf" srcId="{D97CBECF-5DDA-4E73-8755-2AA9B1661CFD}" destId="{E1D37896-FEFD-4657-BF81-83A3D0005653}" srcOrd="0" destOrd="0" presId="urn:microsoft.com/office/officeart/2005/8/layout/architecture+Icon"/>
    <dgm:cxn modelId="{698C5238-DA4F-4B44-BDD8-76F337253A1B}" type="presOf" srcId="{2F9F96B1-6051-48B2-AF0B-6116E226D6FC}" destId="{58F6AAD1-31F1-4B06-BE05-E1D786034C4B}" srcOrd="0" destOrd="0" presId="urn:microsoft.com/office/officeart/2005/8/layout/architecture+Icon"/>
    <dgm:cxn modelId="{4F1E96B5-5907-4965-8746-8B627B98E235}" srcId="{64CB80CB-397F-4C52-81D6-E9A8769ECA14}" destId="{1D2A1FF3-D10A-42B3-A408-867FA0522842}" srcOrd="4" destOrd="0" parTransId="{74EB7947-7594-4DCA-9E17-4C15FC63AA5E}" sibTransId="{AE694872-54BF-4E1A-91B0-DF577CD79A36}"/>
    <dgm:cxn modelId="{B5ED4453-4F6E-4347-995E-567E23018659}" type="presOf" srcId="{476A5434-3813-4DB7-8A7E-EA677ADC2ECD}" destId="{F185B354-6D52-4ADA-A92C-34C5EC46571F}" srcOrd="0" destOrd="0" presId="urn:microsoft.com/office/officeart/2005/8/layout/architecture+Icon"/>
    <dgm:cxn modelId="{509A865A-2151-4405-9BDE-9866DC2C3040}" srcId="{64CB80CB-397F-4C52-81D6-E9A8769ECA14}" destId="{476A5434-3813-4DB7-8A7E-EA677ADC2ECD}" srcOrd="2" destOrd="0" parTransId="{5F34762B-19DA-4B34-8BD9-BF1E00A4CED4}" sibTransId="{8F10E20F-1DBD-4982-AB70-C8617D8D48D9}"/>
    <dgm:cxn modelId="{823C0995-6EB0-4308-9C2F-259A72A5D43E}" type="presOf" srcId="{0AE87766-E75B-4B62-A574-E3B579D1006D}" destId="{17EE59B4-45A4-4E4D-AE91-EE11CBCCD44B}" srcOrd="0" destOrd="0" presId="urn:microsoft.com/office/officeart/2005/8/layout/architecture+Icon"/>
    <dgm:cxn modelId="{871561F0-B58E-44F6-B219-343A15399607}" srcId="{64CB80CB-397F-4C52-81D6-E9A8769ECA14}" destId="{703BDB41-8BEC-475A-AEC6-F325D243A841}" srcOrd="6" destOrd="0" parTransId="{E755858C-FE11-437E-AC78-EC348158C730}" sibTransId="{48162763-919A-4847-AD5D-6B1D2A497DE4}"/>
    <dgm:cxn modelId="{D8B5E90A-5E80-40CD-A484-4279A599A3A4}" type="presOf" srcId="{703BDB41-8BEC-475A-AEC6-F325D243A841}" destId="{46AD6030-8C08-483E-8B5D-74F4D0A268E5}" srcOrd="0" destOrd="0" presId="urn:microsoft.com/office/officeart/2005/8/layout/architecture+Icon"/>
    <dgm:cxn modelId="{7856E6B5-92AC-41ED-8D6D-F69E30432088}" type="presOf" srcId="{64CB80CB-397F-4C52-81D6-E9A8769ECA14}" destId="{9695DE29-FFF9-4BCF-82AF-830A8D912C6F}" srcOrd="0" destOrd="0" presId="urn:microsoft.com/office/officeart/2005/8/layout/architecture+Icon"/>
    <dgm:cxn modelId="{6AAED411-B05A-4EED-BB54-BE8F4C298621}" type="presOf" srcId="{A07B566C-6719-40B0-BE69-220B6867B5D9}" destId="{70B50377-6A4E-481D-9E4E-A5B827A64716}" srcOrd="0" destOrd="0" presId="urn:microsoft.com/office/officeart/2005/8/layout/architecture+Icon"/>
    <dgm:cxn modelId="{C79BC2D8-5C92-40A8-A655-9FA2F683528B}" type="presOf" srcId="{D6A42F27-494D-4D44-BF36-4ADD365CB944}" destId="{A10373FE-0649-4C6A-91DC-322237089E63}" srcOrd="0" destOrd="0" presId="urn:microsoft.com/office/officeart/2005/8/layout/architecture+Icon"/>
    <dgm:cxn modelId="{7F7D56FF-A911-40FE-A407-C4B952109C42}" type="presOf" srcId="{E2BABADF-8CB4-42D8-8858-E81DADD1BBB4}" destId="{75AAEDF8-F55B-47D0-954C-74FADB033AFB}" srcOrd="0" destOrd="0" presId="urn:microsoft.com/office/officeart/2005/8/layout/architecture+Icon"/>
    <dgm:cxn modelId="{B6E32CC8-936E-48DC-BB4B-A99129977F33}" srcId="{2F9F96B1-6051-48B2-AF0B-6116E226D6FC}" destId="{A07B566C-6719-40B0-BE69-220B6867B5D9}" srcOrd="0" destOrd="0" parTransId="{6553C6A6-D58A-4395-B97D-B8C32B828D8F}" sibTransId="{EB1CB2C1-9A71-4ABA-B525-92A4BC1FFBC3}"/>
    <dgm:cxn modelId="{DA759BC9-5D62-4CF6-8D46-EBA7EB92E35E}" srcId="{64CB80CB-397F-4C52-81D6-E9A8769ECA14}" destId="{0AE87766-E75B-4B62-A574-E3B579D1006D}" srcOrd="3" destOrd="0" parTransId="{95E2B094-91B6-470F-BDBD-B4628028A51C}" sibTransId="{5A9762D8-C716-4BD6-8118-115AEE1BE2AB}"/>
    <dgm:cxn modelId="{B8F0AD6B-7FB0-4075-8CD1-856022275E9D}" srcId="{A07B566C-6719-40B0-BE69-220B6867B5D9}" destId="{64CB80CB-397F-4C52-81D6-E9A8769ECA14}" srcOrd="0" destOrd="0" parTransId="{16C62B52-D5A0-4135-96FF-80DC38DEEED9}" sibTransId="{F7CD59E0-8F50-41B2-8109-CAE5DFA42DA5}"/>
    <dgm:cxn modelId="{E1B67DB9-AE6E-4208-89D4-1C19D2081EAC}" type="presOf" srcId="{1D2A1FF3-D10A-42B3-A408-867FA0522842}" destId="{CC456218-A4AD-4F39-A26A-27A02E6BD833}" srcOrd="0" destOrd="0" presId="urn:microsoft.com/office/officeart/2005/8/layout/architecture+Icon"/>
    <dgm:cxn modelId="{80B64F7F-51D0-40CB-AAFC-CE878C61AED8}" srcId="{64CB80CB-397F-4C52-81D6-E9A8769ECA14}" destId="{E2BABADF-8CB4-42D8-8858-E81DADD1BBB4}" srcOrd="1" destOrd="0" parTransId="{001A0641-E897-4D29-9796-A4706A55C173}" sibTransId="{61C48CC4-BE04-410A-A4B5-37F2BA57EBF8}"/>
    <dgm:cxn modelId="{02B400D2-F220-46C5-B266-6095DED1ED48}" type="presParOf" srcId="{58F6AAD1-31F1-4B06-BE05-E1D786034C4B}" destId="{4B00AD97-2A80-4687-924A-6EE572D1D488}" srcOrd="0" destOrd="0" presId="urn:microsoft.com/office/officeart/2005/8/layout/architecture+Icon"/>
    <dgm:cxn modelId="{B1A655A9-C73B-4119-9B83-AAC14F31F118}" type="presParOf" srcId="{4B00AD97-2A80-4687-924A-6EE572D1D488}" destId="{70B50377-6A4E-481D-9E4E-A5B827A64716}" srcOrd="0" destOrd="0" presId="urn:microsoft.com/office/officeart/2005/8/layout/architecture+Icon"/>
    <dgm:cxn modelId="{5F78F35C-ACE8-45E4-8905-57B245867276}" type="presParOf" srcId="{4B00AD97-2A80-4687-924A-6EE572D1D488}" destId="{1169BB37-1A47-4C77-BD8E-EC5FA5A0B62D}" srcOrd="1" destOrd="0" presId="urn:microsoft.com/office/officeart/2005/8/layout/architecture+Icon"/>
    <dgm:cxn modelId="{D3B26F9B-9B18-4857-8FBC-0B1861C50358}" type="presParOf" srcId="{4B00AD97-2A80-4687-924A-6EE572D1D488}" destId="{F4560535-A56D-4BAE-BECD-378C94AC62E9}" srcOrd="2" destOrd="0" presId="urn:microsoft.com/office/officeart/2005/8/layout/architecture+Icon"/>
    <dgm:cxn modelId="{AA454A42-EB7E-457C-9BCE-83B014B36A97}" type="presParOf" srcId="{F4560535-A56D-4BAE-BECD-378C94AC62E9}" destId="{B1F0DEE9-D91B-4135-B9D6-46A327D7D427}" srcOrd="0" destOrd="0" presId="urn:microsoft.com/office/officeart/2005/8/layout/architecture+Icon"/>
    <dgm:cxn modelId="{9F255DF7-246A-4A32-82B6-878B18D914DB}" type="presParOf" srcId="{B1F0DEE9-D91B-4135-B9D6-46A327D7D427}" destId="{9695DE29-FFF9-4BCF-82AF-830A8D912C6F}" srcOrd="0" destOrd="0" presId="urn:microsoft.com/office/officeart/2005/8/layout/architecture+Icon"/>
    <dgm:cxn modelId="{0EB1E996-71F2-4514-83EF-87D1DBCFCFFB}" type="presParOf" srcId="{B1F0DEE9-D91B-4135-B9D6-46A327D7D427}" destId="{85F464B5-D907-4DCE-9C4D-5DB314194069}" srcOrd="1" destOrd="0" presId="urn:microsoft.com/office/officeart/2005/8/layout/architecture+Icon"/>
    <dgm:cxn modelId="{C8CD9D72-487D-45FA-8987-4A339BFC1489}" type="presParOf" srcId="{B1F0DEE9-D91B-4135-B9D6-46A327D7D427}" destId="{776906DB-0E89-4700-9A15-A1544D9B96DD}" srcOrd="2" destOrd="0" presId="urn:microsoft.com/office/officeart/2005/8/layout/architecture+Icon"/>
    <dgm:cxn modelId="{D7F7D5D1-47DC-4EBC-81F9-FAEF402566E1}" type="presParOf" srcId="{776906DB-0E89-4700-9A15-A1544D9B96DD}" destId="{38A2D971-B7E3-47DC-8CD6-2D73A4745638}" srcOrd="0" destOrd="0" presId="urn:microsoft.com/office/officeart/2005/8/layout/architecture+Icon"/>
    <dgm:cxn modelId="{8BAE51AD-F705-4624-B05F-3734471B77F7}" type="presParOf" srcId="{38A2D971-B7E3-47DC-8CD6-2D73A4745638}" destId="{E1D37896-FEFD-4657-BF81-83A3D0005653}" srcOrd="0" destOrd="0" presId="urn:microsoft.com/office/officeart/2005/8/layout/architecture+Icon"/>
    <dgm:cxn modelId="{7830C70B-AEF7-4D4F-AD98-9990B3E825FD}" type="presParOf" srcId="{38A2D971-B7E3-47DC-8CD6-2D73A4745638}" destId="{166A7A54-E3C5-4904-8E6A-A78105E917AD}" srcOrd="1" destOrd="0" presId="urn:microsoft.com/office/officeart/2005/8/layout/architecture+Icon"/>
    <dgm:cxn modelId="{C120E31A-43EB-45E1-A90A-C8620E591AEB}" type="presParOf" srcId="{776906DB-0E89-4700-9A15-A1544D9B96DD}" destId="{7A5CBAE2-5829-4A92-B7B5-6B9E1BDD9687}" srcOrd="1" destOrd="0" presId="urn:microsoft.com/office/officeart/2005/8/layout/architecture+Icon"/>
    <dgm:cxn modelId="{2C7AFBD8-AB8A-445D-8B16-EFDF04167EBC}" type="presParOf" srcId="{776906DB-0E89-4700-9A15-A1544D9B96DD}" destId="{E3B88E5A-CF95-43F9-B846-4459BBDFAEDA}" srcOrd="2" destOrd="0" presId="urn:microsoft.com/office/officeart/2005/8/layout/architecture+Icon"/>
    <dgm:cxn modelId="{1AB03D81-161B-49B8-BF50-D000632BF36C}" type="presParOf" srcId="{E3B88E5A-CF95-43F9-B846-4459BBDFAEDA}" destId="{75AAEDF8-F55B-47D0-954C-74FADB033AFB}" srcOrd="0" destOrd="0" presId="urn:microsoft.com/office/officeart/2005/8/layout/architecture+Icon"/>
    <dgm:cxn modelId="{21443047-2C61-45ED-8813-1E87D1D8F2DA}" type="presParOf" srcId="{E3B88E5A-CF95-43F9-B846-4459BBDFAEDA}" destId="{94EC4D18-EB67-4106-91E2-46F2D77E7A9E}" srcOrd="1" destOrd="0" presId="urn:microsoft.com/office/officeart/2005/8/layout/architecture+Icon"/>
    <dgm:cxn modelId="{B86C9877-6584-410B-A445-67D5A08C7B23}" type="presParOf" srcId="{776906DB-0E89-4700-9A15-A1544D9B96DD}" destId="{EDD6C6FE-3067-4870-8D04-4A5CB422F67C}" srcOrd="3" destOrd="0" presId="urn:microsoft.com/office/officeart/2005/8/layout/architecture+Icon"/>
    <dgm:cxn modelId="{11C67826-3490-45CE-8169-7216261B78BB}" type="presParOf" srcId="{776906DB-0E89-4700-9A15-A1544D9B96DD}" destId="{F5D0314F-A109-45A0-ADA5-B837CD82F37E}" srcOrd="4" destOrd="0" presId="urn:microsoft.com/office/officeart/2005/8/layout/architecture+Icon"/>
    <dgm:cxn modelId="{8877D8C8-8D03-4117-B1FD-BB12E0DFF991}" type="presParOf" srcId="{F5D0314F-A109-45A0-ADA5-B837CD82F37E}" destId="{F185B354-6D52-4ADA-A92C-34C5EC46571F}" srcOrd="0" destOrd="0" presId="urn:microsoft.com/office/officeart/2005/8/layout/architecture+Icon"/>
    <dgm:cxn modelId="{518E6A84-6736-46BD-82D8-C5C3920C40A9}" type="presParOf" srcId="{F5D0314F-A109-45A0-ADA5-B837CD82F37E}" destId="{610D7E6F-950D-43A3-AA42-CCAC4C0BE27E}" srcOrd="1" destOrd="0" presId="urn:microsoft.com/office/officeart/2005/8/layout/architecture+Icon"/>
    <dgm:cxn modelId="{A5CDA84F-4E1F-4F58-9171-39E66A2A128F}" type="presParOf" srcId="{776906DB-0E89-4700-9A15-A1544D9B96DD}" destId="{19F430B6-6757-498F-9A0B-4E98F536FCD1}" srcOrd="5" destOrd="0" presId="urn:microsoft.com/office/officeart/2005/8/layout/architecture+Icon"/>
    <dgm:cxn modelId="{C7A729FF-99B8-42EE-9A5F-FDEBA358F490}" type="presParOf" srcId="{776906DB-0E89-4700-9A15-A1544D9B96DD}" destId="{8A117765-7F35-4945-9DDF-7DBC08C42590}" srcOrd="6" destOrd="0" presId="urn:microsoft.com/office/officeart/2005/8/layout/architecture+Icon"/>
    <dgm:cxn modelId="{B9F86AD2-66EC-478B-B468-F9E837EC6176}" type="presParOf" srcId="{8A117765-7F35-4945-9DDF-7DBC08C42590}" destId="{17EE59B4-45A4-4E4D-AE91-EE11CBCCD44B}" srcOrd="0" destOrd="0" presId="urn:microsoft.com/office/officeart/2005/8/layout/architecture+Icon"/>
    <dgm:cxn modelId="{44AE6E53-5130-49F4-9E97-73F310FC0480}" type="presParOf" srcId="{8A117765-7F35-4945-9DDF-7DBC08C42590}" destId="{A2E1FE61-4ACE-42C6-9074-93B355FB329F}" srcOrd="1" destOrd="0" presId="urn:microsoft.com/office/officeart/2005/8/layout/architecture+Icon"/>
    <dgm:cxn modelId="{771A28E7-9404-4204-895C-73B2A996FBCB}" type="presParOf" srcId="{776906DB-0E89-4700-9A15-A1544D9B96DD}" destId="{CC117016-6E75-47FB-A0B3-565375D23B88}" srcOrd="7" destOrd="0" presId="urn:microsoft.com/office/officeart/2005/8/layout/architecture+Icon"/>
    <dgm:cxn modelId="{D947CE1E-C480-4D96-804C-EDC85B3BC90C}" type="presParOf" srcId="{776906DB-0E89-4700-9A15-A1544D9B96DD}" destId="{ACFDDCDF-032E-4958-978D-59DAEA9542B9}" srcOrd="8" destOrd="0" presId="urn:microsoft.com/office/officeart/2005/8/layout/architecture+Icon"/>
    <dgm:cxn modelId="{DBE53394-09EA-4CE7-8910-7227A8130775}" type="presParOf" srcId="{ACFDDCDF-032E-4958-978D-59DAEA9542B9}" destId="{CC456218-A4AD-4F39-A26A-27A02E6BD833}" srcOrd="0" destOrd="0" presId="urn:microsoft.com/office/officeart/2005/8/layout/architecture+Icon"/>
    <dgm:cxn modelId="{3B899750-E536-4937-84A3-FE3AD8077591}" type="presParOf" srcId="{ACFDDCDF-032E-4958-978D-59DAEA9542B9}" destId="{63351641-4164-4529-916A-31D744F43CFD}" srcOrd="1" destOrd="0" presId="urn:microsoft.com/office/officeart/2005/8/layout/architecture+Icon"/>
    <dgm:cxn modelId="{3D1B69AE-7841-4DE8-A3B3-B80EC56063D0}" type="presParOf" srcId="{776906DB-0E89-4700-9A15-A1544D9B96DD}" destId="{53E807C0-1B38-4255-BF4C-D3D04FE869DA}" srcOrd="9" destOrd="0" presId="urn:microsoft.com/office/officeart/2005/8/layout/architecture+Icon"/>
    <dgm:cxn modelId="{4D507547-463A-477F-B8AA-AA6DB9986186}" type="presParOf" srcId="{776906DB-0E89-4700-9A15-A1544D9B96DD}" destId="{F621638E-089E-4892-AC2B-A48C07BDDC8B}" srcOrd="10" destOrd="0" presId="urn:microsoft.com/office/officeart/2005/8/layout/architecture+Icon"/>
    <dgm:cxn modelId="{26EF6516-933E-462C-BBD5-2BDC10FB6BAF}" type="presParOf" srcId="{F621638E-089E-4892-AC2B-A48C07BDDC8B}" destId="{A10373FE-0649-4C6A-91DC-322237089E63}" srcOrd="0" destOrd="0" presId="urn:microsoft.com/office/officeart/2005/8/layout/architecture+Icon"/>
    <dgm:cxn modelId="{F15086F4-372E-4073-BB40-26C55286DB30}" type="presParOf" srcId="{F621638E-089E-4892-AC2B-A48C07BDDC8B}" destId="{559DE8E2-79D5-4A0B-BE14-42DA27E9157B}" srcOrd="1" destOrd="0" presId="urn:microsoft.com/office/officeart/2005/8/layout/architecture+Icon"/>
    <dgm:cxn modelId="{BF64B59E-1BA2-4706-827D-1325CAE07A9B}" type="presParOf" srcId="{776906DB-0E89-4700-9A15-A1544D9B96DD}" destId="{64932385-EB35-44CE-891F-09A1399A83B4}" srcOrd="11" destOrd="0" presId="urn:microsoft.com/office/officeart/2005/8/layout/architecture+Icon"/>
    <dgm:cxn modelId="{786E2470-1D6B-4884-B3F1-792E7EE175C9}" type="presParOf" srcId="{776906DB-0E89-4700-9A15-A1544D9B96DD}" destId="{2A31E4C9-2BD4-4C29-A516-A5812899285C}" srcOrd="12" destOrd="0" presId="urn:microsoft.com/office/officeart/2005/8/layout/architecture+Icon"/>
    <dgm:cxn modelId="{FA147953-9587-4DA3-AB43-B59886C6BA2C}" type="presParOf" srcId="{2A31E4C9-2BD4-4C29-A516-A5812899285C}" destId="{46AD6030-8C08-483E-8B5D-74F4D0A268E5}" srcOrd="0" destOrd="0" presId="urn:microsoft.com/office/officeart/2005/8/layout/architecture+Icon"/>
    <dgm:cxn modelId="{33BD174B-3ED8-4AEF-A5F6-0F54969CA9BD}" type="presParOf" srcId="{2A31E4C9-2BD4-4C29-A516-A5812899285C}" destId="{7F0A1552-94D2-4D48-A764-7CEBE94E3DAF}" srcOrd="1" destOrd="0" presId="urn:microsoft.com/office/officeart/2005/8/layout/architecture+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F9F96B1-6051-48B2-AF0B-6116E226D6FC}" type="doc">
      <dgm:prSet loTypeId="urn:microsoft.com/office/officeart/2005/8/layout/architecture+Icon" loCatId="relationship" qsTypeId="urn:microsoft.com/office/officeart/2005/8/quickstyle/simple3" qsCatId="simple" csTypeId="urn:microsoft.com/office/officeart/2005/8/colors/accent0_3" csCatId="mainScheme" phldr="1"/>
      <dgm:spPr/>
      <dgm:t>
        <a:bodyPr/>
        <a:lstStyle/>
        <a:p>
          <a:endParaRPr lang="en-CA"/>
        </a:p>
      </dgm:t>
    </dgm:pt>
    <dgm:pt modelId="{A07B566C-6719-40B0-BE69-220B6867B5D9}">
      <dgm:prSet phldrT="[Text]"/>
      <dgm:spPr>
        <a:solidFill>
          <a:schemeClr val="tx1">
            <a:lumMod val="20000"/>
            <a:lumOff val="80000"/>
          </a:schemeClr>
        </a:solidFill>
      </dgm:spPr>
      <dgm:t>
        <a:bodyPr/>
        <a:lstStyle/>
        <a:p>
          <a:r>
            <a:rPr lang="en-CA" dirty="0" smtClean="0"/>
            <a:t>Server OS</a:t>
          </a:r>
          <a:endParaRPr lang="en-CA" dirty="0"/>
        </a:p>
      </dgm:t>
    </dgm:pt>
    <dgm:pt modelId="{6553C6A6-D58A-4395-B97D-B8C32B828D8F}" type="parTrans" cxnId="{B6E32CC8-936E-48DC-BB4B-A99129977F33}">
      <dgm:prSet/>
      <dgm:spPr/>
      <dgm:t>
        <a:bodyPr/>
        <a:lstStyle/>
        <a:p>
          <a:endParaRPr lang="en-CA"/>
        </a:p>
      </dgm:t>
    </dgm:pt>
    <dgm:pt modelId="{EB1CB2C1-9A71-4ABA-B525-92A4BC1FFBC3}" type="sibTrans" cxnId="{B6E32CC8-936E-48DC-BB4B-A99129977F33}">
      <dgm:prSet/>
      <dgm:spPr/>
      <dgm:t>
        <a:bodyPr/>
        <a:lstStyle/>
        <a:p>
          <a:endParaRPr lang="en-CA"/>
        </a:p>
      </dgm:t>
    </dgm:pt>
    <dgm:pt modelId="{64CB80CB-397F-4C52-81D6-E9A8769ECA14}">
      <dgm:prSet phldrT="[Text]"/>
      <dgm:spPr>
        <a:solidFill>
          <a:schemeClr val="tx1">
            <a:lumMod val="20000"/>
            <a:lumOff val="80000"/>
          </a:schemeClr>
        </a:solidFill>
      </dgm:spPr>
      <dgm:t>
        <a:bodyPr/>
        <a:lstStyle/>
        <a:p>
          <a:r>
            <a:rPr lang="en-CA" dirty="0" smtClean="0"/>
            <a:t>SQL Server</a:t>
          </a:r>
          <a:endParaRPr lang="en-CA" dirty="0"/>
        </a:p>
      </dgm:t>
    </dgm:pt>
    <dgm:pt modelId="{16C62B52-D5A0-4135-96FF-80DC38DEEED9}" type="parTrans" cxnId="{B8F0AD6B-7FB0-4075-8CD1-856022275E9D}">
      <dgm:prSet/>
      <dgm:spPr/>
      <dgm:t>
        <a:bodyPr/>
        <a:lstStyle/>
        <a:p>
          <a:endParaRPr lang="en-CA"/>
        </a:p>
      </dgm:t>
    </dgm:pt>
    <dgm:pt modelId="{F7CD59E0-8F50-41B2-8109-CAE5DFA42DA5}" type="sibTrans" cxnId="{B8F0AD6B-7FB0-4075-8CD1-856022275E9D}">
      <dgm:prSet/>
      <dgm:spPr/>
      <dgm:t>
        <a:bodyPr/>
        <a:lstStyle/>
        <a:p>
          <a:endParaRPr lang="en-CA"/>
        </a:p>
      </dgm:t>
    </dgm:pt>
    <dgm:pt modelId="{D97CBECF-5DDA-4E73-8755-2AA9B1661CFD}">
      <dgm:prSet phldrT="[Text]"/>
      <dgm:spPr>
        <a:solidFill>
          <a:schemeClr val="tx1">
            <a:lumMod val="20000"/>
            <a:lumOff val="80000"/>
          </a:schemeClr>
        </a:solidFill>
      </dgm:spPr>
      <dgm:t>
        <a:bodyPr/>
        <a:lstStyle/>
        <a:p>
          <a:r>
            <a:rPr lang="en-CA" dirty="0" smtClean="0"/>
            <a:t>DB</a:t>
          </a:r>
          <a:endParaRPr lang="en-CA" dirty="0"/>
        </a:p>
      </dgm:t>
    </dgm:pt>
    <dgm:pt modelId="{AD7243A5-849A-44E1-9421-CCD5B9189766}" type="parTrans" cxnId="{EF894A12-7C74-47C4-93F5-3BFD8D932DAB}">
      <dgm:prSet/>
      <dgm:spPr/>
      <dgm:t>
        <a:bodyPr/>
        <a:lstStyle/>
        <a:p>
          <a:endParaRPr lang="en-CA"/>
        </a:p>
      </dgm:t>
    </dgm:pt>
    <dgm:pt modelId="{426E97B2-F557-4A69-A12E-4546863D53CD}" type="sibTrans" cxnId="{EF894A12-7C74-47C4-93F5-3BFD8D932DAB}">
      <dgm:prSet/>
      <dgm:spPr/>
      <dgm:t>
        <a:bodyPr/>
        <a:lstStyle/>
        <a:p>
          <a:endParaRPr lang="en-CA"/>
        </a:p>
      </dgm:t>
    </dgm:pt>
    <dgm:pt modelId="{E2BABADF-8CB4-42D8-8858-E81DADD1BBB4}">
      <dgm:prSet phldrT="[Text]"/>
      <dgm:spPr>
        <a:solidFill>
          <a:schemeClr val="tx1">
            <a:lumMod val="20000"/>
            <a:lumOff val="80000"/>
          </a:schemeClr>
        </a:solidFill>
      </dgm:spPr>
      <dgm:t>
        <a:bodyPr/>
        <a:lstStyle/>
        <a:p>
          <a:r>
            <a:rPr lang="en-CA" dirty="0" smtClean="0"/>
            <a:t>SSAS</a:t>
          </a:r>
          <a:endParaRPr lang="en-CA" dirty="0"/>
        </a:p>
      </dgm:t>
    </dgm:pt>
    <dgm:pt modelId="{001A0641-E897-4D29-9796-A4706A55C173}" type="parTrans" cxnId="{80B64F7F-51D0-40CB-AAFC-CE878C61AED8}">
      <dgm:prSet/>
      <dgm:spPr/>
      <dgm:t>
        <a:bodyPr/>
        <a:lstStyle/>
        <a:p>
          <a:endParaRPr lang="en-CA"/>
        </a:p>
      </dgm:t>
    </dgm:pt>
    <dgm:pt modelId="{61C48CC4-BE04-410A-A4B5-37F2BA57EBF8}" type="sibTrans" cxnId="{80B64F7F-51D0-40CB-AAFC-CE878C61AED8}">
      <dgm:prSet/>
      <dgm:spPr/>
      <dgm:t>
        <a:bodyPr/>
        <a:lstStyle/>
        <a:p>
          <a:endParaRPr lang="en-CA"/>
        </a:p>
      </dgm:t>
    </dgm:pt>
    <dgm:pt modelId="{320887B6-858F-4C1B-BABE-CB79FA985724}">
      <dgm:prSet phldrT="[Text]"/>
      <dgm:spPr>
        <a:solidFill>
          <a:schemeClr val="tx1">
            <a:lumMod val="20000"/>
            <a:lumOff val="80000"/>
          </a:schemeClr>
        </a:solidFill>
      </dgm:spPr>
      <dgm:t>
        <a:bodyPr/>
        <a:lstStyle/>
        <a:p>
          <a:r>
            <a:rPr lang="en-CA" dirty="0" smtClean="0"/>
            <a:t>SSIS</a:t>
          </a:r>
          <a:endParaRPr lang="en-CA" dirty="0"/>
        </a:p>
      </dgm:t>
    </dgm:pt>
    <dgm:pt modelId="{A3E46FF7-0036-4683-8663-F85E2BE93BA3}" type="parTrans" cxnId="{A8D2081E-94F9-485A-86F5-7F4566C8C98A}">
      <dgm:prSet/>
      <dgm:spPr/>
      <dgm:t>
        <a:bodyPr/>
        <a:lstStyle/>
        <a:p>
          <a:endParaRPr lang="en-CA"/>
        </a:p>
      </dgm:t>
    </dgm:pt>
    <dgm:pt modelId="{D452182D-1A2A-44CE-88D0-B3410D68A59C}" type="sibTrans" cxnId="{A8D2081E-94F9-485A-86F5-7F4566C8C98A}">
      <dgm:prSet/>
      <dgm:spPr/>
      <dgm:t>
        <a:bodyPr/>
        <a:lstStyle/>
        <a:p>
          <a:endParaRPr lang="en-CA"/>
        </a:p>
      </dgm:t>
    </dgm:pt>
    <dgm:pt modelId="{58F6AAD1-31F1-4B06-BE05-E1D786034C4B}" type="pres">
      <dgm:prSet presAssocID="{2F9F96B1-6051-48B2-AF0B-6116E226D6FC}" presName="Name0" presStyleCnt="0">
        <dgm:presLayoutVars>
          <dgm:chPref val="1"/>
          <dgm:dir/>
          <dgm:animOne val="branch"/>
          <dgm:animLvl val="lvl"/>
          <dgm:resizeHandles/>
        </dgm:presLayoutVars>
      </dgm:prSet>
      <dgm:spPr/>
      <dgm:t>
        <a:bodyPr/>
        <a:lstStyle/>
        <a:p>
          <a:endParaRPr lang="en-CA"/>
        </a:p>
      </dgm:t>
    </dgm:pt>
    <dgm:pt modelId="{4B00AD97-2A80-4687-924A-6EE572D1D488}" type="pres">
      <dgm:prSet presAssocID="{A07B566C-6719-40B0-BE69-220B6867B5D9}" presName="vertOne" presStyleCnt="0"/>
      <dgm:spPr/>
    </dgm:pt>
    <dgm:pt modelId="{70B50377-6A4E-481D-9E4E-A5B827A64716}" type="pres">
      <dgm:prSet presAssocID="{A07B566C-6719-40B0-BE69-220B6867B5D9}" presName="txOne" presStyleLbl="node0" presStyleIdx="0" presStyleCnt="1">
        <dgm:presLayoutVars>
          <dgm:chPref val="3"/>
        </dgm:presLayoutVars>
      </dgm:prSet>
      <dgm:spPr/>
      <dgm:t>
        <a:bodyPr/>
        <a:lstStyle/>
        <a:p>
          <a:endParaRPr lang="en-CA"/>
        </a:p>
      </dgm:t>
    </dgm:pt>
    <dgm:pt modelId="{1169BB37-1A47-4C77-BD8E-EC5FA5A0B62D}" type="pres">
      <dgm:prSet presAssocID="{A07B566C-6719-40B0-BE69-220B6867B5D9}" presName="parTransOne" presStyleCnt="0"/>
      <dgm:spPr/>
    </dgm:pt>
    <dgm:pt modelId="{F4560535-A56D-4BAE-BECD-378C94AC62E9}" type="pres">
      <dgm:prSet presAssocID="{A07B566C-6719-40B0-BE69-220B6867B5D9}" presName="horzOne" presStyleCnt="0"/>
      <dgm:spPr/>
    </dgm:pt>
    <dgm:pt modelId="{B1F0DEE9-D91B-4135-B9D6-46A327D7D427}" type="pres">
      <dgm:prSet presAssocID="{64CB80CB-397F-4C52-81D6-E9A8769ECA14}" presName="vertTwo" presStyleCnt="0"/>
      <dgm:spPr/>
    </dgm:pt>
    <dgm:pt modelId="{9695DE29-FFF9-4BCF-82AF-830A8D912C6F}" type="pres">
      <dgm:prSet presAssocID="{64CB80CB-397F-4C52-81D6-E9A8769ECA14}" presName="txTwo" presStyleLbl="node2" presStyleIdx="0" presStyleCnt="1">
        <dgm:presLayoutVars>
          <dgm:chPref val="3"/>
        </dgm:presLayoutVars>
      </dgm:prSet>
      <dgm:spPr/>
      <dgm:t>
        <a:bodyPr/>
        <a:lstStyle/>
        <a:p>
          <a:endParaRPr lang="en-CA"/>
        </a:p>
      </dgm:t>
    </dgm:pt>
    <dgm:pt modelId="{85F464B5-D907-4DCE-9C4D-5DB314194069}" type="pres">
      <dgm:prSet presAssocID="{64CB80CB-397F-4C52-81D6-E9A8769ECA14}" presName="parTransTwo" presStyleCnt="0"/>
      <dgm:spPr/>
    </dgm:pt>
    <dgm:pt modelId="{776906DB-0E89-4700-9A15-A1544D9B96DD}" type="pres">
      <dgm:prSet presAssocID="{64CB80CB-397F-4C52-81D6-E9A8769ECA14}" presName="horzTwo" presStyleCnt="0"/>
      <dgm:spPr/>
    </dgm:pt>
    <dgm:pt modelId="{38A2D971-B7E3-47DC-8CD6-2D73A4745638}" type="pres">
      <dgm:prSet presAssocID="{D97CBECF-5DDA-4E73-8755-2AA9B1661CFD}" presName="vertThree" presStyleCnt="0"/>
      <dgm:spPr/>
    </dgm:pt>
    <dgm:pt modelId="{E1D37896-FEFD-4657-BF81-83A3D0005653}" type="pres">
      <dgm:prSet presAssocID="{D97CBECF-5DDA-4E73-8755-2AA9B1661CFD}" presName="txThree" presStyleLbl="node3" presStyleIdx="0" presStyleCnt="3" custScaleX="275781">
        <dgm:presLayoutVars>
          <dgm:chPref val="3"/>
        </dgm:presLayoutVars>
      </dgm:prSet>
      <dgm:spPr/>
      <dgm:t>
        <a:bodyPr/>
        <a:lstStyle/>
        <a:p>
          <a:endParaRPr lang="en-CA"/>
        </a:p>
      </dgm:t>
    </dgm:pt>
    <dgm:pt modelId="{166A7A54-E3C5-4904-8E6A-A78105E917AD}" type="pres">
      <dgm:prSet presAssocID="{D97CBECF-5DDA-4E73-8755-2AA9B1661CFD}" presName="horzThree" presStyleCnt="0"/>
      <dgm:spPr/>
    </dgm:pt>
    <dgm:pt modelId="{7A5CBAE2-5829-4A92-B7B5-6B9E1BDD9687}" type="pres">
      <dgm:prSet presAssocID="{426E97B2-F557-4A69-A12E-4546863D53CD}" presName="sibSpaceThree" presStyleCnt="0"/>
      <dgm:spPr/>
    </dgm:pt>
    <dgm:pt modelId="{E3B88E5A-CF95-43F9-B846-4459BBDFAEDA}" type="pres">
      <dgm:prSet presAssocID="{E2BABADF-8CB4-42D8-8858-E81DADD1BBB4}" presName="vertThree" presStyleCnt="0"/>
      <dgm:spPr/>
    </dgm:pt>
    <dgm:pt modelId="{75AAEDF8-F55B-47D0-954C-74FADB033AFB}" type="pres">
      <dgm:prSet presAssocID="{E2BABADF-8CB4-42D8-8858-E81DADD1BBB4}" presName="txThree" presStyleLbl="node3" presStyleIdx="1" presStyleCnt="3">
        <dgm:presLayoutVars>
          <dgm:chPref val="3"/>
        </dgm:presLayoutVars>
      </dgm:prSet>
      <dgm:spPr/>
      <dgm:t>
        <a:bodyPr/>
        <a:lstStyle/>
        <a:p>
          <a:endParaRPr lang="en-CA"/>
        </a:p>
      </dgm:t>
    </dgm:pt>
    <dgm:pt modelId="{94EC4D18-EB67-4106-91E2-46F2D77E7A9E}" type="pres">
      <dgm:prSet presAssocID="{E2BABADF-8CB4-42D8-8858-E81DADD1BBB4}" presName="horzThree" presStyleCnt="0"/>
      <dgm:spPr/>
    </dgm:pt>
    <dgm:pt modelId="{EDD6C6FE-3067-4870-8D04-4A5CB422F67C}" type="pres">
      <dgm:prSet presAssocID="{61C48CC4-BE04-410A-A4B5-37F2BA57EBF8}" presName="sibSpaceThree" presStyleCnt="0"/>
      <dgm:spPr/>
    </dgm:pt>
    <dgm:pt modelId="{9B94FF0B-7520-4EFF-90EF-19DC1DC9E728}" type="pres">
      <dgm:prSet presAssocID="{320887B6-858F-4C1B-BABE-CB79FA985724}" presName="vertThree" presStyleCnt="0"/>
      <dgm:spPr/>
    </dgm:pt>
    <dgm:pt modelId="{A760078D-F897-43E3-9B7D-94D43BA189FF}" type="pres">
      <dgm:prSet presAssocID="{320887B6-858F-4C1B-BABE-CB79FA985724}" presName="txThree" presStyleLbl="node3" presStyleIdx="2" presStyleCnt="3">
        <dgm:presLayoutVars>
          <dgm:chPref val="3"/>
        </dgm:presLayoutVars>
      </dgm:prSet>
      <dgm:spPr/>
      <dgm:t>
        <a:bodyPr/>
        <a:lstStyle/>
        <a:p>
          <a:endParaRPr lang="en-CA"/>
        </a:p>
      </dgm:t>
    </dgm:pt>
    <dgm:pt modelId="{B8C6AB6E-972F-49AB-A389-1CE599A6E635}" type="pres">
      <dgm:prSet presAssocID="{320887B6-858F-4C1B-BABE-CB79FA985724}" presName="horzThree" presStyleCnt="0"/>
      <dgm:spPr/>
    </dgm:pt>
  </dgm:ptLst>
  <dgm:cxnLst>
    <dgm:cxn modelId="{1033B823-FA45-45A5-86CC-4708FDFAC213}" type="presOf" srcId="{D97CBECF-5DDA-4E73-8755-2AA9B1661CFD}" destId="{E1D37896-FEFD-4657-BF81-83A3D0005653}" srcOrd="0" destOrd="0" presId="urn:microsoft.com/office/officeart/2005/8/layout/architecture+Icon"/>
    <dgm:cxn modelId="{704EA30C-A972-4BB5-B473-9F4FBF4AE4C5}" type="presOf" srcId="{2F9F96B1-6051-48B2-AF0B-6116E226D6FC}" destId="{58F6AAD1-31F1-4B06-BE05-E1D786034C4B}" srcOrd="0" destOrd="0" presId="urn:microsoft.com/office/officeart/2005/8/layout/architecture+Icon"/>
    <dgm:cxn modelId="{EF894A12-7C74-47C4-93F5-3BFD8D932DAB}" srcId="{64CB80CB-397F-4C52-81D6-E9A8769ECA14}" destId="{D97CBECF-5DDA-4E73-8755-2AA9B1661CFD}" srcOrd="0" destOrd="0" parTransId="{AD7243A5-849A-44E1-9421-CCD5B9189766}" sibTransId="{426E97B2-F557-4A69-A12E-4546863D53CD}"/>
    <dgm:cxn modelId="{80B64F7F-51D0-40CB-AAFC-CE878C61AED8}" srcId="{64CB80CB-397F-4C52-81D6-E9A8769ECA14}" destId="{E2BABADF-8CB4-42D8-8858-E81DADD1BBB4}" srcOrd="1" destOrd="0" parTransId="{001A0641-E897-4D29-9796-A4706A55C173}" sibTransId="{61C48CC4-BE04-410A-A4B5-37F2BA57EBF8}"/>
    <dgm:cxn modelId="{B8F0AD6B-7FB0-4075-8CD1-856022275E9D}" srcId="{A07B566C-6719-40B0-BE69-220B6867B5D9}" destId="{64CB80CB-397F-4C52-81D6-E9A8769ECA14}" srcOrd="0" destOrd="0" parTransId="{16C62B52-D5A0-4135-96FF-80DC38DEEED9}" sibTransId="{F7CD59E0-8F50-41B2-8109-CAE5DFA42DA5}"/>
    <dgm:cxn modelId="{4B9AFF58-4BA5-4EA9-9AC4-EEEBC502AC29}" type="presOf" srcId="{E2BABADF-8CB4-42D8-8858-E81DADD1BBB4}" destId="{75AAEDF8-F55B-47D0-954C-74FADB033AFB}" srcOrd="0" destOrd="0" presId="urn:microsoft.com/office/officeart/2005/8/layout/architecture+Icon"/>
    <dgm:cxn modelId="{F09D2F24-9BDC-4C9D-A97A-E3C2EED0C4C3}" type="presOf" srcId="{A07B566C-6719-40B0-BE69-220B6867B5D9}" destId="{70B50377-6A4E-481D-9E4E-A5B827A64716}" srcOrd="0" destOrd="0" presId="urn:microsoft.com/office/officeart/2005/8/layout/architecture+Icon"/>
    <dgm:cxn modelId="{A8D2081E-94F9-485A-86F5-7F4566C8C98A}" srcId="{64CB80CB-397F-4C52-81D6-E9A8769ECA14}" destId="{320887B6-858F-4C1B-BABE-CB79FA985724}" srcOrd="2" destOrd="0" parTransId="{A3E46FF7-0036-4683-8663-F85E2BE93BA3}" sibTransId="{D452182D-1A2A-44CE-88D0-B3410D68A59C}"/>
    <dgm:cxn modelId="{776A389C-EF8A-4090-9EE7-45D7643E4046}" type="presOf" srcId="{64CB80CB-397F-4C52-81D6-E9A8769ECA14}" destId="{9695DE29-FFF9-4BCF-82AF-830A8D912C6F}" srcOrd="0" destOrd="0" presId="urn:microsoft.com/office/officeart/2005/8/layout/architecture+Icon"/>
    <dgm:cxn modelId="{B6E32CC8-936E-48DC-BB4B-A99129977F33}" srcId="{2F9F96B1-6051-48B2-AF0B-6116E226D6FC}" destId="{A07B566C-6719-40B0-BE69-220B6867B5D9}" srcOrd="0" destOrd="0" parTransId="{6553C6A6-D58A-4395-B97D-B8C32B828D8F}" sibTransId="{EB1CB2C1-9A71-4ABA-B525-92A4BC1FFBC3}"/>
    <dgm:cxn modelId="{CA6B41F1-70D2-45CD-8F0C-0B28BD03FFDF}" type="presOf" srcId="{320887B6-858F-4C1B-BABE-CB79FA985724}" destId="{A760078D-F897-43E3-9B7D-94D43BA189FF}" srcOrd="0" destOrd="0" presId="urn:microsoft.com/office/officeart/2005/8/layout/architecture+Icon"/>
    <dgm:cxn modelId="{7DDFFAB5-85CA-40DC-97E8-682A51E18DDA}" type="presParOf" srcId="{58F6AAD1-31F1-4B06-BE05-E1D786034C4B}" destId="{4B00AD97-2A80-4687-924A-6EE572D1D488}" srcOrd="0" destOrd="0" presId="urn:microsoft.com/office/officeart/2005/8/layout/architecture+Icon"/>
    <dgm:cxn modelId="{423A2473-A1BC-4D14-8132-1FBF8C6E5815}" type="presParOf" srcId="{4B00AD97-2A80-4687-924A-6EE572D1D488}" destId="{70B50377-6A4E-481D-9E4E-A5B827A64716}" srcOrd="0" destOrd="0" presId="urn:microsoft.com/office/officeart/2005/8/layout/architecture+Icon"/>
    <dgm:cxn modelId="{FE5B9878-13AE-44EC-B884-EB61FB82AF81}" type="presParOf" srcId="{4B00AD97-2A80-4687-924A-6EE572D1D488}" destId="{1169BB37-1A47-4C77-BD8E-EC5FA5A0B62D}" srcOrd="1" destOrd="0" presId="urn:microsoft.com/office/officeart/2005/8/layout/architecture+Icon"/>
    <dgm:cxn modelId="{7A20E247-E99A-45AD-807E-994972B93519}" type="presParOf" srcId="{4B00AD97-2A80-4687-924A-6EE572D1D488}" destId="{F4560535-A56D-4BAE-BECD-378C94AC62E9}" srcOrd="2" destOrd="0" presId="urn:microsoft.com/office/officeart/2005/8/layout/architecture+Icon"/>
    <dgm:cxn modelId="{E7F10938-0474-4C6C-80A4-773FA5A666ED}" type="presParOf" srcId="{F4560535-A56D-4BAE-BECD-378C94AC62E9}" destId="{B1F0DEE9-D91B-4135-B9D6-46A327D7D427}" srcOrd="0" destOrd="0" presId="urn:microsoft.com/office/officeart/2005/8/layout/architecture+Icon"/>
    <dgm:cxn modelId="{36E4AFC4-458A-4853-A1EF-908666998341}" type="presParOf" srcId="{B1F0DEE9-D91B-4135-B9D6-46A327D7D427}" destId="{9695DE29-FFF9-4BCF-82AF-830A8D912C6F}" srcOrd="0" destOrd="0" presId="urn:microsoft.com/office/officeart/2005/8/layout/architecture+Icon"/>
    <dgm:cxn modelId="{786561B5-755A-4F8D-B749-CBED823BEBF3}" type="presParOf" srcId="{B1F0DEE9-D91B-4135-B9D6-46A327D7D427}" destId="{85F464B5-D907-4DCE-9C4D-5DB314194069}" srcOrd="1" destOrd="0" presId="urn:microsoft.com/office/officeart/2005/8/layout/architecture+Icon"/>
    <dgm:cxn modelId="{A3FBA6CE-EE6F-4C8C-B46C-BE9C5660398B}" type="presParOf" srcId="{B1F0DEE9-D91B-4135-B9D6-46A327D7D427}" destId="{776906DB-0E89-4700-9A15-A1544D9B96DD}" srcOrd="2" destOrd="0" presId="urn:microsoft.com/office/officeart/2005/8/layout/architecture+Icon"/>
    <dgm:cxn modelId="{0E28BB27-5993-452E-B01B-42F49EE1080D}" type="presParOf" srcId="{776906DB-0E89-4700-9A15-A1544D9B96DD}" destId="{38A2D971-B7E3-47DC-8CD6-2D73A4745638}" srcOrd="0" destOrd="0" presId="urn:microsoft.com/office/officeart/2005/8/layout/architecture+Icon"/>
    <dgm:cxn modelId="{A385860D-3AB0-44F4-B89F-BD515223347E}" type="presParOf" srcId="{38A2D971-B7E3-47DC-8CD6-2D73A4745638}" destId="{E1D37896-FEFD-4657-BF81-83A3D0005653}" srcOrd="0" destOrd="0" presId="urn:microsoft.com/office/officeart/2005/8/layout/architecture+Icon"/>
    <dgm:cxn modelId="{85B46D95-8B0B-40A4-AF12-C980D8D6020B}" type="presParOf" srcId="{38A2D971-B7E3-47DC-8CD6-2D73A4745638}" destId="{166A7A54-E3C5-4904-8E6A-A78105E917AD}" srcOrd="1" destOrd="0" presId="urn:microsoft.com/office/officeart/2005/8/layout/architecture+Icon"/>
    <dgm:cxn modelId="{39C5AFB0-1C90-49AA-BF17-43D1803A49D3}" type="presParOf" srcId="{776906DB-0E89-4700-9A15-A1544D9B96DD}" destId="{7A5CBAE2-5829-4A92-B7B5-6B9E1BDD9687}" srcOrd="1" destOrd="0" presId="urn:microsoft.com/office/officeart/2005/8/layout/architecture+Icon"/>
    <dgm:cxn modelId="{95F2D7AD-82E4-47CA-8ACF-02A7CB47A474}" type="presParOf" srcId="{776906DB-0E89-4700-9A15-A1544D9B96DD}" destId="{E3B88E5A-CF95-43F9-B846-4459BBDFAEDA}" srcOrd="2" destOrd="0" presId="urn:microsoft.com/office/officeart/2005/8/layout/architecture+Icon"/>
    <dgm:cxn modelId="{60A8FD6E-9A8A-4358-824B-84FD9934AC48}" type="presParOf" srcId="{E3B88E5A-CF95-43F9-B846-4459BBDFAEDA}" destId="{75AAEDF8-F55B-47D0-954C-74FADB033AFB}" srcOrd="0" destOrd="0" presId="urn:microsoft.com/office/officeart/2005/8/layout/architecture+Icon"/>
    <dgm:cxn modelId="{0BD8CA38-CC76-4C2B-A89F-BFF749FADBC0}" type="presParOf" srcId="{E3B88E5A-CF95-43F9-B846-4459BBDFAEDA}" destId="{94EC4D18-EB67-4106-91E2-46F2D77E7A9E}" srcOrd="1" destOrd="0" presId="urn:microsoft.com/office/officeart/2005/8/layout/architecture+Icon"/>
    <dgm:cxn modelId="{7365C745-1809-47E8-9070-04D465A480BA}" type="presParOf" srcId="{776906DB-0E89-4700-9A15-A1544D9B96DD}" destId="{EDD6C6FE-3067-4870-8D04-4A5CB422F67C}" srcOrd="3" destOrd="0" presId="urn:microsoft.com/office/officeart/2005/8/layout/architecture+Icon"/>
    <dgm:cxn modelId="{39039020-1C64-4360-89F0-C84D774B1F39}" type="presParOf" srcId="{776906DB-0E89-4700-9A15-A1544D9B96DD}" destId="{9B94FF0B-7520-4EFF-90EF-19DC1DC9E728}" srcOrd="4" destOrd="0" presId="urn:microsoft.com/office/officeart/2005/8/layout/architecture+Icon"/>
    <dgm:cxn modelId="{AE2184EC-73F0-4087-A800-1FB34D6F12D9}" type="presParOf" srcId="{9B94FF0B-7520-4EFF-90EF-19DC1DC9E728}" destId="{A760078D-F897-43E3-9B7D-94D43BA189FF}" srcOrd="0" destOrd="0" presId="urn:microsoft.com/office/officeart/2005/8/layout/architecture+Icon"/>
    <dgm:cxn modelId="{FDAA3DF8-E6FC-4B40-9C75-D1BF23817CEA}" type="presParOf" srcId="{9B94FF0B-7520-4EFF-90EF-19DC1DC9E728}" destId="{B8C6AB6E-972F-49AB-A389-1CE599A6E635}" srcOrd="1" destOrd="0" presId="urn:microsoft.com/office/officeart/2005/8/layout/architecture+Icon"/>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F9F96B1-6051-48B2-AF0B-6116E226D6FC}" type="doc">
      <dgm:prSet loTypeId="urn:microsoft.com/office/officeart/2005/8/layout/architecture+Icon" loCatId="relationship" qsTypeId="urn:microsoft.com/office/officeart/2005/8/quickstyle/simple3" qsCatId="simple" csTypeId="urn:microsoft.com/office/officeart/2005/8/colors/accent0_3" csCatId="mainScheme" phldr="1"/>
      <dgm:spPr/>
      <dgm:t>
        <a:bodyPr/>
        <a:lstStyle/>
        <a:p>
          <a:endParaRPr lang="en-CA"/>
        </a:p>
      </dgm:t>
    </dgm:pt>
    <dgm:pt modelId="{A07B566C-6719-40B0-BE69-220B6867B5D9}">
      <dgm:prSet phldrT="[Text]"/>
      <dgm:spPr>
        <a:solidFill>
          <a:schemeClr val="tx1">
            <a:lumMod val="20000"/>
            <a:lumOff val="80000"/>
          </a:schemeClr>
        </a:solidFill>
      </dgm:spPr>
      <dgm:t>
        <a:bodyPr/>
        <a:lstStyle/>
        <a:p>
          <a:r>
            <a:rPr lang="en-CA" dirty="0" smtClean="0"/>
            <a:t>Server OS</a:t>
          </a:r>
          <a:endParaRPr lang="en-CA" dirty="0"/>
        </a:p>
      </dgm:t>
    </dgm:pt>
    <dgm:pt modelId="{6553C6A6-D58A-4395-B97D-B8C32B828D8F}" type="parTrans" cxnId="{B6E32CC8-936E-48DC-BB4B-A99129977F33}">
      <dgm:prSet/>
      <dgm:spPr/>
      <dgm:t>
        <a:bodyPr/>
        <a:lstStyle/>
        <a:p>
          <a:endParaRPr lang="en-CA"/>
        </a:p>
      </dgm:t>
    </dgm:pt>
    <dgm:pt modelId="{EB1CB2C1-9A71-4ABA-B525-92A4BC1FFBC3}" type="sibTrans" cxnId="{B6E32CC8-936E-48DC-BB4B-A99129977F33}">
      <dgm:prSet/>
      <dgm:spPr/>
      <dgm:t>
        <a:bodyPr/>
        <a:lstStyle/>
        <a:p>
          <a:endParaRPr lang="en-CA"/>
        </a:p>
      </dgm:t>
    </dgm:pt>
    <dgm:pt modelId="{64CB80CB-397F-4C52-81D6-E9A8769ECA14}">
      <dgm:prSet phldrT="[Text]"/>
      <dgm:spPr>
        <a:solidFill>
          <a:schemeClr val="tx1">
            <a:lumMod val="20000"/>
            <a:lumOff val="80000"/>
          </a:schemeClr>
        </a:solidFill>
      </dgm:spPr>
      <dgm:t>
        <a:bodyPr/>
        <a:lstStyle/>
        <a:p>
          <a:r>
            <a:rPr lang="en-CA" dirty="0" smtClean="0"/>
            <a:t>SharePoint Foundation</a:t>
          </a:r>
          <a:endParaRPr lang="en-CA" dirty="0"/>
        </a:p>
      </dgm:t>
    </dgm:pt>
    <dgm:pt modelId="{16C62B52-D5A0-4135-96FF-80DC38DEEED9}" type="parTrans" cxnId="{B8F0AD6B-7FB0-4075-8CD1-856022275E9D}">
      <dgm:prSet/>
      <dgm:spPr/>
      <dgm:t>
        <a:bodyPr/>
        <a:lstStyle/>
        <a:p>
          <a:endParaRPr lang="en-CA"/>
        </a:p>
      </dgm:t>
    </dgm:pt>
    <dgm:pt modelId="{F7CD59E0-8F50-41B2-8109-CAE5DFA42DA5}" type="sibTrans" cxnId="{B8F0AD6B-7FB0-4075-8CD1-856022275E9D}">
      <dgm:prSet/>
      <dgm:spPr/>
      <dgm:t>
        <a:bodyPr/>
        <a:lstStyle/>
        <a:p>
          <a:endParaRPr lang="en-CA"/>
        </a:p>
      </dgm:t>
    </dgm:pt>
    <dgm:pt modelId="{D97CBECF-5DDA-4E73-8755-2AA9B1661CFD}">
      <dgm:prSet phldrT="[Text]"/>
      <dgm:spPr>
        <a:solidFill>
          <a:schemeClr val="tx1">
            <a:lumMod val="20000"/>
            <a:lumOff val="80000"/>
          </a:schemeClr>
        </a:solidFill>
      </dgm:spPr>
      <dgm:t>
        <a:bodyPr/>
        <a:lstStyle/>
        <a:p>
          <a:r>
            <a:rPr lang="en-CA" dirty="0" smtClean="0"/>
            <a:t>FE</a:t>
          </a:r>
          <a:endParaRPr lang="en-CA" dirty="0"/>
        </a:p>
      </dgm:t>
    </dgm:pt>
    <dgm:pt modelId="{AD7243A5-849A-44E1-9421-CCD5B9189766}" type="parTrans" cxnId="{EF894A12-7C74-47C4-93F5-3BFD8D932DAB}">
      <dgm:prSet/>
      <dgm:spPr/>
      <dgm:t>
        <a:bodyPr/>
        <a:lstStyle/>
        <a:p>
          <a:endParaRPr lang="en-CA"/>
        </a:p>
      </dgm:t>
    </dgm:pt>
    <dgm:pt modelId="{426E97B2-F557-4A69-A12E-4546863D53CD}" type="sibTrans" cxnId="{EF894A12-7C74-47C4-93F5-3BFD8D932DAB}">
      <dgm:prSet/>
      <dgm:spPr/>
      <dgm:t>
        <a:bodyPr/>
        <a:lstStyle/>
        <a:p>
          <a:endParaRPr lang="en-CA"/>
        </a:p>
      </dgm:t>
    </dgm:pt>
    <dgm:pt modelId="{E2BABADF-8CB4-42D8-8858-E81DADD1BBB4}">
      <dgm:prSet phldrT="[Text]"/>
      <dgm:spPr>
        <a:solidFill>
          <a:schemeClr val="tx1">
            <a:lumMod val="20000"/>
            <a:lumOff val="80000"/>
          </a:schemeClr>
        </a:solidFill>
      </dgm:spPr>
      <dgm:t>
        <a:bodyPr/>
        <a:lstStyle/>
        <a:p>
          <a:r>
            <a:rPr lang="en-CA" dirty="0" smtClean="0"/>
            <a:t>Profile</a:t>
          </a:r>
          <a:endParaRPr lang="en-CA" dirty="0"/>
        </a:p>
      </dgm:t>
    </dgm:pt>
    <dgm:pt modelId="{001A0641-E897-4D29-9796-A4706A55C173}" type="parTrans" cxnId="{80B64F7F-51D0-40CB-AAFC-CE878C61AED8}">
      <dgm:prSet/>
      <dgm:spPr/>
      <dgm:t>
        <a:bodyPr/>
        <a:lstStyle/>
        <a:p>
          <a:endParaRPr lang="en-CA"/>
        </a:p>
      </dgm:t>
    </dgm:pt>
    <dgm:pt modelId="{61C48CC4-BE04-410A-A4B5-37F2BA57EBF8}" type="sibTrans" cxnId="{80B64F7F-51D0-40CB-AAFC-CE878C61AED8}">
      <dgm:prSet/>
      <dgm:spPr/>
      <dgm:t>
        <a:bodyPr/>
        <a:lstStyle/>
        <a:p>
          <a:endParaRPr lang="en-CA"/>
        </a:p>
      </dgm:t>
    </dgm:pt>
    <dgm:pt modelId="{476A5434-3813-4DB7-8A7E-EA677ADC2ECD}">
      <dgm:prSet phldrT="[Text]"/>
      <dgm:spPr>
        <a:solidFill>
          <a:schemeClr val="tx1">
            <a:lumMod val="20000"/>
            <a:lumOff val="80000"/>
          </a:schemeClr>
        </a:solidFill>
      </dgm:spPr>
      <dgm:t>
        <a:bodyPr/>
        <a:lstStyle/>
        <a:p>
          <a:r>
            <a:rPr lang="en-CA" dirty="0" smtClean="0"/>
            <a:t>Indexer</a:t>
          </a:r>
          <a:endParaRPr lang="en-CA" dirty="0"/>
        </a:p>
      </dgm:t>
    </dgm:pt>
    <dgm:pt modelId="{5F34762B-19DA-4B34-8BD9-BF1E00A4CED4}" type="parTrans" cxnId="{509A865A-2151-4405-9BDE-9866DC2C3040}">
      <dgm:prSet/>
      <dgm:spPr/>
      <dgm:t>
        <a:bodyPr/>
        <a:lstStyle/>
        <a:p>
          <a:endParaRPr lang="en-CA"/>
        </a:p>
      </dgm:t>
    </dgm:pt>
    <dgm:pt modelId="{8F10E20F-1DBD-4982-AB70-C8617D8D48D9}" type="sibTrans" cxnId="{509A865A-2151-4405-9BDE-9866DC2C3040}">
      <dgm:prSet/>
      <dgm:spPr/>
      <dgm:t>
        <a:bodyPr/>
        <a:lstStyle/>
        <a:p>
          <a:endParaRPr lang="en-CA"/>
        </a:p>
      </dgm:t>
    </dgm:pt>
    <dgm:pt modelId="{0AE87766-E75B-4B62-A574-E3B579D1006D}">
      <dgm:prSet phldrT="[Text]"/>
      <dgm:spPr>
        <a:solidFill>
          <a:schemeClr val="tx1">
            <a:lumMod val="20000"/>
            <a:lumOff val="80000"/>
          </a:schemeClr>
        </a:solidFill>
      </dgm:spPr>
      <dgm:t>
        <a:bodyPr/>
        <a:lstStyle/>
        <a:p>
          <a:r>
            <a:rPr lang="en-CA" dirty="0" smtClean="0"/>
            <a:t>Search </a:t>
          </a:r>
          <a:endParaRPr lang="en-CA" dirty="0"/>
        </a:p>
      </dgm:t>
    </dgm:pt>
    <dgm:pt modelId="{95E2B094-91B6-470F-BDBD-B4628028A51C}" type="parTrans" cxnId="{DA759BC9-5D62-4CF6-8D46-EBA7EB92E35E}">
      <dgm:prSet/>
      <dgm:spPr/>
      <dgm:t>
        <a:bodyPr/>
        <a:lstStyle/>
        <a:p>
          <a:endParaRPr lang="en-CA"/>
        </a:p>
      </dgm:t>
    </dgm:pt>
    <dgm:pt modelId="{5A9762D8-C716-4BD6-8118-115AEE1BE2AB}" type="sibTrans" cxnId="{DA759BC9-5D62-4CF6-8D46-EBA7EB92E35E}">
      <dgm:prSet/>
      <dgm:spPr/>
      <dgm:t>
        <a:bodyPr/>
        <a:lstStyle/>
        <a:p>
          <a:endParaRPr lang="en-CA"/>
        </a:p>
      </dgm:t>
    </dgm:pt>
    <dgm:pt modelId="{1D2A1FF3-D10A-42B3-A408-867FA0522842}">
      <dgm:prSet phldrT="[Text]"/>
      <dgm:spPr>
        <a:solidFill>
          <a:schemeClr val="tx1">
            <a:lumMod val="20000"/>
            <a:lumOff val="80000"/>
          </a:schemeClr>
        </a:solidFill>
      </dgm:spPr>
      <dgm:t>
        <a:bodyPr/>
        <a:lstStyle/>
        <a:p>
          <a:r>
            <a:rPr lang="en-CA" dirty="0" smtClean="0"/>
            <a:t>SSRS</a:t>
          </a:r>
          <a:endParaRPr lang="en-CA" dirty="0"/>
        </a:p>
      </dgm:t>
    </dgm:pt>
    <dgm:pt modelId="{74EB7947-7594-4DCA-9E17-4C15FC63AA5E}" type="parTrans" cxnId="{4F1E96B5-5907-4965-8746-8B627B98E235}">
      <dgm:prSet/>
      <dgm:spPr/>
      <dgm:t>
        <a:bodyPr/>
        <a:lstStyle/>
        <a:p>
          <a:endParaRPr lang="en-CA"/>
        </a:p>
      </dgm:t>
    </dgm:pt>
    <dgm:pt modelId="{AE694872-54BF-4E1A-91B0-DF577CD79A36}" type="sibTrans" cxnId="{4F1E96B5-5907-4965-8746-8B627B98E235}">
      <dgm:prSet/>
      <dgm:spPr/>
      <dgm:t>
        <a:bodyPr/>
        <a:lstStyle/>
        <a:p>
          <a:endParaRPr lang="en-CA"/>
        </a:p>
      </dgm:t>
    </dgm:pt>
    <dgm:pt modelId="{4AE47170-3057-4A8E-9FC0-FD24FF492756}">
      <dgm:prSet phldrT="[Text]"/>
      <dgm:spPr>
        <a:solidFill>
          <a:schemeClr val="tx1">
            <a:lumMod val="20000"/>
            <a:lumOff val="80000"/>
          </a:schemeClr>
        </a:solidFill>
      </dgm:spPr>
      <dgm:t>
        <a:bodyPr/>
        <a:lstStyle/>
        <a:p>
          <a:r>
            <a:rPr lang="en-CA" dirty="0" smtClean="0"/>
            <a:t>SQL Server</a:t>
          </a:r>
          <a:endParaRPr lang="en-CA" dirty="0"/>
        </a:p>
      </dgm:t>
    </dgm:pt>
    <dgm:pt modelId="{B827A146-1A8D-4B71-8BF9-10A9E26430F0}" type="parTrans" cxnId="{9638E7C8-9B06-4390-88AA-38DBDDC4769C}">
      <dgm:prSet/>
      <dgm:spPr/>
      <dgm:t>
        <a:bodyPr/>
        <a:lstStyle/>
        <a:p>
          <a:endParaRPr lang="en-CA"/>
        </a:p>
      </dgm:t>
    </dgm:pt>
    <dgm:pt modelId="{282F40F4-B006-4F8D-B1E7-2C1A171CB57D}" type="sibTrans" cxnId="{9638E7C8-9B06-4390-88AA-38DBDDC4769C}">
      <dgm:prSet/>
      <dgm:spPr/>
      <dgm:t>
        <a:bodyPr/>
        <a:lstStyle/>
        <a:p>
          <a:endParaRPr lang="en-CA"/>
        </a:p>
      </dgm:t>
    </dgm:pt>
    <dgm:pt modelId="{F80AA3F9-C4D5-4375-85FD-15F1777A994C}">
      <dgm:prSet phldrT="[Text]"/>
      <dgm:spPr>
        <a:solidFill>
          <a:schemeClr val="tx1">
            <a:lumMod val="20000"/>
            <a:lumOff val="80000"/>
          </a:schemeClr>
        </a:solidFill>
      </dgm:spPr>
      <dgm:t>
        <a:bodyPr/>
        <a:lstStyle/>
        <a:p>
          <a:r>
            <a:rPr lang="en-CA" dirty="0" smtClean="0"/>
            <a:t>Metadata</a:t>
          </a:r>
          <a:endParaRPr lang="en-CA" dirty="0"/>
        </a:p>
      </dgm:t>
    </dgm:pt>
    <dgm:pt modelId="{485B93FA-D99D-4491-8E4E-ADC188F66C9A}" type="parTrans" cxnId="{A61559ED-0695-48AC-BE14-5261BB1ECF89}">
      <dgm:prSet/>
      <dgm:spPr/>
      <dgm:t>
        <a:bodyPr/>
        <a:lstStyle/>
        <a:p>
          <a:endParaRPr lang="en-CA"/>
        </a:p>
      </dgm:t>
    </dgm:pt>
    <dgm:pt modelId="{53AAE7D4-EF13-46AD-9892-170402DF76B7}" type="sibTrans" cxnId="{A61559ED-0695-48AC-BE14-5261BB1ECF89}">
      <dgm:prSet/>
      <dgm:spPr/>
      <dgm:t>
        <a:bodyPr/>
        <a:lstStyle/>
        <a:p>
          <a:endParaRPr lang="en-CA"/>
        </a:p>
      </dgm:t>
    </dgm:pt>
    <dgm:pt modelId="{C8791E60-1A5F-481D-BB19-405F2D64933A}">
      <dgm:prSet phldrT="[Text]"/>
      <dgm:spPr>
        <a:solidFill>
          <a:schemeClr val="tx1">
            <a:lumMod val="20000"/>
            <a:lumOff val="80000"/>
          </a:schemeClr>
        </a:solidFill>
      </dgm:spPr>
      <dgm:t>
        <a:bodyPr/>
        <a:lstStyle/>
        <a:p>
          <a:r>
            <a:rPr lang="en-CA" dirty="0" smtClean="0"/>
            <a:t>Excel Services</a:t>
          </a:r>
          <a:endParaRPr lang="en-CA" dirty="0"/>
        </a:p>
      </dgm:t>
    </dgm:pt>
    <dgm:pt modelId="{D4923427-CE54-4F78-BDA1-B312838EC93A}" type="parTrans" cxnId="{2A6F423F-8279-4ACF-8491-7F501782AF6D}">
      <dgm:prSet/>
      <dgm:spPr/>
      <dgm:t>
        <a:bodyPr/>
        <a:lstStyle/>
        <a:p>
          <a:endParaRPr lang="en-CA"/>
        </a:p>
      </dgm:t>
    </dgm:pt>
    <dgm:pt modelId="{718B9A1B-EFDD-4F93-B2FF-B805E39FC2EA}" type="sibTrans" cxnId="{2A6F423F-8279-4ACF-8491-7F501782AF6D}">
      <dgm:prSet/>
      <dgm:spPr/>
      <dgm:t>
        <a:bodyPr/>
        <a:lstStyle/>
        <a:p>
          <a:endParaRPr lang="en-CA"/>
        </a:p>
      </dgm:t>
    </dgm:pt>
    <dgm:pt modelId="{A787E098-FA13-4402-BC74-7ED245A00D73}">
      <dgm:prSet phldrT="[Text]"/>
      <dgm:spPr>
        <a:solidFill>
          <a:schemeClr val="tx1">
            <a:lumMod val="20000"/>
            <a:lumOff val="80000"/>
          </a:schemeClr>
        </a:solidFill>
      </dgm:spPr>
      <dgm:t>
        <a:bodyPr/>
        <a:lstStyle/>
        <a:p>
          <a:r>
            <a:rPr lang="en-CA" dirty="0" smtClean="0"/>
            <a:t>PP</a:t>
          </a:r>
          <a:endParaRPr lang="en-CA" dirty="0"/>
        </a:p>
      </dgm:t>
    </dgm:pt>
    <dgm:pt modelId="{11940052-6D2A-4A96-AC5C-C96B391D1863}" type="parTrans" cxnId="{7C064002-5951-4079-93A5-FE413E4486D1}">
      <dgm:prSet/>
      <dgm:spPr/>
      <dgm:t>
        <a:bodyPr/>
        <a:lstStyle/>
        <a:p>
          <a:endParaRPr lang="en-CA"/>
        </a:p>
      </dgm:t>
    </dgm:pt>
    <dgm:pt modelId="{41236B7A-8C1D-4621-BE2C-8909AF44B146}" type="sibTrans" cxnId="{7C064002-5951-4079-93A5-FE413E4486D1}">
      <dgm:prSet/>
      <dgm:spPr/>
      <dgm:t>
        <a:bodyPr/>
        <a:lstStyle/>
        <a:p>
          <a:endParaRPr lang="en-CA"/>
        </a:p>
      </dgm:t>
    </dgm:pt>
    <dgm:pt modelId="{2ABA7F3A-607D-4E17-A727-329E5DDA1AAC}">
      <dgm:prSet phldrT="[Text]"/>
      <dgm:spPr>
        <a:solidFill>
          <a:schemeClr val="tx1">
            <a:lumMod val="20000"/>
            <a:lumOff val="80000"/>
          </a:schemeClr>
        </a:solidFill>
      </dgm:spPr>
      <dgm:t>
        <a:bodyPr/>
        <a:lstStyle/>
        <a:p>
          <a:r>
            <a:rPr lang="en-CA" dirty="0" smtClean="0"/>
            <a:t>….</a:t>
          </a:r>
          <a:endParaRPr lang="en-CA" dirty="0"/>
        </a:p>
      </dgm:t>
    </dgm:pt>
    <dgm:pt modelId="{66153957-8B62-419C-8EE2-5081B716A95D}" type="parTrans" cxnId="{48D6FBC1-1E8C-47AF-86E7-55295FC3F409}">
      <dgm:prSet/>
      <dgm:spPr/>
      <dgm:t>
        <a:bodyPr/>
        <a:lstStyle/>
        <a:p>
          <a:endParaRPr lang="en-CA"/>
        </a:p>
      </dgm:t>
    </dgm:pt>
    <dgm:pt modelId="{86E1B281-5D64-4000-B608-101251E01271}" type="sibTrans" cxnId="{48D6FBC1-1E8C-47AF-86E7-55295FC3F409}">
      <dgm:prSet/>
      <dgm:spPr/>
      <dgm:t>
        <a:bodyPr/>
        <a:lstStyle/>
        <a:p>
          <a:endParaRPr lang="en-CA"/>
        </a:p>
      </dgm:t>
    </dgm:pt>
    <dgm:pt modelId="{58F6AAD1-31F1-4B06-BE05-E1D786034C4B}" type="pres">
      <dgm:prSet presAssocID="{2F9F96B1-6051-48B2-AF0B-6116E226D6FC}" presName="Name0" presStyleCnt="0">
        <dgm:presLayoutVars>
          <dgm:chPref val="1"/>
          <dgm:dir/>
          <dgm:animOne val="branch"/>
          <dgm:animLvl val="lvl"/>
          <dgm:resizeHandles/>
        </dgm:presLayoutVars>
      </dgm:prSet>
      <dgm:spPr/>
      <dgm:t>
        <a:bodyPr/>
        <a:lstStyle/>
        <a:p>
          <a:endParaRPr lang="en-CA"/>
        </a:p>
      </dgm:t>
    </dgm:pt>
    <dgm:pt modelId="{4B00AD97-2A80-4687-924A-6EE572D1D488}" type="pres">
      <dgm:prSet presAssocID="{A07B566C-6719-40B0-BE69-220B6867B5D9}" presName="vertOne" presStyleCnt="0"/>
      <dgm:spPr/>
    </dgm:pt>
    <dgm:pt modelId="{70B50377-6A4E-481D-9E4E-A5B827A64716}" type="pres">
      <dgm:prSet presAssocID="{A07B566C-6719-40B0-BE69-220B6867B5D9}" presName="txOne" presStyleLbl="node0" presStyleIdx="0" presStyleCnt="1">
        <dgm:presLayoutVars>
          <dgm:chPref val="3"/>
        </dgm:presLayoutVars>
      </dgm:prSet>
      <dgm:spPr/>
      <dgm:t>
        <a:bodyPr/>
        <a:lstStyle/>
        <a:p>
          <a:endParaRPr lang="en-CA"/>
        </a:p>
      </dgm:t>
    </dgm:pt>
    <dgm:pt modelId="{1169BB37-1A47-4C77-BD8E-EC5FA5A0B62D}" type="pres">
      <dgm:prSet presAssocID="{A07B566C-6719-40B0-BE69-220B6867B5D9}" presName="parTransOne" presStyleCnt="0"/>
      <dgm:spPr/>
    </dgm:pt>
    <dgm:pt modelId="{F4560535-A56D-4BAE-BECD-378C94AC62E9}" type="pres">
      <dgm:prSet presAssocID="{A07B566C-6719-40B0-BE69-220B6867B5D9}" presName="horzOne" presStyleCnt="0"/>
      <dgm:spPr/>
    </dgm:pt>
    <dgm:pt modelId="{9D518AF3-2D1B-44E0-A093-1DBDBB70B717}" type="pres">
      <dgm:prSet presAssocID="{4AE47170-3057-4A8E-9FC0-FD24FF492756}" presName="vertTwo" presStyleCnt="0"/>
      <dgm:spPr/>
    </dgm:pt>
    <dgm:pt modelId="{8CCB8E93-496D-4538-8C29-0E8479ADA88E}" type="pres">
      <dgm:prSet presAssocID="{4AE47170-3057-4A8E-9FC0-FD24FF492756}" presName="txTwo" presStyleLbl="node2" presStyleIdx="0" presStyleCnt="1">
        <dgm:presLayoutVars>
          <dgm:chPref val="3"/>
        </dgm:presLayoutVars>
      </dgm:prSet>
      <dgm:spPr/>
      <dgm:t>
        <a:bodyPr/>
        <a:lstStyle/>
        <a:p>
          <a:endParaRPr lang="en-CA"/>
        </a:p>
      </dgm:t>
    </dgm:pt>
    <dgm:pt modelId="{BB80BDBE-0DA2-404F-9107-C1BCEAA5AFCF}" type="pres">
      <dgm:prSet presAssocID="{4AE47170-3057-4A8E-9FC0-FD24FF492756}" presName="parTransTwo" presStyleCnt="0"/>
      <dgm:spPr/>
    </dgm:pt>
    <dgm:pt modelId="{F2B5F01E-D240-4E9A-B7EE-427AD6A0B5D6}" type="pres">
      <dgm:prSet presAssocID="{4AE47170-3057-4A8E-9FC0-FD24FF492756}" presName="horzTwo" presStyleCnt="0"/>
      <dgm:spPr/>
    </dgm:pt>
    <dgm:pt modelId="{3EF9C54D-C4F0-488C-933E-0B0225557F2A}" type="pres">
      <dgm:prSet presAssocID="{64CB80CB-397F-4C52-81D6-E9A8769ECA14}" presName="vertThree" presStyleCnt="0"/>
      <dgm:spPr/>
    </dgm:pt>
    <dgm:pt modelId="{89D70726-C28E-4A57-BFAA-4277E87CC701}" type="pres">
      <dgm:prSet presAssocID="{64CB80CB-397F-4C52-81D6-E9A8769ECA14}" presName="txThree" presStyleLbl="node3" presStyleIdx="0" presStyleCnt="1">
        <dgm:presLayoutVars>
          <dgm:chPref val="3"/>
        </dgm:presLayoutVars>
      </dgm:prSet>
      <dgm:spPr/>
      <dgm:t>
        <a:bodyPr/>
        <a:lstStyle/>
        <a:p>
          <a:endParaRPr lang="en-CA"/>
        </a:p>
      </dgm:t>
    </dgm:pt>
    <dgm:pt modelId="{91BD3287-9044-4B5F-A6C9-079A8A86C7B2}" type="pres">
      <dgm:prSet presAssocID="{64CB80CB-397F-4C52-81D6-E9A8769ECA14}" presName="parTransThree" presStyleCnt="0"/>
      <dgm:spPr/>
    </dgm:pt>
    <dgm:pt modelId="{F899DD60-A5D1-4E8A-B873-76771EB2148F}" type="pres">
      <dgm:prSet presAssocID="{64CB80CB-397F-4C52-81D6-E9A8769ECA14}" presName="horzThree" presStyleCnt="0"/>
      <dgm:spPr/>
    </dgm:pt>
    <dgm:pt modelId="{58E4FC62-C90C-4797-921D-62D8E15CB7C6}" type="pres">
      <dgm:prSet presAssocID="{D97CBECF-5DDA-4E73-8755-2AA9B1661CFD}" presName="vertFour" presStyleCnt="0">
        <dgm:presLayoutVars>
          <dgm:chPref val="3"/>
        </dgm:presLayoutVars>
      </dgm:prSet>
      <dgm:spPr/>
    </dgm:pt>
    <dgm:pt modelId="{69B0A5D9-FF75-4F08-A8F4-85BC1452CF04}" type="pres">
      <dgm:prSet presAssocID="{D97CBECF-5DDA-4E73-8755-2AA9B1661CFD}" presName="txFour" presStyleLbl="node4" presStyleIdx="0" presStyleCnt="9">
        <dgm:presLayoutVars>
          <dgm:chPref val="3"/>
        </dgm:presLayoutVars>
      </dgm:prSet>
      <dgm:spPr/>
      <dgm:t>
        <a:bodyPr/>
        <a:lstStyle/>
        <a:p>
          <a:endParaRPr lang="en-CA"/>
        </a:p>
      </dgm:t>
    </dgm:pt>
    <dgm:pt modelId="{51B80D53-8682-456D-8F93-8EF823FA228B}" type="pres">
      <dgm:prSet presAssocID="{D97CBECF-5DDA-4E73-8755-2AA9B1661CFD}" presName="horzFour" presStyleCnt="0"/>
      <dgm:spPr/>
    </dgm:pt>
    <dgm:pt modelId="{9724971E-BE5E-4964-83BB-1AE609A9FED2}" type="pres">
      <dgm:prSet presAssocID="{426E97B2-F557-4A69-A12E-4546863D53CD}" presName="sibSpaceFour" presStyleCnt="0"/>
      <dgm:spPr/>
    </dgm:pt>
    <dgm:pt modelId="{21D4D44B-18D4-4871-90CA-66E62BB3D245}" type="pres">
      <dgm:prSet presAssocID="{E2BABADF-8CB4-42D8-8858-E81DADD1BBB4}" presName="vertFour" presStyleCnt="0">
        <dgm:presLayoutVars>
          <dgm:chPref val="3"/>
        </dgm:presLayoutVars>
      </dgm:prSet>
      <dgm:spPr/>
    </dgm:pt>
    <dgm:pt modelId="{E8C0D0FE-5FC7-489D-8DD7-05C11DEFAA89}" type="pres">
      <dgm:prSet presAssocID="{E2BABADF-8CB4-42D8-8858-E81DADD1BBB4}" presName="txFour" presStyleLbl="node4" presStyleIdx="1" presStyleCnt="9">
        <dgm:presLayoutVars>
          <dgm:chPref val="3"/>
        </dgm:presLayoutVars>
      </dgm:prSet>
      <dgm:spPr/>
      <dgm:t>
        <a:bodyPr/>
        <a:lstStyle/>
        <a:p>
          <a:endParaRPr lang="en-CA"/>
        </a:p>
      </dgm:t>
    </dgm:pt>
    <dgm:pt modelId="{2B99E794-2C46-41E0-88A2-32314A175EE0}" type="pres">
      <dgm:prSet presAssocID="{E2BABADF-8CB4-42D8-8858-E81DADD1BBB4}" presName="horzFour" presStyleCnt="0"/>
      <dgm:spPr/>
    </dgm:pt>
    <dgm:pt modelId="{7BA77A88-E407-461B-A228-6BDC78840B0C}" type="pres">
      <dgm:prSet presAssocID="{61C48CC4-BE04-410A-A4B5-37F2BA57EBF8}" presName="sibSpaceFour" presStyleCnt="0"/>
      <dgm:spPr/>
    </dgm:pt>
    <dgm:pt modelId="{FEEDB8D4-91CF-41B5-83D3-50AF20F98EE0}" type="pres">
      <dgm:prSet presAssocID="{476A5434-3813-4DB7-8A7E-EA677ADC2ECD}" presName="vertFour" presStyleCnt="0">
        <dgm:presLayoutVars>
          <dgm:chPref val="3"/>
        </dgm:presLayoutVars>
      </dgm:prSet>
      <dgm:spPr/>
    </dgm:pt>
    <dgm:pt modelId="{D8F77FD2-1EC0-4961-8459-D52F69C5CBEF}" type="pres">
      <dgm:prSet presAssocID="{476A5434-3813-4DB7-8A7E-EA677ADC2ECD}" presName="txFour" presStyleLbl="node4" presStyleIdx="2" presStyleCnt="9">
        <dgm:presLayoutVars>
          <dgm:chPref val="3"/>
        </dgm:presLayoutVars>
      </dgm:prSet>
      <dgm:spPr/>
      <dgm:t>
        <a:bodyPr/>
        <a:lstStyle/>
        <a:p>
          <a:endParaRPr lang="en-CA"/>
        </a:p>
      </dgm:t>
    </dgm:pt>
    <dgm:pt modelId="{7240B4F5-6979-4CDA-B36E-397CF2BB9955}" type="pres">
      <dgm:prSet presAssocID="{476A5434-3813-4DB7-8A7E-EA677ADC2ECD}" presName="horzFour" presStyleCnt="0"/>
      <dgm:spPr/>
    </dgm:pt>
    <dgm:pt modelId="{0DAE8EF7-5532-4412-B62D-EFC751E47AFC}" type="pres">
      <dgm:prSet presAssocID="{8F10E20F-1DBD-4982-AB70-C8617D8D48D9}" presName="sibSpaceFour" presStyleCnt="0"/>
      <dgm:spPr/>
    </dgm:pt>
    <dgm:pt modelId="{0F656302-1CA2-438C-B68E-DEEC0CF55450}" type="pres">
      <dgm:prSet presAssocID="{0AE87766-E75B-4B62-A574-E3B579D1006D}" presName="vertFour" presStyleCnt="0">
        <dgm:presLayoutVars>
          <dgm:chPref val="3"/>
        </dgm:presLayoutVars>
      </dgm:prSet>
      <dgm:spPr/>
    </dgm:pt>
    <dgm:pt modelId="{BF427FBF-C3EE-4963-A66B-F94D795FE6A1}" type="pres">
      <dgm:prSet presAssocID="{0AE87766-E75B-4B62-A574-E3B579D1006D}" presName="txFour" presStyleLbl="node4" presStyleIdx="3" presStyleCnt="9">
        <dgm:presLayoutVars>
          <dgm:chPref val="3"/>
        </dgm:presLayoutVars>
      </dgm:prSet>
      <dgm:spPr/>
      <dgm:t>
        <a:bodyPr/>
        <a:lstStyle/>
        <a:p>
          <a:endParaRPr lang="en-CA"/>
        </a:p>
      </dgm:t>
    </dgm:pt>
    <dgm:pt modelId="{BE595D77-4386-47AC-989B-1007A0782FFC}" type="pres">
      <dgm:prSet presAssocID="{0AE87766-E75B-4B62-A574-E3B579D1006D}" presName="horzFour" presStyleCnt="0"/>
      <dgm:spPr/>
    </dgm:pt>
    <dgm:pt modelId="{0F621442-DB0E-433A-A92B-E50E239E1E3D}" type="pres">
      <dgm:prSet presAssocID="{5A9762D8-C716-4BD6-8118-115AEE1BE2AB}" presName="sibSpaceFour" presStyleCnt="0"/>
      <dgm:spPr/>
    </dgm:pt>
    <dgm:pt modelId="{CFA68395-D609-443A-8E73-8562695EFCC0}" type="pres">
      <dgm:prSet presAssocID="{F80AA3F9-C4D5-4375-85FD-15F1777A994C}" presName="vertFour" presStyleCnt="0">
        <dgm:presLayoutVars>
          <dgm:chPref val="3"/>
        </dgm:presLayoutVars>
      </dgm:prSet>
      <dgm:spPr/>
    </dgm:pt>
    <dgm:pt modelId="{CB093863-4BCC-4FB8-A14E-4189385B3A0D}" type="pres">
      <dgm:prSet presAssocID="{F80AA3F9-C4D5-4375-85FD-15F1777A994C}" presName="txFour" presStyleLbl="node4" presStyleIdx="4" presStyleCnt="9">
        <dgm:presLayoutVars>
          <dgm:chPref val="3"/>
        </dgm:presLayoutVars>
      </dgm:prSet>
      <dgm:spPr/>
      <dgm:t>
        <a:bodyPr/>
        <a:lstStyle/>
        <a:p>
          <a:endParaRPr lang="en-CA"/>
        </a:p>
      </dgm:t>
    </dgm:pt>
    <dgm:pt modelId="{E7B726FC-2607-45AB-BF7B-AEF7F96EC7C9}" type="pres">
      <dgm:prSet presAssocID="{F80AA3F9-C4D5-4375-85FD-15F1777A994C}" presName="horzFour" presStyleCnt="0"/>
      <dgm:spPr/>
    </dgm:pt>
    <dgm:pt modelId="{7FD34B7D-BCF8-4F51-A7AE-C914FC8A2852}" type="pres">
      <dgm:prSet presAssocID="{53AAE7D4-EF13-46AD-9892-170402DF76B7}" presName="sibSpaceFour" presStyleCnt="0"/>
      <dgm:spPr/>
    </dgm:pt>
    <dgm:pt modelId="{841A68D6-C642-4AA8-9E97-829970C43E06}" type="pres">
      <dgm:prSet presAssocID="{C8791E60-1A5F-481D-BB19-405F2D64933A}" presName="vertFour" presStyleCnt="0">
        <dgm:presLayoutVars>
          <dgm:chPref val="3"/>
        </dgm:presLayoutVars>
      </dgm:prSet>
      <dgm:spPr/>
    </dgm:pt>
    <dgm:pt modelId="{26DC87DC-55B3-4072-98C3-B6754BEFA732}" type="pres">
      <dgm:prSet presAssocID="{C8791E60-1A5F-481D-BB19-405F2D64933A}" presName="txFour" presStyleLbl="node4" presStyleIdx="5" presStyleCnt="9">
        <dgm:presLayoutVars>
          <dgm:chPref val="3"/>
        </dgm:presLayoutVars>
      </dgm:prSet>
      <dgm:spPr/>
      <dgm:t>
        <a:bodyPr/>
        <a:lstStyle/>
        <a:p>
          <a:endParaRPr lang="en-CA"/>
        </a:p>
      </dgm:t>
    </dgm:pt>
    <dgm:pt modelId="{0C71DDEC-3F59-45DA-9106-9BE9AE0BC390}" type="pres">
      <dgm:prSet presAssocID="{C8791E60-1A5F-481D-BB19-405F2D64933A}" presName="horzFour" presStyleCnt="0"/>
      <dgm:spPr/>
    </dgm:pt>
    <dgm:pt modelId="{EFA60CB0-F26E-4F21-A244-A82443A803D4}" type="pres">
      <dgm:prSet presAssocID="{718B9A1B-EFDD-4F93-B2FF-B805E39FC2EA}" presName="sibSpaceFour" presStyleCnt="0"/>
      <dgm:spPr/>
    </dgm:pt>
    <dgm:pt modelId="{1CFF7F92-A0E6-4D28-8709-95A23DC65C1B}" type="pres">
      <dgm:prSet presAssocID="{2ABA7F3A-607D-4E17-A727-329E5DDA1AAC}" presName="vertFour" presStyleCnt="0">
        <dgm:presLayoutVars>
          <dgm:chPref val="3"/>
        </dgm:presLayoutVars>
      </dgm:prSet>
      <dgm:spPr/>
    </dgm:pt>
    <dgm:pt modelId="{ACEF7CC5-99E3-462C-B161-205BC64C50B8}" type="pres">
      <dgm:prSet presAssocID="{2ABA7F3A-607D-4E17-A727-329E5DDA1AAC}" presName="txFour" presStyleLbl="node4" presStyleIdx="6" presStyleCnt="9">
        <dgm:presLayoutVars>
          <dgm:chPref val="3"/>
        </dgm:presLayoutVars>
      </dgm:prSet>
      <dgm:spPr/>
      <dgm:t>
        <a:bodyPr/>
        <a:lstStyle/>
        <a:p>
          <a:endParaRPr lang="en-CA"/>
        </a:p>
      </dgm:t>
    </dgm:pt>
    <dgm:pt modelId="{329FCE2B-0624-409D-9505-7D1774C132B6}" type="pres">
      <dgm:prSet presAssocID="{2ABA7F3A-607D-4E17-A727-329E5DDA1AAC}" presName="horzFour" presStyleCnt="0"/>
      <dgm:spPr/>
    </dgm:pt>
    <dgm:pt modelId="{DD7CD71E-A855-4374-9271-A5D244E1559B}" type="pres">
      <dgm:prSet presAssocID="{86E1B281-5D64-4000-B608-101251E01271}" presName="sibSpaceFour" presStyleCnt="0"/>
      <dgm:spPr/>
    </dgm:pt>
    <dgm:pt modelId="{E8A50093-4AB9-46D1-B09B-F3CCDD6EFD59}" type="pres">
      <dgm:prSet presAssocID="{1D2A1FF3-D10A-42B3-A408-867FA0522842}" presName="vertFour" presStyleCnt="0">
        <dgm:presLayoutVars>
          <dgm:chPref val="3"/>
        </dgm:presLayoutVars>
      </dgm:prSet>
      <dgm:spPr/>
    </dgm:pt>
    <dgm:pt modelId="{4859C0CF-0DBE-4724-A7D2-579BBDFF90F8}" type="pres">
      <dgm:prSet presAssocID="{1D2A1FF3-D10A-42B3-A408-867FA0522842}" presName="txFour" presStyleLbl="node4" presStyleIdx="7" presStyleCnt="9">
        <dgm:presLayoutVars>
          <dgm:chPref val="3"/>
        </dgm:presLayoutVars>
      </dgm:prSet>
      <dgm:spPr/>
      <dgm:t>
        <a:bodyPr/>
        <a:lstStyle/>
        <a:p>
          <a:endParaRPr lang="en-CA"/>
        </a:p>
      </dgm:t>
    </dgm:pt>
    <dgm:pt modelId="{3AF1C5A0-B04D-458C-8CBD-7C8B4AAA7B77}" type="pres">
      <dgm:prSet presAssocID="{1D2A1FF3-D10A-42B3-A408-867FA0522842}" presName="horzFour" presStyleCnt="0"/>
      <dgm:spPr/>
    </dgm:pt>
    <dgm:pt modelId="{37C8DF3B-197C-4CD4-9E8A-9245E53B1408}" type="pres">
      <dgm:prSet presAssocID="{AE694872-54BF-4E1A-91B0-DF577CD79A36}" presName="sibSpaceFour" presStyleCnt="0"/>
      <dgm:spPr/>
    </dgm:pt>
    <dgm:pt modelId="{499E19C5-DCB3-4978-945C-68ABDBA4A5A6}" type="pres">
      <dgm:prSet presAssocID="{A787E098-FA13-4402-BC74-7ED245A00D73}" presName="vertFour" presStyleCnt="0">
        <dgm:presLayoutVars>
          <dgm:chPref val="3"/>
        </dgm:presLayoutVars>
      </dgm:prSet>
      <dgm:spPr/>
    </dgm:pt>
    <dgm:pt modelId="{5F5F1DC6-07DE-4253-BFAA-83ED2DF8F8C5}" type="pres">
      <dgm:prSet presAssocID="{A787E098-FA13-4402-BC74-7ED245A00D73}" presName="txFour" presStyleLbl="node4" presStyleIdx="8" presStyleCnt="9">
        <dgm:presLayoutVars>
          <dgm:chPref val="3"/>
        </dgm:presLayoutVars>
      </dgm:prSet>
      <dgm:spPr/>
      <dgm:t>
        <a:bodyPr/>
        <a:lstStyle/>
        <a:p>
          <a:endParaRPr lang="en-CA"/>
        </a:p>
      </dgm:t>
    </dgm:pt>
    <dgm:pt modelId="{36A88CBB-46C5-433C-996A-C22D3D6F61AE}" type="pres">
      <dgm:prSet presAssocID="{A787E098-FA13-4402-BC74-7ED245A00D73}" presName="horzFour" presStyleCnt="0"/>
      <dgm:spPr/>
    </dgm:pt>
  </dgm:ptLst>
  <dgm:cxnLst>
    <dgm:cxn modelId="{70E60440-AC1F-44A0-A618-1D6E95D399BC}" type="presOf" srcId="{A787E098-FA13-4402-BC74-7ED245A00D73}" destId="{5F5F1DC6-07DE-4253-BFAA-83ED2DF8F8C5}" srcOrd="0" destOrd="0" presId="urn:microsoft.com/office/officeart/2005/8/layout/architecture+Icon"/>
    <dgm:cxn modelId="{7C064002-5951-4079-93A5-FE413E4486D1}" srcId="{64CB80CB-397F-4C52-81D6-E9A8769ECA14}" destId="{A787E098-FA13-4402-BC74-7ED245A00D73}" srcOrd="8" destOrd="0" parTransId="{11940052-6D2A-4A96-AC5C-C96B391D1863}" sibTransId="{41236B7A-8C1D-4621-BE2C-8909AF44B146}"/>
    <dgm:cxn modelId="{EF894A12-7C74-47C4-93F5-3BFD8D932DAB}" srcId="{64CB80CB-397F-4C52-81D6-E9A8769ECA14}" destId="{D97CBECF-5DDA-4E73-8755-2AA9B1661CFD}" srcOrd="0" destOrd="0" parTransId="{AD7243A5-849A-44E1-9421-CCD5B9189766}" sibTransId="{426E97B2-F557-4A69-A12E-4546863D53CD}"/>
    <dgm:cxn modelId="{55802E63-34A9-4F84-A2EA-88F2DF90D9F5}" type="presOf" srcId="{C8791E60-1A5F-481D-BB19-405F2D64933A}" destId="{26DC87DC-55B3-4072-98C3-B6754BEFA732}" srcOrd="0" destOrd="0" presId="urn:microsoft.com/office/officeart/2005/8/layout/architecture+Icon"/>
    <dgm:cxn modelId="{91DD3CA9-8662-411D-8D61-49DB94FEAC25}" type="presOf" srcId="{D97CBECF-5DDA-4E73-8755-2AA9B1661CFD}" destId="{69B0A5D9-FF75-4F08-A8F4-85BC1452CF04}" srcOrd="0" destOrd="0" presId="urn:microsoft.com/office/officeart/2005/8/layout/architecture+Icon"/>
    <dgm:cxn modelId="{509A865A-2151-4405-9BDE-9866DC2C3040}" srcId="{64CB80CB-397F-4C52-81D6-E9A8769ECA14}" destId="{476A5434-3813-4DB7-8A7E-EA677ADC2ECD}" srcOrd="2" destOrd="0" parTransId="{5F34762B-19DA-4B34-8BD9-BF1E00A4CED4}" sibTransId="{8F10E20F-1DBD-4982-AB70-C8617D8D48D9}"/>
    <dgm:cxn modelId="{1611C1E2-4D78-4AB1-8BCF-17DA313BA228}" type="presOf" srcId="{1D2A1FF3-D10A-42B3-A408-867FA0522842}" destId="{4859C0CF-0DBE-4724-A7D2-579BBDFF90F8}" srcOrd="0" destOrd="0" presId="urn:microsoft.com/office/officeart/2005/8/layout/architecture+Icon"/>
    <dgm:cxn modelId="{B8F0AD6B-7FB0-4075-8CD1-856022275E9D}" srcId="{4AE47170-3057-4A8E-9FC0-FD24FF492756}" destId="{64CB80CB-397F-4C52-81D6-E9A8769ECA14}" srcOrd="0" destOrd="0" parTransId="{16C62B52-D5A0-4135-96FF-80DC38DEEED9}" sibTransId="{F7CD59E0-8F50-41B2-8109-CAE5DFA42DA5}"/>
    <dgm:cxn modelId="{C75D8BAF-4771-4BB9-B440-52241465F478}" type="presOf" srcId="{F80AA3F9-C4D5-4375-85FD-15F1777A994C}" destId="{CB093863-4BCC-4FB8-A14E-4189385B3A0D}" srcOrd="0" destOrd="0" presId="urn:microsoft.com/office/officeart/2005/8/layout/architecture+Icon"/>
    <dgm:cxn modelId="{DA759BC9-5D62-4CF6-8D46-EBA7EB92E35E}" srcId="{64CB80CB-397F-4C52-81D6-E9A8769ECA14}" destId="{0AE87766-E75B-4B62-A574-E3B579D1006D}" srcOrd="3" destOrd="0" parTransId="{95E2B094-91B6-470F-BDBD-B4628028A51C}" sibTransId="{5A9762D8-C716-4BD6-8118-115AEE1BE2AB}"/>
    <dgm:cxn modelId="{AC735F90-7750-44AE-8ABC-E9921EDBA5CA}" type="presOf" srcId="{A07B566C-6719-40B0-BE69-220B6867B5D9}" destId="{70B50377-6A4E-481D-9E4E-A5B827A64716}" srcOrd="0" destOrd="0" presId="urn:microsoft.com/office/officeart/2005/8/layout/architecture+Icon"/>
    <dgm:cxn modelId="{FB827C14-2012-4011-9524-A9843823FF82}" type="presOf" srcId="{0AE87766-E75B-4B62-A574-E3B579D1006D}" destId="{BF427FBF-C3EE-4963-A66B-F94D795FE6A1}" srcOrd="0" destOrd="0" presId="urn:microsoft.com/office/officeart/2005/8/layout/architecture+Icon"/>
    <dgm:cxn modelId="{80B64F7F-51D0-40CB-AAFC-CE878C61AED8}" srcId="{64CB80CB-397F-4C52-81D6-E9A8769ECA14}" destId="{E2BABADF-8CB4-42D8-8858-E81DADD1BBB4}" srcOrd="1" destOrd="0" parTransId="{001A0641-E897-4D29-9796-A4706A55C173}" sibTransId="{61C48CC4-BE04-410A-A4B5-37F2BA57EBF8}"/>
    <dgm:cxn modelId="{B6E32CC8-936E-48DC-BB4B-A99129977F33}" srcId="{2F9F96B1-6051-48B2-AF0B-6116E226D6FC}" destId="{A07B566C-6719-40B0-BE69-220B6867B5D9}" srcOrd="0" destOrd="0" parTransId="{6553C6A6-D58A-4395-B97D-B8C32B828D8F}" sibTransId="{EB1CB2C1-9A71-4ABA-B525-92A4BC1FFBC3}"/>
    <dgm:cxn modelId="{D76BB777-9A07-40A9-866E-5FDB1D14E320}" type="presOf" srcId="{E2BABADF-8CB4-42D8-8858-E81DADD1BBB4}" destId="{E8C0D0FE-5FC7-489D-8DD7-05C11DEFAA89}" srcOrd="0" destOrd="0" presId="urn:microsoft.com/office/officeart/2005/8/layout/architecture+Icon"/>
    <dgm:cxn modelId="{984A0782-2E10-47D8-A4E8-7CC7A4AE3EBF}" type="presOf" srcId="{2F9F96B1-6051-48B2-AF0B-6116E226D6FC}" destId="{58F6AAD1-31F1-4B06-BE05-E1D786034C4B}" srcOrd="0" destOrd="0" presId="urn:microsoft.com/office/officeart/2005/8/layout/architecture+Icon"/>
    <dgm:cxn modelId="{87EE5923-3565-47FE-AC5A-ECE725A46D63}" type="presOf" srcId="{4AE47170-3057-4A8E-9FC0-FD24FF492756}" destId="{8CCB8E93-496D-4538-8C29-0E8479ADA88E}" srcOrd="0" destOrd="0" presId="urn:microsoft.com/office/officeart/2005/8/layout/architecture+Icon"/>
    <dgm:cxn modelId="{9638E7C8-9B06-4390-88AA-38DBDDC4769C}" srcId="{A07B566C-6719-40B0-BE69-220B6867B5D9}" destId="{4AE47170-3057-4A8E-9FC0-FD24FF492756}" srcOrd="0" destOrd="0" parTransId="{B827A146-1A8D-4B71-8BF9-10A9E26430F0}" sibTransId="{282F40F4-B006-4F8D-B1E7-2C1A171CB57D}"/>
    <dgm:cxn modelId="{A61559ED-0695-48AC-BE14-5261BB1ECF89}" srcId="{64CB80CB-397F-4C52-81D6-E9A8769ECA14}" destId="{F80AA3F9-C4D5-4375-85FD-15F1777A994C}" srcOrd="4" destOrd="0" parTransId="{485B93FA-D99D-4491-8E4E-ADC188F66C9A}" sibTransId="{53AAE7D4-EF13-46AD-9892-170402DF76B7}"/>
    <dgm:cxn modelId="{4F1E96B5-5907-4965-8746-8B627B98E235}" srcId="{64CB80CB-397F-4C52-81D6-E9A8769ECA14}" destId="{1D2A1FF3-D10A-42B3-A408-867FA0522842}" srcOrd="7" destOrd="0" parTransId="{74EB7947-7594-4DCA-9E17-4C15FC63AA5E}" sibTransId="{AE694872-54BF-4E1A-91B0-DF577CD79A36}"/>
    <dgm:cxn modelId="{2A6F423F-8279-4ACF-8491-7F501782AF6D}" srcId="{64CB80CB-397F-4C52-81D6-E9A8769ECA14}" destId="{C8791E60-1A5F-481D-BB19-405F2D64933A}" srcOrd="5" destOrd="0" parTransId="{D4923427-CE54-4F78-BDA1-B312838EC93A}" sibTransId="{718B9A1B-EFDD-4F93-B2FF-B805E39FC2EA}"/>
    <dgm:cxn modelId="{0D94B960-B3B3-43F0-A1D1-79A089B967BD}" type="presOf" srcId="{476A5434-3813-4DB7-8A7E-EA677ADC2ECD}" destId="{D8F77FD2-1EC0-4961-8459-D52F69C5CBEF}" srcOrd="0" destOrd="0" presId="urn:microsoft.com/office/officeart/2005/8/layout/architecture+Icon"/>
    <dgm:cxn modelId="{91E4D263-E0EB-43C9-8C9A-C522A8AE1A6E}" type="presOf" srcId="{2ABA7F3A-607D-4E17-A727-329E5DDA1AAC}" destId="{ACEF7CC5-99E3-462C-B161-205BC64C50B8}" srcOrd="0" destOrd="0" presId="urn:microsoft.com/office/officeart/2005/8/layout/architecture+Icon"/>
    <dgm:cxn modelId="{14AD7685-3B21-4D9C-BDA4-409E2C16F20B}" type="presOf" srcId="{64CB80CB-397F-4C52-81D6-E9A8769ECA14}" destId="{89D70726-C28E-4A57-BFAA-4277E87CC701}" srcOrd="0" destOrd="0" presId="urn:microsoft.com/office/officeart/2005/8/layout/architecture+Icon"/>
    <dgm:cxn modelId="{48D6FBC1-1E8C-47AF-86E7-55295FC3F409}" srcId="{64CB80CB-397F-4C52-81D6-E9A8769ECA14}" destId="{2ABA7F3A-607D-4E17-A727-329E5DDA1AAC}" srcOrd="6" destOrd="0" parTransId="{66153957-8B62-419C-8EE2-5081B716A95D}" sibTransId="{86E1B281-5D64-4000-B608-101251E01271}"/>
    <dgm:cxn modelId="{A7ABC035-196B-4D03-A791-BB9CEC9FB17E}" type="presParOf" srcId="{58F6AAD1-31F1-4B06-BE05-E1D786034C4B}" destId="{4B00AD97-2A80-4687-924A-6EE572D1D488}" srcOrd="0" destOrd="0" presId="urn:microsoft.com/office/officeart/2005/8/layout/architecture+Icon"/>
    <dgm:cxn modelId="{D6BC60FF-A040-4B52-8B36-B01BDCA2C27B}" type="presParOf" srcId="{4B00AD97-2A80-4687-924A-6EE572D1D488}" destId="{70B50377-6A4E-481D-9E4E-A5B827A64716}" srcOrd="0" destOrd="0" presId="urn:microsoft.com/office/officeart/2005/8/layout/architecture+Icon"/>
    <dgm:cxn modelId="{09644944-D8DF-4261-AB27-B8029EB81491}" type="presParOf" srcId="{4B00AD97-2A80-4687-924A-6EE572D1D488}" destId="{1169BB37-1A47-4C77-BD8E-EC5FA5A0B62D}" srcOrd="1" destOrd="0" presId="urn:microsoft.com/office/officeart/2005/8/layout/architecture+Icon"/>
    <dgm:cxn modelId="{B4F4FA3B-D6FF-473D-ABED-19DA3862777E}" type="presParOf" srcId="{4B00AD97-2A80-4687-924A-6EE572D1D488}" destId="{F4560535-A56D-4BAE-BECD-378C94AC62E9}" srcOrd="2" destOrd="0" presId="urn:microsoft.com/office/officeart/2005/8/layout/architecture+Icon"/>
    <dgm:cxn modelId="{79A9447E-D475-47B9-8D82-08C81D0EC92D}" type="presParOf" srcId="{F4560535-A56D-4BAE-BECD-378C94AC62E9}" destId="{9D518AF3-2D1B-44E0-A093-1DBDBB70B717}" srcOrd="0" destOrd="0" presId="urn:microsoft.com/office/officeart/2005/8/layout/architecture+Icon"/>
    <dgm:cxn modelId="{15E1B271-39C3-42AA-A489-91B91011C5CF}" type="presParOf" srcId="{9D518AF3-2D1B-44E0-A093-1DBDBB70B717}" destId="{8CCB8E93-496D-4538-8C29-0E8479ADA88E}" srcOrd="0" destOrd="0" presId="urn:microsoft.com/office/officeart/2005/8/layout/architecture+Icon"/>
    <dgm:cxn modelId="{D1ADD0CF-6BEA-4D01-83CA-10E2E6F5FC70}" type="presParOf" srcId="{9D518AF3-2D1B-44E0-A093-1DBDBB70B717}" destId="{BB80BDBE-0DA2-404F-9107-C1BCEAA5AFCF}" srcOrd="1" destOrd="0" presId="urn:microsoft.com/office/officeart/2005/8/layout/architecture+Icon"/>
    <dgm:cxn modelId="{7103B90B-0A0E-4894-857C-4C4AE79F53DB}" type="presParOf" srcId="{9D518AF3-2D1B-44E0-A093-1DBDBB70B717}" destId="{F2B5F01E-D240-4E9A-B7EE-427AD6A0B5D6}" srcOrd="2" destOrd="0" presId="urn:microsoft.com/office/officeart/2005/8/layout/architecture+Icon"/>
    <dgm:cxn modelId="{1788D02E-63C8-4D7B-85A3-33771E3C66E0}" type="presParOf" srcId="{F2B5F01E-D240-4E9A-B7EE-427AD6A0B5D6}" destId="{3EF9C54D-C4F0-488C-933E-0B0225557F2A}" srcOrd="0" destOrd="0" presId="urn:microsoft.com/office/officeart/2005/8/layout/architecture+Icon"/>
    <dgm:cxn modelId="{5B8B3A7E-FBA6-4D73-B802-3D644F156F5D}" type="presParOf" srcId="{3EF9C54D-C4F0-488C-933E-0B0225557F2A}" destId="{89D70726-C28E-4A57-BFAA-4277E87CC701}" srcOrd="0" destOrd="0" presId="urn:microsoft.com/office/officeart/2005/8/layout/architecture+Icon"/>
    <dgm:cxn modelId="{27C1E0AE-99BE-4871-92A8-9369774D0791}" type="presParOf" srcId="{3EF9C54D-C4F0-488C-933E-0B0225557F2A}" destId="{91BD3287-9044-4B5F-A6C9-079A8A86C7B2}" srcOrd="1" destOrd="0" presId="urn:microsoft.com/office/officeart/2005/8/layout/architecture+Icon"/>
    <dgm:cxn modelId="{202D7736-D29E-43C8-BEC1-5CE1263E6DD3}" type="presParOf" srcId="{3EF9C54D-C4F0-488C-933E-0B0225557F2A}" destId="{F899DD60-A5D1-4E8A-B873-76771EB2148F}" srcOrd="2" destOrd="0" presId="urn:microsoft.com/office/officeart/2005/8/layout/architecture+Icon"/>
    <dgm:cxn modelId="{799DE8C4-E3BA-43B5-AE9C-6B6DC21B3F48}" type="presParOf" srcId="{F899DD60-A5D1-4E8A-B873-76771EB2148F}" destId="{58E4FC62-C90C-4797-921D-62D8E15CB7C6}" srcOrd="0" destOrd="0" presId="urn:microsoft.com/office/officeart/2005/8/layout/architecture+Icon"/>
    <dgm:cxn modelId="{A797BCE5-56A1-4895-9F8F-F0B4F9FD7682}" type="presParOf" srcId="{58E4FC62-C90C-4797-921D-62D8E15CB7C6}" destId="{69B0A5D9-FF75-4F08-A8F4-85BC1452CF04}" srcOrd="0" destOrd="0" presId="urn:microsoft.com/office/officeart/2005/8/layout/architecture+Icon"/>
    <dgm:cxn modelId="{CA2B3514-AAD8-4F9B-9820-5DA9CB632824}" type="presParOf" srcId="{58E4FC62-C90C-4797-921D-62D8E15CB7C6}" destId="{51B80D53-8682-456D-8F93-8EF823FA228B}" srcOrd="1" destOrd="0" presId="urn:microsoft.com/office/officeart/2005/8/layout/architecture+Icon"/>
    <dgm:cxn modelId="{9FD8518A-3E37-4F9D-9932-1A2E193A7F76}" type="presParOf" srcId="{F899DD60-A5D1-4E8A-B873-76771EB2148F}" destId="{9724971E-BE5E-4964-83BB-1AE609A9FED2}" srcOrd="1" destOrd="0" presId="urn:microsoft.com/office/officeart/2005/8/layout/architecture+Icon"/>
    <dgm:cxn modelId="{E1E743E7-BB89-4B84-9DAC-A21B5902A377}" type="presParOf" srcId="{F899DD60-A5D1-4E8A-B873-76771EB2148F}" destId="{21D4D44B-18D4-4871-90CA-66E62BB3D245}" srcOrd="2" destOrd="0" presId="urn:microsoft.com/office/officeart/2005/8/layout/architecture+Icon"/>
    <dgm:cxn modelId="{097A2347-F559-46BA-B398-867AB8F86AEE}" type="presParOf" srcId="{21D4D44B-18D4-4871-90CA-66E62BB3D245}" destId="{E8C0D0FE-5FC7-489D-8DD7-05C11DEFAA89}" srcOrd="0" destOrd="0" presId="urn:microsoft.com/office/officeart/2005/8/layout/architecture+Icon"/>
    <dgm:cxn modelId="{37821ADA-1BDC-46CC-80F1-275AC027514A}" type="presParOf" srcId="{21D4D44B-18D4-4871-90CA-66E62BB3D245}" destId="{2B99E794-2C46-41E0-88A2-32314A175EE0}" srcOrd="1" destOrd="0" presId="urn:microsoft.com/office/officeart/2005/8/layout/architecture+Icon"/>
    <dgm:cxn modelId="{F86FC89C-51E8-43C4-9232-9ED06D1C8164}" type="presParOf" srcId="{F899DD60-A5D1-4E8A-B873-76771EB2148F}" destId="{7BA77A88-E407-461B-A228-6BDC78840B0C}" srcOrd="3" destOrd="0" presId="urn:microsoft.com/office/officeart/2005/8/layout/architecture+Icon"/>
    <dgm:cxn modelId="{C54EFCEF-7380-4D52-A040-351C868923B1}" type="presParOf" srcId="{F899DD60-A5D1-4E8A-B873-76771EB2148F}" destId="{FEEDB8D4-91CF-41B5-83D3-50AF20F98EE0}" srcOrd="4" destOrd="0" presId="urn:microsoft.com/office/officeart/2005/8/layout/architecture+Icon"/>
    <dgm:cxn modelId="{F4C9F708-1D39-4507-8BE5-3B87961E1CEC}" type="presParOf" srcId="{FEEDB8D4-91CF-41B5-83D3-50AF20F98EE0}" destId="{D8F77FD2-1EC0-4961-8459-D52F69C5CBEF}" srcOrd="0" destOrd="0" presId="urn:microsoft.com/office/officeart/2005/8/layout/architecture+Icon"/>
    <dgm:cxn modelId="{916EB2F6-6082-4598-B233-49300EA93577}" type="presParOf" srcId="{FEEDB8D4-91CF-41B5-83D3-50AF20F98EE0}" destId="{7240B4F5-6979-4CDA-B36E-397CF2BB9955}" srcOrd="1" destOrd="0" presId="urn:microsoft.com/office/officeart/2005/8/layout/architecture+Icon"/>
    <dgm:cxn modelId="{3BA13D83-88B5-45B9-8FBC-88360C7AE678}" type="presParOf" srcId="{F899DD60-A5D1-4E8A-B873-76771EB2148F}" destId="{0DAE8EF7-5532-4412-B62D-EFC751E47AFC}" srcOrd="5" destOrd="0" presId="urn:microsoft.com/office/officeart/2005/8/layout/architecture+Icon"/>
    <dgm:cxn modelId="{E8F7745F-755D-4963-868D-0166B9CE4596}" type="presParOf" srcId="{F899DD60-A5D1-4E8A-B873-76771EB2148F}" destId="{0F656302-1CA2-438C-B68E-DEEC0CF55450}" srcOrd="6" destOrd="0" presId="urn:microsoft.com/office/officeart/2005/8/layout/architecture+Icon"/>
    <dgm:cxn modelId="{43E8C983-22AC-4374-8232-F817AFAC158E}" type="presParOf" srcId="{0F656302-1CA2-438C-B68E-DEEC0CF55450}" destId="{BF427FBF-C3EE-4963-A66B-F94D795FE6A1}" srcOrd="0" destOrd="0" presId="urn:microsoft.com/office/officeart/2005/8/layout/architecture+Icon"/>
    <dgm:cxn modelId="{66B6B4FC-15CA-4C04-B215-12BD612F4276}" type="presParOf" srcId="{0F656302-1CA2-438C-B68E-DEEC0CF55450}" destId="{BE595D77-4386-47AC-989B-1007A0782FFC}" srcOrd="1" destOrd="0" presId="urn:microsoft.com/office/officeart/2005/8/layout/architecture+Icon"/>
    <dgm:cxn modelId="{21128E9D-484D-4DE4-913A-44AF519808E3}" type="presParOf" srcId="{F899DD60-A5D1-4E8A-B873-76771EB2148F}" destId="{0F621442-DB0E-433A-A92B-E50E239E1E3D}" srcOrd="7" destOrd="0" presId="urn:microsoft.com/office/officeart/2005/8/layout/architecture+Icon"/>
    <dgm:cxn modelId="{F2DF1642-EDBF-4344-BDB9-D618B89F406E}" type="presParOf" srcId="{F899DD60-A5D1-4E8A-B873-76771EB2148F}" destId="{CFA68395-D609-443A-8E73-8562695EFCC0}" srcOrd="8" destOrd="0" presId="urn:microsoft.com/office/officeart/2005/8/layout/architecture+Icon"/>
    <dgm:cxn modelId="{3EFE704C-1AEC-4BEE-8968-6C5F66ABA3B2}" type="presParOf" srcId="{CFA68395-D609-443A-8E73-8562695EFCC0}" destId="{CB093863-4BCC-4FB8-A14E-4189385B3A0D}" srcOrd="0" destOrd="0" presId="urn:microsoft.com/office/officeart/2005/8/layout/architecture+Icon"/>
    <dgm:cxn modelId="{DAB63543-2A8D-4B64-A66F-77E95BE3E1CA}" type="presParOf" srcId="{CFA68395-D609-443A-8E73-8562695EFCC0}" destId="{E7B726FC-2607-45AB-BF7B-AEF7F96EC7C9}" srcOrd="1" destOrd="0" presId="urn:microsoft.com/office/officeart/2005/8/layout/architecture+Icon"/>
    <dgm:cxn modelId="{6A44A880-0D1C-4CFE-B50B-C10F6797BC1F}" type="presParOf" srcId="{F899DD60-A5D1-4E8A-B873-76771EB2148F}" destId="{7FD34B7D-BCF8-4F51-A7AE-C914FC8A2852}" srcOrd="9" destOrd="0" presId="urn:microsoft.com/office/officeart/2005/8/layout/architecture+Icon"/>
    <dgm:cxn modelId="{FEA314DF-51E3-46CB-ABDD-415E0CCF2D12}" type="presParOf" srcId="{F899DD60-A5D1-4E8A-B873-76771EB2148F}" destId="{841A68D6-C642-4AA8-9E97-829970C43E06}" srcOrd="10" destOrd="0" presId="urn:microsoft.com/office/officeart/2005/8/layout/architecture+Icon"/>
    <dgm:cxn modelId="{78923EE7-08F5-49AA-BE39-B9EA6C717139}" type="presParOf" srcId="{841A68D6-C642-4AA8-9E97-829970C43E06}" destId="{26DC87DC-55B3-4072-98C3-B6754BEFA732}" srcOrd="0" destOrd="0" presId="urn:microsoft.com/office/officeart/2005/8/layout/architecture+Icon"/>
    <dgm:cxn modelId="{935E9448-F0DB-44DC-8BFC-F40BFD601FDD}" type="presParOf" srcId="{841A68D6-C642-4AA8-9E97-829970C43E06}" destId="{0C71DDEC-3F59-45DA-9106-9BE9AE0BC390}" srcOrd="1" destOrd="0" presId="urn:microsoft.com/office/officeart/2005/8/layout/architecture+Icon"/>
    <dgm:cxn modelId="{BA39C7A5-159B-4A92-BE4C-8851F9380D74}" type="presParOf" srcId="{F899DD60-A5D1-4E8A-B873-76771EB2148F}" destId="{EFA60CB0-F26E-4F21-A244-A82443A803D4}" srcOrd="11" destOrd="0" presId="urn:microsoft.com/office/officeart/2005/8/layout/architecture+Icon"/>
    <dgm:cxn modelId="{DA19CB60-465F-4E97-BCCC-340C2353CABA}" type="presParOf" srcId="{F899DD60-A5D1-4E8A-B873-76771EB2148F}" destId="{1CFF7F92-A0E6-4D28-8709-95A23DC65C1B}" srcOrd="12" destOrd="0" presId="urn:microsoft.com/office/officeart/2005/8/layout/architecture+Icon"/>
    <dgm:cxn modelId="{CAFEE732-1BE5-4E74-98AD-921F33164874}" type="presParOf" srcId="{1CFF7F92-A0E6-4D28-8709-95A23DC65C1B}" destId="{ACEF7CC5-99E3-462C-B161-205BC64C50B8}" srcOrd="0" destOrd="0" presId="urn:microsoft.com/office/officeart/2005/8/layout/architecture+Icon"/>
    <dgm:cxn modelId="{EDDED441-061F-4365-A803-122C40DE4751}" type="presParOf" srcId="{1CFF7F92-A0E6-4D28-8709-95A23DC65C1B}" destId="{329FCE2B-0624-409D-9505-7D1774C132B6}" srcOrd="1" destOrd="0" presId="urn:microsoft.com/office/officeart/2005/8/layout/architecture+Icon"/>
    <dgm:cxn modelId="{39C876DF-B7EB-4DBD-921F-8C8DBFA23BC8}" type="presParOf" srcId="{F899DD60-A5D1-4E8A-B873-76771EB2148F}" destId="{DD7CD71E-A855-4374-9271-A5D244E1559B}" srcOrd="13" destOrd="0" presId="urn:microsoft.com/office/officeart/2005/8/layout/architecture+Icon"/>
    <dgm:cxn modelId="{30C04C65-3DD6-46D9-A5E1-37875C882D5B}" type="presParOf" srcId="{F899DD60-A5D1-4E8A-B873-76771EB2148F}" destId="{E8A50093-4AB9-46D1-B09B-F3CCDD6EFD59}" srcOrd="14" destOrd="0" presId="urn:microsoft.com/office/officeart/2005/8/layout/architecture+Icon"/>
    <dgm:cxn modelId="{38CD9FE9-977E-4E44-8930-D489A580805F}" type="presParOf" srcId="{E8A50093-4AB9-46D1-B09B-F3CCDD6EFD59}" destId="{4859C0CF-0DBE-4724-A7D2-579BBDFF90F8}" srcOrd="0" destOrd="0" presId="urn:microsoft.com/office/officeart/2005/8/layout/architecture+Icon"/>
    <dgm:cxn modelId="{BDBFD2D3-89A3-4857-809A-0A3AA4D0D532}" type="presParOf" srcId="{E8A50093-4AB9-46D1-B09B-F3CCDD6EFD59}" destId="{3AF1C5A0-B04D-458C-8CBD-7C8B4AAA7B77}" srcOrd="1" destOrd="0" presId="urn:microsoft.com/office/officeart/2005/8/layout/architecture+Icon"/>
    <dgm:cxn modelId="{B3D41E36-A36D-4849-AE14-E2CA6846B9A2}" type="presParOf" srcId="{F899DD60-A5D1-4E8A-B873-76771EB2148F}" destId="{37C8DF3B-197C-4CD4-9E8A-9245E53B1408}" srcOrd="15" destOrd="0" presId="urn:microsoft.com/office/officeart/2005/8/layout/architecture+Icon"/>
    <dgm:cxn modelId="{FEAE946C-81EE-4760-A70C-1D799E21837F}" type="presParOf" srcId="{F899DD60-A5D1-4E8A-B873-76771EB2148F}" destId="{499E19C5-DCB3-4978-945C-68ABDBA4A5A6}" srcOrd="16" destOrd="0" presId="urn:microsoft.com/office/officeart/2005/8/layout/architecture+Icon"/>
    <dgm:cxn modelId="{9EC65D2C-F354-4254-9E9C-AB24F7BFC313}" type="presParOf" srcId="{499E19C5-DCB3-4978-945C-68ABDBA4A5A6}" destId="{5F5F1DC6-07DE-4253-BFAA-83ED2DF8F8C5}" srcOrd="0" destOrd="0" presId="urn:microsoft.com/office/officeart/2005/8/layout/architecture+Icon"/>
    <dgm:cxn modelId="{B7A98A68-3C03-4B58-BC8A-7769DF8B9B3B}" type="presParOf" srcId="{499E19C5-DCB3-4978-945C-68ABDBA4A5A6}" destId="{36A88CBB-46C5-433C-996A-C22D3D6F61AE}" srcOrd="1" destOrd="0" presId="urn:microsoft.com/office/officeart/2005/8/layout/architecture+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F9F96B1-6051-48B2-AF0B-6116E226D6FC}" type="doc">
      <dgm:prSet loTypeId="urn:microsoft.com/office/officeart/2005/8/layout/architecture+Icon" loCatId="relationship" qsTypeId="urn:microsoft.com/office/officeart/2005/8/quickstyle/simple3" qsCatId="simple" csTypeId="urn:microsoft.com/office/officeart/2005/8/colors/accent0_3" csCatId="mainScheme" phldr="1"/>
      <dgm:spPr/>
      <dgm:t>
        <a:bodyPr/>
        <a:lstStyle/>
        <a:p>
          <a:endParaRPr lang="en-CA"/>
        </a:p>
      </dgm:t>
    </dgm:pt>
    <dgm:pt modelId="{A07B566C-6719-40B0-BE69-220B6867B5D9}">
      <dgm:prSet phldrT="[Text]"/>
      <dgm:spPr>
        <a:solidFill>
          <a:schemeClr val="tx1">
            <a:lumMod val="20000"/>
            <a:lumOff val="80000"/>
          </a:schemeClr>
        </a:solidFill>
      </dgm:spPr>
      <dgm:t>
        <a:bodyPr/>
        <a:lstStyle/>
        <a:p>
          <a:r>
            <a:rPr lang="en-CA" dirty="0" smtClean="0"/>
            <a:t>Server OS</a:t>
          </a:r>
          <a:endParaRPr lang="en-CA" dirty="0"/>
        </a:p>
      </dgm:t>
    </dgm:pt>
    <dgm:pt modelId="{6553C6A6-D58A-4395-B97D-B8C32B828D8F}" type="parTrans" cxnId="{B6E32CC8-936E-48DC-BB4B-A99129977F33}">
      <dgm:prSet/>
      <dgm:spPr/>
      <dgm:t>
        <a:bodyPr/>
        <a:lstStyle/>
        <a:p>
          <a:endParaRPr lang="en-CA"/>
        </a:p>
      </dgm:t>
    </dgm:pt>
    <dgm:pt modelId="{EB1CB2C1-9A71-4ABA-B525-92A4BC1FFBC3}" type="sibTrans" cxnId="{B6E32CC8-936E-48DC-BB4B-A99129977F33}">
      <dgm:prSet/>
      <dgm:spPr/>
      <dgm:t>
        <a:bodyPr/>
        <a:lstStyle/>
        <a:p>
          <a:endParaRPr lang="en-CA"/>
        </a:p>
      </dgm:t>
    </dgm:pt>
    <dgm:pt modelId="{64CB80CB-397F-4C52-81D6-E9A8769ECA14}">
      <dgm:prSet phldrT="[Text]"/>
      <dgm:spPr>
        <a:solidFill>
          <a:schemeClr val="tx1">
            <a:lumMod val="20000"/>
            <a:lumOff val="80000"/>
          </a:schemeClr>
        </a:solidFill>
      </dgm:spPr>
      <dgm:t>
        <a:bodyPr/>
        <a:lstStyle/>
        <a:p>
          <a:r>
            <a:rPr lang="en-CA" dirty="0" smtClean="0"/>
            <a:t>SharePoint Foundation</a:t>
          </a:r>
          <a:endParaRPr lang="en-CA" dirty="0"/>
        </a:p>
      </dgm:t>
    </dgm:pt>
    <dgm:pt modelId="{16C62B52-D5A0-4135-96FF-80DC38DEEED9}" type="parTrans" cxnId="{B8F0AD6B-7FB0-4075-8CD1-856022275E9D}">
      <dgm:prSet/>
      <dgm:spPr/>
      <dgm:t>
        <a:bodyPr/>
        <a:lstStyle/>
        <a:p>
          <a:endParaRPr lang="en-CA"/>
        </a:p>
      </dgm:t>
    </dgm:pt>
    <dgm:pt modelId="{F7CD59E0-8F50-41B2-8109-CAE5DFA42DA5}" type="sibTrans" cxnId="{B8F0AD6B-7FB0-4075-8CD1-856022275E9D}">
      <dgm:prSet/>
      <dgm:spPr/>
      <dgm:t>
        <a:bodyPr/>
        <a:lstStyle/>
        <a:p>
          <a:endParaRPr lang="en-CA"/>
        </a:p>
      </dgm:t>
    </dgm:pt>
    <dgm:pt modelId="{D97CBECF-5DDA-4E73-8755-2AA9B1661CFD}">
      <dgm:prSet phldrT="[Text]"/>
      <dgm:spPr>
        <a:solidFill>
          <a:schemeClr val="tx1">
            <a:lumMod val="20000"/>
            <a:lumOff val="80000"/>
          </a:schemeClr>
        </a:solidFill>
      </dgm:spPr>
      <dgm:t>
        <a:bodyPr/>
        <a:lstStyle/>
        <a:p>
          <a:r>
            <a:rPr lang="en-CA" dirty="0" smtClean="0"/>
            <a:t>WFE</a:t>
          </a:r>
          <a:endParaRPr lang="en-CA" dirty="0"/>
        </a:p>
      </dgm:t>
    </dgm:pt>
    <dgm:pt modelId="{AD7243A5-849A-44E1-9421-CCD5B9189766}" type="parTrans" cxnId="{EF894A12-7C74-47C4-93F5-3BFD8D932DAB}">
      <dgm:prSet/>
      <dgm:spPr/>
      <dgm:t>
        <a:bodyPr/>
        <a:lstStyle/>
        <a:p>
          <a:endParaRPr lang="en-CA"/>
        </a:p>
      </dgm:t>
    </dgm:pt>
    <dgm:pt modelId="{426E97B2-F557-4A69-A12E-4546863D53CD}" type="sibTrans" cxnId="{EF894A12-7C74-47C4-93F5-3BFD8D932DAB}">
      <dgm:prSet/>
      <dgm:spPr/>
      <dgm:t>
        <a:bodyPr/>
        <a:lstStyle/>
        <a:p>
          <a:endParaRPr lang="en-CA"/>
        </a:p>
      </dgm:t>
    </dgm:pt>
    <dgm:pt modelId="{E2BABADF-8CB4-42D8-8858-E81DADD1BBB4}">
      <dgm:prSet phldrT="[Text]"/>
      <dgm:spPr>
        <a:solidFill>
          <a:schemeClr val="tx1">
            <a:lumMod val="20000"/>
            <a:lumOff val="80000"/>
          </a:schemeClr>
        </a:solidFill>
      </dgm:spPr>
      <dgm:t>
        <a:bodyPr/>
        <a:lstStyle/>
        <a:p>
          <a:r>
            <a:rPr lang="en-CA" dirty="0" smtClean="0"/>
            <a:t>Profile</a:t>
          </a:r>
          <a:endParaRPr lang="en-CA" dirty="0"/>
        </a:p>
      </dgm:t>
    </dgm:pt>
    <dgm:pt modelId="{001A0641-E897-4D29-9796-A4706A55C173}" type="parTrans" cxnId="{80B64F7F-51D0-40CB-AAFC-CE878C61AED8}">
      <dgm:prSet/>
      <dgm:spPr/>
      <dgm:t>
        <a:bodyPr/>
        <a:lstStyle/>
        <a:p>
          <a:endParaRPr lang="en-CA"/>
        </a:p>
      </dgm:t>
    </dgm:pt>
    <dgm:pt modelId="{61C48CC4-BE04-410A-A4B5-37F2BA57EBF8}" type="sibTrans" cxnId="{80B64F7F-51D0-40CB-AAFC-CE878C61AED8}">
      <dgm:prSet/>
      <dgm:spPr/>
      <dgm:t>
        <a:bodyPr/>
        <a:lstStyle/>
        <a:p>
          <a:endParaRPr lang="en-CA"/>
        </a:p>
      </dgm:t>
    </dgm:pt>
    <dgm:pt modelId="{476A5434-3813-4DB7-8A7E-EA677ADC2ECD}">
      <dgm:prSet phldrT="[Text]"/>
      <dgm:spPr>
        <a:solidFill>
          <a:schemeClr val="tx1">
            <a:lumMod val="20000"/>
            <a:lumOff val="80000"/>
          </a:schemeClr>
        </a:solidFill>
      </dgm:spPr>
      <dgm:t>
        <a:bodyPr/>
        <a:lstStyle/>
        <a:p>
          <a:r>
            <a:rPr lang="en-CA" dirty="0" smtClean="0"/>
            <a:t>Excel Services</a:t>
          </a:r>
          <a:endParaRPr lang="en-CA" dirty="0"/>
        </a:p>
      </dgm:t>
    </dgm:pt>
    <dgm:pt modelId="{5F34762B-19DA-4B34-8BD9-BF1E00A4CED4}" type="parTrans" cxnId="{509A865A-2151-4405-9BDE-9866DC2C3040}">
      <dgm:prSet/>
      <dgm:spPr/>
      <dgm:t>
        <a:bodyPr/>
        <a:lstStyle/>
        <a:p>
          <a:endParaRPr lang="en-CA"/>
        </a:p>
      </dgm:t>
    </dgm:pt>
    <dgm:pt modelId="{8F10E20F-1DBD-4982-AB70-C8617D8D48D9}" type="sibTrans" cxnId="{509A865A-2151-4405-9BDE-9866DC2C3040}">
      <dgm:prSet/>
      <dgm:spPr/>
      <dgm:t>
        <a:bodyPr/>
        <a:lstStyle/>
        <a:p>
          <a:endParaRPr lang="en-CA"/>
        </a:p>
      </dgm:t>
    </dgm:pt>
    <dgm:pt modelId="{0AE87766-E75B-4B62-A574-E3B579D1006D}">
      <dgm:prSet phldrT="[Text]"/>
      <dgm:spPr>
        <a:solidFill>
          <a:schemeClr val="tx1">
            <a:lumMod val="20000"/>
            <a:lumOff val="80000"/>
          </a:schemeClr>
        </a:solidFill>
      </dgm:spPr>
      <dgm:t>
        <a:bodyPr/>
        <a:lstStyle/>
        <a:p>
          <a:r>
            <a:rPr lang="en-CA" dirty="0" smtClean="0"/>
            <a:t>Search </a:t>
          </a:r>
          <a:endParaRPr lang="en-CA" dirty="0"/>
        </a:p>
      </dgm:t>
    </dgm:pt>
    <dgm:pt modelId="{95E2B094-91B6-470F-BDBD-B4628028A51C}" type="parTrans" cxnId="{DA759BC9-5D62-4CF6-8D46-EBA7EB92E35E}">
      <dgm:prSet/>
      <dgm:spPr/>
      <dgm:t>
        <a:bodyPr/>
        <a:lstStyle/>
        <a:p>
          <a:endParaRPr lang="en-CA"/>
        </a:p>
      </dgm:t>
    </dgm:pt>
    <dgm:pt modelId="{5A9762D8-C716-4BD6-8118-115AEE1BE2AB}" type="sibTrans" cxnId="{DA759BC9-5D62-4CF6-8D46-EBA7EB92E35E}">
      <dgm:prSet/>
      <dgm:spPr/>
      <dgm:t>
        <a:bodyPr/>
        <a:lstStyle/>
        <a:p>
          <a:endParaRPr lang="en-CA"/>
        </a:p>
      </dgm:t>
    </dgm:pt>
    <dgm:pt modelId="{1D2A1FF3-D10A-42B3-A408-867FA0522842}">
      <dgm:prSet phldrT="[Text]"/>
      <dgm:spPr>
        <a:solidFill>
          <a:schemeClr val="tx1">
            <a:lumMod val="20000"/>
            <a:lumOff val="80000"/>
          </a:schemeClr>
        </a:solidFill>
      </dgm:spPr>
      <dgm:t>
        <a:bodyPr/>
        <a:lstStyle/>
        <a:p>
          <a:r>
            <a:rPr lang="en-CA" dirty="0" smtClean="0"/>
            <a:t>…….</a:t>
          </a:r>
          <a:endParaRPr lang="en-CA" dirty="0"/>
        </a:p>
      </dgm:t>
    </dgm:pt>
    <dgm:pt modelId="{74EB7947-7594-4DCA-9E17-4C15FC63AA5E}" type="parTrans" cxnId="{4F1E96B5-5907-4965-8746-8B627B98E235}">
      <dgm:prSet/>
      <dgm:spPr/>
      <dgm:t>
        <a:bodyPr/>
        <a:lstStyle/>
        <a:p>
          <a:endParaRPr lang="en-CA"/>
        </a:p>
      </dgm:t>
    </dgm:pt>
    <dgm:pt modelId="{AE694872-54BF-4E1A-91B0-DF577CD79A36}" type="sibTrans" cxnId="{4F1E96B5-5907-4965-8746-8B627B98E235}">
      <dgm:prSet/>
      <dgm:spPr/>
      <dgm:t>
        <a:bodyPr/>
        <a:lstStyle/>
        <a:p>
          <a:endParaRPr lang="en-CA"/>
        </a:p>
      </dgm:t>
    </dgm:pt>
    <dgm:pt modelId="{D6A42F27-494D-4D44-BF36-4ADD365CB944}">
      <dgm:prSet phldrT="[Text]"/>
      <dgm:spPr>
        <a:solidFill>
          <a:schemeClr val="tx1">
            <a:lumMod val="20000"/>
            <a:lumOff val="80000"/>
          </a:schemeClr>
        </a:solidFill>
      </dgm:spPr>
      <dgm:t>
        <a:bodyPr/>
        <a:lstStyle/>
        <a:p>
          <a:r>
            <a:rPr lang="en-CA" dirty="0" smtClean="0"/>
            <a:t>SSRS</a:t>
          </a:r>
          <a:endParaRPr lang="en-CA" dirty="0"/>
        </a:p>
      </dgm:t>
    </dgm:pt>
    <dgm:pt modelId="{9D007ECB-96A9-459B-BC43-8A8EF8C68653}" type="parTrans" cxnId="{EFB1FFD0-14EE-4740-9B75-76CC4466CC37}">
      <dgm:prSet/>
      <dgm:spPr/>
      <dgm:t>
        <a:bodyPr/>
        <a:lstStyle/>
        <a:p>
          <a:endParaRPr lang="en-CA"/>
        </a:p>
      </dgm:t>
    </dgm:pt>
    <dgm:pt modelId="{635BBEC4-C610-4CD6-A1CF-31C59E1BB1F8}" type="sibTrans" cxnId="{EFB1FFD0-14EE-4740-9B75-76CC4466CC37}">
      <dgm:prSet/>
      <dgm:spPr/>
      <dgm:t>
        <a:bodyPr/>
        <a:lstStyle/>
        <a:p>
          <a:endParaRPr lang="en-CA"/>
        </a:p>
      </dgm:t>
    </dgm:pt>
    <dgm:pt modelId="{703BDB41-8BEC-475A-AEC6-F325D243A841}">
      <dgm:prSet phldrT="[Text]"/>
      <dgm:spPr>
        <a:solidFill>
          <a:schemeClr val="tx1">
            <a:lumMod val="20000"/>
            <a:lumOff val="80000"/>
          </a:schemeClr>
        </a:solidFill>
      </dgm:spPr>
      <dgm:t>
        <a:bodyPr/>
        <a:lstStyle/>
        <a:p>
          <a:r>
            <a:rPr lang="en-CA" dirty="0" smtClean="0"/>
            <a:t>PP</a:t>
          </a:r>
          <a:endParaRPr lang="en-CA" dirty="0"/>
        </a:p>
      </dgm:t>
    </dgm:pt>
    <dgm:pt modelId="{E755858C-FE11-437E-AC78-EC348158C730}" type="parTrans" cxnId="{871561F0-B58E-44F6-B219-343A15399607}">
      <dgm:prSet/>
      <dgm:spPr/>
      <dgm:t>
        <a:bodyPr/>
        <a:lstStyle/>
        <a:p>
          <a:endParaRPr lang="en-CA"/>
        </a:p>
      </dgm:t>
    </dgm:pt>
    <dgm:pt modelId="{48162763-919A-4847-AD5D-6B1D2A497DE4}" type="sibTrans" cxnId="{871561F0-B58E-44F6-B219-343A15399607}">
      <dgm:prSet/>
      <dgm:spPr/>
      <dgm:t>
        <a:bodyPr/>
        <a:lstStyle/>
        <a:p>
          <a:endParaRPr lang="en-CA"/>
        </a:p>
      </dgm:t>
    </dgm:pt>
    <dgm:pt modelId="{58F6AAD1-31F1-4B06-BE05-E1D786034C4B}" type="pres">
      <dgm:prSet presAssocID="{2F9F96B1-6051-48B2-AF0B-6116E226D6FC}" presName="Name0" presStyleCnt="0">
        <dgm:presLayoutVars>
          <dgm:chPref val="1"/>
          <dgm:dir/>
          <dgm:animOne val="branch"/>
          <dgm:animLvl val="lvl"/>
          <dgm:resizeHandles/>
        </dgm:presLayoutVars>
      </dgm:prSet>
      <dgm:spPr/>
      <dgm:t>
        <a:bodyPr/>
        <a:lstStyle/>
        <a:p>
          <a:endParaRPr lang="en-CA"/>
        </a:p>
      </dgm:t>
    </dgm:pt>
    <dgm:pt modelId="{4B00AD97-2A80-4687-924A-6EE572D1D488}" type="pres">
      <dgm:prSet presAssocID="{A07B566C-6719-40B0-BE69-220B6867B5D9}" presName="vertOne" presStyleCnt="0"/>
      <dgm:spPr/>
    </dgm:pt>
    <dgm:pt modelId="{70B50377-6A4E-481D-9E4E-A5B827A64716}" type="pres">
      <dgm:prSet presAssocID="{A07B566C-6719-40B0-BE69-220B6867B5D9}" presName="txOne" presStyleLbl="node0" presStyleIdx="0" presStyleCnt="1">
        <dgm:presLayoutVars>
          <dgm:chPref val="3"/>
        </dgm:presLayoutVars>
      </dgm:prSet>
      <dgm:spPr/>
      <dgm:t>
        <a:bodyPr/>
        <a:lstStyle/>
        <a:p>
          <a:endParaRPr lang="en-CA"/>
        </a:p>
      </dgm:t>
    </dgm:pt>
    <dgm:pt modelId="{1169BB37-1A47-4C77-BD8E-EC5FA5A0B62D}" type="pres">
      <dgm:prSet presAssocID="{A07B566C-6719-40B0-BE69-220B6867B5D9}" presName="parTransOne" presStyleCnt="0"/>
      <dgm:spPr/>
    </dgm:pt>
    <dgm:pt modelId="{F4560535-A56D-4BAE-BECD-378C94AC62E9}" type="pres">
      <dgm:prSet presAssocID="{A07B566C-6719-40B0-BE69-220B6867B5D9}" presName="horzOne" presStyleCnt="0"/>
      <dgm:spPr/>
    </dgm:pt>
    <dgm:pt modelId="{B1F0DEE9-D91B-4135-B9D6-46A327D7D427}" type="pres">
      <dgm:prSet presAssocID="{64CB80CB-397F-4C52-81D6-E9A8769ECA14}" presName="vertTwo" presStyleCnt="0"/>
      <dgm:spPr/>
    </dgm:pt>
    <dgm:pt modelId="{9695DE29-FFF9-4BCF-82AF-830A8D912C6F}" type="pres">
      <dgm:prSet presAssocID="{64CB80CB-397F-4C52-81D6-E9A8769ECA14}" presName="txTwo" presStyleLbl="node2" presStyleIdx="0" presStyleCnt="1">
        <dgm:presLayoutVars>
          <dgm:chPref val="3"/>
        </dgm:presLayoutVars>
      </dgm:prSet>
      <dgm:spPr/>
      <dgm:t>
        <a:bodyPr/>
        <a:lstStyle/>
        <a:p>
          <a:endParaRPr lang="en-CA"/>
        </a:p>
      </dgm:t>
    </dgm:pt>
    <dgm:pt modelId="{85F464B5-D907-4DCE-9C4D-5DB314194069}" type="pres">
      <dgm:prSet presAssocID="{64CB80CB-397F-4C52-81D6-E9A8769ECA14}" presName="parTransTwo" presStyleCnt="0"/>
      <dgm:spPr/>
    </dgm:pt>
    <dgm:pt modelId="{776906DB-0E89-4700-9A15-A1544D9B96DD}" type="pres">
      <dgm:prSet presAssocID="{64CB80CB-397F-4C52-81D6-E9A8769ECA14}" presName="horzTwo" presStyleCnt="0"/>
      <dgm:spPr/>
    </dgm:pt>
    <dgm:pt modelId="{38A2D971-B7E3-47DC-8CD6-2D73A4745638}" type="pres">
      <dgm:prSet presAssocID="{D97CBECF-5DDA-4E73-8755-2AA9B1661CFD}" presName="vertThree" presStyleCnt="0"/>
      <dgm:spPr/>
    </dgm:pt>
    <dgm:pt modelId="{E1D37896-FEFD-4657-BF81-83A3D0005653}" type="pres">
      <dgm:prSet presAssocID="{D97CBECF-5DDA-4E73-8755-2AA9B1661CFD}" presName="txThree" presStyleLbl="node3" presStyleIdx="0" presStyleCnt="7">
        <dgm:presLayoutVars>
          <dgm:chPref val="3"/>
        </dgm:presLayoutVars>
      </dgm:prSet>
      <dgm:spPr/>
      <dgm:t>
        <a:bodyPr/>
        <a:lstStyle/>
        <a:p>
          <a:endParaRPr lang="en-CA"/>
        </a:p>
      </dgm:t>
    </dgm:pt>
    <dgm:pt modelId="{166A7A54-E3C5-4904-8E6A-A78105E917AD}" type="pres">
      <dgm:prSet presAssocID="{D97CBECF-5DDA-4E73-8755-2AA9B1661CFD}" presName="horzThree" presStyleCnt="0"/>
      <dgm:spPr/>
    </dgm:pt>
    <dgm:pt modelId="{7A5CBAE2-5829-4A92-B7B5-6B9E1BDD9687}" type="pres">
      <dgm:prSet presAssocID="{426E97B2-F557-4A69-A12E-4546863D53CD}" presName="sibSpaceThree" presStyleCnt="0"/>
      <dgm:spPr/>
    </dgm:pt>
    <dgm:pt modelId="{E3B88E5A-CF95-43F9-B846-4459BBDFAEDA}" type="pres">
      <dgm:prSet presAssocID="{E2BABADF-8CB4-42D8-8858-E81DADD1BBB4}" presName="vertThree" presStyleCnt="0"/>
      <dgm:spPr/>
    </dgm:pt>
    <dgm:pt modelId="{75AAEDF8-F55B-47D0-954C-74FADB033AFB}" type="pres">
      <dgm:prSet presAssocID="{E2BABADF-8CB4-42D8-8858-E81DADD1BBB4}" presName="txThree" presStyleLbl="node3" presStyleIdx="1" presStyleCnt="7">
        <dgm:presLayoutVars>
          <dgm:chPref val="3"/>
        </dgm:presLayoutVars>
      </dgm:prSet>
      <dgm:spPr/>
      <dgm:t>
        <a:bodyPr/>
        <a:lstStyle/>
        <a:p>
          <a:endParaRPr lang="en-CA"/>
        </a:p>
      </dgm:t>
    </dgm:pt>
    <dgm:pt modelId="{94EC4D18-EB67-4106-91E2-46F2D77E7A9E}" type="pres">
      <dgm:prSet presAssocID="{E2BABADF-8CB4-42D8-8858-E81DADD1BBB4}" presName="horzThree" presStyleCnt="0"/>
      <dgm:spPr/>
    </dgm:pt>
    <dgm:pt modelId="{EDD6C6FE-3067-4870-8D04-4A5CB422F67C}" type="pres">
      <dgm:prSet presAssocID="{61C48CC4-BE04-410A-A4B5-37F2BA57EBF8}" presName="sibSpaceThree" presStyleCnt="0"/>
      <dgm:spPr/>
    </dgm:pt>
    <dgm:pt modelId="{F5D0314F-A109-45A0-ADA5-B837CD82F37E}" type="pres">
      <dgm:prSet presAssocID="{476A5434-3813-4DB7-8A7E-EA677ADC2ECD}" presName="vertThree" presStyleCnt="0"/>
      <dgm:spPr/>
    </dgm:pt>
    <dgm:pt modelId="{F185B354-6D52-4ADA-A92C-34C5EC46571F}" type="pres">
      <dgm:prSet presAssocID="{476A5434-3813-4DB7-8A7E-EA677ADC2ECD}" presName="txThree" presStyleLbl="node3" presStyleIdx="2" presStyleCnt="7">
        <dgm:presLayoutVars>
          <dgm:chPref val="3"/>
        </dgm:presLayoutVars>
      </dgm:prSet>
      <dgm:spPr/>
      <dgm:t>
        <a:bodyPr/>
        <a:lstStyle/>
        <a:p>
          <a:endParaRPr lang="en-CA"/>
        </a:p>
      </dgm:t>
    </dgm:pt>
    <dgm:pt modelId="{610D7E6F-950D-43A3-AA42-CCAC4C0BE27E}" type="pres">
      <dgm:prSet presAssocID="{476A5434-3813-4DB7-8A7E-EA677ADC2ECD}" presName="horzThree" presStyleCnt="0"/>
      <dgm:spPr/>
    </dgm:pt>
    <dgm:pt modelId="{19F430B6-6757-498F-9A0B-4E98F536FCD1}" type="pres">
      <dgm:prSet presAssocID="{8F10E20F-1DBD-4982-AB70-C8617D8D48D9}" presName="sibSpaceThree" presStyleCnt="0"/>
      <dgm:spPr/>
    </dgm:pt>
    <dgm:pt modelId="{8A117765-7F35-4945-9DDF-7DBC08C42590}" type="pres">
      <dgm:prSet presAssocID="{0AE87766-E75B-4B62-A574-E3B579D1006D}" presName="vertThree" presStyleCnt="0"/>
      <dgm:spPr/>
    </dgm:pt>
    <dgm:pt modelId="{17EE59B4-45A4-4E4D-AE91-EE11CBCCD44B}" type="pres">
      <dgm:prSet presAssocID="{0AE87766-E75B-4B62-A574-E3B579D1006D}" presName="txThree" presStyleLbl="node3" presStyleIdx="3" presStyleCnt="7">
        <dgm:presLayoutVars>
          <dgm:chPref val="3"/>
        </dgm:presLayoutVars>
      </dgm:prSet>
      <dgm:spPr/>
      <dgm:t>
        <a:bodyPr/>
        <a:lstStyle/>
        <a:p>
          <a:endParaRPr lang="en-CA"/>
        </a:p>
      </dgm:t>
    </dgm:pt>
    <dgm:pt modelId="{A2E1FE61-4ACE-42C6-9074-93B355FB329F}" type="pres">
      <dgm:prSet presAssocID="{0AE87766-E75B-4B62-A574-E3B579D1006D}" presName="horzThree" presStyleCnt="0"/>
      <dgm:spPr/>
    </dgm:pt>
    <dgm:pt modelId="{CC117016-6E75-47FB-A0B3-565375D23B88}" type="pres">
      <dgm:prSet presAssocID="{5A9762D8-C716-4BD6-8118-115AEE1BE2AB}" presName="sibSpaceThree" presStyleCnt="0"/>
      <dgm:spPr/>
    </dgm:pt>
    <dgm:pt modelId="{ACFDDCDF-032E-4958-978D-59DAEA9542B9}" type="pres">
      <dgm:prSet presAssocID="{1D2A1FF3-D10A-42B3-A408-867FA0522842}" presName="vertThree" presStyleCnt="0"/>
      <dgm:spPr/>
    </dgm:pt>
    <dgm:pt modelId="{CC456218-A4AD-4F39-A26A-27A02E6BD833}" type="pres">
      <dgm:prSet presAssocID="{1D2A1FF3-D10A-42B3-A408-867FA0522842}" presName="txThree" presStyleLbl="node3" presStyleIdx="4" presStyleCnt="7">
        <dgm:presLayoutVars>
          <dgm:chPref val="3"/>
        </dgm:presLayoutVars>
      </dgm:prSet>
      <dgm:spPr/>
      <dgm:t>
        <a:bodyPr/>
        <a:lstStyle/>
        <a:p>
          <a:endParaRPr lang="en-CA"/>
        </a:p>
      </dgm:t>
    </dgm:pt>
    <dgm:pt modelId="{63351641-4164-4529-916A-31D744F43CFD}" type="pres">
      <dgm:prSet presAssocID="{1D2A1FF3-D10A-42B3-A408-867FA0522842}" presName="horzThree" presStyleCnt="0"/>
      <dgm:spPr/>
    </dgm:pt>
    <dgm:pt modelId="{53E807C0-1B38-4255-BF4C-D3D04FE869DA}" type="pres">
      <dgm:prSet presAssocID="{AE694872-54BF-4E1A-91B0-DF577CD79A36}" presName="sibSpaceThree" presStyleCnt="0"/>
      <dgm:spPr/>
    </dgm:pt>
    <dgm:pt modelId="{F621638E-089E-4892-AC2B-A48C07BDDC8B}" type="pres">
      <dgm:prSet presAssocID="{D6A42F27-494D-4D44-BF36-4ADD365CB944}" presName="vertThree" presStyleCnt="0"/>
      <dgm:spPr/>
    </dgm:pt>
    <dgm:pt modelId="{A10373FE-0649-4C6A-91DC-322237089E63}" type="pres">
      <dgm:prSet presAssocID="{D6A42F27-494D-4D44-BF36-4ADD365CB944}" presName="txThree" presStyleLbl="node3" presStyleIdx="5" presStyleCnt="7">
        <dgm:presLayoutVars>
          <dgm:chPref val="3"/>
        </dgm:presLayoutVars>
      </dgm:prSet>
      <dgm:spPr/>
      <dgm:t>
        <a:bodyPr/>
        <a:lstStyle/>
        <a:p>
          <a:endParaRPr lang="en-CA"/>
        </a:p>
      </dgm:t>
    </dgm:pt>
    <dgm:pt modelId="{559DE8E2-79D5-4A0B-BE14-42DA27E9157B}" type="pres">
      <dgm:prSet presAssocID="{D6A42F27-494D-4D44-BF36-4ADD365CB944}" presName="horzThree" presStyleCnt="0"/>
      <dgm:spPr/>
    </dgm:pt>
    <dgm:pt modelId="{64932385-EB35-44CE-891F-09A1399A83B4}" type="pres">
      <dgm:prSet presAssocID="{635BBEC4-C610-4CD6-A1CF-31C59E1BB1F8}" presName="sibSpaceThree" presStyleCnt="0"/>
      <dgm:spPr/>
    </dgm:pt>
    <dgm:pt modelId="{2A31E4C9-2BD4-4C29-A516-A5812899285C}" type="pres">
      <dgm:prSet presAssocID="{703BDB41-8BEC-475A-AEC6-F325D243A841}" presName="vertThree" presStyleCnt="0"/>
      <dgm:spPr/>
    </dgm:pt>
    <dgm:pt modelId="{46AD6030-8C08-483E-8B5D-74F4D0A268E5}" type="pres">
      <dgm:prSet presAssocID="{703BDB41-8BEC-475A-AEC6-F325D243A841}" presName="txThree" presStyleLbl="node3" presStyleIdx="6" presStyleCnt="7">
        <dgm:presLayoutVars>
          <dgm:chPref val="3"/>
        </dgm:presLayoutVars>
      </dgm:prSet>
      <dgm:spPr/>
      <dgm:t>
        <a:bodyPr/>
        <a:lstStyle/>
        <a:p>
          <a:endParaRPr lang="en-CA"/>
        </a:p>
      </dgm:t>
    </dgm:pt>
    <dgm:pt modelId="{7F0A1552-94D2-4D48-A764-7CEBE94E3DAF}" type="pres">
      <dgm:prSet presAssocID="{703BDB41-8BEC-475A-AEC6-F325D243A841}" presName="horzThree" presStyleCnt="0"/>
      <dgm:spPr/>
    </dgm:pt>
  </dgm:ptLst>
  <dgm:cxnLst>
    <dgm:cxn modelId="{EFB1FFD0-14EE-4740-9B75-76CC4466CC37}" srcId="{64CB80CB-397F-4C52-81D6-E9A8769ECA14}" destId="{D6A42F27-494D-4D44-BF36-4ADD365CB944}" srcOrd="5" destOrd="0" parTransId="{9D007ECB-96A9-459B-BC43-8A8EF8C68653}" sibTransId="{635BBEC4-C610-4CD6-A1CF-31C59E1BB1F8}"/>
    <dgm:cxn modelId="{EF894A12-7C74-47C4-93F5-3BFD8D932DAB}" srcId="{64CB80CB-397F-4C52-81D6-E9A8769ECA14}" destId="{D97CBECF-5DDA-4E73-8755-2AA9B1661CFD}" srcOrd="0" destOrd="0" parTransId="{AD7243A5-849A-44E1-9421-CCD5B9189766}" sibTransId="{426E97B2-F557-4A69-A12E-4546863D53CD}"/>
    <dgm:cxn modelId="{4F1E96B5-5907-4965-8746-8B627B98E235}" srcId="{64CB80CB-397F-4C52-81D6-E9A8769ECA14}" destId="{1D2A1FF3-D10A-42B3-A408-867FA0522842}" srcOrd="4" destOrd="0" parTransId="{74EB7947-7594-4DCA-9E17-4C15FC63AA5E}" sibTransId="{AE694872-54BF-4E1A-91B0-DF577CD79A36}"/>
    <dgm:cxn modelId="{EEB88523-B83A-4681-B1E5-94A6506C7D01}" type="presOf" srcId="{E2BABADF-8CB4-42D8-8858-E81DADD1BBB4}" destId="{75AAEDF8-F55B-47D0-954C-74FADB033AFB}" srcOrd="0" destOrd="0" presId="urn:microsoft.com/office/officeart/2005/8/layout/architecture+Icon"/>
    <dgm:cxn modelId="{509A865A-2151-4405-9BDE-9866DC2C3040}" srcId="{64CB80CB-397F-4C52-81D6-E9A8769ECA14}" destId="{476A5434-3813-4DB7-8A7E-EA677ADC2ECD}" srcOrd="2" destOrd="0" parTransId="{5F34762B-19DA-4B34-8BD9-BF1E00A4CED4}" sibTransId="{8F10E20F-1DBD-4982-AB70-C8617D8D48D9}"/>
    <dgm:cxn modelId="{871561F0-B58E-44F6-B219-343A15399607}" srcId="{64CB80CB-397F-4C52-81D6-E9A8769ECA14}" destId="{703BDB41-8BEC-475A-AEC6-F325D243A841}" srcOrd="6" destOrd="0" parTransId="{E755858C-FE11-437E-AC78-EC348158C730}" sibTransId="{48162763-919A-4847-AD5D-6B1D2A497DE4}"/>
    <dgm:cxn modelId="{FE959B31-4E89-4E6A-A44C-339B8BA1B99D}" type="presOf" srcId="{703BDB41-8BEC-475A-AEC6-F325D243A841}" destId="{46AD6030-8C08-483E-8B5D-74F4D0A268E5}" srcOrd="0" destOrd="0" presId="urn:microsoft.com/office/officeart/2005/8/layout/architecture+Icon"/>
    <dgm:cxn modelId="{03BA615D-A217-433F-B5C8-EA59E5F31E55}" type="presOf" srcId="{D97CBECF-5DDA-4E73-8755-2AA9B1661CFD}" destId="{E1D37896-FEFD-4657-BF81-83A3D0005653}" srcOrd="0" destOrd="0" presId="urn:microsoft.com/office/officeart/2005/8/layout/architecture+Icon"/>
    <dgm:cxn modelId="{42583B01-B592-418C-89CF-A5A0FB5546D4}" type="presOf" srcId="{2F9F96B1-6051-48B2-AF0B-6116E226D6FC}" destId="{58F6AAD1-31F1-4B06-BE05-E1D786034C4B}" srcOrd="0" destOrd="0" presId="urn:microsoft.com/office/officeart/2005/8/layout/architecture+Icon"/>
    <dgm:cxn modelId="{99A9C547-87A9-446A-85DE-ADB2A7442279}" type="presOf" srcId="{64CB80CB-397F-4C52-81D6-E9A8769ECA14}" destId="{9695DE29-FFF9-4BCF-82AF-830A8D912C6F}" srcOrd="0" destOrd="0" presId="urn:microsoft.com/office/officeart/2005/8/layout/architecture+Icon"/>
    <dgm:cxn modelId="{6C6A1814-3285-45A5-956D-73C6A12E3897}" type="presOf" srcId="{A07B566C-6719-40B0-BE69-220B6867B5D9}" destId="{70B50377-6A4E-481D-9E4E-A5B827A64716}" srcOrd="0" destOrd="0" presId="urn:microsoft.com/office/officeart/2005/8/layout/architecture+Icon"/>
    <dgm:cxn modelId="{E89D950D-529F-49BD-95DA-8D42630888AB}" type="presOf" srcId="{476A5434-3813-4DB7-8A7E-EA677ADC2ECD}" destId="{F185B354-6D52-4ADA-A92C-34C5EC46571F}" srcOrd="0" destOrd="0" presId="urn:microsoft.com/office/officeart/2005/8/layout/architecture+Icon"/>
    <dgm:cxn modelId="{59E23749-F141-4156-96A3-B16C38257DBC}" type="presOf" srcId="{1D2A1FF3-D10A-42B3-A408-867FA0522842}" destId="{CC456218-A4AD-4F39-A26A-27A02E6BD833}" srcOrd="0" destOrd="0" presId="urn:microsoft.com/office/officeart/2005/8/layout/architecture+Icon"/>
    <dgm:cxn modelId="{724090FE-8D3B-4A3F-8CD1-32DB2550E5D0}" type="presOf" srcId="{D6A42F27-494D-4D44-BF36-4ADD365CB944}" destId="{A10373FE-0649-4C6A-91DC-322237089E63}" srcOrd="0" destOrd="0" presId="urn:microsoft.com/office/officeart/2005/8/layout/architecture+Icon"/>
    <dgm:cxn modelId="{B8F0AD6B-7FB0-4075-8CD1-856022275E9D}" srcId="{A07B566C-6719-40B0-BE69-220B6867B5D9}" destId="{64CB80CB-397F-4C52-81D6-E9A8769ECA14}" srcOrd="0" destOrd="0" parTransId="{16C62B52-D5A0-4135-96FF-80DC38DEEED9}" sibTransId="{F7CD59E0-8F50-41B2-8109-CAE5DFA42DA5}"/>
    <dgm:cxn modelId="{B6E32CC8-936E-48DC-BB4B-A99129977F33}" srcId="{2F9F96B1-6051-48B2-AF0B-6116E226D6FC}" destId="{A07B566C-6719-40B0-BE69-220B6867B5D9}" srcOrd="0" destOrd="0" parTransId="{6553C6A6-D58A-4395-B97D-B8C32B828D8F}" sibTransId="{EB1CB2C1-9A71-4ABA-B525-92A4BC1FFBC3}"/>
    <dgm:cxn modelId="{DA759BC9-5D62-4CF6-8D46-EBA7EB92E35E}" srcId="{64CB80CB-397F-4C52-81D6-E9A8769ECA14}" destId="{0AE87766-E75B-4B62-A574-E3B579D1006D}" srcOrd="3" destOrd="0" parTransId="{95E2B094-91B6-470F-BDBD-B4628028A51C}" sibTransId="{5A9762D8-C716-4BD6-8118-115AEE1BE2AB}"/>
    <dgm:cxn modelId="{F2F30038-735F-4B04-80BE-0FED859E01F8}" type="presOf" srcId="{0AE87766-E75B-4B62-A574-E3B579D1006D}" destId="{17EE59B4-45A4-4E4D-AE91-EE11CBCCD44B}" srcOrd="0" destOrd="0" presId="urn:microsoft.com/office/officeart/2005/8/layout/architecture+Icon"/>
    <dgm:cxn modelId="{80B64F7F-51D0-40CB-AAFC-CE878C61AED8}" srcId="{64CB80CB-397F-4C52-81D6-E9A8769ECA14}" destId="{E2BABADF-8CB4-42D8-8858-E81DADD1BBB4}" srcOrd="1" destOrd="0" parTransId="{001A0641-E897-4D29-9796-A4706A55C173}" sibTransId="{61C48CC4-BE04-410A-A4B5-37F2BA57EBF8}"/>
    <dgm:cxn modelId="{E3D0CB86-ABB8-45A2-BCB9-D95A8C6F69C5}" type="presParOf" srcId="{58F6AAD1-31F1-4B06-BE05-E1D786034C4B}" destId="{4B00AD97-2A80-4687-924A-6EE572D1D488}" srcOrd="0" destOrd="0" presId="urn:microsoft.com/office/officeart/2005/8/layout/architecture+Icon"/>
    <dgm:cxn modelId="{7BD3AE7F-DF3F-4B05-9B97-99CB5F2644CE}" type="presParOf" srcId="{4B00AD97-2A80-4687-924A-6EE572D1D488}" destId="{70B50377-6A4E-481D-9E4E-A5B827A64716}" srcOrd="0" destOrd="0" presId="urn:microsoft.com/office/officeart/2005/8/layout/architecture+Icon"/>
    <dgm:cxn modelId="{8F076AD9-2647-4FE9-9FB8-D669FB126B56}" type="presParOf" srcId="{4B00AD97-2A80-4687-924A-6EE572D1D488}" destId="{1169BB37-1A47-4C77-BD8E-EC5FA5A0B62D}" srcOrd="1" destOrd="0" presId="urn:microsoft.com/office/officeart/2005/8/layout/architecture+Icon"/>
    <dgm:cxn modelId="{A15F4426-69F5-4743-B2E9-A9E6145F0642}" type="presParOf" srcId="{4B00AD97-2A80-4687-924A-6EE572D1D488}" destId="{F4560535-A56D-4BAE-BECD-378C94AC62E9}" srcOrd="2" destOrd="0" presId="urn:microsoft.com/office/officeart/2005/8/layout/architecture+Icon"/>
    <dgm:cxn modelId="{1C7846A1-A3CF-4920-B237-85024B26FD23}" type="presParOf" srcId="{F4560535-A56D-4BAE-BECD-378C94AC62E9}" destId="{B1F0DEE9-D91B-4135-B9D6-46A327D7D427}" srcOrd="0" destOrd="0" presId="urn:microsoft.com/office/officeart/2005/8/layout/architecture+Icon"/>
    <dgm:cxn modelId="{3FD2903B-97C5-49CD-B622-BAC07E3C3915}" type="presParOf" srcId="{B1F0DEE9-D91B-4135-B9D6-46A327D7D427}" destId="{9695DE29-FFF9-4BCF-82AF-830A8D912C6F}" srcOrd="0" destOrd="0" presId="urn:microsoft.com/office/officeart/2005/8/layout/architecture+Icon"/>
    <dgm:cxn modelId="{E61ADCCF-B6EB-4CBA-A836-9932C2C9A0B8}" type="presParOf" srcId="{B1F0DEE9-D91B-4135-B9D6-46A327D7D427}" destId="{85F464B5-D907-4DCE-9C4D-5DB314194069}" srcOrd="1" destOrd="0" presId="urn:microsoft.com/office/officeart/2005/8/layout/architecture+Icon"/>
    <dgm:cxn modelId="{A1448DC6-504F-4F83-92A0-8D95D7C31B0A}" type="presParOf" srcId="{B1F0DEE9-D91B-4135-B9D6-46A327D7D427}" destId="{776906DB-0E89-4700-9A15-A1544D9B96DD}" srcOrd="2" destOrd="0" presId="urn:microsoft.com/office/officeart/2005/8/layout/architecture+Icon"/>
    <dgm:cxn modelId="{BED15971-E337-4366-9DED-E6BD85D791AC}" type="presParOf" srcId="{776906DB-0E89-4700-9A15-A1544D9B96DD}" destId="{38A2D971-B7E3-47DC-8CD6-2D73A4745638}" srcOrd="0" destOrd="0" presId="urn:microsoft.com/office/officeart/2005/8/layout/architecture+Icon"/>
    <dgm:cxn modelId="{B2C4853E-3C85-418E-BF7A-D5F3E373913E}" type="presParOf" srcId="{38A2D971-B7E3-47DC-8CD6-2D73A4745638}" destId="{E1D37896-FEFD-4657-BF81-83A3D0005653}" srcOrd="0" destOrd="0" presId="urn:microsoft.com/office/officeart/2005/8/layout/architecture+Icon"/>
    <dgm:cxn modelId="{8FFF20BD-9770-469E-931D-7646A9A70849}" type="presParOf" srcId="{38A2D971-B7E3-47DC-8CD6-2D73A4745638}" destId="{166A7A54-E3C5-4904-8E6A-A78105E917AD}" srcOrd="1" destOrd="0" presId="urn:microsoft.com/office/officeart/2005/8/layout/architecture+Icon"/>
    <dgm:cxn modelId="{7561663C-B0DA-4811-973C-FC2CE982BA4F}" type="presParOf" srcId="{776906DB-0E89-4700-9A15-A1544D9B96DD}" destId="{7A5CBAE2-5829-4A92-B7B5-6B9E1BDD9687}" srcOrd="1" destOrd="0" presId="urn:microsoft.com/office/officeart/2005/8/layout/architecture+Icon"/>
    <dgm:cxn modelId="{638E49CD-F3C0-49A6-8880-B7FBC2D77481}" type="presParOf" srcId="{776906DB-0E89-4700-9A15-A1544D9B96DD}" destId="{E3B88E5A-CF95-43F9-B846-4459BBDFAEDA}" srcOrd="2" destOrd="0" presId="urn:microsoft.com/office/officeart/2005/8/layout/architecture+Icon"/>
    <dgm:cxn modelId="{35BB2AD4-7977-4B53-A3AB-3316353DE52B}" type="presParOf" srcId="{E3B88E5A-CF95-43F9-B846-4459BBDFAEDA}" destId="{75AAEDF8-F55B-47D0-954C-74FADB033AFB}" srcOrd="0" destOrd="0" presId="urn:microsoft.com/office/officeart/2005/8/layout/architecture+Icon"/>
    <dgm:cxn modelId="{F7088602-A567-4AC3-BE07-279C25AC5462}" type="presParOf" srcId="{E3B88E5A-CF95-43F9-B846-4459BBDFAEDA}" destId="{94EC4D18-EB67-4106-91E2-46F2D77E7A9E}" srcOrd="1" destOrd="0" presId="urn:microsoft.com/office/officeart/2005/8/layout/architecture+Icon"/>
    <dgm:cxn modelId="{05C47FB5-D522-4378-A180-8409BCFBE67B}" type="presParOf" srcId="{776906DB-0E89-4700-9A15-A1544D9B96DD}" destId="{EDD6C6FE-3067-4870-8D04-4A5CB422F67C}" srcOrd="3" destOrd="0" presId="urn:microsoft.com/office/officeart/2005/8/layout/architecture+Icon"/>
    <dgm:cxn modelId="{E5AFF718-DA89-4E22-B376-1CCD620DFB63}" type="presParOf" srcId="{776906DB-0E89-4700-9A15-A1544D9B96DD}" destId="{F5D0314F-A109-45A0-ADA5-B837CD82F37E}" srcOrd="4" destOrd="0" presId="urn:microsoft.com/office/officeart/2005/8/layout/architecture+Icon"/>
    <dgm:cxn modelId="{B7E86104-2245-4EA7-9777-29C7F66D96F0}" type="presParOf" srcId="{F5D0314F-A109-45A0-ADA5-B837CD82F37E}" destId="{F185B354-6D52-4ADA-A92C-34C5EC46571F}" srcOrd="0" destOrd="0" presId="urn:microsoft.com/office/officeart/2005/8/layout/architecture+Icon"/>
    <dgm:cxn modelId="{CCDAE25C-B74F-4A8D-9538-951AD80FCC21}" type="presParOf" srcId="{F5D0314F-A109-45A0-ADA5-B837CD82F37E}" destId="{610D7E6F-950D-43A3-AA42-CCAC4C0BE27E}" srcOrd="1" destOrd="0" presId="urn:microsoft.com/office/officeart/2005/8/layout/architecture+Icon"/>
    <dgm:cxn modelId="{0C3D37ED-F3B7-4F90-BCEF-C0B7EE74A64E}" type="presParOf" srcId="{776906DB-0E89-4700-9A15-A1544D9B96DD}" destId="{19F430B6-6757-498F-9A0B-4E98F536FCD1}" srcOrd="5" destOrd="0" presId="urn:microsoft.com/office/officeart/2005/8/layout/architecture+Icon"/>
    <dgm:cxn modelId="{E1E0AE57-938A-47FE-ABE6-61A723AC0878}" type="presParOf" srcId="{776906DB-0E89-4700-9A15-A1544D9B96DD}" destId="{8A117765-7F35-4945-9DDF-7DBC08C42590}" srcOrd="6" destOrd="0" presId="urn:microsoft.com/office/officeart/2005/8/layout/architecture+Icon"/>
    <dgm:cxn modelId="{E47936DF-BB1A-4162-B2B8-3FB0A3006766}" type="presParOf" srcId="{8A117765-7F35-4945-9DDF-7DBC08C42590}" destId="{17EE59B4-45A4-4E4D-AE91-EE11CBCCD44B}" srcOrd="0" destOrd="0" presId="urn:microsoft.com/office/officeart/2005/8/layout/architecture+Icon"/>
    <dgm:cxn modelId="{723027A8-0D3E-4348-91E2-AA2A99E7FC1B}" type="presParOf" srcId="{8A117765-7F35-4945-9DDF-7DBC08C42590}" destId="{A2E1FE61-4ACE-42C6-9074-93B355FB329F}" srcOrd="1" destOrd="0" presId="urn:microsoft.com/office/officeart/2005/8/layout/architecture+Icon"/>
    <dgm:cxn modelId="{F2B7D120-DCBA-475D-908C-0928D9DE8F2B}" type="presParOf" srcId="{776906DB-0E89-4700-9A15-A1544D9B96DD}" destId="{CC117016-6E75-47FB-A0B3-565375D23B88}" srcOrd="7" destOrd="0" presId="urn:microsoft.com/office/officeart/2005/8/layout/architecture+Icon"/>
    <dgm:cxn modelId="{CAD28191-6AE5-4AD4-AE87-E3EEFEE946BC}" type="presParOf" srcId="{776906DB-0E89-4700-9A15-A1544D9B96DD}" destId="{ACFDDCDF-032E-4958-978D-59DAEA9542B9}" srcOrd="8" destOrd="0" presId="urn:microsoft.com/office/officeart/2005/8/layout/architecture+Icon"/>
    <dgm:cxn modelId="{21BCE3E6-7005-4252-87BE-690B5F1D81AE}" type="presParOf" srcId="{ACFDDCDF-032E-4958-978D-59DAEA9542B9}" destId="{CC456218-A4AD-4F39-A26A-27A02E6BD833}" srcOrd="0" destOrd="0" presId="urn:microsoft.com/office/officeart/2005/8/layout/architecture+Icon"/>
    <dgm:cxn modelId="{C895F159-D4CC-4E84-869B-6534BD0767CD}" type="presParOf" srcId="{ACFDDCDF-032E-4958-978D-59DAEA9542B9}" destId="{63351641-4164-4529-916A-31D744F43CFD}" srcOrd="1" destOrd="0" presId="urn:microsoft.com/office/officeart/2005/8/layout/architecture+Icon"/>
    <dgm:cxn modelId="{EFAB52C7-D77D-4F1E-B9F5-FE9D39E71286}" type="presParOf" srcId="{776906DB-0E89-4700-9A15-A1544D9B96DD}" destId="{53E807C0-1B38-4255-BF4C-D3D04FE869DA}" srcOrd="9" destOrd="0" presId="urn:microsoft.com/office/officeart/2005/8/layout/architecture+Icon"/>
    <dgm:cxn modelId="{548746E8-ED11-49E2-9B95-263102C0BAD5}" type="presParOf" srcId="{776906DB-0E89-4700-9A15-A1544D9B96DD}" destId="{F621638E-089E-4892-AC2B-A48C07BDDC8B}" srcOrd="10" destOrd="0" presId="urn:microsoft.com/office/officeart/2005/8/layout/architecture+Icon"/>
    <dgm:cxn modelId="{63926D99-8D8D-49E7-BA86-0D9305C5A305}" type="presParOf" srcId="{F621638E-089E-4892-AC2B-A48C07BDDC8B}" destId="{A10373FE-0649-4C6A-91DC-322237089E63}" srcOrd="0" destOrd="0" presId="urn:microsoft.com/office/officeart/2005/8/layout/architecture+Icon"/>
    <dgm:cxn modelId="{50C98367-E94D-4351-AC5D-A8A9E2EA3544}" type="presParOf" srcId="{F621638E-089E-4892-AC2B-A48C07BDDC8B}" destId="{559DE8E2-79D5-4A0B-BE14-42DA27E9157B}" srcOrd="1" destOrd="0" presId="urn:microsoft.com/office/officeart/2005/8/layout/architecture+Icon"/>
    <dgm:cxn modelId="{1AF10B45-E146-4D38-A22A-D14FBB9C61B8}" type="presParOf" srcId="{776906DB-0E89-4700-9A15-A1544D9B96DD}" destId="{64932385-EB35-44CE-891F-09A1399A83B4}" srcOrd="11" destOrd="0" presId="urn:microsoft.com/office/officeart/2005/8/layout/architecture+Icon"/>
    <dgm:cxn modelId="{0AC42B1A-BD24-4183-B179-893C0AB097A0}" type="presParOf" srcId="{776906DB-0E89-4700-9A15-A1544D9B96DD}" destId="{2A31E4C9-2BD4-4C29-A516-A5812899285C}" srcOrd="12" destOrd="0" presId="urn:microsoft.com/office/officeart/2005/8/layout/architecture+Icon"/>
    <dgm:cxn modelId="{D6A3E745-6DCD-465F-8261-BC08D9CC3332}" type="presParOf" srcId="{2A31E4C9-2BD4-4C29-A516-A5812899285C}" destId="{46AD6030-8C08-483E-8B5D-74F4D0A268E5}" srcOrd="0" destOrd="0" presId="urn:microsoft.com/office/officeart/2005/8/layout/architecture+Icon"/>
    <dgm:cxn modelId="{B85E3D23-B001-494A-8054-FF878D8974AB}" type="presParOf" srcId="{2A31E4C9-2BD4-4C29-A516-A5812899285C}" destId="{7F0A1552-94D2-4D48-A764-7CEBE94E3DAF}" srcOrd="1" destOrd="0" presId="urn:microsoft.com/office/officeart/2005/8/layout/architecture+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F9F96B1-6051-48B2-AF0B-6116E226D6FC}" type="doc">
      <dgm:prSet loTypeId="urn:microsoft.com/office/officeart/2005/8/layout/architecture+Icon" loCatId="relationship" qsTypeId="urn:microsoft.com/office/officeart/2005/8/quickstyle/simple3" qsCatId="simple" csTypeId="urn:microsoft.com/office/officeart/2005/8/colors/accent0_3" csCatId="mainScheme" phldr="1"/>
      <dgm:spPr/>
      <dgm:t>
        <a:bodyPr/>
        <a:lstStyle/>
        <a:p>
          <a:endParaRPr lang="en-CA"/>
        </a:p>
      </dgm:t>
    </dgm:pt>
    <dgm:pt modelId="{A07B566C-6719-40B0-BE69-220B6867B5D9}">
      <dgm:prSet phldrT="[Text]"/>
      <dgm:spPr>
        <a:solidFill>
          <a:schemeClr val="tx1">
            <a:lumMod val="20000"/>
            <a:lumOff val="80000"/>
          </a:schemeClr>
        </a:solidFill>
      </dgm:spPr>
      <dgm:t>
        <a:bodyPr/>
        <a:lstStyle/>
        <a:p>
          <a:r>
            <a:rPr lang="en-CA" dirty="0" smtClean="0"/>
            <a:t>Server OS</a:t>
          </a:r>
          <a:endParaRPr lang="en-CA" dirty="0"/>
        </a:p>
      </dgm:t>
    </dgm:pt>
    <dgm:pt modelId="{6553C6A6-D58A-4395-B97D-B8C32B828D8F}" type="parTrans" cxnId="{B6E32CC8-936E-48DC-BB4B-A99129977F33}">
      <dgm:prSet/>
      <dgm:spPr/>
      <dgm:t>
        <a:bodyPr/>
        <a:lstStyle/>
        <a:p>
          <a:endParaRPr lang="en-CA"/>
        </a:p>
      </dgm:t>
    </dgm:pt>
    <dgm:pt modelId="{EB1CB2C1-9A71-4ABA-B525-92A4BC1FFBC3}" type="sibTrans" cxnId="{B6E32CC8-936E-48DC-BB4B-A99129977F33}">
      <dgm:prSet/>
      <dgm:spPr/>
      <dgm:t>
        <a:bodyPr/>
        <a:lstStyle/>
        <a:p>
          <a:endParaRPr lang="en-CA"/>
        </a:p>
      </dgm:t>
    </dgm:pt>
    <dgm:pt modelId="{64CB80CB-397F-4C52-81D6-E9A8769ECA14}">
      <dgm:prSet phldrT="[Text]"/>
      <dgm:spPr>
        <a:solidFill>
          <a:schemeClr val="tx1">
            <a:lumMod val="20000"/>
            <a:lumOff val="80000"/>
          </a:schemeClr>
        </a:solidFill>
      </dgm:spPr>
      <dgm:t>
        <a:bodyPr/>
        <a:lstStyle/>
        <a:p>
          <a:r>
            <a:rPr lang="en-CA" dirty="0" smtClean="0"/>
            <a:t>SQL Server</a:t>
          </a:r>
          <a:endParaRPr lang="en-CA" dirty="0"/>
        </a:p>
      </dgm:t>
    </dgm:pt>
    <dgm:pt modelId="{16C62B52-D5A0-4135-96FF-80DC38DEEED9}" type="parTrans" cxnId="{B8F0AD6B-7FB0-4075-8CD1-856022275E9D}">
      <dgm:prSet/>
      <dgm:spPr/>
      <dgm:t>
        <a:bodyPr/>
        <a:lstStyle/>
        <a:p>
          <a:endParaRPr lang="en-CA"/>
        </a:p>
      </dgm:t>
    </dgm:pt>
    <dgm:pt modelId="{F7CD59E0-8F50-41B2-8109-CAE5DFA42DA5}" type="sibTrans" cxnId="{B8F0AD6B-7FB0-4075-8CD1-856022275E9D}">
      <dgm:prSet/>
      <dgm:spPr/>
      <dgm:t>
        <a:bodyPr/>
        <a:lstStyle/>
        <a:p>
          <a:endParaRPr lang="en-CA"/>
        </a:p>
      </dgm:t>
    </dgm:pt>
    <dgm:pt modelId="{D97CBECF-5DDA-4E73-8755-2AA9B1661CFD}">
      <dgm:prSet phldrT="[Text]"/>
      <dgm:spPr>
        <a:solidFill>
          <a:schemeClr val="tx1">
            <a:lumMod val="20000"/>
            <a:lumOff val="80000"/>
          </a:schemeClr>
        </a:solidFill>
      </dgm:spPr>
      <dgm:t>
        <a:bodyPr/>
        <a:lstStyle/>
        <a:p>
          <a:r>
            <a:rPr lang="en-CA" dirty="0" smtClean="0"/>
            <a:t>DB</a:t>
          </a:r>
          <a:endParaRPr lang="en-CA" dirty="0"/>
        </a:p>
      </dgm:t>
    </dgm:pt>
    <dgm:pt modelId="{AD7243A5-849A-44E1-9421-CCD5B9189766}" type="parTrans" cxnId="{EF894A12-7C74-47C4-93F5-3BFD8D932DAB}">
      <dgm:prSet/>
      <dgm:spPr/>
      <dgm:t>
        <a:bodyPr/>
        <a:lstStyle/>
        <a:p>
          <a:endParaRPr lang="en-CA"/>
        </a:p>
      </dgm:t>
    </dgm:pt>
    <dgm:pt modelId="{426E97B2-F557-4A69-A12E-4546863D53CD}" type="sibTrans" cxnId="{EF894A12-7C74-47C4-93F5-3BFD8D932DAB}">
      <dgm:prSet/>
      <dgm:spPr/>
      <dgm:t>
        <a:bodyPr/>
        <a:lstStyle/>
        <a:p>
          <a:endParaRPr lang="en-CA"/>
        </a:p>
      </dgm:t>
    </dgm:pt>
    <dgm:pt modelId="{E2BABADF-8CB4-42D8-8858-E81DADD1BBB4}">
      <dgm:prSet phldrT="[Text]"/>
      <dgm:spPr>
        <a:solidFill>
          <a:schemeClr val="tx1">
            <a:lumMod val="20000"/>
            <a:lumOff val="80000"/>
          </a:schemeClr>
        </a:solidFill>
      </dgm:spPr>
      <dgm:t>
        <a:bodyPr/>
        <a:lstStyle/>
        <a:p>
          <a:r>
            <a:rPr lang="en-CA" dirty="0" smtClean="0"/>
            <a:t>SSAS</a:t>
          </a:r>
          <a:endParaRPr lang="en-CA" dirty="0"/>
        </a:p>
      </dgm:t>
    </dgm:pt>
    <dgm:pt modelId="{001A0641-E897-4D29-9796-A4706A55C173}" type="parTrans" cxnId="{80B64F7F-51D0-40CB-AAFC-CE878C61AED8}">
      <dgm:prSet/>
      <dgm:spPr/>
      <dgm:t>
        <a:bodyPr/>
        <a:lstStyle/>
        <a:p>
          <a:endParaRPr lang="en-CA"/>
        </a:p>
      </dgm:t>
    </dgm:pt>
    <dgm:pt modelId="{61C48CC4-BE04-410A-A4B5-37F2BA57EBF8}" type="sibTrans" cxnId="{80B64F7F-51D0-40CB-AAFC-CE878C61AED8}">
      <dgm:prSet/>
      <dgm:spPr/>
      <dgm:t>
        <a:bodyPr/>
        <a:lstStyle/>
        <a:p>
          <a:endParaRPr lang="en-CA"/>
        </a:p>
      </dgm:t>
    </dgm:pt>
    <dgm:pt modelId="{320887B6-858F-4C1B-BABE-CB79FA985724}">
      <dgm:prSet phldrT="[Text]"/>
      <dgm:spPr>
        <a:solidFill>
          <a:schemeClr val="tx1">
            <a:lumMod val="20000"/>
            <a:lumOff val="80000"/>
          </a:schemeClr>
        </a:solidFill>
      </dgm:spPr>
      <dgm:t>
        <a:bodyPr/>
        <a:lstStyle/>
        <a:p>
          <a:r>
            <a:rPr lang="en-CA" dirty="0" smtClean="0"/>
            <a:t>SSIS</a:t>
          </a:r>
          <a:endParaRPr lang="en-CA" dirty="0"/>
        </a:p>
      </dgm:t>
    </dgm:pt>
    <dgm:pt modelId="{A3E46FF7-0036-4683-8663-F85E2BE93BA3}" type="parTrans" cxnId="{A8D2081E-94F9-485A-86F5-7F4566C8C98A}">
      <dgm:prSet/>
      <dgm:spPr/>
      <dgm:t>
        <a:bodyPr/>
        <a:lstStyle/>
        <a:p>
          <a:endParaRPr lang="en-CA"/>
        </a:p>
      </dgm:t>
    </dgm:pt>
    <dgm:pt modelId="{D452182D-1A2A-44CE-88D0-B3410D68A59C}" type="sibTrans" cxnId="{A8D2081E-94F9-485A-86F5-7F4566C8C98A}">
      <dgm:prSet/>
      <dgm:spPr/>
      <dgm:t>
        <a:bodyPr/>
        <a:lstStyle/>
        <a:p>
          <a:endParaRPr lang="en-CA"/>
        </a:p>
      </dgm:t>
    </dgm:pt>
    <dgm:pt modelId="{58F6AAD1-31F1-4B06-BE05-E1D786034C4B}" type="pres">
      <dgm:prSet presAssocID="{2F9F96B1-6051-48B2-AF0B-6116E226D6FC}" presName="Name0" presStyleCnt="0">
        <dgm:presLayoutVars>
          <dgm:chPref val="1"/>
          <dgm:dir/>
          <dgm:animOne val="branch"/>
          <dgm:animLvl val="lvl"/>
          <dgm:resizeHandles/>
        </dgm:presLayoutVars>
      </dgm:prSet>
      <dgm:spPr/>
      <dgm:t>
        <a:bodyPr/>
        <a:lstStyle/>
        <a:p>
          <a:endParaRPr lang="en-CA"/>
        </a:p>
      </dgm:t>
    </dgm:pt>
    <dgm:pt modelId="{4B00AD97-2A80-4687-924A-6EE572D1D488}" type="pres">
      <dgm:prSet presAssocID="{A07B566C-6719-40B0-BE69-220B6867B5D9}" presName="vertOne" presStyleCnt="0"/>
      <dgm:spPr/>
    </dgm:pt>
    <dgm:pt modelId="{70B50377-6A4E-481D-9E4E-A5B827A64716}" type="pres">
      <dgm:prSet presAssocID="{A07B566C-6719-40B0-BE69-220B6867B5D9}" presName="txOne" presStyleLbl="node0" presStyleIdx="0" presStyleCnt="1">
        <dgm:presLayoutVars>
          <dgm:chPref val="3"/>
        </dgm:presLayoutVars>
      </dgm:prSet>
      <dgm:spPr/>
      <dgm:t>
        <a:bodyPr/>
        <a:lstStyle/>
        <a:p>
          <a:endParaRPr lang="en-CA"/>
        </a:p>
      </dgm:t>
    </dgm:pt>
    <dgm:pt modelId="{1169BB37-1A47-4C77-BD8E-EC5FA5A0B62D}" type="pres">
      <dgm:prSet presAssocID="{A07B566C-6719-40B0-BE69-220B6867B5D9}" presName="parTransOne" presStyleCnt="0"/>
      <dgm:spPr/>
    </dgm:pt>
    <dgm:pt modelId="{F4560535-A56D-4BAE-BECD-378C94AC62E9}" type="pres">
      <dgm:prSet presAssocID="{A07B566C-6719-40B0-BE69-220B6867B5D9}" presName="horzOne" presStyleCnt="0"/>
      <dgm:spPr/>
    </dgm:pt>
    <dgm:pt modelId="{B1F0DEE9-D91B-4135-B9D6-46A327D7D427}" type="pres">
      <dgm:prSet presAssocID="{64CB80CB-397F-4C52-81D6-E9A8769ECA14}" presName="vertTwo" presStyleCnt="0"/>
      <dgm:spPr/>
    </dgm:pt>
    <dgm:pt modelId="{9695DE29-FFF9-4BCF-82AF-830A8D912C6F}" type="pres">
      <dgm:prSet presAssocID="{64CB80CB-397F-4C52-81D6-E9A8769ECA14}" presName="txTwo" presStyleLbl="node2" presStyleIdx="0" presStyleCnt="1">
        <dgm:presLayoutVars>
          <dgm:chPref val="3"/>
        </dgm:presLayoutVars>
      </dgm:prSet>
      <dgm:spPr/>
      <dgm:t>
        <a:bodyPr/>
        <a:lstStyle/>
        <a:p>
          <a:endParaRPr lang="en-CA"/>
        </a:p>
      </dgm:t>
    </dgm:pt>
    <dgm:pt modelId="{85F464B5-D907-4DCE-9C4D-5DB314194069}" type="pres">
      <dgm:prSet presAssocID="{64CB80CB-397F-4C52-81D6-E9A8769ECA14}" presName="parTransTwo" presStyleCnt="0"/>
      <dgm:spPr/>
    </dgm:pt>
    <dgm:pt modelId="{776906DB-0E89-4700-9A15-A1544D9B96DD}" type="pres">
      <dgm:prSet presAssocID="{64CB80CB-397F-4C52-81D6-E9A8769ECA14}" presName="horzTwo" presStyleCnt="0"/>
      <dgm:spPr/>
    </dgm:pt>
    <dgm:pt modelId="{38A2D971-B7E3-47DC-8CD6-2D73A4745638}" type="pres">
      <dgm:prSet presAssocID="{D97CBECF-5DDA-4E73-8755-2AA9B1661CFD}" presName="vertThree" presStyleCnt="0"/>
      <dgm:spPr/>
    </dgm:pt>
    <dgm:pt modelId="{E1D37896-FEFD-4657-BF81-83A3D0005653}" type="pres">
      <dgm:prSet presAssocID="{D97CBECF-5DDA-4E73-8755-2AA9B1661CFD}" presName="txThree" presStyleLbl="node3" presStyleIdx="0" presStyleCnt="3" custScaleX="275781">
        <dgm:presLayoutVars>
          <dgm:chPref val="3"/>
        </dgm:presLayoutVars>
      </dgm:prSet>
      <dgm:spPr/>
      <dgm:t>
        <a:bodyPr/>
        <a:lstStyle/>
        <a:p>
          <a:endParaRPr lang="en-CA"/>
        </a:p>
      </dgm:t>
    </dgm:pt>
    <dgm:pt modelId="{166A7A54-E3C5-4904-8E6A-A78105E917AD}" type="pres">
      <dgm:prSet presAssocID="{D97CBECF-5DDA-4E73-8755-2AA9B1661CFD}" presName="horzThree" presStyleCnt="0"/>
      <dgm:spPr/>
    </dgm:pt>
    <dgm:pt modelId="{7A5CBAE2-5829-4A92-B7B5-6B9E1BDD9687}" type="pres">
      <dgm:prSet presAssocID="{426E97B2-F557-4A69-A12E-4546863D53CD}" presName="sibSpaceThree" presStyleCnt="0"/>
      <dgm:spPr/>
    </dgm:pt>
    <dgm:pt modelId="{E3B88E5A-CF95-43F9-B846-4459BBDFAEDA}" type="pres">
      <dgm:prSet presAssocID="{E2BABADF-8CB4-42D8-8858-E81DADD1BBB4}" presName="vertThree" presStyleCnt="0"/>
      <dgm:spPr/>
    </dgm:pt>
    <dgm:pt modelId="{75AAEDF8-F55B-47D0-954C-74FADB033AFB}" type="pres">
      <dgm:prSet presAssocID="{E2BABADF-8CB4-42D8-8858-E81DADD1BBB4}" presName="txThree" presStyleLbl="node3" presStyleIdx="1" presStyleCnt="3">
        <dgm:presLayoutVars>
          <dgm:chPref val="3"/>
        </dgm:presLayoutVars>
      </dgm:prSet>
      <dgm:spPr/>
      <dgm:t>
        <a:bodyPr/>
        <a:lstStyle/>
        <a:p>
          <a:endParaRPr lang="en-CA"/>
        </a:p>
      </dgm:t>
    </dgm:pt>
    <dgm:pt modelId="{94EC4D18-EB67-4106-91E2-46F2D77E7A9E}" type="pres">
      <dgm:prSet presAssocID="{E2BABADF-8CB4-42D8-8858-E81DADD1BBB4}" presName="horzThree" presStyleCnt="0"/>
      <dgm:spPr/>
    </dgm:pt>
    <dgm:pt modelId="{EDD6C6FE-3067-4870-8D04-4A5CB422F67C}" type="pres">
      <dgm:prSet presAssocID="{61C48CC4-BE04-410A-A4B5-37F2BA57EBF8}" presName="sibSpaceThree" presStyleCnt="0"/>
      <dgm:spPr/>
    </dgm:pt>
    <dgm:pt modelId="{9B94FF0B-7520-4EFF-90EF-19DC1DC9E728}" type="pres">
      <dgm:prSet presAssocID="{320887B6-858F-4C1B-BABE-CB79FA985724}" presName="vertThree" presStyleCnt="0"/>
      <dgm:spPr/>
    </dgm:pt>
    <dgm:pt modelId="{A760078D-F897-43E3-9B7D-94D43BA189FF}" type="pres">
      <dgm:prSet presAssocID="{320887B6-858F-4C1B-BABE-CB79FA985724}" presName="txThree" presStyleLbl="node3" presStyleIdx="2" presStyleCnt="3">
        <dgm:presLayoutVars>
          <dgm:chPref val="3"/>
        </dgm:presLayoutVars>
      </dgm:prSet>
      <dgm:spPr/>
      <dgm:t>
        <a:bodyPr/>
        <a:lstStyle/>
        <a:p>
          <a:endParaRPr lang="en-CA"/>
        </a:p>
      </dgm:t>
    </dgm:pt>
    <dgm:pt modelId="{B8C6AB6E-972F-49AB-A389-1CE599A6E635}" type="pres">
      <dgm:prSet presAssocID="{320887B6-858F-4C1B-BABE-CB79FA985724}" presName="horzThree" presStyleCnt="0"/>
      <dgm:spPr/>
    </dgm:pt>
  </dgm:ptLst>
  <dgm:cxnLst>
    <dgm:cxn modelId="{72BEABEF-E42E-4923-B44B-5EC8AC8AE606}" type="presOf" srcId="{2F9F96B1-6051-48B2-AF0B-6116E226D6FC}" destId="{58F6AAD1-31F1-4B06-BE05-E1D786034C4B}" srcOrd="0" destOrd="0" presId="urn:microsoft.com/office/officeart/2005/8/layout/architecture+Icon"/>
    <dgm:cxn modelId="{8CB5B2F1-3A16-4556-AE50-480960579D15}" type="presOf" srcId="{D97CBECF-5DDA-4E73-8755-2AA9B1661CFD}" destId="{E1D37896-FEFD-4657-BF81-83A3D0005653}" srcOrd="0" destOrd="0" presId="urn:microsoft.com/office/officeart/2005/8/layout/architecture+Icon"/>
    <dgm:cxn modelId="{EF894A12-7C74-47C4-93F5-3BFD8D932DAB}" srcId="{64CB80CB-397F-4C52-81D6-E9A8769ECA14}" destId="{D97CBECF-5DDA-4E73-8755-2AA9B1661CFD}" srcOrd="0" destOrd="0" parTransId="{AD7243A5-849A-44E1-9421-CCD5B9189766}" sibTransId="{426E97B2-F557-4A69-A12E-4546863D53CD}"/>
    <dgm:cxn modelId="{80B64F7F-51D0-40CB-AAFC-CE878C61AED8}" srcId="{64CB80CB-397F-4C52-81D6-E9A8769ECA14}" destId="{E2BABADF-8CB4-42D8-8858-E81DADD1BBB4}" srcOrd="1" destOrd="0" parTransId="{001A0641-E897-4D29-9796-A4706A55C173}" sibTransId="{61C48CC4-BE04-410A-A4B5-37F2BA57EBF8}"/>
    <dgm:cxn modelId="{F5D9B5B6-F2CC-4DA2-A8FC-4DCE47D18AA4}" type="presOf" srcId="{64CB80CB-397F-4C52-81D6-E9A8769ECA14}" destId="{9695DE29-FFF9-4BCF-82AF-830A8D912C6F}" srcOrd="0" destOrd="0" presId="urn:microsoft.com/office/officeart/2005/8/layout/architecture+Icon"/>
    <dgm:cxn modelId="{B8F0AD6B-7FB0-4075-8CD1-856022275E9D}" srcId="{A07B566C-6719-40B0-BE69-220B6867B5D9}" destId="{64CB80CB-397F-4C52-81D6-E9A8769ECA14}" srcOrd="0" destOrd="0" parTransId="{16C62B52-D5A0-4135-96FF-80DC38DEEED9}" sibTransId="{F7CD59E0-8F50-41B2-8109-CAE5DFA42DA5}"/>
    <dgm:cxn modelId="{A8D2081E-94F9-485A-86F5-7F4566C8C98A}" srcId="{64CB80CB-397F-4C52-81D6-E9A8769ECA14}" destId="{320887B6-858F-4C1B-BABE-CB79FA985724}" srcOrd="2" destOrd="0" parTransId="{A3E46FF7-0036-4683-8663-F85E2BE93BA3}" sibTransId="{D452182D-1A2A-44CE-88D0-B3410D68A59C}"/>
    <dgm:cxn modelId="{63D49FF8-9BE3-464A-9CFA-F70D1A284E5F}" type="presOf" srcId="{E2BABADF-8CB4-42D8-8858-E81DADD1BBB4}" destId="{75AAEDF8-F55B-47D0-954C-74FADB033AFB}" srcOrd="0" destOrd="0" presId="urn:microsoft.com/office/officeart/2005/8/layout/architecture+Icon"/>
    <dgm:cxn modelId="{7D345F99-9A16-43A0-A39D-33B52BDFDD5D}" type="presOf" srcId="{A07B566C-6719-40B0-BE69-220B6867B5D9}" destId="{70B50377-6A4E-481D-9E4E-A5B827A64716}" srcOrd="0" destOrd="0" presId="urn:microsoft.com/office/officeart/2005/8/layout/architecture+Icon"/>
    <dgm:cxn modelId="{DC70C368-7F33-4DFF-BC81-22D58A2706F6}" type="presOf" srcId="{320887B6-858F-4C1B-BABE-CB79FA985724}" destId="{A760078D-F897-43E3-9B7D-94D43BA189FF}" srcOrd="0" destOrd="0" presId="urn:microsoft.com/office/officeart/2005/8/layout/architecture+Icon"/>
    <dgm:cxn modelId="{B6E32CC8-936E-48DC-BB4B-A99129977F33}" srcId="{2F9F96B1-6051-48B2-AF0B-6116E226D6FC}" destId="{A07B566C-6719-40B0-BE69-220B6867B5D9}" srcOrd="0" destOrd="0" parTransId="{6553C6A6-D58A-4395-B97D-B8C32B828D8F}" sibTransId="{EB1CB2C1-9A71-4ABA-B525-92A4BC1FFBC3}"/>
    <dgm:cxn modelId="{EFBCA5AA-6FC8-42F2-BFC8-FDD2F8461600}" type="presParOf" srcId="{58F6AAD1-31F1-4B06-BE05-E1D786034C4B}" destId="{4B00AD97-2A80-4687-924A-6EE572D1D488}" srcOrd="0" destOrd="0" presId="urn:microsoft.com/office/officeart/2005/8/layout/architecture+Icon"/>
    <dgm:cxn modelId="{B6373C06-8732-4406-BF5B-E865E83EF624}" type="presParOf" srcId="{4B00AD97-2A80-4687-924A-6EE572D1D488}" destId="{70B50377-6A4E-481D-9E4E-A5B827A64716}" srcOrd="0" destOrd="0" presId="urn:microsoft.com/office/officeart/2005/8/layout/architecture+Icon"/>
    <dgm:cxn modelId="{38A561F3-A73B-4C27-B8B1-52A19D0CC05F}" type="presParOf" srcId="{4B00AD97-2A80-4687-924A-6EE572D1D488}" destId="{1169BB37-1A47-4C77-BD8E-EC5FA5A0B62D}" srcOrd="1" destOrd="0" presId="urn:microsoft.com/office/officeart/2005/8/layout/architecture+Icon"/>
    <dgm:cxn modelId="{7430A34C-524A-4D37-8762-29321C98C104}" type="presParOf" srcId="{4B00AD97-2A80-4687-924A-6EE572D1D488}" destId="{F4560535-A56D-4BAE-BECD-378C94AC62E9}" srcOrd="2" destOrd="0" presId="urn:microsoft.com/office/officeart/2005/8/layout/architecture+Icon"/>
    <dgm:cxn modelId="{5B81BB54-2E86-4A79-B39F-2D5BB48EC6BF}" type="presParOf" srcId="{F4560535-A56D-4BAE-BECD-378C94AC62E9}" destId="{B1F0DEE9-D91B-4135-B9D6-46A327D7D427}" srcOrd="0" destOrd="0" presId="urn:microsoft.com/office/officeart/2005/8/layout/architecture+Icon"/>
    <dgm:cxn modelId="{A3014B64-9CA8-43ED-AB9B-C7B65B350CF1}" type="presParOf" srcId="{B1F0DEE9-D91B-4135-B9D6-46A327D7D427}" destId="{9695DE29-FFF9-4BCF-82AF-830A8D912C6F}" srcOrd="0" destOrd="0" presId="urn:microsoft.com/office/officeart/2005/8/layout/architecture+Icon"/>
    <dgm:cxn modelId="{318BE172-157C-4AAD-BB8F-D77C00EC9801}" type="presParOf" srcId="{B1F0DEE9-D91B-4135-B9D6-46A327D7D427}" destId="{85F464B5-D907-4DCE-9C4D-5DB314194069}" srcOrd="1" destOrd="0" presId="urn:microsoft.com/office/officeart/2005/8/layout/architecture+Icon"/>
    <dgm:cxn modelId="{2B232767-DDBD-4DF9-ACF8-99E83FCB147D}" type="presParOf" srcId="{B1F0DEE9-D91B-4135-B9D6-46A327D7D427}" destId="{776906DB-0E89-4700-9A15-A1544D9B96DD}" srcOrd="2" destOrd="0" presId="urn:microsoft.com/office/officeart/2005/8/layout/architecture+Icon"/>
    <dgm:cxn modelId="{AEB95F55-6FF0-4184-A09D-824B9AAB505F}" type="presParOf" srcId="{776906DB-0E89-4700-9A15-A1544D9B96DD}" destId="{38A2D971-B7E3-47DC-8CD6-2D73A4745638}" srcOrd="0" destOrd="0" presId="urn:microsoft.com/office/officeart/2005/8/layout/architecture+Icon"/>
    <dgm:cxn modelId="{E60F71AB-6430-4F77-8CC9-F48D324FCDF5}" type="presParOf" srcId="{38A2D971-B7E3-47DC-8CD6-2D73A4745638}" destId="{E1D37896-FEFD-4657-BF81-83A3D0005653}" srcOrd="0" destOrd="0" presId="urn:microsoft.com/office/officeart/2005/8/layout/architecture+Icon"/>
    <dgm:cxn modelId="{EF07563B-E92B-4BEA-B7D9-E3E6E999143F}" type="presParOf" srcId="{38A2D971-B7E3-47DC-8CD6-2D73A4745638}" destId="{166A7A54-E3C5-4904-8E6A-A78105E917AD}" srcOrd="1" destOrd="0" presId="urn:microsoft.com/office/officeart/2005/8/layout/architecture+Icon"/>
    <dgm:cxn modelId="{C78176B1-ACBC-43AE-A340-826C63F9CB65}" type="presParOf" srcId="{776906DB-0E89-4700-9A15-A1544D9B96DD}" destId="{7A5CBAE2-5829-4A92-B7B5-6B9E1BDD9687}" srcOrd="1" destOrd="0" presId="urn:microsoft.com/office/officeart/2005/8/layout/architecture+Icon"/>
    <dgm:cxn modelId="{AB26A996-EF5E-4700-8C32-C2541710259A}" type="presParOf" srcId="{776906DB-0E89-4700-9A15-A1544D9B96DD}" destId="{E3B88E5A-CF95-43F9-B846-4459BBDFAEDA}" srcOrd="2" destOrd="0" presId="urn:microsoft.com/office/officeart/2005/8/layout/architecture+Icon"/>
    <dgm:cxn modelId="{F69D3D66-61D8-41EB-8327-BECBDA621239}" type="presParOf" srcId="{E3B88E5A-CF95-43F9-B846-4459BBDFAEDA}" destId="{75AAEDF8-F55B-47D0-954C-74FADB033AFB}" srcOrd="0" destOrd="0" presId="urn:microsoft.com/office/officeart/2005/8/layout/architecture+Icon"/>
    <dgm:cxn modelId="{7856E6E8-05BA-489B-A17B-4C0790653E5C}" type="presParOf" srcId="{E3B88E5A-CF95-43F9-B846-4459BBDFAEDA}" destId="{94EC4D18-EB67-4106-91E2-46F2D77E7A9E}" srcOrd="1" destOrd="0" presId="urn:microsoft.com/office/officeart/2005/8/layout/architecture+Icon"/>
    <dgm:cxn modelId="{1C618478-1243-4285-9258-496C2E4FC6AE}" type="presParOf" srcId="{776906DB-0E89-4700-9A15-A1544D9B96DD}" destId="{EDD6C6FE-3067-4870-8D04-4A5CB422F67C}" srcOrd="3" destOrd="0" presId="urn:microsoft.com/office/officeart/2005/8/layout/architecture+Icon"/>
    <dgm:cxn modelId="{919F57A1-9645-4221-994E-EAE2CD627A97}" type="presParOf" srcId="{776906DB-0E89-4700-9A15-A1544D9B96DD}" destId="{9B94FF0B-7520-4EFF-90EF-19DC1DC9E728}" srcOrd="4" destOrd="0" presId="urn:microsoft.com/office/officeart/2005/8/layout/architecture+Icon"/>
    <dgm:cxn modelId="{AF28B4C7-9E7F-4C39-863B-EA2F4E263E50}" type="presParOf" srcId="{9B94FF0B-7520-4EFF-90EF-19DC1DC9E728}" destId="{A760078D-F897-43E3-9B7D-94D43BA189FF}" srcOrd="0" destOrd="0" presId="urn:microsoft.com/office/officeart/2005/8/layout/architecture+Icon"/>
    <dgm:cxn modelId="{70D26D12-32BA-4809-9D52-16417DF268E5}" type="presParOf" srcId="{9B94FF0B-7520-4EFF-90EF-19DC1DC9E728}" destId="{B8C6AB6E-972F-49AB-A389-1CE599A6E635}" srcOrd="1" destOrd="0" presId="urn:microsoft.com/office/officeart/2005/8/layout/architecture+Icon"/>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architecture+Icon">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architecture+Icon">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architecture+Icon">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architecture+Icon">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architecture+Icon">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architecture+Icon">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architecture+Icon">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architecture+Icon">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architecture+Icon">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architecture+Icon">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67"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21" indent="-107935" algn="l" defTabSz="932567"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01" indent="-117381" algn="l" defTabSz="932567"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59" indent="-149760" algn="l" defTabSz="932567"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78" indent="-117381" algn="l" defTabSz="932567"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417" algn="l" defTabSz="932567" rtl="0" eaLnBrk="1" latinLnBrk="0" hangingPunct="1">
      <a:defRPr sz="1200" kern="1200">
        <a:solidFill>
          <a:schemeClr val="tx1"/>
        </a:solidFill>
        <a:latin typeface="+mn-lt"/>
        <a:ea typeface="+mn-ea"/>
        <a:cs typeface="+mn-cs"/>
      </a:defRPr>
    </a:lvl6pPr>
    <a:lvl7pPr marL="2797700" algn="l" defTabSz="932567" rtl="0" eaLnBrk="1" latinLnBrk="0" hangingPunct="1">
      <a:defRPr sz="1200" kern="1200">
        <a:solidFill>
          <a:schemeClr val="tx1"/>
        </a:solidFill>
        <a:latin typeface="+mn-lt"/>
        <a:ea typeface="+mn-ea"/>
        <a:cs typeface="+mn-cs"/>
      </a:defRPr>
    </a:lvl7pPr>
    <a:lvl8pPr marL="3263983" algn="l" defTabSz="932567" rtl="0" eaLnBrk="1" latinLnBrk="0" hangingPunct="1">
      <a:defRPr sz="1200" kern="1200">
        <a:solidFill>
          <a:schemeClr val="tx1"/>
        </a:solidFill>
        <a:latin typeface="+mn-lt"/>
        <a:ea typeface="+mn-ea"/>
        <a:cs typeface="+mn-cs"/>
      </a:defRPr>
    </a:lvl8pPr>
    <a:lvl9pPr marL="3730268" algn="l" defTabSz="93256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11</a:t>
            </a:fld>
            <a:endParaRPr lang="en-CA">
              <a:solidFill>
                <a:prstClr val="black"/>
              </a:solidFill>
            </a:endParaRPr>
          </a:p>
        </p:txBody>
      </p:sp>
    </p:spTree>
    <p:extLst>
      <p:ext uri="{BB962C8B-B14F-4D97-AF65-F5344CB8AC3E}">
        <p14:creationId xmlns:p14="http://schemas.microsoft.com/office/powerpoint/2010/main" val="26151245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12</a:t>
            </a:fld>
            <a:endParaRPr lang="en-CA">
              <a:solidFill>
                <a:prstClr val="black"/>
              </a:solidFill>
            </a:endParaRPr>
          </a:p>
        </p:txBody>
      </p:sp>
    </p:spTree>
    <p:extLst>
      <p:ext uri="{BB962C8B-B14F-4D97-AF65-F5344CB8AC3E}">
        <p14:creationId xmlns:p14="http://schemas.microsoft.com/office/powerpoint/2010/main" val="110212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13</a:t>
            </a:fld>
            <a:endParaRPr lang="en-CA">
              <a:solidFill>
                <a:prstClr val="black"/>
              </a:solidFill>
            </a:endParaRPr>
          </a:p>
        </p:txBody>
      </p:sp>
    </p:spTree>
    <p:extLst>
      <p:ext uri="{BB962C8B-B14F-4D97-AF65-F5344CB8AC3E}">
        <p14:creationId xmlns:p14="http://schemas.microsoft.com/office/powerpoint/2010/main" val="4096553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14</a:t>
            </a:fld>
            <a:endParaRPr lang="en-CA">
              <a:solidFill>
                <a:prstClr val="black"/>
              </a:solidFill>
            </a:endParaRPr>
          </a:p>
        </p:txBody>
      </p:sp>
    </p:spTree>
    <p:extLst>
      <p:ext uri="{BB962C8B-B14F-4D97-AF65-F5344CB8AC3E}">
        <p14:creationId xmlns:p14="http://schemas.microsoft.com/office/powerpoint/2010/main" val="23362653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15</a:t>
            </a:fld>
            <a:endParaRPr lang="en-CA">
              <a:solidFill>
                <a:prstClr val="black"/>
              </a:solidFill>
            </a:endParaRPr>
          </a:p>
        </p:txBody>
      </p:sp>
    </p:spTree>
    <p:extLst>
      <p:ext uri="{BB962C8B-B14F-4D97-AF65-F5344CB8AC3E}">
        <p14:creationId xmlns:p14="http://schemas.microsoft.com/office/powerpoint/2010/main" val="6988984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16</a:t>
            </a:fld>
            <a:endParaRPr lang="en-CA">
              <a:solidFill>
                <a:prstClr val="black"/>
              </a:solidFill>
            </a:endParaRPr>
          </a:p>
        </p:txBody>
      </p:sp>
    </p:spTree>
    <p:extLst>
      <p:ext uri="{BB962C8B-B14F-4D97-AF65-F5344CB8AC3E}">
        <p14:creationId xmlns:p14="http://schemas.microsoft.com/office/powerpoint/2010/main" val="17633294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17</a:t>
            </a:fld>
            <a:endParaRPr lang="en-CA">
              <a:solidFill>
                <a:prstClr val="black"/>
              </a:solidFill>
            </a:endParaRPr>
          </a:p>
        </p:txBody>
      </p:sp>
    </p:spTree>
    <p:extLst>
      <p:ext uri="{BB962C8B-B14F-4D97-AF65-F5344CB8AC3E}">
        <p14:creationId xmlns:p14="http://schemas.microsoft.com/office/powerpoint/2010/main" val="3809731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18</a:t>
            </a:fld>
            <a:endParaRPr lang="en-CA">
              <a:solidFill>
                <a:prstClr val="black"/>
              </a:solidFill>
            </a:endParaRPr>
          </a:p>
        </p:txBody>
      </p:sp>
    </p:spTree>
    <p:extLst>
      <p:ext uri="{BB962C8B-B14F-4D97-AF65-F5344CB8AC3E}">
        <p14:creationId xmlns:p14="http://schemas.microsoft.com/office/powerpoint/2010/main" val="26139599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19</a:t>
            </a:fld>
            <a:endParaRPr lang="en-CA">
              <a:solidFill>
                <a:prstClr val="black"/>
              </a:solidFill>
            </a:endParaRPr>
          </a:p>
        </p:txBody>
      </p:sp>
    </p:spTree>
    <p:extLst>
      <p:ext uri="{BB962C8B-B14F-4D97-AF65-F5344CB8AC3E}">
        <p14:creationId xmlns:p14="http://schemas.microsoft.com/office/powerpoint/2010/main" val="3425447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20</a:t>
            </a:fld>
            <a:endParaRPr lang="en-CA">
              <a:solidFill>
                <a:prstClr val="black"/>
              </a:solidFill>
            </a:endParaRPr>
          </a:p>
        </p:txBody>
      </p:sp>
    </p:spTree>
    <p:extLst>
      <p:ext uri="{BB962C8B-B14F-4D97-AF65-F5344CB8AC3E}">
        <p14:creationId xmlns:p14="http://schemas.microsoft.com/office/powerpoint/2010/main" val="32978179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2</a:t>
            </a:fld>
            <a:endParaRPr lang="en-CA">
              <a:solidFill>
                <a:prstClr val="black"/>
              </a:solidFill>
            </a:endParaRPr>
          </a:p>
        </p:txBody>
      </p:sp>
    </p:spTree>
    <p:extLst>
      <p:ext uri="{BB962C8B-B14F-4D97-AF65-F5344CB8AC3E}">
        <p14:creationId xmlns:p14="http://schemas.microsoft.com/office/powerpoint/2010/main" val="37113353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21</a:t>
            </a:fld>
            <a:endParaRPr lang="en-CA">
              <a:solidFill>
                <a:prstClr val="black"/>
              </a:solidFill>
            </a:endParaRPr>
          </a:p>
        </p:txBody>
      </p:sp>
    </p:spTree>
    <p:extLst>
      <p:ext uri="{BB962C8B-B14F-4D97-AF65-F5344CB8AC3E}">
        <p14:creationId xmlns:p14="http://schemas.microsoft.com/office/powerpoint/2010/main" val="5076750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22</a:t>
            </a:fld>
            <a:endParaRPr lang="en-CA">
              <a:solidFill>
                <a:prstClr val="black"/>
              </a:solidFill>
            </a:endParaRPr>
          </a:p>
        </p:txBody>
      </p:sp>
    </p:spTree>
    <p:extLst>
      <p:ext uri="{BB962C8B-B14F-4D97-AF65-F5344CB8AC3E}">
        <p14:creationId xmlns:p14="http://schemas.microsoft.com/office/powerpoint/2010/main" val="13969161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23</a:t>
            </a:fld>
            <a:endParaRPr lang="en-CA">
              <a:solidFill>
                <a:prstClr val="black"/>
              </a:solidFill>
            </a:endParaRPr>
          </a:p>
        </p:txBody>
      </p:sp>
    </p:spTree>
    <p:extLst>
      <p:ext uri="{BB962C8B-B14F-4D97-AF65-F5344CB8AC3E}">
        <p14:creationId xmlns:p14="http://schemas.microsoft.com/office/powerpoint/2010/main" val="29238193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24</a:t>
            </a:fld>
            <a:endParaRPr lang="en-CA">
              <a:solidFill>
                <a:prstClr val="black"/>
              </a:solidFill>
            </a:endParaRPr>
          </a:p>
        </p:txBody>
      </p:sp>
    </p:spTree>
    <p:extLst>
      <p:ext uri="{BB962C8B-B14F-4D97-AF65-F5344CB8AC3E}">
        <p14:creationId xmlns:p14="http://schemas.microsoft.com/office/powerpoint/2010/main" val="7352974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25</a:t>
            </a:fld>
            <a:endParaRPr lang="en-CA">
              <a:solidFill>
                <a:prstClr val="black"/>
              </a:solidFill>
            </a:endParaRPr>
          </a:p>
        </p:txBody>
      </p:sp>
    </p:spTree>
    <p:extLst>
      <p:ext uri="{BB962C8B-B14F-4D97-AF65-F5344CB8AC3E}">
        <p14:creationId xmlns:p14="http://schemas.microsoft.com/office/powerpoint/2010/main" val="31741440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26</a:t>
            </a:fld>
            <a:endParaRPr lang="en-CA">
              <a:solidFill>
                <a:prstClr val="black"/>
              </a:solidFill>
            </a:endParaRPr>
          </a:p>
        </p:txBody>
      </p:sp>
    </p:spTree>
    <p:extLst>
      <p:ext uri="{BB962C8B-B14F-4D97-AF65-F5344CB8AC3E}">
        <p14:creationId xmlns:p14="http://schemas.microsoft.com/office/powerpoint/2010/main" val="2574518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27</a:t>
            </a:fld>
            <a:endParaRPr lang="en-CA">
              <a:solidFill>
                <a:prstClr val="black"/>
              </a:solidFill>
            </a:endParaRPr>
          </a:p>
        </p:txBody>
      </p:sp>
    </p:spTree>
    <p:extLst>
      <p:ext uri="{BB962C8B-B14F-4D97-AF65-F5344CB8AC3E}">
        <p14:creationId xmlns:p14="http://schemas.microsoft.com/office/powerpoint/2010/main" val="30122697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28</a:t>
            </a:fld>
            <a:endParaRPr lang="en-CA">
              <a:solidFill>
                <a:prstClr val="black"/>
              </a:solidFill>
            </a:endParaRPr>
          </a:p>
        </p:txBody>
      </p:sp>
    </p:spTree>
    <p:extLst>
      <p:ext uri="{BB962C8B-B14F-4D97-AF65-F5344CB8AC3E}">
        <p14:creationId xmlns:p14="http://schemas.microsoft.com/office/powerpoint/2010/main" val="11235348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29</a:t>
            </a:fld>
            <a:endParaRPr lang="en-CA">
              <a:solidFill>
                <a:prstClr val="black"/>
              </a:solidFill>
            </a:endParaRPr>
          </a:p>
        </p:txBody>
      </p:sp>
    </p:spTree>
    <p:extLst>
      <p:ext uri="{BB962C8B-B14F-4D97-AF65-F5344CB8AC3E}">
        <p14:creationId xmlns:p14="http://schemas.microsoft.com/office/powerpoint/2010/main" val="38278122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30</a:t>
            </a:fld>
            <a:endParaRPr lang="en-CA">
              <a:solidFill>
                <a:prstClr val="black"/>
              </a:solidFill>
            </a:endParaRPr>
          </a:p>
        </p:txBody>
      </p:sp>
    </p:spTree>
    <p:extLst>
      <p:ext uri="{BB962C8B-B14F-4D97-AF65-F5344CB8AC3E}">
        <p14:creationId xmlns:p14="http://schemas.microsoft.com/office/powerpoint/2010/main" val="3055482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3</a:t>
            </a:fld>
            <a:endParaRPr lang="en-CA">
              <a:solidFill>
                <a:prstClr val="black"/>
              </a:solidFill>
            </a:endParaRPr>
          </a:p>
        </p:txBody>
      </p:sp>
    </p:spTree>
    <p:extLst>
      <p:ext uri="{BB962C8B-B14F-4D97-AF65-F5344CB8AC3E}">
        <p14:creationId xmlns:p14="http://schemas.microsoft.com/office/powerpoint/2010/main" val="8446751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31</a:t>
            </a:fld>
            <a:endParaRPr lang="en-CA">
              <a:solidFill>
                <a:prstClr val="black"/>
              </a:solidFill>
            </a:endParaRPr>
          </a:p>
        </p:txBody>
      </p:sp>
    </p:spTree>
    <p:extLst>
      <p:ext uri="{BB962C8B-B14F-4D97-AF65-F5344CB8AC3E}">
        <p14:creationId xmlns:p14="http://schemas.microsoft.com/office/powerpoint/2010/main" val="18527426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32</a:t>
            </a:fld>
            <a:endParaRPr lang="en-CA">
              <a:solidFill>
                <a:prstClr val="black"/>
              </a:solidFill>
            </a:endParaRPr>
          </a:p>
        </p:txBody>
      </p:sp>
    </p:spTree>
    <p:extLst>
      <p:ext uri="{BB962C8B-B14F-4D97-AF65-F5344CB8AC3E}">
        <p14:creationId xmlns:p14="http://schemas.microsoft.com/office/powerpoint/2010/main" val="39856545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33</a:t>
            </a:fld>
            <a:endParaRPr lang="en-CA">
              <a:solidFill>
                <a:prstClr val="black"/>
              </a:solidFill>
            </a:endParaRPr>
          </a:p>
        </p:txBody>
      </p:sp>
    </p:spTree>
    <p:extLst>
      <p:ext uri="{BB962C8B-B14F-4D97-AF65-F5344CB8AC3E}">
        <p14:creationId xmlns:p14="http://schemas.microsoft.com/office/powerpoint/2010/main" val="28119178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34</a:t>
            </a:fld>
            <a:endParaRPr lang="en-CA">
              <a:solidFill>
                <a:prstClr val="black"/>
              </a:solidFill>
            </a:endParaRPr>
          </a:p>
        </p:txBody>
      </p:sp>
    </p:spTree>
    <p:extLst>
      <p:ext uri="{BB962C8B-B14F-4D97-AF65-F5344CB8AC3E}">
        <p14:creationId xmlns:p14="http://schemas.microsoft.com/office/powerpoint/2010/main" val="20181626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35</a:t>
            </a:fld>
            <a:endParaRPr lang="en-CA">
              <a:solidFill>
                <a:prstClr val="black"/>
              </a:solidFill>
            </a:endParaRPr>
          </a:p>
        </p:txBody>
      </p:sp>
    </p:spTree>
    <p:extLst>
      <p:ext uri="{BB962C8B-B14F-4D97-AF65-F5344CB8AC3E}">
        <p14:creationId xmlns:p14="http://schemas.microsoft.com/office/powerpoint/2010/main" val="2486725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36</a:t>
            </a:fld>
            <a:endParaRPr lang="en-CA">
              <a:solidFill>
                <a:prstClr val="black"/>
              </a:solidFill>
            </a:endParaRPr>
          </a:p>
        </p:txBody>
      </p:sp>
    </p:spTree>
    <p:extLst>
      <p:ext uri="{BB962C8B-B14F-4D97-AF65-F5344CB8AC3E}">
        <p14:creationId xmlns:p14="http://schemas.microsoft.com/office/powerpoint/2010/main" val="25367770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37</a:t>
            </a:fld>
            <a:endParaRPr lang="en-CA">
              <a:solidFill>
                <a:prstClr val="black"/>
              </a:solidFill>
            </a:endParaRPr>
          </a:p>
        </p:txBody>
      </p:sp>
    </p:spTree>
    <p:extLst>
      <p:ext uri="{BB962C8B-B14F-4D97-AF65-F5344CB8AC3E}">
        <p14:creationId xmlns:p14="http://schemas.microsoft.com/office/powerpoint/2010/main" val="2200209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38</a:t>
            </a:fld>
            <a:endParaRPr lang="en-CA">
              <a:solidFill>
                <a:prstClr val="black"/>
              </a:solidFill>
            </a:endParaRPr>
          </a:p>
        </p:txBody>
      </p:sp>
    </p:spTree>
    <p:extLst>
      <p:ext uri="{BB962C8B-B14F-4D97-AF65-F5344CB8AC3E}">
        <p14:creationId xmlns:p14="http://schemas.microsoft.com/office/powerpoint/2010/main" val="27150793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39</a:t>
            </a:fld>
            <a:endParaRPr lang="en-CA">
              <a:solidFill>
                <a:prstClr val="black"/>
              </a:solidFill>
            </a:endParaRPr>
          </a:p>
        </p:txBody>
      </p:sp>
    </p:spTree>
    <p:extLst>
      <p:ext uri="{BB962C8B-B14F-4D97-AF65-F5344CB8AC3E}">
        <p14:creationId xmlns:p14="http://schemas.microsoft.com/office/powerpoint/2010/main" val="11162082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40</a:t>
            </a:fld>
            <a:endParaRPr lang="en-CA">
              <a:solidFill>
                <a:prstClr val="black"/>
              </a:solidFill>
            </a:endParaRPr>
          </a:p>
        </p:txBody>
      </p:sp>
    </p:spTree>
    <p:extLst>
      <p:ext uri="{BB962C8B-B14F-4D97-AF65-F5344CB8AC3E}">
        <p14:creationId xmlns:p14="http://schemas.microsoft.com/office/powerpoint/2010/main" val="25718295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4</a:t>
            </a:fld>
            <a:endParaRPr lang="en-CA">
              <a:solidFill>
                <a:prstClr val="black"/>
              </a:solidFill>
            </a:endParaRPr>
          </a:p>
        </p:txBody>
      </p:sp>
    </p:spTree>
    <p:extLst>
      <p:ext uri="{BB962C8B-B14F-4D97-AF65-F5344CB8AC3E}">
        <p14:creationId xmlns:p14="http://schemas.microsoft.com/office/powerpoint/2010/main" val="26689628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41</a:t>
            </a:fld>
            <a:endParaRPr lang="en-CA">
              <a:solidFill>
                <a:prstClr val="black"/>
              </a:solidFill>
            </a:endParaRPr>
          </a:p>
        </p:txBody>
      </p:sp>
    </p:spTree>
    <p:extLst>
      <p:ext uri="{BB962C8B-B14F-4D97-AF65-F5344CB8AC3E}">
        <p14:creationId xmlns:p14="http://schemas.microsoft.com/office/powerpoint/2010/main" val="10677755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42</a:t>
            </a:fld>
            <a:endParaRPr lang="en-CA">
              <a:solidFill>
                <a:prstClr val="black"/>
              </a:solidFill>
            </a:endParaRPr>
          </a:p>
        </p:txBody>
      </p:sp>
    </p:spTree>
    <p:extLst>
      <p:ext uri="{BB962C8B-B14F-4D97-AF65-F5344CB8AC3E}">
        <p14:creationId xmlns:p14="http://schemas.microsoft.com/office/powerpoint/2010/main" val="5000532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43</a:t>
            </a:fld>
            <a:endParaRPr lang="en-CA">
              <a:solidFill>
                <a:prstClr val="black"/>
              </a:solidFill>
            </a:endParaRPr>
          </a:p>
        </p:txBody>
      </p:sp>
    </p:spTree>
    <p:extLst>
      <p:ext uri="{BB962C8B-B14F-4D97-AF65-F5344CB8AC3E}">
        <p14:creationId xmlns:p14="http://schemas.microsoft.com/office/powerpoint/2010/main" val="7521206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44</a:t>
            </a:fld>
            <a:endParaRPr lang="en-CA">
              <a:solidFill>
                <a:prstClr val="black"/>
              </a:solidFill>
            </a:endParaRPr>
          </a:p>
        </p:txBody>
      </p:sp>
    </p:spTree>
    <p:extLst>
      <p:ext uri="{BB962C8B-B14F-4D97-AF65-F5344CB8AC3E}">
        <p14:creationId xmlns:p14="http://schemas.microsoft.com/office/powerpoint/2010/main" val="605856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45</a:t>
            </a:fld>
            <a:endParaRPr lang="en-CA">
              <a:solidFill>
                <a:prstClr val="black"/>
              </a:solidFill>
            </a:endParaRPr>
          </a:p>
        </p:txBody>
      </p:sp>
    </p:spTree>
    <p:extLst>
      <p:ext uri="{BB962C8B-B14F-4D97-AF65-F5344CB8AC3E}">
        <p14:creationId xmlns:p14="http://schemas.microsoft.com/office/powerpoint/2010/main" val="22297119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3:03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6</a:t>
            </a:fld>
            <a:endParaRPr lang="en-CA">
              <a:solidFill>
                <a:prstClr val="black"/>
              </a:solidFill>
            </a:endParaRPr>
          </a:p>
        </p:txBody>
      </p:sp>
    </p:spTree>
    <p:extLst>
      <p:ext uri="{BB962C8B-B14F-4D97-AF65-F5344CB8AC3E}">
        <p14:creationId xmlns:p14="http://schemas.microsoft.com/office/powerpoint/2010/main" val="2058411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7</a:t>
            </a:fld>
            <a:endParaRPr lang="en-CA">
              <a:solidFill>
                <a:prstClr val="black"/>
              </a:solidFill>
            </a:endParaRPr>
          </a:p>
        </p:txBody>
      </p:sp>
    </p:spTree>
    <p:extLst>
      <p:ext uri="{BB962C8B-B14F-4D97-AF65-F5344CB8AC3E}">
        <p14:creationId xmlns:p14="http://schemas.microsoft.com/office/powerpoint/2010/main" val="2031993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8</a:t>
            </a:fld>
            <a:endParaRPr lang="en-CA">
              <a:solidFill>
                <a:prstClr val="black"/>
              </a:solidFill>
            </a:endParaRPr>
          </a:p>
        </p:txBody>
      </p:sp>
    </p:spTree>
    <p:extLst>
      <p:ext uri="{BB962C8B-B14F-4D97-AF65-F5344CB8AC3E}">
        <p14:creationId xmlns:p14="http://schemas.microsoft.com/office/powerpoint/2010/main" val="39450033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9</a:t>
            </a:fld>
            <a:endParaRPr lang="en-CA">
              <a:solidFill>
                <a:prstClr val="black"/>
              </a:solidFill>
            </a:endParaRPr>
          </a:p>
        </p:txBody>
      </p:sp>
    </p:spTree>
    <p:extLst>
      <p:ext uri="{BB962C8B-B14F-4D97-AF65-F5344CB8AC3E}">
        <p14:creationId xmlns:p14="http://schemas.microsoft.com/office/powerpoint/2010/main" val="3367794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F34636C1-C9B7-4DB0-B9E6-6120930F8B19}" type="slidenum">
              <a:rPr lang="en-CA" smtClean="0">
                <a:solidFill>
                  <a:prstClr val="black"/>
                </a:solidFill>
              </a:rPr>
              <a:pPr/>
              <a:t>10</a:t>
            </a:fld>
            <a:endParaRPr lang="en-CA">
              <a:solidFill>
                <a:prstClr val="black"/>
              </a:solidFill>
            </a:endParaRPr>
          </a:p>
        </p:txBody>
      </p:sp>
    </p:spTree>
    <p:extLst>
      <p:ext uri="{BB962C8B-B14F-4D97-AF65-F5344CB8AC3E}">
        <p14:creationId xmlns:p14="http://schemas.microsoft.com/office/powerpoint/2010/main" val="42057068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6" tIns="146276" rIns="182846" bIns="146276" numCol="1" spcCol="0" rtlCol="0" fromWordArt="0" anchor="t" anchorCtr="0" forceAA="0" compatLnSpc="1">
            <a:prstTxWarp prst="textNoShape">
              <a:avLst/>
            </a:prstTxWarp>
            <a:noAutofit/>
          </a:bodyPr>
          <a:lstStyle/>
          <a:p>
            <a:pPr lvl="0"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276" tIns="91424" rIns="146276" bIns="91424"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6276" tIns="109707" rIns="146276"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7146"/>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0"/>
            <a:ext cx="11887200" cy="211671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5" name="Group 4"/>
          <p:cNvGrpSpPr/>
          <p:nvPr userDrawn="1"/>
        </p:nvGrpSpPr>
        <p:grpSpPr>
          <a:xfrm>
            <a:off x="274640"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9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1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0" y="1212852"/>
            <a:ext cx="11887200" cy="2443746"/>
          </a:xfrm>
          <a:prstGeom prst="rect">
            <a:avLst/>
          </a:prstGeom>
        </p:spPr>
        <p:txBody>
          <a:bodyPr/>
          <a:lstStyle>
            <a:lvl1pPr marL="290458" indent="-29045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3" indent="-280936">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51" indent="-29045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9" indent="-22855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6" indent="-22855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76"/>
            <a:ext cx="12436476" cy="631450"/>
          </a:xfrm>
          <a:prstGeom prst="rect">
            <a:avLst/>
          </a:prstGeom>
          <a:solidFill>
            <a:srgbClr val="FFFF99"/>
          </a:solidFill>
        </p:spPr>
        <p:txBody>
          <a:bodyPr wrap="square" lIns="155428" tIns="77715" rIns="155428" bIns="7771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2"/>
            <a:ext cx="11887200" cy="204765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2"/>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0"/>
            <a:ext cx="11887200" cy="211671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4"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6" tIns="146276" rIns="182846" bIns="146276" numCol="1" spcCol="0" rtlCol="0" fromWordArt="0" anchor="t" anchorCtr="0" forceAA="0" compatLnSpc="1">
            <a:prstTxWarp prst="textNoShape">
              <a:avLst/>
            </a:prstTxWarp>
            <a:noAutofit/>
          </a:bodyPr>
          <a:lstStyle/>
          <a:p>
            <a:pPr lvl="0"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1424" bIns="91424"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5326043"/>
            <a:ext cx="8230899" cy="1372414"/>
          </a:xfrm>
          <a:noFill/>
        </p:spPr>
        <p:txBody>
          <a:bodyPr lIns="182846" tIns="146276" rIns="182846" bIns="146276">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9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1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bwMode="auto">
          <a:xfrm>
            <a:off x="4846638"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3" tIns="146283" rIns="182853" bIns="146283" numCol="1" spcCol="0" rtlCol="0" fromWordArt="0" anchor="t" anchorCtr="0" forceAA="0" compatLnSpc="1">
            <a:prstTxWarp prst="textNoShape">
              <a:avLst/>
            </a:prstTxWarp>
            <a:noAutofit/>
          </a:bodyPr>
          <a:lstStyle/>
          <a:p>
            <a:pPr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9216" tIns="93261" rIns="149216" bIns="9326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9216" tIns="111912" rIns="149216" bIns="111912">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5258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4514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5" name="Group 4"/>
          <p:cNvGrpSpPr/>
          <p:nvPr/>
        </p:nvGrpSpPr>
        <p:grpSpPr>
          <a:xfrm>
            <a:off x="274640"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600"/>
              <a:endParaRPr lang="en-US">
                <a:solidFill>
                  <a:srgbClr val="505050"/>
                </a:solidFill>
              </a:endParaRPr>
            </a:p>
          </p:txBody>
        </p:sp>
      </p:grpSp>
    </p:spTree>
    <p:extLst>
      <p:ext uri="{BB962C8B-B14F-4D97-AF65-F5344CB8AC3E}">
        <p14:creationId xmlns:p14="http://schemas.microsoft.com/office/powerpoint/2010/main" val="36771055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4"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3" tIns="146283" rIns="182853" bIns="146283" numCol="1" spcCol="0" rtlCol="0" fromWordArt="0" anchor="t" anchorCtr="0" forceAA="0" compatLnSpc="1">
            <a:prstTxWarp prst="textNoShape">
              <a:avLst/>
            </a:prstTxWarp>
            <a:noAutofit/>
          </a:bodyPr>
          <a:lstStyle/>
          <a:p>
            <a:pPr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3261" bIns="9326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5326043"/>
            <a:ext cx="8230899" cy="1372414"/>
          </a:xfrm>
          <a:noFill/>
        </p:spPr>
        <p:txBody>
          <a:bodyPr lIns="186520" tIns="149216" rIns="186520" bIns="149216">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9370186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4"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3" tIns="146283" rIns="182853" bIns="146283" numCol="1" spcCol="0" rtlCol="0" fromWordArt="0" anchor="t" anchorCtr="0" forceAA="0" compatLnSpc="1">
            <a:prstTxWarp prst="textNoShape">
              <a:avLst/>
            </a:prstTxWarp>
            <a:noAutofit/>
          </a:bodyPr>
          <a:lstStyle/>
          <a:p>
            <a:pPr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3261" bIns="9326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0756495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0086312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1662916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4"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6" tIns="146276" rIns="182846" bIns="146276" numCol="1" spcCol="0" rtlCol="0" fromWordArt="0" anchor="t" anchorCtr="0" forceAA="0" compatLnSpc="1">
            <a:prstTxWarp prst="textNoShape">
              <a:avLst/>
            </a:prstTxWarp>
            <a:noAutofit/>
          </a:bodyPr>
          <a:lstStyle/>
          <a:p>
            <a:pPr lvl="0"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1424" bIns="91424"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4479114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90388485"/>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163364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5112803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7527928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8140908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517037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811535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5437965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2048119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1424" bIns="9142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901257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086808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451608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711933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9"/>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1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83901640"/>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0" y="1212852"/>
            <a:ext cx="11887200" cy="2443746"/>
          </a:xfrm>
          <a:prstGeom prst="rect">
            <a:avLst/>
          </a:prstGeom>
        </p:spPr>
        <p:txBody>
          <a:bodyPr/>
          <a:lstStyle>
            <a:lvl1pPr marL="290458" indent="-29045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3" indent="-280936">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51" indent="-29045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9" indent="-22855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6" indent="-22855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76"/>
            <a:ext cx="12436476" cy="631450"/>
          </a:xfrm>
          <a:prstGeom prst="rect">
            <a:avLst/>
          </a:prstGeom>
          <a:solidFill>
            <a:srgbClr val="FFFF99"/>
          </a:solidFill>
        </p:spPr>
        <p:txBody>
          <a:bodyPr wrap="square" lIns="158551" tIns="79276" rIns="158551" bIns="79276"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164284991"/>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3"/>
          <p:cNvSpPr txBox="1"/>
          <p:nvPr userDrawn="1"/>
        </p:nvSpPr>
        <p:spPr>
          <a:xfrm>
            <a:off x="5451027" y="6354163"/>
            <a:ext cx="1534422" cy="640363"/>
          </a:xfrm>
          <a:prstGeom prst="rect">
            <a:avLst/>
          </a:prstGeom>
          <a:noFill/>
        </p:spPr>
        <p:txBody>
          <a:bodyPr wrap="none" lIns="186520" tIns="149216" rIns="186520" bIns="149216" rtlCol="0">
            <a:spAutoFit/>
          </a:bodyPr>
          <a:lstStyle/>
          <a:p>
            <a:pPr defTabSz="932600">
              <a:lnSpc>
                <a:spcPct val="90000"/>
              </a:lnSpc>
              <a:spcAft>
                <a:spcPts val="612"/>
              </a:spcAft>
            </a:pPr>
            <a:r>
              <a:rPr lang="en-US" sz="2400" dirty="0" smtClean="0">
                <a:gradFill>
                  <a:gsLst>
                    <a:gs pos="2917">
                      <a:srgbClr val="505050"/>
                    </a:gs>
                    <a:gs pos="30000">
                      <a:srgbClr val="505050"/>
                    </a:gs>
                  </a:gsLst>
                  <a:lin ang="5400000" scaled="0"/>
                </a:gradFill>
              </a:rPr>
              <a:t>#spc165</a:t>
            </a:r>
            <a:endParaRPr lang="en-CA" sz="24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380285378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Box 2"/>
          <p:cNvSpPr txBox="1"/>
          <p:nvPr userDrawn="1"/>
        </p:nvSpPr>
        <p:spPr>
          <a:xfrm>
            <a:off x="5451027" y="6354163"/>
            <a:ext cx="1534422" cy="640363"/>
          </a:xfrm>
          <a:prstGeom prst="rect">
            <a:avLst/>
          </a:prstGeom>
          <a:noFill/>
        </p:spPr>
        <p:txBody>
          <a:bodyPr wrap="none" lIns="186520" tIns="149216" rIns="186520" bIns="149216" rtlCol="0">
            <a:spAutoFit/>
          </a:bodyPr>
          <a:lstStyle/>
          <a:p>
            <a:pPr defTabSz="932600">
              <a:lnSpc>
                <a:spcPct val="90000"/>
              </a:lnSpc>
              <a:spcAft>
                <a:spcPts val="612"/>
              </a:spcAft>
            </a:pPr>
            <a:r>
              <a:rPr lang="en-US" sz="2400" dirty="0" smtClean="0">
                <a:gradFill>
                  <a:gsLst>
                    <a:gs pos="2917">
                      <a:srgbClr val="505050"/>
                    </a:gs>
                    <a:gs pos="30000">
                      <a:srgbClr val="505050"/>
                    </a:gs>
                  </a:gsLst>
                  <a:lin ang="5400000" scaled="0"/>
                </a:gradFill>
              </a:rPr>
              <a:t>#spc165</a:t>
            </a:r>
            <a:endParaRPr lang="en-CA" sz="24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151969162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4"/>
          <p:cNvSpPr txBox="1"/>
          <p:nvPr userDrawn="1"/>
        </p:nvSpPr>
        <p:spPr>
          <a:xfrm>
            <a:off x="5451027" y="6354163"/>
            <a:ext cx="1534422" cy="640363"/>
          </a:xfrm>
          <a:prstGeom prst="rect">
            <a:avLst/>
          </a:prstGeom>
          <a:noFill/>
        </p:spPr>
        <p:txBody>
          <a:bodyPr wrap="none" lIns="186520" tIns="149216" rIns="186520" bIns="149216" rtlCol="0">
            <a:spAutoFit/>
          </a:bodyPr>
          <a:lstStyle/>
          <a:p>
            <a:pPr defTabSz="932600">
              <a:lnSpc>
                <a:spcPct val="90000"/>
              </a:lnSpc>
              <a:spcAft>
                <a:spcPts val="612"/>
              </a:spcAft>
            </a:pPr>
            <a:r>
              <a:rPr lang="en-US" sz="2400" dirty="0" smtClean="0">
                <a:gradFill>
                  <a:gsLst>
                    <a:gs pos="2917">
                      <a:srgbClr val="505050"/>
                    </a:gs>
                    <a:gs pos="30000">
                      <a:srgbClr val="505050"/>
                    </a:gs>
                  </a:gsLst>
                  <a:lin ang="5400000" scaled="0"/>
                </a:gradFill>
              </a:rPr>
              <a:t>#spc165</a:t>
            </a:r>
            <a:endParaRPr lang="en-CA" sz="24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332551977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4"/>
          <p:cNvSpPr txBox="1"/>
          <p:nvPr userDrawn="1"/>
        </p:nvSpPr>
        <p:spPr>
          <a:xfrm>
            <a:off x="5451027" y="6354163"/>
            <a:ext cx="1534422" cy="640363"/>
          </a:xfrm>
          <a:prstGeom prst="rect">
            <a:avLst/>
          </a:prstGeom>
          <a:noFill/>
        </p:spPr>
        <p:txBody>
          <a:bodyPr wrap="none" lIns="186520" tIns="149216" rIns="186520" bIns="149216" rtlCol="0">
            <a:spAutoFit/>
          </a:bodyPr>
          <a:lstStyle/>
          <a:p>
            <a:pPr defTabSz="932600">
              <a:lnSpc>
                <a:spcPct val="90000"/>
              </a:lnSpc>
              <a:spcAft>
                <a:spcPts val="612"/>
              </a:spcAft>
            </a:pPr>
            <a:r>
              <a:rPr lang="en-US" sz="2400" dirty="0" smtClean="0">
                <a:gradFill>
                  <a:gsLst>
                    <a:gs pos="2917">
                      <a:srgbClr val="505050"/>
                    </a:gs>
                    <a:gs pos="30000">
                      <a:srgbClr val="505050"/>
                    </a:gs>
                  </a:gsLst>
                  <a:lin ang="5400000" scaled="0"/>
                </a:gradFill>
              </a:rPr>
              <a:t>#spc165</a:t>
            </a:r>
            <a:endParaRPr lang="en-CA" sz="24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266785393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1424" bIns="9142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5"/>
          <p:cNvSpPr txBox="1"/>
          <p:nvPr userDrawn="1"/>
        </p:nvSpPr>
        <p:spPr>
          <a:xfrm>
            <a:off x="5451027" y="6354163"/>
            <a:ext cx="1534422" cy="640363"/>
          </a:xfrm>
          <a:prstGeom prst="rect">
            <a:avLst/>
          </a:prstGeom>
          <a:noFill/>
        </p:spPr>
        <p:txBody>
          <a:bodyPr wrap="none" lIns="186520" tIns="149216" rIns="186520" bIns="149216" rtlCol="0">
            <a:spAutoFit/>
          </a:bodyPr>
          <a:lstStyle/>
          <a:p>
            <a:pPr defTabSz="932600">
              <a:lnSpc>
                <a:spcPct val="90000"/>
              </a:lnSpc>
              <a:spcAft>
                <a:spcPts val="612"/>
              </a:spcAft>
            </a:pPr>
            <a:r>
              <a:rPr lang="en-US" sz="2400" dirty="0" smtClean="0">
                <a:gradFill>
                  <a:gsLst>
                    <a:gs pos="2917">
                      <a:srgbClr val="505050"/>
                    </a:gs>
                    <a:gs pos="30000">
                      <a:srgbClr val="505050"/>
                    </a:gs>
                  </a:gsLst>
                  <a:lin ang="5400000" scaled="0"/>
                </a:gradFill>
              </a:rPr>
              <a:t>#spc165</a:t>
            </a:r>
            <a:endParaRPr lang="en-CA" sz="24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2278012718"/>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5"/>
          <p:cNvSpPr txBox="1"/>
          <p:nvPr userDrawn="1"/>
        </p:nvSpPr>
        <p:spPr>
          <a:xfrm>
            <a:off x="5451027" y="6354163"/>
            <a:ext cx="1534422" cy="640363"/>
          </a:xfrm>
          <a:prstGeom prst="rect">
            <a:avLst/>
          </a:prstGeom>
          <a:noFill/>
        </p:spPr>
        <p:txBody>
          <a:bodyPr wrap="none" lIns="186520" tIns="149216" rIns="186520" bIns="149216" rtlCol="0">
            <a:spAutoFit/>
          </a:bodyPr>
          <a:lstStyle/>
          <a:p>
            <a:pPr defTabSz="932600">
              <a:lnSpc>
                <a:spcPct val="90000"/>
              </a:lnSpc>
              <a:spcAft>
                <a:spcPts val="612"/>
              </a:spcAft>
            </a:pPr>
            <a:r>
              <a:rPr lang="en-US" sz="2400" dirty="0" smtClean="0">
                <a:gradFill>
                  <a:gsLst>
                    <a:gs pos="2917">
                      <a:srgbClr val="505050"/>
                    </a:gs>
                    <a:gs pos="30000">
                      <a:srgbClr val="505050"/>
                    </a:gs>
                  </a:gsLst>
                  <a:lin ang="5400000" scaled="0"/>
                </a:gradFill>
              </a:rPr>
              <a:t>#spc165</a:t>
            </a:r>
            <a:endParaRPr lang="en-CA" sz="24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2233895362"/>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5"/>
          <p:cNvSpPr txBox="1"/>
          <p:nvPr userDrawn="1"/>
        </p:nvSpPr>
        <p:spPr>
          <a:xfrm>
            <a:off x="5451027" y="6354163"/>
            <a:ext cx="1534422" cy="640363"/>
          </a:xfrm>
          <a:prstGeom prst="rect">
            <a:avLst/>
          </a:prstGeom>
          <a:noFill/>
        </p:spPr>
        <p:txBody>
          <a:bodyPr wrap="none" lIns="186520" tIns="149216" rIns="186520" bIns="149216" rtlCol="0">
            <a:spAutoFit/>
          </a:bodyPr>
          <a:lstStyle/>
          <a:p>
            <a:pPr defTabSz="932600">
              <a:lnSpc>
                <a:spcPct val="90000"/>
              </a:lnSpc>
              <a:spcAft>
                <a:spcPts val="612"/>
              </a:spcAft>
            </a:pPr>
            <a:r>
              <a:rPr lang="en-US" sz="2400" dirty="0" smtClean="0">
                <a:gradFill>
                  <a:gsLst>
                    <a:gs pos="2917">
                      <a:srgbClr val="505050"/>
                    </a:gs>
                    <a:gs pos="30000">
                      <a:srgbClr val="505050"/>
                    </a:gs>
                  </a:gsLst>
                  <a:lin ang="5400000" scaled="0"/>
                </a:gradFill>
              </a:rPr>
              <a:t>#spc165</a:t>
            </a:r>
            <a:endParaRPr lang="en-CA" sz="24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4046563349"/>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5"/>
          <p:cNvSpPr txBox="1"/>
          <p:nvPr userDrawn="1"/>
        </p:nvSpPr>
        <p:spPr>
          <a:xfrm>
            <a:off x="5451027" y="6354163"/>
            <a:ext cx="1534422" cy="640363"/>
          </a:xfrm>
          <a:prstGeom prst="rect">
            <a:avLst/>
          </a:prstGeom>
          <a:noFill/>
        </p:spPr>
        <p:txBody>
          <a:bodyPr wrap="none" lIns="186520" tIns="149216" rIns="186520" bIns="149216" rtlCol="0">
            <a:spAutoFit/>
          </a:bodyPr>
          <a:lstStyle/>
          <a:p>
            <a:pPr defTabSz="932600">
              <a:lnSpc>
                <a:spcPct val="90000"/>
              </a:lnSpc>
              <a:spcAft>
                <a:spcPts val="612"/>
              </a:spcAft>
            </a:pPr>
            <a:r>
              <a:rPr lang="en-US" sz="2400" dirty="0" smtClean="0">
                <a:gradFill>
                  <a:gsLst>
                    <a:gs pos="2917">
                      <a:srgbClr val="505050"/>
                    </a:gs>
                    <a:gs pos="30000">
                      <a:srgbClr val="505050"/>
                    </a:gs>
                  </a:gsLst>
                  <a:lin ang="5400000" scaled="0"/>
                </a:gradFill>
              </a:rPr>
              <a:t>#spc165</a:t>
            </a:r>
            <a:endParaRPr lang="en-CA" sz="24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1779587350"/>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2"/>
          <p:cNvSpPr txBox="1"/>
          <p:nvPr userDrawn="1"/>
        </p:nvSpPr>
        <p:spPr>
          <a:xfrm>
            <a:off x="5451027" y="6354163"/>
            <a:ext cx="1534422" cy="640363"/>
          </a:xfrm>
          <a:prstGeom prst="rect">
            <a:avLst/>
          </a:prstGeom>
          <a:noFill/>
        </p:spPr>
        <p:txBody>
          <a:bodyPr wrap="none" lIns="186520" tIns="149216" rIns="186520" bIns="149216" rtlCol="0">
            <a:spAutoFit/>
          </a:bodyPr>
          <a:lstStyle/>
          <a:p>
            <a:pPr defTabSz="932600">
              <a:lnSpc>
                <a:spcPct val="90000"/>
              </a:lnSpc>
              <a:spcAft>
                <a:spcPts val="612"/>
              </a:spcAft>
            </a:pPr>
            <a:r>
              <a:rPr lang="en-US" sz="2400" dirty="0" smtClean="0">
                <a:gradFill>
                  <a:gsLst>
                    <a:gs pos="2917">
                      <a:srgbClr val="505050"/>
                    </a:gs>
                    <a:gs pos="30000">
                      <a:srgbClr val="505050"/>
                    </a:gs>
                  </a:gsLst>
                  <a:lin ang="5400000" scaled="0"/>
                </a:gradFill>
              </a:rPr>
              <a:t>#spc165</a:t>
            </a:r>
            <a:endParaRPr lang="en-CA" sz="24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200246928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extBox 1"/>
          <p:cNvSpPr txBox="1"/>
          <p:nvPr userDrawn="1"/>
        </p:nvSpPr>
        <p:spPr>
          <a:xfrm>
            <a:off x="5451027" y="6354163"/>
            <a:ext cx="1534422" cy="640363"/>
          </a:xfrm>
          <a:prstGeom prst="rect">
            <a:avLst/>
          </a:prstGeom>
          <a:noFill/>
        </p:spPr>
        <p:txBody>
          <a:bodyPr wrap="none" lIns="186520" tIns="149216" rIns="186520" bIns="149216" rtlCol="0">
            <a:spAutoFit/>
          </a:bodyPr>
          <a:lstStyle/>
          <a:p>
            <a:pPr defTabSz="932600">
              <a:lnSpc>
                <a:spcPct val="90000"/>
              </a:lnSpc>
              <a:spcAft>
                <a:spcPts val="612"/>
              </a:spcAft>
            </a:pPr>
            <a:r>
              <a:rPr lang="en-US" sz="2400" dirty="0" smtClean="0">
                <a:gradFill>
                  <a:gsLst>
                    <a:gs pos="2917">
                      <a:srgbClr val="505050"/>
                    </a:gs>
                    <a:gs pos="30000">
                      <a:srgbClr val="505050"/>
                    </a:gs>
                  </a:gsLst>
                  <a:lin ang="5400000" scaled="0"/>
                </a:gradFill>
              </a:rPr>
              <a:t>#spc165</a:t>
            </a:r>
            <a:endParaRPr lang="en-CA" sz="24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3925112308"/>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9"/>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1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5"/>
          <p:cNvSpPr txBox="1"/>
          <p:nvPr userDrawn="1"/>
        </p:nvSpPr>
        <p:spPr>
          <a:xfrm>
            <a:off x="5451027" y="6354163"/>
            <a:ext cx="1534422" cy="640363"/>
          </a:xfrm>
          <a:prstGeom prst="rect">
            <a:avLst/>
          </a:prstGeom>
          <a:noFill/>
        </p:spPr>
        <p:txBody>
          <a:bodyPr wrap="none" lIns="186520" tIns="149216" rIns="186520" bIns="149216" rtlCol="0">
            <a:spAutoFit/>
          </a:bodyPr>
          <a:lstStyle/>
          <a:p>
            <a:pPr defTabSz="932600">
              <a:lnSpc>
                <a:spcPct val="90000"/>
              </a:lnSpc>
              <a:spcAft>
                <a:spcPts val="612"/>
              </a:spcAft>
            </a:pPr>
            <a:r>
              <a:rPr lang="en-US" sz="2400" dirty="0" smtClean="0">
                <a:gradFill>
                  <a:gsLst>
                    <a:gs pos="2917">
                      <a:srgbClr val="505050"/>
                    </a:gs>
                    <a:gs pos="30000">
                      <a:srgbClr val="505050"/>
                    </a:gs>
                  </a:gsLst>
                  <a:lin ang="5400000" scaled="0"/>
                </a:gradFill>
              </a:rPr>
              <a:t>#spc165</a:t>
            </a:r>
            <a:endParaRPr lang="en-CA" sz="24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2367718839"/>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69514399"/>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10841171"/>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9583527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1424" bIns="9142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61207667"/>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45685078"/>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92643753"/>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72847589"/>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23793951"/>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13220415"/>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110698"/>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4316833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742"/>
              <a:endParaRPr lang="en-US">
                <a:solidFill>
                  <a:srgbClr val="505050"/>
                </a:solidFill>
              </a:endParaRPr>
            </a:p>
          </p:txBody>
        </p:sp>
      </p:grpSp>
    </p:spTree>
    <p:extLst>
      <p:ext uri="{BB962C8B-B14F-4D97-AF65-F5344CB8AC3E}">
        <p14:creationId xmlns:p14="http://schemas.microsoft.com/office/powerpoint/2010/main" val="1787032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2394880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2"/>
            <a:ext cx="11887200" cy="204765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8542771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0139316"/>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74472829"/>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19477892"/>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15803020"/>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2855113"/>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64121153"/>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5747818"/>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8562138"/>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2012795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2"/>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70582684"/>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91793544"/>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00585497"/>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5581398"/>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31042283"/>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2281636"/>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7240029"/>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83127827"/>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6715207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7.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4.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image" Target="../media/image7.png"/><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theme" Target="../theme/theme5.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slideLayout" Target="../slideLayouts/slideLayout89.xml"/><Relationship Id="rId18" Type="http://schemas.openxmlformats.org/officeDocument/2006/relationships/slideLayout" Target="../slideLayouts/slideLayout94.xml"/><Relationship Id="rId3" Type="http://schemas.openxmlformats.org/officeDocument/2006/relationships/slideLayout" Target="../slideLayouts/slideLayout79.xml"/><Relationship Id="rId21" Type="http://schemas.openxmlformats.org/officeDocument/2006/relationships/slideLayout" Target="../slideLayouts/slideLayout97.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17" Type="http://schemas.openxmlformats.org/officeDocument/2006/relationships/slideLayout" Target="../slideLayouts/slideLayout93.xml"/><Relationship Id="rId2" Type="http://schemas.openxmlformats.org/officeDocument/2006/relationships/slideLayout" Target="../slideLayouts/slideLayout78.xml"/><Relationship Id="rId16" Type="http://schemas.openxmlformats.org/officeDocument/2006/relationships/slideLayout" Target="../slideLayouts/slideLayout92.xml"/><Relationship Id="rId20" Type="http://schemas.openxmlformats.org/officeDocument/2006/relationships/slideLayout" Target="../slideLayouts/slideLayout96.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24" Type="http://schemas.openxmlformats.org/officeDocument/2006/relationships/image" Target="../media/image1.png"/><Relationship Id="rId5" Type="http://schemas.openxmlformats.org/officeDocument/2006/relationships/slideLayout" Target="../slideLayouts/slideLayout81.xml"/><Relationship Id="rId15" Type="http://schemas.openxmlformats.org/officeDocument/2006/relationships/slideLayout" Target="../slideLayouts/slideLayout91.xml"/><Relationship Id="rId23" Type="http://schemas.openxmlformats.org/officeDocument/2006/relationships/theme" Target="../theme/theme6.xml"/><Relationship Id="rId10" Type="http://schemas.openxmlformats.org/officeDocument/2006/relationships/slideLayout" Target="../slideLayouts/slideLayout86.xml"/><Relationship Id="rId19" Type="http://schemas.openxmlformats.org/officeDocument/2006/relationships/slideLayout" Target="../slideLayouts/slideLayout95.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slideLayout" Target="../slideLayouts/slideLayout90.xml"/><Relationship Id="rId22"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9564" cy="917575"/>
          </a:xfrm>
          <a:prstGeom prst="rect">
            <a:avLst/>
          </a:prstGeom>
        </p:spPr>
        <p:txBody>
          <a:bodyPr vert="horz" wrap="square" lIns="146276" tIns="91424" rIns="146276" bIns="91424"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2" y="1212851"/>
            <a:ext cx="11887198" cy="2116710"/>
          </a:xfrm>
          <a:prstGeom prst="rect">
            <a:avLst/>
          </a:prstGeom>
        </p:spPr>
        <p:txBody>
          <a:bodyPr vert="horz" wrap="square" lIns="146276" tIns="91424" rIns="146276" bIns="91424"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56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6" marR="0" indent="-342836" algn="l" defTabSz="93256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90" marR="0" indent="-241254" algn="l" defTabSz="93256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50"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8"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64"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57"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42"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26"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09"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9"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6"/>
            <a:ext cx="11889564" cy="917575"/>
          </a:xfrm>
          <a:prstGeom prst="rect">
            <a:avLst/>
          </a:prstGeom>
        </p:spPr>
        <p:txBody>
          <a:bodyPr vert="horz" wrap="square" lIns="146276" tIns="91424" rIns="146276" bIns="91424"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2" y="1212851"/>
            <a:ext cx="11887198" cy="2116710"/>
          </a:xfrm>
          <a:prstGeom prst="rect">
            <a:avLst/>
          </a:prstGeom>
        </p:spPr>
        <p:txBody>
          <a:bodyPr vert="horz" wrap="square" lIns="146276" tIns="91424" rIns="146276" bIns="91424"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56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6" marR="0" indent="-342836" algn="l" defTabSz="93256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90" marR="0" indent="-241254" algn="l" defTabSz="93256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50"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8"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64"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57"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42"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26"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09"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9564" cy="917575"/>
          </a:xfrm>
          <a:prstGeom prst="rect">
            <a:avLst/>
          </a:prstGeom>
        </p:spPr>
        <p:txBody>
          <a:bodyPr vert="horz" wrap="square" lIns="149216" tIns="93261" rIns="149216" bIns="9326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2" y="1212852"/>
            <a:ext cx="11887198" cy="2120403"/>
          </a:xfrm>
          <a:prstGeom prst="rect">
            <a:avLst/>
          </a:prstGeom>
        </p:spPr>
        <p:txBody>
          <a:bodyPr vert="horz" wrap="square" lIns="149216" tIns="93261" rIns="149216" bIns="9326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4"/>
          <p:cNvSpPr txBox="1"/>
          <p:nvPr userDrawn="1"/>
        </p:nvSpPr>
        <p:spPr>
          <a:xfrm>
            <a:off x="-10424" y="6410665"/>
            <a:ext cx="1401975" cy="583860"/>
          </a:xfrm>
          <a:prstGeom prst="rect">
            <a:avLst/>
          </a:prstGeom>
          <a:noFill/>
        </p:spPr>
        <p:txBody>
          <a:bodyPr wrap="none" lIns="186520" tIns="149216" rIns="186520" bIns="149216" rtlCol="0">
            <a:spAutoFit/>
          </a:bodyPr>
          <a:lstStyle/>
          <a:p>
            <a:pPr defTabSz="932600">
              <a:lnSpc>
                <a:spcPct val="90000"/>
              </a:lnSpc>
              <a:spcAft>
                <a:spcPts val="612"/>
              </a:spcAft>
            </a:pPr>
            <a:r>
              <a:rPr lang="en-CA" sz="2000" dirty="0" smtClean="0">
                <a:gradFill>
                  <a:gsLst>
                    <a:gs pos="2917">
                      <a:srgbClr val="FFFFFF"/>
                    </a:gs>
                    <a:gs pos="30000">
                      <a:srgbClr val="FFFFFF"/>
                    </a:gs>
                  </a:gsLst>
                  <a:lin ang="5400000" scaled="0"/>
                </a:gradFill>
              </a:rPr>
              <a:t>#SPC165</a:t>
            </a:r>
          </a:p>
        </p:txBody>
      </p:sp>
    </p:spTree>
    <p:extLst>
      <p:ext uri="{BB962C8B-B14F-4D97-AF65-F5344CB8AC3E}">
        <p14:creationId xmlns:p14="http://schemas.microsoft.com/office/powerpoint/2010/main" val="3945799022"/>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56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6" marR="0" indent="-342836" algn="l" defTabSz="93256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90" marR="0" indent="-241254" algn="l" defTabSz="93256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50"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8"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64"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57"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42"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26"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09"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9"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6"/>
            <a:ext cx="11889564" cy="917575"/>
          </a:xfrm>
          <a:prstGeom prst="rect">
            <a:avLst/>
          </a:prstGeom>
        </p:spPr>
        <p:txBody>
          <a:bodyPr vert="horz" wrap="square" lIns="149216" tIns="93261" rIns="149216" bIns="9326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2" y="1212852"/>
            <a:ext cx="11887198" cy="2120403"/>
          </a:xfrm>
          <a:prstGeom prst="rect">
            <a:avLst/>
          </a:prstGeom>
        </p:spPr>
        <p:txBody>
          <a:bodyPr vert="horz" wrap="square" lIns="149216" tIns="93261" rIns="149216" bIns="9326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4"/>
          <p:cNvSpPr txBox="1"/>
          <p:nvPr userDrawn="1"/>
        </p:nvSpPr>
        <p:spPr>
          <a:xfrm>
            <a:off x="5451027" y="6354163"/>
            <a:ext cx="1534422" cy="640363"/>
          </a:xfrm>
          <a:prstGeom prst="rect">
            <a:avLst/>
          </a:prstGeom>
          <a:noFill/>
        </p:spPr>
        <p:txBody>
          <a:bodyPr wrap="none" lIns="186520" tIns="149216" rIns="186520" bIns="149216" rtlCol="0">
            <a:spAutoFit/>
          </a:bodyPr>
          <a:lstStyle/>
          <a:p>
            <a:pPr defTabSz="932600">
              <a:lnSpc>
                <a:spcPct val="90000"/>
              </a:lnSpc>
              <a:spcAft>
                <a:spcPts val="612"/>
              </a:spcAft>
            </a:pPr>
            <a:r>
              <a:rPr lang="en-US" sz="2400" dirty="0" smtClean="0">
                <a:gradFill>
                  <a:gsLst>
                    <a:gs pos="2917">
                      <a:srgbClr val="505050"/>
                    </a:gs>
                    <a:gs pos="30000">
                      <a:srgbClr val="505050"/>
                    </a:gs>
                  </a:gsLst>
                  <a:lin ang="5400000" scaled="0"/>
                </a:gradFill>
              </a:rPr>
              <a:t>#spc165</a:t>
            </a:r>
            <a:endParaRPr lang="en-CA" sz="24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3289488544"/>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Lst>
  <p:transition>
    <p:fade/>
  </p:transition>
  <p:timing>
    <p:tnLst>
      <p:par>
        <p:cTn id="1" dur="indefinite" restart="never" nodeType="tmRoot"/>
      </p:par>
    </p:tnLst>
  </p:timing>
  <p:txStyles>
    <p:titleStyle>
      <a:lvl1pPr algn="l" defTabSz="93256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6" marR="0" indent="-342836" algn="l" defTabSz="93256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90" marR="0" indent="-241254" algn="l" defTabSz="93256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50"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8"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64"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57"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42"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26"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09"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29326387"/>
      </p:ext>
    </p:extLst>
  </p:cSld>
  <p:clrMap bg1="lt1" tx1="dk1" bg2="lt2" tx2="dk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741079"/>
      </p:ext>
    </p:extLst>
  </p:cSld>
  <p:clrMap bg1="dk1" tx1="lt1" bg2="dk2" tx2="lt2" accent1="accent1" accent2="accent2" accent3="accent3" accent4="accent4" accent5="accent5" accent6="accent6" hlink="hlink" folHlink="folHlink"/>
  <p:sldLayoutIdLst>
    <p:sldLayoutId id="2147484252" r:id="rId1"/>
    <p:sldLayoutId id="2147484253" r:id="rId2"/>
    <p:sldLayoutId id="2147484254" r:id="rId3"/>
    <p:sldLayoutId id="2147484255" r:id="rId4"/>
    <p:sldLayoutId id="2147484256" r:id="rId5"/>
    <p:sldLayoutId id="2147484257" r:id="rId6"/>
    <p:sldLayoutId id="2147484258" r:id="rId7"/>
    <p:sldLayoutId id="2147484259" r:id="rId8"/>
    <p:sldLayoutId id="2147484260" r:id="rId9"/>
    <p:sldLayoutId id="2147484261" r:id="rId10"/>
    <p:sldLayoutId id="2147484262" r:id="rId11"/>
    <p:sldLayoutId id="2147484263" r:id="rId12"/>
    <p:sldLayoutId id="2147484264" r:id="rId13"/>
    <p:sldLayoutId id="2147484265" r:id="rId14"/>
    <p:sldLayoutId id="2147484266" r:id="rId15"/>
    <p:sldLayoutId id="2147484267" r:id="rId16"/>
    <p:sldLayoutId id="2147484268" r:id="rId17"/>
    <p:sldLayoutId id="2147484269" r:id="rId18"/>
    <p:sldLayoutId id="2147484270" r:id="rId19"/>
    <p:sldLayoutId id="2147484271" r:id="rId20"/>
    <p:sldLayoutId id="2147484272" r:id="rId21"/>
    <p:sldLayoutId id="2147484273"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6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4.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64.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64.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16.xml"/><Relationship Id="rId1" Type="http://schemas.openxmlformats.org/officeDocument/2006/relationships/slideLayout" Target="../slideLayouts/slideLayout64.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6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64.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64.xml"/></Relationships>
</file>

<file path=ppt/slides/_rels/slide22.xml.rels><?xml version="1.0" encoding="UTF-8" standalone="yes"?>
<Relationships xmlns="http://schemas.openxmlformats.org/package/2006/relationships"><Relationship Id="rId3" Type="http://schemas.openxmlformats.org/officeDocument/2006/relationships/hyperlink" Target="http://www.microsoft.com/en-us/download/details.aspx?id=35580" TargetMode="External"/><Relationship Id="rId2" Type="http://schemas.openxmlformats.org/officeDocument/2006/relationships/notesSlide" Target="../notesSlides/notesSlide21.xml"/><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64.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64.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6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64.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64.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51.xml"/><Relationship Id="rId6" Type="http://schemas.openxmlformats.org/officeDocument/2006/relationships/image" Target="../media/image12.png"/><Relationship Id="rId5" Type="http://schemas.openxmlformats.org/officeDocument/2006/relationships/image" Target="../media/image11.jp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1.xml"/><Relationship Id="rId1" Type="http://schemas.openxmlformats.org/officeDocument/2006/relationships/slideLayout" Target="../slideLayouts/slideLayout6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3.xml.rels><?xml version="1.0" encoding="UTF-8" standalone="yes"?>
<Relationships xmlns="http://schemas.openxmlformats.org/package/2006/relationships"><Relationship Id="rId8" Type="http://schemas.openxmlformats.org/officeDocument/2006/relationships/diagramData" Target="../diagrams/data9.xml"/><Relationship Id="rId3" Type="http://schemas.openxmlformats.org/officeDocument/2006/relationships/diagramData" Target="../diagrams/data8.xml"/><Relationship Id="rId7" Type="http://schemas.microsoft.com/office/2007/relationships/diagramDrawing" Target="../diagrams/drawing8.xml"/><Relationship Id="rId12" Type="http://schemas.microsoft.com/office/2007/relationships/diagramDrawing" Target="../diagrams/drawing9.xml"/><Relationship Id="rId2" Type="http://schemas.openxmlformats.org/officeDocument/2006/relationships/notesSlide" Target="../notesSlides/notesSlide32.xml"/><Relationship Id="rId1" Type="http://schemas.openxmlformats.org/officeDocument/2006/relationships/slideLayout" Target="../slideLayouts/slideLayout64.xml"/><Relationship Id="rId6" Type="http://schemas.openxmlformats.org/officeDocument/2006/relationships/diagramColors" Target="../diagrams/colors8.xml"/><Relationship Id="rId11" Type="http://schemas.openxmlformats.org/officeDocument/2006/relationships/diagramColors" Target="../diagrams/colors9.xml"/><Relationship Id="rId5" Type="http://schemas.openxmlformats.org/officeDocument/2006/relationships/diagramQuickStyle" Target="../diagrams/quickStyle8.xml"/><Relationship Id="rId10" Type="http://schemas.openxmlformats.org/officeDocument/2006/relationships/diagramQuickStyle" Target="../diagrams/quickStyle9.xml"/><Relationship Id="rId4" Type="http://schemas.openxmlformats.org/officeDocument/2006/relationships/diagramLayout" Target="../diagrams/layout8.xml"/><Relationship Id="rId9" Type="http://schemas.openxmlformats.org/officeDocument/2006/relationships/diagramLayout" Target="../diagrams/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4.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34.xml"/><Relationship Id="rId1" Type="http://schemas.openxmlformats.org/officeDocument/2006/relationships/slideLayout" Target="../slideLayouts/slideLayout6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4.xml"/></Relationships>
</file>

<file path=ppt/slides/_rels/slide37.xml.rels><?xml version="1.0" encoding="UTF-8" standalone="yes"?>
<Relationships xmlns="http://schemas.openxmlformats.org/package/2006/relationships"><Relationship Id="rId3" Type="http://schemas.openxmlformats.org/officeDocument/2006/relationships/hyperlink" Target="http://www.microsoft.com/en-us/download/details.aspx?id=34702" TargetMode="External"/><Relationship Id="rId2" Type="http://schemas.openxmlformats.org/officeDocument/2006/relationships/notesSlide" Target="../notesSlides/notesSlide36.xml"/><Relationship Id="rId1" Type="http://schemas.openxmlformats.org/officeDocument/2006/relationships/slideLayout" Target="../slideLayouts/slideLayout57.xml"/></Relationships>
</file>

<file path=ppt/slides/_rels/slide3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7.xml"/><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38.xml"/><Relationship Id="rId1" Type="http://schemas.openxmlformats.org/officeDocument/2006/relationships/slideLayout" Target="../slideLayouts/slideLayout57.xml"/><Relationship Id="rId4" Type="http://schemas.openxmlformats.org/officeDocument/2006/relationships/image" Target="../media/image29.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6.xml"/></Relationships>
</file>

<file path=ppt/slides/_rels/slide44.xml.rels><?xml version="1.0" encoding="UTF-8" standalone="yes"?>
<Relationships xmlns="http://schemas.openxmlformats.org/package/2006/relationships"><Relationship Id="rId3" Type="http://schemas.openxmlformats.org/officeDocument/2006/relationships/hyperlink" Target="http://sqlsrvintegrationsrv.codeplex.com/releases/view/17652" TargetMode="External"/><Relationship Id="rId2" Type="http://schemas.openxmlformats.org/officeDocument/2006/relationships/notesSlide" Target="../notesSlides/notesSlide43.xml"/><Relationship Id="rId1" Type="http://schemas.openxmlformats.org/officeDocument/2006/relationships/slideLayout" Target="../slideLayouts/slideLayout57.xml"/><Relationship Id="rId4" Type="http://schemas.openxmlformats.org/officeDocument/2006/relationships/hyperlink" Target="http://dataqueen.unlimitedviz.com/2011/06/how-to-use-a-sharepoint-list-as-a-data-source-in-your-ssis-package/"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whitepages.unlimitedviz.com/2012/06/the-health-analyzer-and-powerpivot-for-sharepoint/" TargetMode="External"/><Relationship Id="rId2" Type="http://schemas.openxmlformats.org/officeDocument/2006/relationships/notesSlide" Target="../notesSlides/notesSlide44.xml"/><Relationship Id="rId1" Type="http://schemas.openxmlformats.org/officeDocument/2006/relationships/slideLayout" Target="../slideLayouts/slideLayout57.xml"/><Relationship Id="rId4" Type="http://schemas.openxmlformats.org/officeDocument/2006/relationships/image" Target="../media/image30.png"/></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myspc.sharepointconference.com/" TargetMode="External"/><Relationship Id="rId1" Type="http://schemas.openxmlformats.org/officeDocument/2006/relationships/slideLayout" Target="../slideLayouts/slideLayout7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5.xml"/><Relationship Id="rId1" Type="http://schemas.openxmlformats.org/officeDocument/2006/relationships/slideLayout" Target="../slideLayouts/slideLayout9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hyperlink" Target="http://www.sharkattackfile.net/incidentlog.htm" TargetMode="External"/><Relationship Id="rId2" Type="http://schemas.openxmlformats.org/officeDocument/2006/relationships/notesSlide" Target="../notesSlides/notesSlide5.xml"/><Relationship Id="rId1" Type="http://schemas.openxmlformats.org/officeDocument/2006/relationships/slideLayout" Target="../slideLayouts/slideLayout36.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64.xml"/><Relationship Id="rId5" Type="http://schemas.openxmlformats.org/officeDocument/2006/relationships/image" Target="../media/image16.pn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Excel Services family requirements</a:t>
            </a:r>
            <a:endParaRPr lang="en-CA" dirty="0"/>
          </a:p>
        </p:txBody>
      </p:sp>
      <p:sp>
        <p:nvSpPr>
          <p:cNvPr id="3" name="Rectangle 2"/>
          <p:cNvSpPr/>
          <p:nvPr/>
        </p:nvSpPr>
        <p:spPr bwMode="auto">
          <a:xfrm>
            <a:off x="622320" y="1808109"/>
            <a:ext cx="2751570" cy="323142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50943" fontAlgn="base">
              <a:spcBef>
                <a:spcPts val="612"/>
              </a:spcBef>
              <a:spcAft>
                <a:spcPts val="612"/>
              </a:spcAft>
            </a:pPr>
            <a:r>
              <a:rPr lang="en-CA" sz="4100" dirty="0">
                <a:gradFill>
                  <a:gsLst>
                    <a:gs pos="0">
                      <a:srgbClr val="FFFFFF"/>
                    </a:gs>
                    <a:gs pos="100000">
                      <a:srgbClr val="FFFFFF"/>
                    </a:gs>
                  </a:gsLst>
                  <a:lin ang="5400000" scaled="0"/>
                </a:gradFill>
                <a:latin typeface="Segoe UI Light"/>
                <a:ea typeface="Segoe UI" pitchFamily="34" charset="0"/>
                <a:cs typeface="Segoe UI" pitchFamily="34" charset="0"/>
              </a:rPr>
              <a:t>Excel</a:t>
            </a:r>
          </a:p>
          <a:p>
            <a:pPr defTabSz="932513">
              <a:spcAft>
                <a:spcPts val="612"/>
              </a:spcAft>
              <a:defRPr/>
            </a:pPr>
            <a:r>
              <a:rPr lang="en-CA" sz="1600" dirty="0">
                <a:solidFill>
                  <a:sysClr val="window" lastClr="FFFFFF">
                    <a:lumMod val="95000"/>
                  </a:sysClr>
                </a:solidFill>
                <a:latin typeface="Segoe UI Light"/>
                <a:cs typeface="Arial" pitchFamily="34" charset="0"/>
              </a:rPr>
              <a:t>Office Pro Plus license</a:t>
            </a:r>
          </a:p>
          <a:p>
            <a:pPr defTabSz="932513">
              <a:spcAft>
                <a:spcPts val="612"/>
              </a:spcAft>
              <a:defRPr/>
            </a:pPr>
            <a:r>
              <a:rPr lang="en-CA" sz="1600" dirty="0" err="1">
                <a:solidFill>
                  <a:sysClr val="window" lastClr="FFFFFF">
                    <a:lumMod val="95000"/>
                  </a:sysClr>
                </a:solidFill>
                <a:latin typeface="Segoe UI Light"/>
                <a:cs typeface="Arial" pitchFamily="34" charset="0"/>
              </a:rPr>
              <a:t>xVelocity</a:t>
            </a:r>
            <a:r>
              <a:rPr lang="en-CA" sz="1600" dirty="0">
                <a:solidFill>
                  <a:sysClr val="window" lastClr="FFFFFF">
                    <a:lumMod val="95000"/>
                  </a:sysClr>
                </a:solidFill>
                <a:latin typeface="Segoe UI Light"/>
                <a:cs typeface="Arial" pitchFamily="34" charset="0"/>
              </a:rPr>
              <a:t> model enabled as required</a:t>
            </a:r>
          </a:p>
          <a:p>
            <a:pPr defTabSz="932513">
              <a:spcAft>
                <a:spcPts val="612"/>
              </a:spcAft>
              <a:defRPr/>
            </a:pPr>
            <a:r>
              <a:rPr lang="en-CA" sz="1600" dirty="0">
                <a:solidFill>
                  <a:sysClr val="window" lastClr="FFFFFF">
                    <a:lumMod val="95000"/>
                  </a:sysClr>
                </a:solidFill>
                <a:latin typeface="Segoe UI Light"/>
                <a:cs typeface="Arial" pitchFamily="34" charset="0"/>
              </a:rPr>
              <a:t>PowerPivot add-in included, must be enabled</a:t>
            </a:r>
          </a:p>
          <a:p>
            <a:pPr defTabSz="932513">
              <a:spcAft>
                <a:spcPts val="612"/>
              </a:spcAft>
              <a:defRPr/>
            </a:pPr>
            <a:r>
              <a:rPr lang="en-CA" sz="1600" dirty="0" err="1">
                <a:solidFill>
                  <a:sysClr val="window" lastClr="FFFFFF">
                    <a:lumMod val="95000"/>
                  </a:sysClr>
                </a:solidFill>
                <a:latin typeface="Segoe UI Light"/>
                <a:cs typeface="Arial" pitchFamily="34" charset="0"/>
              </a:rPr>
              <a:t>PowerView</a:t>
            </a:r>
            <a:r>
              <a:rPr lang="en-CA" sz="1600" dirty="0">
                <a:solidFill>
                  <a:sysClr val="window" lastClr="FFFFFF">
                    <a:lumMod val="95000"/>
                  </a:sysClr>
                </a:solidFill>
                <a:latin typeface="Segoe UI Light"/>
                <a:cs typeface="Arial" pitchFamily="34" charset="0"/>
              </a:rPr>
              <a:t> and-in included, enabled as needed </a:t>
            </a:r>
            <a:endParaRPr lang="en-CA" sz="16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5094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3420279" y="1808111"/>
            <a:ext cx="2751570" cy="323142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50943" fontAlgn="base">
              <a:spcBef>
                <a:spcPts val="612"/>
              </a:spcBef>
              <a:spcAft>
                <a:spcPts val="612"/>
              </a:spcAft>
            </a:pPr>
            <a:r>
              <a:rPr lang="en-CA" sz="2900" dirty="0">
                <a:gradFill>
                  <a:gsLst>
                    <a:gs pos="0">
                      <a:srgbClr val="FFFFFF"/>
                    </a:gs>
                    <a:gs pos="100000">
                      <a:srgbClr val="FFFFFF"/>
                    </a:gs>
                  </a:gsLst>
                  <a:lin ang="5400000" scaled="0"/>
                </a:gradFill>
                <a:latin typeface="Segoe UI Light"/>
                <a:ea typeface="Segoe UI" pitchFamily="34" charset="0"/>
                <a:cs typeface="Segoe UI" pitchFamily="34" charset="0"/>
              </a:rPr>
              <a:t>Excel Services</a:t>
            </a:r>
          </a:p>
          <a:p>
            <a:pPr defTabSz="932513">
              <a:spcAft>
                <a:spcPts val="612"/>
              </a:spcAft>
              <a:defRPr/>
            </a:pPr>
            <a:r>
              <a:rPr lang="en-CA" sz="1600" dirty="0">
                <a:solidFill>
                  <a:sysClr val="window" lastClr="FFFFFF">
                    <a:lumMod val="95000"/>
                  </a:sysClr>
                </a:solidFill>
                <a:latin typeface="Segoe UI Light"/>
                <a:cs typeface="Arial" pitchFamily="34" charset="0"/>
              </a:rPr>
              <a:t>SharePoint Enterprise CAL</a:t>
            </a:r>
          </a:p>
          <a:p>
            <a:pPr defTabSz="932513">
              <a:spcAft>
                <a:spcPts val="612"/>
              </a:spcAft>
              <a:defRPr/>
            </a:pPr>
            <a:r>
              <a:rPr lang="en-CA" sz="1600" dirty="0">
                <a:solidFill>
                  <a:sysClr val="window" lastClr="FFFFFF">
                    <a:lumMod val="95000"/>
                  </a:sysClr>
                </a:solidFill>
                <a:latin typeface="Segoe UI Light"/>
                <a:cs typeface="Arial" pitchFamily="34" charset="0"/>
              </a:rPr>
              <a:t>Included on SP media</a:t>
            </a:r>
          </a:p>
          <a:p>
            <a:pPr defTabSz="932513">
              <a:spcAft>
                <a:spcPts val="612"/>
              </a:spcAft>
              <a:defRPr/>
            </a:pPr>
            <a:r>
              <a:rPr lang="en-CA" sz="1600" dirty="0">
                <a:solidFill>
                  <a:sysClr val="window" lastClr="FFFFFF">
                    <a:lumMod val="95000"/>
                  </a:sysClr>
                </a:solidFill>
                <a:latin typeface="Segoe UI Light"/>
                <a:cs typeface="Arial" pitchFamily="34" charset="0"/>
              </a:rPr>
              <a:t>Deploys as service application</a:t>
            </a:r>
          </a:p>
          <a:p>
            <a:pPr defTabSz="932513">
              <a:spcAft>
                <a:spcPts val="612"/>
              </a:spcAft>
              <a:defRPr/>
            </a:pPr>
            <a:r>
              <a:rPr lang="en-CA" sz="1600" dirty="0">
                <a:solidFill>
                  <a:sysClr val="window" lastClr="FFFFFF">
                    <a:lumMod val="95000"/>
                  </a:sysClr>
                </a:solidFill>
                <a:latin typeface="Segoe UI Light"/>
                <a:cs typeface="Arial" pitchFamily="34" charset="0"/>
              </a:rPr>
              <a:t>Requires AS SP Mode for </a:t>
            </a:r>
            <a:r>
              <a:rPr lang="en-CA" sz="1600" dirty="0" err="1">
                <a:solidFill>
                  <a:sysClr val="window" lastClr="FFFFFF">
                    <a:lumMod val="95000"/>
                  </a:sysClr>
                </a:solidFill>
                <a:latin typeface="Segoe UI Light"/>
                <a:cs typeface="Arial" pitchFamily="34" charset="0"/>
              </a:rPr>
              <a:t>xVelocity</a:t>
            </a:r>
            <a:r>
              <a:rPr lang="en-CA" sz="1600" dirty="0">
                <a:solidFill>
                  <a:sysClr val="window" lastClr="FFFFFF">
                    <a:lumMod val="95000"/>
                  </a:sysClr>
                </a:solidFill>
                <a:latin typeface="Segoe UI Light"/>
                <a:cs typeface="Arial" pitchFamily="34" charset="0"/>
              </a:rPr>
              <a:t> and Power View interactivity</a:t>
            </a:r>
          </a:p>
        </p:txBody>
      </p:sp>
      <p:sp>
        <p:nvSpPr>
          <p:cNvPr id="5" name="Rectangle 4"/>
          <p:cNvSpPr/>
          <p:nvPr/>
        </p:nvSpPr>
        <p:spPr bwMode="auto">
          <a:xfrm>
            <a:off x="9016196" y="1808111"/>
            <a:ext cx="2798207" cy="323142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50943" fontAlgn="base">
              <a:spcBef>
                <a:spcPts val="612"/>
              </a:spcBef>
              <a:spcAft>
                <a:spcPts val="612"/>
              </a:spcAft>
            </a:pPr>
            <a:r>
              <a:rPr lang="en-CA" sz="2400" dirty="0">
                <a:gradFill>
                  <a:gsLst>
                    <a:gs pos="0">
                      <a:srgbClr val="FFFFFF"/>
                    </a:gs>
                    <a:gs pos="100000">
                      <a:srgbClr val="FFFFFF"/>
                    </a:gs>
                  </a:gsLst>
                  <a:lin ang="5400000" scaled="0"/>
                </a:gradFill>
                <a:latin typeface="Segoe UI Light"/>
                <a:ea typeface="Segoe UI" pitchFamily="34" charset="0"/>
                <a:cs typeface="Segoe UI" pitchFamily="34" charset="0"/>
              </a:rPr>
              <a:t>PowerPivot for SharePoint</a:t>
            </a:r>
          </a:p>
          <a:p>
            <a:pPr defTabSz="932513">
              <a:spcAft>
                <a:spcPts val="612"/>
              </a:spcAft>
              <a:defRPr/>
            </a:pPr>
            <a:r>
              <a:rPr lang="en-CA" sz="1600" dirty="0">
                <a:solidFill>
                  <a:sysClr val="window" lastClr="FFFFFF">
                    <a:lumMod val="95000"/>
                  </a:sysClr>
                </a:solidFill>
                <a:latin typeface="Segoe UI Light"/>
                <a:cs typeface="Arial" pitchFamily="34" charset="0"/>
              </a:rPr>
              <a:t>Requires AS SP Mode and Excel Services</a:t>
            </a:r>
          </a:p>
          <a:p>
            <a:pPr defTabSz="932513">
              <a:spcAft>
                <a:spcPts val="612"/>
              </a:spcAft>
              <a:defRPr/>
            </a:pPr>
            <a:r>
              <a:rPr lang="en-CA" sz="1600" dirty="0">
                <a:solidFill>
                  <a:sysClr val="window" lastClr="FFFFFF">
                    <a:lumMod val="95000"/>
                  </a:sysClr>
                </a:solidFill>
                <a:latin typeface="Segoe UI Light"/>
                <a:cs typeface="Arial" pitchFamily="34" charset="0"/>
              </a:rPr>
              <a:t>Deploys as SP Service application </a:t>
            </a:r>
            <a:endParaRPr lang="en-CA" sz="16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6" name="Rectangle 5"/>
          <p:cNvSpPr/>
          <p:nvPr/>
        </p:nvSpPr>
        <p:spPr bwMode="auto">
          <a:xfrm>
            <a:off x="6218238" y="1808111"/>
            <a:ext cx="2751570" cy="323142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50943" fontAlgn="base">
              <a:spcBef>
                <a:spcPts val="612"/>
              </a:spcBef>
              <a:spcAft>
                <a:spcPts val="612"/>
              </a:spcAft>
            </a:pPr>
            <a:r>
              <a:rPr lang="en-CA" sz="2400" dirty="0">
                <a:gradFill>
                  <a:gsLst>
                    <a:gs pos="0">
                      <a:srgbClr val="FFFFFF"/>
                    </a:gs>
                    <a:gs pos="100000">
                      <a:srgbClr val="FFFFFF"/>
                    </a:gs>
                  </a:gsLst>
                  <a:lin ang="5400000" scaled="0"/>
                </a:gradFill>
                <a:latin typeface="Segoe UI Light"/>
                <a:ea typeface="Segoe UI" pitchFamily="34" charset="0"/>
                <a:cs typeface="Segoe UI" pitchFamily="34" charset="0"/>
              </a:rPr>
              <a:t>Analysis Services SharePoint Mode</a:t>
            </a:r>
          </a:p>
          <a:p>
            <a:pPr defTabSz="932513">
              <a:spcAft>
                <a:spcPts val="612"/>
              </a:spcAft>
              <a:defRPr/>
            </a:pPr>
            <a:r>
              <a:rPr lang="en-CA" sz="1600" dirty="0">
                <a:solidFill>
                  <a:sysClr val="window" lastClr="FFFFFF">
                    <a:lumMod val="95000"/>
                  </a:sysClr>
                </a:solidFill>
                <a:latin typeface="Segoe UI Light"/>
                <a:cs typeface="Arial" pitchFamily="34" charset="0"/>
              </a:rPr>
              <a:t>SQL Server BI or Enterprise</a:t>
            </a:r>
          </a:p>
          <a:p>
            <a:pPr defTabSz="932513">
              <a:spcAft>
                <a:spcPts val="612"/>
              </a:spcAft>
              <a:defRPr/>
            </a:pPr>
            <a:r>
              <a:rPr lang="en-CA" sz="1600" dirty="0">
                <a:solidFill>
                  <a:sysClr val="window" lastClr="FFFFFF">
                    <a:lumMod val="95000"/>
                  </a:sysClr>
                </a:solidFill>
                <a:latin typeface="Segoe UI Light"/>
                <a:cs typeface="Arial" pitchFamily="34" charset="0"/>
              </a:rPr>
              <a:t>Deploys as SQL service on independent servers</a:t>
            </a:r>
          </a:p>
          <a:p>
            <a:pPr defTabSz="932513">
              <a:spcAft>
                <a:spcPts val="612"/>
              </a:spcAft>
              <a:defRPr/>
            </a:pPr>
            <a:r>
              <a:rPr lang="en-CA" sz="1600" dirty="0">
                <a:solidFill>
                  <a:sysClr val="window" lastClr="FFFFFF">
                    <a:lumMod val="95000"/>
                  </a:sysClr>
                </a:solidFill>
                <a:latin typeface="Segoe UI Light"/>
                <a:cs typeface="Arial" pitchFamily="34" charset="0"/>
              </a:rPr>
              <a:t>Load balancing performed by Excel Services</a:t>
            </a:r>
            <a:endParaRPr lang="en-CA" sz="16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29751" b="36499"/>
          <a:stretch/>
        </p:blipFill>
        <p:spPr>
          <a:xfrm>
            <a:off x="5168752" y="4697113"/>
            <a:ext cx="1014740" cy="342422"/>
          </a:xfrm>
          <a:prstGeom prst="rect">
            <a:avLst/>
          </a:prstGeom>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29751" b="36499"/>
          <a:stretch/>
        </p:blipFill>
        <p:spPr>
          <a:xfrm>
            <a:off x="7955068" y="4697113"/>
            <a:ext cx="1014740" cy="342422"/>
          </a:xfrm>
          <a:prstGeom prst="rect">
            <a:avLst/>
          </a:prstGeom>
        </p:spPr>
      </p:pic>
    </p:spTree>
    <p:extLst>
      <p:ext uri="{BB962C8B-B14F-4D97-AF65-F5344CB8AC3E}">
        <p14:creationId xmlns:p14="http://schemas.microsoft.com/office/powerpoint/2010/main" val="951735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xVelocity</a:t>
            </a:r>
            <a:r>
              <a:rPr lang="en-CA" dirty="0" smtClean="0"/>
              <a:t> compatibility matrix</a:t>
            </a:r>
            <a:endParaRPr lang="en-CA" dirty="0"/>
          </a:p>
        </p:txBody>
      </p:sp>
      <p:graphicFrame>
        <p:nvGraphicFramePr>
          <p:cNvPr id="3" name="Table 2"/>
          <p:cNvGraphicFramePr>
            <a:graphicFrameLocks noGrp="1"/>
          </p:cNvGraphicFramePr>
          <p:nvPr>
            <p:extLst>
              <p:ext uri="{D42A27DB-BD31-4B8C-83A1-F6EECF244321}">
                <p14:modId xmlns:p14="http://schemas.microsoft.com/office/powerpoint/2010/main" val="2036768240"/>
              </p:ext>
            </p:extLst>
          </p:nvPr>
        </p:nvGraphicFramePr>
        <p:xfrm>
          <a:off x="747277" y="1724348"/>
          <a:ext cx="10249184" cy="3636624"/>
        </p:xfrm>
        <a:graphic>
          <a:graphicData uri="http://schemas.openxmlformats.org/drawingml/2006/table">
            <a:tbl>
              <a:tblPr firstRow="1" bandRow="1">
                <a:tableStyleId>{5C22544A-7EE6-4342-B048-85BDC9FD1C3A}</a:tableStyleId>
              </a:tblPr>
              <a:tblGrid>
                <a:gridCol w="2562296"/>
                <a:gridCol w="2562296"/>
                <a:gridCol w="2562296"/>
                <a:gridCol w="2562296"/>
              </a:tblGrid>
              <a:tr h="932603">
                <a:tc>
                  <a:txBody>
                    <a:bodyPr/>
                    <a:lstStyle/>
                    <a:p>
                      <a:endParaRPr lang="en-CA" sz="1800" dirty="0"/>
                    </a:p>
                  </a:txBody>
                  <a:tcPr marL="93274" marR="93274" marT="46630" marB="46630"/>
                </a:tc>
                <a:tc>
                  <a:txBody>
                    <a:bodyPr/>
                    <a:lstStyle/>
                    <a:p>
                      <a:r>
                        <a:rPr lang="en-CA" sz="1800" dirty="0" smtClean="0"/>
                        <a:t>PowerPivot for SharePoint</a:t>
                      </a:r>
                      <a:r>
                        <a:rPr lang="en-CA" sz="1800" baseline="0" dirty="0" smtClean="0"/>
                        <a:t> (SQL Server 2008R2)</a:t>
                      </a:r>
                      <a:endParaRPr lang="en-CA" sz="1800" dirty="0"/>
                    </a:p>
                  </a:txBody>
                  <a:tcPr marL="93274" marR="93274" marT="46630" marB="46630"/>
                </a:tc>
                <a:tc>
                  <a:txBody>
                    <a:bodyPr/>
                    <a:lstStyle/>
                    <a:p>
                      <a:r>
                        <a:rPr lang="en-CA" sz="1800" dirty="0" smtClean="0"/>
                        <a:t>PowerPivot for SharePoint</a:t>
                      </a:r>
                      <a:r>
                        <a:rPr lang="en-CA" sz="1800" baseline="0" dirty="0" smtClean="0"/>
                        <a:t> (SQL Server 2012)</a:t>
                      </a:r>
                      <a:endParaRPr lang="en-CA" sz="1800" dirty="0"/>
                    </a:p>
                  </a:txBody>
                  <a:tcPr marL="93274" marR="93274" marT="46630" marB="46630"/>
                </a:tc>
                <a:tc>
                  <a:txBody>
                    <a:bodyPr/>
                    <a:lstStyle/>
                    <a:p>
                      <a:r>
                        <a:rPr lang="en-CA" sz="1800" dirty="0" smtClean="0"/>
                        <a:t>Analysis</a:t>
                      </a:r>
                      <a:r>
                        <a:rPr lang="en-CA" sz="1800" baseline="0" dirty="0" smtClean="0"/>
                        <a:t> Services SharePoint Mode (SQL 2012 SP1)</a:t>
                      </a:r>
                      <a:endParaRPr lang="en-CA" sz="1800" dirty="0"/>
                    </a:p>
                  </a:txBody>
                  <a:tcPr marL="93274" marR="93274" marT="46630" marB="46630"/>
                </a:tc>
              </a:tr>
              <a:tr h="652822">
                <a:tc>
                  <a:txBody>
                    <a:bodyPr/>
                    <a:lstStyle/>
                    <a:p>
                      <a:r>
                        <a:rPr lang="en-CA" sz="1800" dirty="0" smtClean="0"/>
                        <a:t>Excel 2010 with PowerPivot</a:t>
                      </a:r>
                      <a:r>
                        <a:rPr lang="en-CA" sz="1800" baseline="0" dirty="0" smtClean="0"/>
                        <a:t> (2008 R2)</a:t>
                      </a:r>
                      <a:endParaRPr lang="en-CA" sz="1800" dirty="0"/>
                    </a:p>
                  </a:txBody>
                  <a:tcPr marL="93274" marR="93274" marT="46630" marB="46630"/>
                </a:tc>
                <a:tc>
                  <a:txBody>
                    <a:bodyPr/>
                    <a:lstStyle/>
                    <a:p>
                      <a:pPr algn="ctr"/>
                      <a:r>
                        <a:rPr lang="en-CA" sz="1800" dirty="0" smtClean="0"/>
                        <a:t>Yes</a:t>
                      </a:r>
                      <a:endParaRPr lang="en-CA" sz="1800" dirty="0"/>
                    </a:p>
                  </a:txBody>
                  <a:tcPr marL="93274" marR="93274" marT="46630" marB="46630" anchor="ctr"/>
                </a:tc>
                <a:tc>
                  <a:txBody>
                    <a:bodyPr/>
                    <a:lstStyle/>
                    <a:p>
                      <a:pPr algn="ctr"/>
                      <a:r>
                        <a:rPr lang="en-CA" sz="1800" dirty="0" smtClean="0"/>
                        <a:t>Yes*</a:t>
                      </a:r>
                      <a:endParaRPr lang="en-CA" sz="1800" dirty="0"/>
                    </a:p>
                  </a:txBody>
                  <a:tcPr marL="93274" marR="93274" marT="46630" marB="46630" anchor="ctr"/>
                </a:tc>
                <a:tc>
                  <a:txBody>
                    <a:bodyPr/>
                    <a:lstStyle/>
                    <a:p>
                      <a:pPr algn="ctr"/>
                      <a:r>
                        <a:rPr lang="en-CA" sz="1800" dirty="0" smtClean="0"/>
                        <a:t>Yes*</a:t>
                      </a:r>
                      <a:endParaRPr lang="en-CA" sz="1800" dirty="0"/>
                    </a:p>
                  </a:txBody>
                  <a:tcPr marL="93274" marR="93274" marT="46630" marB="46630" anchor="ctr"/>
                </a:tc>
              </a:tr>
              <a:tr h="6837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dirty="0" smtClean="0"/>
                        <a:t>Excel 2010 with PowerPivot</a:t>
                      </a:r>
                      <a:r>
                        <a:rPr lang="en-CA" sz="1800" baseline="0" dirty="0" smtClean="0"/>
                        <a:t> (2012)</a:t>
                      </a:r>
                      <a:endParaRPr lang="en-CA" sz="1800" dirty="0"/>
                    </a:p>
                  </a:txBody>
                  <a:tcPr marL="93274" marR="93274" marT="46630" marB="46630"/>
                </a:tc>
                <a:tc>
                  <a:txBody>
                    <a:bodyPr/>
                    <a:lstStyle/>
                    <a:p>
                      <a:pPr algn="ctr"/>
                      <a:r>
                        <a:rPr lang="en-CA" sz="1800" dirty="0" smtClean="0"/>
                        <a:t>Yes</a:t>
                      </a:r>
                      <a:endParaRPr lang="en-CA" sz="1800" dirty="0"/>
                    </a:p>
                  </a:txBody>
                  <a:tcPr marL="93274" marR="93274" marT="46630" marB="46630" anchor="ctr"/>
                </a:tc>
                <a:tc>
                  <a:txBody>
                    <a:bodyPr/>
                    <a:lstStyle/>
                    <a:p>
                      <a:pPr algn="ctr"/>
                      <a:r>
                        <a:rPr lang="en-CA" sz="1800" dirty="0" smtClean="0"/>
                        <a:t>Yes</a:t>
                      </a:r>
                      <a:endParaRPr lang="en-CA" sz="1800" dirty="0"/>
                    </a:p>
                  </a:txBody>
                  <a:tcPr marL="93274" marR="93274" marT="46630" marB="46630" anchor="ctr"/>
                </a:tc>
                <a:tc>
                  <a:txBody>
                    <a:bodyPr/>
                    <a:lstStyle/>
                    <a:p>
                      <a:pPr algn="ctr"/>
                      <a:r>
                        <a:rPr lang="en-CA" sz="1800" dirty="0" smtClean="0"/>
                        <a:t>Yes***</a:t>
                      </a:r>
                      <a:endParaRPr lang="en-CA" sz="1800" dirty="0"/>
                    </a:p>
                  </a:txBody>
                  <a:tcPr marL="93274" marR="93274" marT="46630" marB="46630" anchor="ctr"/>
                </a:tc>
              </a:tr>
              <a:tr h="6837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dirty="0" smtClean="0"/>
                        <a:t>Excel 2010 with PowerPivot</a:t>
                      </a:r>
                      <a:r>
                        <a:rPr lang="en-CA" sz="1800" baseline="0" dirty="0" smtClean="0"/>
                        <a:t> (2012 SP1)</a:t>
                      </a:r>
                      <a:endParaRPr lang="en-CA" sz="1800" dirty="0" smtClean="0"/>
                    </a:p>
                  </a:txBody>
                  <a:tcPr marL="93274" marR="93274" marT="46630" marB="46630"/>
                </a:tc>
                <a:tc>
                  <a:txBody>
                    <a:bodyPr/>
                    <a:lstStyle/>
                    <a:p>
                      <a:pPr algn="ctr"/>
                      <a:r>
                        <a:rPr lang="en-CA" sz="1800" dirty="0" smtClean="0"/>
                        <a:t>No</a:t>
                      </a:r>
                      <a:endParaRPr lang="en-CA" sz="1800" dirty="0"/>
                    </a:p>
                  </a:txBody>
                  <a:tcPr marL="93274" marR="93274" marT="46630" marB="46630" anchor="ctr"/>
                </a:tc>
                <a:tc>
                  <a:txBody>
                    <a:bodyPr/>
                    <a:lstStyle/>
                    <a:p>
                      <a:pPr algn="ctr"/>
                      <a:r>
                        <a:rPr lang="en-CA" sz="1800" dirty="0" smtClean="0"/>
                        <a:t>Yes**</a:t>
                      </a:r>
                      <a:endParaRPr lang="en-CA" sz="1800" dirty="0"/>
                    </a:p>
                  </a:txBody>
                  <a:tcPr marL="93274" marR="93274" marT="46630" marB="46630" anchor="ctr"/>
                </a:tc>
                <a:tc>
                  <a:txBody>
                    <a:bodyPr/>
                    <a:lstStyle/>
                    <a:p>
                      <a:pPr algn="ctr"/>
                      <a:r>
                        <a:rPr lang="en-CA" sz="1800" dirty="0" smtClean="0"/>
                        <a:t>Yes**</a:t>
                      </a:r>
                      <a:endParaRPr lang="en-CA" sz="1800" dirty="0"/>
                    </a:p>
                  </a:txBody>
                  <a:tcPr marL="93274" marR="93274" marT="46630" marB="46630" anchor="ctr"/>
                </a:tc>
              </a:tr>
              <a:tr h="6837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dirty="0" smtClean="0"/>
                        <a:t>Excel 2013</a:t>
                      </a:r>
                      <a:r>
                        <a:rPr lang="en-CA" sz="1800" baseline="0" dirty="0" smtClean="0"/>
                        <a:t> with or Without PowerPivot</a:t>
                      </a:r>
                      <a:endParaRPr lang="en-CA" sz="1800" dirty="0" smtClean="0"/>
                    </a:p>
                  </a:txBody>
                  <a:tcPr marL="93274" marR="93274" marT="46630" marB="46630"/>
                </a:tc>
                <a:tc>
                  <a:txBody>
                    <a:bodyPr/>
                    <a:lstStyle/>
                    <a:p>
                      <a:pPr algn="ctr"/>
                      <a:r>
                        <a:rPr lang="en-CA" sz="1800" dirty="0" smtClean="0"/>
                        <a:t>No</a:t>
                      </a:r>
                      <a:endParaRPr lang="en-CA" sz="1800" dirty="0"/>
                    </a:p>
                  </a:txBody>
                  <a:tcPr marL="93274" marR="93274" marT="46630" marB="46630" anchor="ctr"/>
                </a:tc>
                <a:tc>
                  <a:txBody>
                    <a:bodyPr/>
                    <a:lstStyle/>
                    <a:p>
                      <a:pPr algn="ctr"/>
                      <a:r>
                        <a:rPr lang="en-CA" sz="1800" dirty="0" smtClean="0"/>
                        <a:t>No</a:t>
                      </a:r>
                      <a:endParaRPr lang="en-CA" sz="1800" dirty="0"/>
                    </a:p>
                  </a:txBody>
                  <a:tcPr marL="93274" marR="93274" marT="46630" marB="46630" anchor="ctr"/>
                </a:tc>
                <a:tc>
                  <a:txBody>
                    <a:bodyPr/>
                    <a:lstStyle/>
                    <a:p>
                      <a:pPr algn="ctr"/>
                      <a:r>
                        <a:rPr lang="en-CA" sz="1800" dirty="0" smtClean="0"/>
                        <a:t>Yes</a:t>
                      </a:r>
                      <a:endParaRPr lang="en-CA" sz="1800" dirty="0"/>
                    </a:p>
                  </a:txBody>
                  <a:tcPr marL="93274" marR="93274" marT="46630" marB="46630" anchor="ctr"/>
                </a:tc>
              </a:tr>
            </a:tbl>
          </a:graphicData>
        </a:graphic>
      </p:graphicFrame>
      <p:sp>
        <p:nvSpPr>
          <p:cNvPr id="4" name="TextBox 3"/>
          <p:cNvSpPr txBox="1"/>
          <p:nvPr/>
        </p:nvSpPr>
        <p:spPr>
          <a:xfrm>
            <a:off x="782799" y="5480185"/>
            <a:ext cx="7024357" cy="1161443"/>
          </a:xfrm>
          <a:prstGeom prst="rect">
            <a:avLst/>
          </a:prstGeom>
          <a:noFill/>
        </p:spPr>
        <p:txBody>
          <a:bodyPr wrap="square" lIns="93252" tIns="46624" rIns="93252" bIns="46624" rtlCol="0">
            <a:spAutoFit/>
          </a:bodyPr>
          <a:lstStyle/>
          <a:p>
            <a:pPr defTabSz="932513"/>
            <a:r>
              <a:rPr lang="en-CA" sz="1600" dirty="0">
                <a:solidFill>
                  <a:srgbClr val="505050"/>
                </a:solidFill>
              </a:rPr>
              <a:t>* 	Can Only Refresh Slicers</a:t>
            </a:r>
          </a:p>
          <a:p>
            <a:pPr defTabSz="932513"/>
            <a:r>
              <a:rPr lang="en-CA" sz="1600" dirty="0">
                <a:solidFill>
                  <a:srgbClr val="505050"/>
                </a:solidFill>
              </a:rPr>
              <a:t>** 	Cannot use SP1 features with Power View</a:t>
            </a:r>
          </a:p>
          <a:p>
            <a:pPr defTabSz="932513"/>
            <a:r>
              <a:rPr lang="en-CA" sz="1600" dirty="0">
                <a:solidFill>
                  <a:srgbClr val="505050"/>
                </a:solidFill>
              </a:rPr>
              <a:t>*** 	Limited to pre SP1 PowerPivot feature set</a:t>
            </a:r>
          </a:p>
          <a:p>
            <a:pPr defTabSz="932513"/>
            <a:endParaRPr lang="en-CA" sz="1000" dirty="0">
              <a:solidFill>
                <a:srgbClr val="505050"/>
              </a:solidFill>
            </a:endParaRPr>
          </a:p>
          <a:p>
            <a:pPr defTabSz="932513"/>
            <a:endParaRPr lang="en-CA" sz="1000" dirty="0">
              <a:solidFill>
                <a:srgbClr val="505050"/>
              </a:solidFill>
            </a:endParaRPr>
          </a:p>
        </p:txBody>
      </p:sp>
    </p:spTree>
    <p:extLst>
      <p:ext uri="{BB962C8B-B14F-4D97-AF65-F5344CB8AC3E}">
        <p14:creationId xmlns:p14="http://schemas.microsoft.com/office/powerpoint/2010/main" val="290419851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Reporting Services requirements (IM)</a:t>
            </a:r>
            <a:endParaRPr lang="en-CA" dirty="0"/>
          </a:p>
        </p:txBody>
      </p:sp>
      <p:sp>
        <p:nvSpPr>
          <p:cNvPr id="3" name="Rectangle 2"/>
          <p:cNvSpPr/>
          <p:nvPr/>
        </p:nvSpPr>
        <p:spPr bwMode="auto">
          <a:xfrm>
            <a:off x="668708" y="2028435"/>
            <a:ext cx="2751570" cy="286421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ctr" anchorCtr="0" forceAA="0" compatLnSpc="1">
            <a:prstTxWarp prst="textNoShape">
              <a:avLst/>
            </a:prstTxWarp>
            <a:noAutofit/>
          </a:bodyPr>
          <a:lstStyle/>
          <a:p>
            <a:pPr defTabSz="950943" fontAlgn="base">
              <a:spcBef>
                <a:spcPts val="612"/>
              </a:spcBef>
              <a:spcAft>
                <a:spcPts val="612"/>
              </a:spcAft>
            </a:pPr>
            <a:r>
              <a:rPr lang="en-CA" sz="3700" dirty="0">
                <a:gradFill>
                  <a:gsLst>
                    <a:gs pos="0">
                      <a:srgbClr val="FFFFFF"/>
                    </a:gs>
                    <a:gs pos="100000">
                      <a:srgbClr val="FFFFFF"/>
                    </a:gs>
                  </a:gsLst>
                  <a:lin ang="5400000" scaled="0"/>
                </a:gradFill>
                <a:latin typeface="Segoe UI Light"/>
                <a:ea typeface="Segoe UI" pitchFamily="34" charset="0"/>
                <a:cs typeface="Segoe UI" pitchFamily="34" charset="0"/>
              </a:rPr>
              <a:t>SharePoint Foundation</a:t>
            </a:r>
          </a:p>
          <a:p>
            <a:pPr defTabSz="932513">
              <a:spcAft>
                <a:spcPts val="612"/>
              </a:spcAft>
              <a:defRPr/>
            </a:pPr>
            <a:r>
              <a:rPr lang="en-CA" sz="1600" dirty="0">
                <a:solidFill>
                  <a:sysClr val="window" lastClr="FFFFFF">
                    <a:lumMod val="95000"/>
                  </a:sysClr>
                </a:solidFill>
                <a:latin typeface="Segoe UI Light"/>
                <a:cs typeface="Arial" pitchFamily="34" charset="0"/>
              </a:rPr>
              <a:t>Deploys as SP service application </a:t>
            </a:r>
          </a:p>
          <a:p>
            <a:pPr defTabSz="950943" fontAlgn="base">
              <a:spcBef>
                <a:spcPts val="612"/>
              </a:spcBef>
              <a:spcAft>
                <a:spcPts val="612"/>
              </a:spcAft>
            </a:pPr>
            <a:endParaRPr lang="en-CA" sz="37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4" name="Rectangle 3"/>
          <p:cNvSpPr/>
          <p:nvPr/>
        </p:nvSpPr>
        <p:spPr bwMode="auto">
          <a:xfrm>
            <a:off x="3466667" y="2028433"/>
            <a:ext cx="2751570" cy="286421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ctr" anchorCtr="0" forceAA="0" compatLnSpc="1">
            <a:prstTxWarp prst="textNoShape">
              <a:avLst/>
            </a:prstTxWarp>
            <a:noAutofit/>
          </a:bodyPr>
          <a:lstStyle/>
          <a:p>
            <a:pPr defTabSz="950943" fontAlgn="base">
              <a:spcBef>
                <a:spcPts val="612"/>
              </a:spcBef>
              <a:spcAft>
                <a:spcPts val="612"/>
              </a:spcAft>
            </a:pPr>
            <a:r>
              <a:rPr lang="en-CA" sz="3700" dirty="0">
                <a:gradFill>
                  <a:gsLst>
                    <a:gs pos="0">
                      <a:srgbClr val="FFFFFF"/>
                    </a:gs>
                    <a:gs pos="100000">
                      <a:srgbClr val="FFFFFF"/>
                    </a:gs>
                  </a:gsLst>
                  <a:lin ang="5400000" scaled="0"/>
                </a:gradFill>
                <a:latin typeface="Segoe UI Light"/>
                <a:ea typeface="Segoe UI" pitchFamily="34" charset="0"/>
                <a:cs typeface="Segoe UI" pitchFamily="34" charset="0"/>
              </a:rPr>
              <a:t>SQL Server Standard</a:t>
            </a:r>
            <a:endParaRPr lang="en-CA" sz="2000" dirty="0">
              <a:solidFill>
                <a:sysClr val="window" lastClr="FFFFFF">
                  <a:lumMod val="95000"/>
                </a:sysClr>
              </a:solidFill>
              <a:latin typeface="Segoe UI Light"/>
              <a:cs typeface="Arial" pitchFamily="34" charset="0"/>
            </a:endParaRPr>
          </a:p>
        </p:txBody>
      </p:sp>
      <p:sp>
        <p:nvSpPr>
          <p:cNvPr id="5" name="Rectangle 4"/>
          <p:cNvSpPr/>
          <p:nvPr/>
        </p:nvSpPr>
        <p:spPr bwMode="auto">
          <a:xfrm>
            <a:off x="9062585" y="2028433"/>
            <a:ext cx="2798207" cy="286421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ctr" anchorCtr="0" forceAA="0" compatLnSpc="1">
            <a:prstTxWarp prst="textNoShape">
              <a:avLst/>
            </a:prstTxWarp>
            <a:noAutofit/>
          </a:bodyPr>
          <a:lstStyle/>
          <a:p>
            <a:pPr defTabSz="950943" fontAlgn="base">
              <a:spcBef>
                <a:spcPts val="612"/>
              </a:spcBef>
              <a:spcAft>
                <a:spcPts val="612"/>
              </a:spcAft>
            </a:pPr>
            <a:r>
              <a:rPr lang="en-CA" sz="2400" dirty="0">
                <a:gradFill>
                  <a:gsLst>
                    <a:gs pos="0">
                      <a:srgbClr val="FFFFFF"/>
                    </a:gs>
                    <a:gs pos="100000">
                      <a:srgbClr val="FFFFFF"/>
                    </a:gs>
                  </a:gsLst>
                  <a:lin ang="5400000" scaled="0"/>
                </a:gradFill>
                <a:latin typeface="Segoe UI Light"/>
                <a:ea typeface="Segoe UI" pitchFamily="34" charset="0"/>
                <a:cs typeface="Segoe UI" pitchFamily="34" charset="0"/>
              </a:rPr>
              <a:t>Analysis Services Tabular Engine</a:t>
            </a:r>
          </a:p>
          <a:p>
            <a:pPr defTabSz="932513">
              <a:spcAft>
                <a:spcPts val="612"/>
              </a:spcAft>
              <a:defRPr/>
            </a:pPr>
            <a:r>
              <a:rPr lang="en-CA" sz="1600" dirty="0">
                <a:solidFill>
                  <a:sysClr val="window" lastClr="FFFFFF">
                    <a:lumMod val="95000"/>
                  </a:sysClr>
                </a:solidFill>
                <a:latin typeface="Segoe UI Light"/>
                <a:cs typeface="Arial" pitchFamily="34" charset="0"/>
              </a:rPr>
              <a:t>Required for BISM/Power View</a:t>
            </a:r>
            <a:endParaRPr lang="en-CA" sz="16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6" name="Rectangle 5"/>
          <p:cNvSpPr/>
          <p:nvPr/>
        </p:nvSpPr>
        <p:spPr bwMode="auto">
          <a:xfrm>
            <a:off x="6264626" y="2028433"/>
            <a:ext cx="2751570" cy="286421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ctr" anchorCtr="0" forceAA="0" compatLnSpc="1">
            <a:prstTxWarp prst="textNoShape">
              <a:avLst/>
            </a:prstTxWarp>
            <a:noAutofit/>
          </a:bodyPr>
          <a:lstStyle/>
          <a:p>
            <a:pPr defTabSz="950943" fontAlgn="base">
              <a:spcBef>
                <a:spcPts val="612"/>
              </a:spcBef>
              <a:spcAft>
                <a:spcPts val="612"/>
              </a:spcAft>
            </a:pPr>
            <a:r>
              <a:rPr lang="en-CA" sz="3300" dirty="0">
                <a:gradFill>
                  <a:gsLst>
                    <a:gs pos="0">
                      <a:srgbClr val="FFFFFF"/>
                    </a:gs>
                    <a:gs pos="100000">
                      <a:srgbClr val="FFFFFF"/>
                    </a:gs>
                  </a:gsLst>
                  <a:lin ang="5400000" scaled="0"/>
                </a:gradFill>
                <a:latin typeface="Segoe UI Light"/>
                <a:ea typeface="Segoe UI" pitchFamily="34" charset="0"/>
                <a:cs typeface="Segoe UI" pitchFamily="34" charset="0"/>
              </a:rPr>
              <a:t>SQL Server BI or Enterprise</a:t>
            </a:r>
          </a:p>
          <a:p>
            <a:pPr defTabSz="932513">
              <a:spcAft>
                <a:spcPts val="612"/>
              </a:spcAft>
              <a:defRPr/>
            </a:pPr>
            <a:r>
              <a:rPr lang="en-CA" sz="1600" dirty="0">
                <a:solidFill>
                  <a:sysClr val="window" lastClr="FFFFFF">
                    <a:lumMod val="95000"/>
                  </a:sysClr>
                </a:solidFill>
                <a:latin typeface="Segoe UI Light"/>
                <a:cs typeface="Arial" pitchFamily="34" charset="0"/>
              </a:rPr>
              <a:t>Alerting</a:t>
            </a:r>
          </a:p>
          <a:p>
            <a:pPr defTabSz="932513">
              <a:spcAft>
                <a:spcPts val="612"/>
              </a:spcAft>
              <a:defRPr/>
            </a:pPr>
            <a:r>
              <a:rPr lang="en-CA" sz="1600" dirty="0">
                <a:solidFill>
                  <a:sysClr val="window" lastClr="FFFFFF">
                    <a:lumMod val="95000"/>
                  </a:sysClr>
                </a:solidFill>
                <a:latin typeface="Segoe UI Light"/>
                <a:ea typeface="Segoe UI" pitchFamily="34" charset="0"/>
                <a:cs typeface="Arial" pitchFamily="34" charset="0"/>
              </a:rPr>
              <a:t>Self service subscriptions</a:t>
            </a:r>
          </a:p>
          <a:p>
            <a:pPr defTabSz="932513">
              <a:spcAft>
                <a:spcPts val="612"/>
              </a:spcAft>
              <a:defRPr/>
            </a:pPr>
            <a:r>
              <a:rPr lang="en-CA" sz="1600" dirty="0">
                <a:solidFill>
                  <a:sysClr val="window" lastClr="FFFFFF">
                    <a:lumMod val="95000"/>
                  </a:sysClr>
                </a:solidFill>
                <a:latin typeface="Segoe UI Light"/>
                <a:ea typeface="Segoe UI" pitchFamily="34" charset="0"/>
                <a:cs typeface="Arial" pitchFamily="34" charset="0"/>
              </a:rPr>
              <a:t>Power View</a:t>
            </a:r>
            <a:endParaRPr lang="en-CA" sz="16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51011025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PerformancePoint requirements</a:t>
            </a:r>
            <a:endParaRPr lang="en-CA" dirty="0"/>
          </a:p>
        </p:txBody>
      </p:sp>
      <p:sp>
        <p:nvSpPr>
          <p:cNvPr id="4" name="Rectangle 3"/>
          <p:cNvSpPr/>
          <p:nvPr/>
        </p:nvSpPr>
        <p:spPr bwMode="auto">
          <a:xfrm>
            <a:off x="1590767" y="2028435"/>
            <a:ext cx="2751570" cy="271733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ctr" anchorCtr="0" forceAA="0" compatLnSpc="1">
            <a:prstTxWarp prst="textNoShape">
              <a:avLst/>
            </a:prstTxWarp>
            <a:noAutofit/>
          </a:bodyPr>
          <a:lstStyle/>
          <a:p>
            <a:pPr defTabSz="950943" fontAlgn="base">
              <a:spcBef>
                <a:spcPts val="612"/>
              </a:spcBef>
              <a:spcAft>
                <a:spcPts val="612"/>
              </a:spcAft>
            </a:pPr>
            <a:r>
              <a:rPr lang="en-CA" sz="3700" dirty="0">
                <a:gradFill>
                  <a:gsLst>
                    <a:gs pos="0">
                      <a:srgbClr val="FFFFFF"/>
                    </a:gs>
                    <a:gs pos="100000">
                      <a:srgbClr val="FFFFFF"/>
                    </a:gs>
                  </a:gsLst>
                  <a:lin ang="5400000" scaled="0"/>
                </a:gradFill>
                <a:latin typeface="Segoe UI Light"/>
                <a:ea typeface="Segoe UI" pitchFamily="34" charset="0"/>
                <a:cs typeface="Segoe UI" pitchFamily="34" charset="0"/>
              </a:rPr>
              <a:t>SharePoint Enterprise</a:t>
            </a:r>
          </a:p>
          <a:p>
            <a:pPr defTabSz="932513">
              <a:spcAft>
                <a:spcPts val="612"/>
              </a:spcAft>
              <a:defRPr/>
            </a:pPr>
            <a:r>
              <a:rPr lang="en-CA" sz="1600" dirty="0">
                <a:solidFill>
                  <a:sysClr val="window" lastClr="FFFFFF">
                    <a:lumMod val="95000"/>
                  </a:sysClr>
                </a:solidFill>
                <a:latin typeface="Segoe UI Light"/>
                <a:cs typeface="Arial" pitchFamily="34" charset="0"/>
              </a:rPr>
              <a:t>Deploys as SP service application </a:t>
            </a:r>
          </a:p>
          <a:p>
            <a:pPr defTabSz="950943" fontAlgn="base">
              <a:spcBef>
                <a:spcPts val="612"/>
              </a:spcBef>
              <a:spcAft>
                <a:spcPts val="612"/>
              </a:spcAft>
            </a:pPr>
            <a:endParaRPr lang="en-CA" sz="37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7" name="Rectangle 6"/>
          <p:cNvSpPr/>
          <p:nvPr/>
        </p:nvSpPr>
        <p:spPr bwMode="auto">
          <a:xfrm>
            <a:off x="7907631" y="2028432"/>
            <a:ext cx="2798207" cy="271733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ctr" anchorCtr="0" forceAA="0" compatLnSpc="1">
            <a:prstTxWarp prst="textNoShape">
              <a:avLst/>
            </a:prstTxWarp>
            <a:noAutofit/>
          </a:bodyPr>
          <a:lstStyle/>
          <a:p>
            <a:pPr defTabSz="950943" fontAlgn="base">
              <a:spcBef>
                <a:spcPts val="612"/>
              </a:spcBef>
              <a:spcAft>
                <a:spcPts val="612"/>
              </a:spcAft>
            </a:pPr>
            <a:r>
              <a:rPr lang="en-CA" sz="2400" dirty="0">
                <a:gradFill>
                  <a:gsLst>
                    <a:gs pos="0">
                      <a:srgbClr val="FFFFFF"/>
                    </a:gs>
                    <a:gs pos="100000">
                      <a:srgbClr val="FFFFFF"/>
                    </a:gs>
                  </a:gsLst>
                  <a:lin ang="5400000" scaled="0"/>
                </a:gradFill>
                <a:latin typeface="Segoe UI Light"/>
                <a:ea typeface="Segoe UI" pitchFamily="34" charset="0"/>
                <a:cs typeface="Segoe UI" pitchFamily="34" charset="0"/>
              </a:rPr>
              <a:t>SQL Server Analysis Services</a:t>
            </a:r>
          </a:p>
          <a:p>
            <a:pPr defTabSz="932513">
              <a:spcAft>
                <a:spcPts val="612"/>
              </a:spcAft>
              <a:defRPr/>
            </a:pPr>
            <a:r>
              <a:rPr lang="en-CA" sz="1600" dirty="0">
                <a:solidFill>
                  <a:sysClr val="window" lastClr="FFFFFF">
                    <a:lumMod val="95000"/>
                  </a:sysClr>
                </a:solidFill>
                <a:latin typeface="Segoe UI Light"/>
                <a:cs typeface="Arial" pitchFamily="34" charset="0"/>
              </a:rPr>
              <a:t>For analytic charts/grids</a:t>
            </a:r>
            <a:endParaRPr lang="en-CA" sz="16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54273876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Installing SharePoint BI Components</a:t>
            </a:r>
            <a:endParaRPr lang="en-CA" dirty="0"/>
          </a:p>
        </p:txBody>
      </p:sp>
      <p:sp>
        <p:nvSpPr>
          <p:cNvPr id="4" name="Rectangle 3"/>
          <p:cNvSpPr/>
          <p:nvPr/>
        </p:nvSpPr>
        <p:spPr bwMode="auto">
          <a:xfrm>
            <a:off x="1590767" y="2028435"/>
            <a:ext cx="2751570" cy="271733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ctr" anchorCtr="0" forceAA="0" compatLnSpc="1">
            <a:prstTxWarp prst="textNoShape">
              <a:avLst/>
            </a:prstTxWarp>
            <a:noAutofit/>
          </a:bodyPr>
          <a:lstStyle/>
          <a:p>
            <a:pPr defTabSz="950943" fontAlgn="base">
              <a:spcBef>
                <a:spcPts val="612"/>
              </a:spcBef>
              <a:spcAft>
                <a:spcPts val="612"/>
              </a:spcAft>
            </a:pPr>
            <a:r>
              <a:rPr lang="en-CA" sz="3700" dirty="0">
                <a:gradFill>
                  <a:gsLst>
                    <a:gs pos="0">
                      <a:srgbClr val="FFFFFF"/>
                    </a:gs>
                    <a:gs pos="100000">
                      <a:srgbClr val="FFFFFF"/>
                    </a:gs>
                  </a:gsLst>
                  <a:lin ang="5400000" scaled="0"/>
                </a:gradFill>
                <a:latin typeface="Segoe UI Light"/>
                <a:ea typeface="Segoe UI" pitchFamily="34" charset="0"/>
                <a:cs typeface="Segoe UI" pitchFamily="34" charset="0"/>
              </a:rPr>
              <a:t>Office</a:t>
            </a:r>
          </a:p>
          <a:p>
            <a:pPr defTabSz="950943" fontAlgn="base">
              <a:spcBef>
                <a:spcPts val="612"/>
              </a:spcBef>
              <a:spcAft>
                <a:spcPts val="612"/>
              </a:spcAft>
            </a:pPr>
            <a:r>
              <a:rPr lang="en-CA" sz="1600" dirty="0">
                <a:solidFill>
                  <a:sysClr val="window" lastClr="FFFFFF">
                    <a:lumMod val="95000"/>
                  </a:sysClr>
                </a:solidFill>
                <a:latin typeface="Segoe UI Light"/>
                <a:cs typeface="Arial" pitchFamily="34" charset="0"/>
              </a:rPr>
              <a:t>Excel Services</a:t>
            </a:r>
          </a:p>
          <a:p>
            <a:pPr defTabSz="932513">
              <a:spcAft>
                <a:spcPts val="612"/>
              </a:spcAft>
              <a:defRPr/>
            </a:pPr>
            <a:r>
              <a:rPr lang="en-CA" sz="1600" dirty="0">
                <a:solidFill>
                  <a:sysClr val="window" lastClr="FFFFFF">
                    <a:lumMod val="95000"/>
                  </a:sysClr>
                </a:solidFill>
                <a:latin typeface="Segoe UI Light"/>
                <a:cs typeface="Arial" pitchFamily="34" charset="0"/>
              </a:rPr>
              <a:t>PerformancePoint </a:t>
            </a:r>
          </a:p>
          <a:p>
            <a:pPr defTabSz="932513">
              <a:spcAft>
                <a:spcPts val="612"/>
              </a:spcAft>
              <a:defRPr/>
            </a:pPr>
            <a:r>
              <a:rPr lang="en-CA" sz="1600" dirty="0">
                <a:solidFill>
                  <a:sysClr val="window" lastClr="FFFFFF">
                    <a:lumMod val="95000"/>
                  </a:sysClr>
                </a:solidFill>
                <a:latin typeface="Segoe UI Light"/>
                <a:cs typeface="Arial" pitchFamily="34" charset="0"/>
              </a:rPr>
              <a:t>Other Stuff</a:t>
            </a:r>
          </a:p>
          <a:p>
            <a:pPr defTabSz="950943" fontAlgn="base">
              <a:spcBef>
                <a:spcPts val="612"/>
              </a:spcBef>
              <a:spcAft>
                <a:spcPts val="612"/>
              </a:spcAft>
            </a:pPr>
            <a:endParaRPr lang="en-CA" sz="37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7" name="Rectangle 6"/>
          <p:cNvSpPr/>
          <p:nvPr/>
        </p:nvSpPr>
        <p:spPr bwMode="auto">
          <a:xfrm>
            <a:off x="7907631" y="2028432"/>
            <a:ext cx="2798207" cy="271733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50943" fontAlgn="base">
              <a:spcBef>
                <a:spcPts val="612"/>
              </a:spcBef>
              <a:spcAft>
                <a:spcPts val="612"/>
              </a:spcAft>
            </a:pPr>
            <a:r>
              <a:rPr lang="en-CA" sz="3700" dirty="0">
                <a:gradFill>
                  <a:gsLst>
                    <a:gs pos="0">
                      <a:srgbClr val="FFFFFF"/>
                    </a:gs>
                    <a:gs pos="100000">
                      <a:srgbClr val="FFFFFF"/>
                    </a:gs>
                  </a:gsLst>
                  <a:lin ang="5400000" scaled="0"/>
                </a:gradFill>
                <a:latin typeface="Segoe UI Light"/>
                <a:ea typeface="Segoe UI" pitchFamily="34" charset="0"/>
                <a:cs typeface="Segoe UI" pitchFamily="34" charset="0"/>
              </a:rPr>
              <a:t>SQL Server</a:t>
            </a:r>
          </a:p>
          <a:p>
            <a:pPr defTabSz="950943" fontAlgn="base">
              <a:spcBef>
                <a:spcPts val="612"/>
              </a:spcBef>
              <a:spcAft>
                <a:spcPts val="612"/>
              </a:spcAft>
            </a:pPr>
            <a:r>
              <a:rPr lang="en-CA" sz="1600" dirty="0">
                <a:solidFill>
                  <a:sysClr val="window" lastClr="FFFFFF">
                    <a:lumMod val="95000"/>
                  </a:sysClr>
                </a:solidFill>
                <a:latin typeface="Segoe UI Light"/>
                <a:cs typeface="Arial" pitchFamily="34" charset="0"/>
              </a:rPr>
              <a:t>Reporting Services </a:t>
            </a:r>
          </a:p>
          <a:p>
            <a:pPr defTabSz="950943" fontAlgn="base">
              <a:spcBef>
                <a:spcPts val="612"/>
              </a:spcBef>
              <a:spcAft>
                <a:spcPts val="612"/>
              </a:spcAft>
            </a:pPr>
            <a:r>
              <a:rPr lang="en-CA" sz="1600" dirty="0">
                <a:solidFill>
                  <a:sysClr val="window" lastClr="FFFFFF">
                    <a:lumMod val="95000"/>
                  </a:sysClr>
                </a:solidFill>
                <a:latin typeface="Segoe UI Light"/>
                <a:ea typeface="Segoe UI" pitchFamily="34" charset="0"/>
                <a:cs typeface="Arial" pitchFamily="34" charset="0"/>
              </a:rPr>
              <a:t>PowerPivot</a:t>
            </a:r>
          </a:p>
          <a:p>
            <a:pPr defTabSz="950943" fontAlgn="base">
              <a:spcBef>
                <a:spcPts val="612"/>
              </a:spcBef>
              <a:spcAft>
                <a:spcPts val="612"/>
              </a:spcAft>
            </a:pPr>
            <a:r>
              <a:rPr lang="en-CA" sz="1600" dirty="0">
                <a:solidFill>
                  <a:sysClr val="window" lastClr="FFFFFF">
                    <a:lumMod val="95000"/>
                  </a:sysClr>
                </a:solidFill>
                <a:latin typeface="Segoe UI Light"/>
                <a:ea typeface="Segoe UI" pitchFamily="34" charset="0"/>
                <a:cs typeface="Arial" pitchFamily="34" charset="0"/>
              </a:rPr>
              <a:t>Analysis Services</a:t>
            </a:r>
            <a:endParaRPr lang="en-CA" sz="16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39436698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Standard 2 server farm</a:t>
            </a:r>
            <a:endParaRPr lang="en-CA" dirty="0"/>
          </a:p>
        </p:txBody>
      </p:sp>
      <p:graphicFrame>
        <p:nvGraphicFramePr>
          <p:cNvPr id="3" name="Diagram 2"/>
          <p:cNvGraphicFramePr/>
          <p:nvPr>
            <p:extLst>
              <p:ext uri="{D42A27DB-BD31-4B8C-83A1-F6EECF244321}">
                <p14:modId xmlns:p14="http://schemas.microsoft.com/office/powerpoint/2010/main" val="1030120698"/>
              </p:ext>
            </p:extLst>
          </p:nvPr>
        </p:nvGraphicFramePr>
        <p:xfrm>
          <a:off x="1923768" y="2350937"/>
          <a:ext cx="3730943" cy="34972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p:cNvGraphicFramePr/>
          <p:nvPr>
            <p:extLst>
              <p:ext uri="{D42A27DB-BD31-4B8C-83A1-F6EECF244321}">
                <p14:modId xmlns:p14="http://schemas.microsoft.com/office/powerpoint/2010/main" val="2738254327"/>
              </p:ext>
            </p:extLst>
          </p:nvPr>
        </p:nvGraphicFramePr>
        <p:xfrm>
          <a:off x="6276533" y="2350937"/>
          <a:ext cx="3653215" cy="349726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39880373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BI </a:t>
            </a:r>
            <a:r>
              <a:rPr lang="en-CA" dirty="0" smtClean="0"/>
              <a:t>integration </a:t>
            </a:r>
            <a:r>
              <a:rPr lang="en-CA" dirty="0"/>
              <a:t>– </a:t>
            </a:r>
            <a:r>
              <a:rPr lang="en-CA" dirty="0" smtClean="0"/>
              <a:t>classic mistake</a:t>
            </a:r>
            <a:endParaRPr lang="en-CA" dirty="0"/>
          </a:p>
        </p:txBody>
      </p:sp>
      <p:graphicFrame>
        <p:nvGraphicFramePr>
          <p:cNvPr id="3" name="Diagram 2"/>
          <p:cNvGraphicFramePr/>
          <p:nvPr>
            <p:extLst>
              <p:ext uri="{D42A27DB-BD31-4B8C-83A1-F6EECF244321}">
                <p14:modId xmlns:p14="http://schemas.microsoft.com/office/powerpoint/2010/main" val="1990352868"/>
              </p:ext>
            </p:extLst>
          </p:nvPr>
        </p:nvGraphicFramePr>
        <p:xfrm>
          <a:off x="2154674" y="2176074"/>
          <a:ext cx="3810947" cy="34972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p:cNvGraphicFramePr/>
          <p:nvPr>
            <p:extLst>
              <p:ext uri="{D42A27DB-BD31-4B8C-83A1-F6EECF244321}">
                <p14:modId xmlns:p14="http://schemas.microsoft.com/office/powerpoint/2010/main" val="977838006"/>
              </p:ext>
            </p:extLst>
          </p:nvPr>
        </p:nvGraphicFramePr>
        <p:xfrm>
          <a:off x="6509717" y="2176074"/>
          <a:ext cx="3653215" cy="349726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07004661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BI integration – 2 server farm</a:t>
            </a:r>
            <a:endParaRPr lang="en-CA" dirty="0"/>
          </a:p>
        </p:txBody>
      </p:sp>
      <p:graphicFrame>
        <p:nvGraphicFramePr>
          <p:cNvPr id="3" name="Diagram 2"/>
          <p:cNvGraphicFramePr/>
          <p:nvPr>
            <p:extLst>
              <p:ext uri="{D42A27DB-BD31-4B8C-83A1-F6EECF244321}">
                <p14:modId xmlns:p14="http://schemas.microsoft.com/office/powerpoint/2010/main" val="2712946589"/>
              </p:ext>
            </p:extLst>
          </p:nvPr>
        </p:nvGraphicFramePr>
        <p:xfrm>
          <a:off x="1128497" y="2026397"/>
          <a:ext cx="4730251" cy="40743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p:cNvGraphicFramePr/>
          <p:nvPr>
            <p:extLst>
              <p:ext uri="{D42A27DB-BD31-4B8C-83A1-F6EECF244321}">
                <p14:modId xmlns:p14="http://schemas.microsoft.com/office/powerpoint/2010/main" val="2301315946"/>
              </p:ext>
            </p:extLst>
          </p:nvPr>
        </p:nvGraphicFramePr>
        <p:xfrm>
          <a:off x="6247387" y="2026397"/>
          <a:ext cx="4473317" cy="407438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82456714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Setup and configuration  </a:t>
            </a:r>
            <a:endParaRPr lang="en-CA" dirty="0"/>
          </a:p>
        </p:txBody>
      </p:sp>
      <p:sp>
        <p:nvSpPr>
          <p:cNvPr id="3" name="Text Placeholder 2"/>
          <p:cNvSpPr>
            <a:spLocks noGrp="1"/>
          </p:cNvSpPr>
          <p:nvPr>
            <p:ph type="body" sz="quarter" idx="12"/>
          </p:nvPr>
        </p:nvSpPr>
        <p:spPr/>
        <p:txBody>
          <a:bodyPr/>
          <a:lstStyle/>
          <a:p>
            <a:r>
              <a:rPr lang="en-CA" dirty="0" smtClean="0"/>
              <a:t>Analysis Services SharePoint mode</a:t>
            </a:r>
            <a:endParaRPr lang="en-CA" dirty="0"/>
          </a:p>
        </p:txBody>
      </p:sp>
    </p:spTree>
    <p:extLst>
      <p:ext uri="{BB962C8B-B14F-4D97-AF65-F5344CB8AC3E}">
        <p14:creationId xmlns:p14="http://schemas.microsoft.com/office/powerpoint/2010/main" val="18972417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240035" y="515250"/>
            <a:ext cx="7956406" cy="5964030"/>
          </a:xfrm>
          <a:prstGeom prst="rect">
            <a:avLst/>
          </a:prstGeom>
        </p:spPr>
      </p:pic>
      <p:sp>
        <p:nvSpPr>
          <p:cNvPr id="3" name="Title 2"/>
          <p:cNvSpPr>
            <a:spLocks noGrp="1"/>
          </p:cNvSpPr>
          <p:nvPr>
            <p:ph type="title"/>
          </p:nvPr>
        </p:nvSpPr>
        <p:spPr/>
        <p:txBody>
          <a:bodyPr/>
          <a:lstStyle/>
          <a:p>
            <a:endParaRPr lang="en-CA"/>
          </a:p>
        </p:txBody>
      </p:sp>
    </p:spTree>
    <p:extLst>
      <p:ext uri="{BB962C8B-B14F-4D97-AF65-F5344CB8AC3E}">
        <p14:creationId xmlns:p14="http://schemas.microsoft.com/office/powerpoint/2010/main" val="157005141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Configuring your SharePoint farm for Business Intelligence</a:t>
            </a:r>
          </a:p>
        </p:txBody>
      </p:sp>
      <p:sp>
        <p:nvSpPr>
          <p:cNvPr id="3" name="Subtitle 2"/>
          <p:cNvSpPr>
            <a:spLocks noGrp="1"/>
          </p:cNvSpPr>
          <p:nvPr>
            <p:ph type="body" sz="quarter" idx="12"/>
          </p:nvPr>
        </p:nvSpPr>
        <p:spPr>
          <a:xfrm>
            <a:off x="4846640" y="5326042"/>
            <a:ext cx="3354801" cy="815114"/>
          </a:xfrm>
        </p:spPr>
        <p:txBody>
          <a:bodyPr/>
          <a:lstStyle/>
          <a:p>
            <a:r>
              <a:rPr lang="en-CA" sz="2400" dirty="0"/>
              <a:t>John P White</a:t>
            </a:r>
          </a:p>
          <a:p>
            <a:r>
              <a:rPr lang="en-CA" sz="2400" dirty="0"/>
              <a:t>CTO, UnlimitedViz</a:t>
            </a:r>
          </a:p>
        </p:txBody>
      </p:sp>
      <p:sp>
        <p:nvSpPr>
          <p:cNvPr id="4" name="Subtitle 2"/>
          <p:cNvSpPr txBox="1">
            <a:spLocks/>
          </p:cNvSpPr>
          <p:nvPr/>
        </p:nvSpPr>
        <p:spPr>
          <a:xfrm>
            <a:off x="8568701" y="5326042"/>
            <a:ext cx="3575157" cy="815114"/>
          </a:xfrm>
          <a:prstGeom prst="rect">
            <a:avLst/>
          </a:prstGeom>
          <a:noFill/>
        </p:spPr>
        <p:txBody>
          <a:bodyPr vert="horz" wrap="square" lIns="149202" tIns="111901" rIns="149202" bIns="111901" rtlCol="0">
            <a:noAutofit/>
          </a:bodyPr>
          <a:lstStyle>
            <a:lvl1pPr marL="0" marR="0" indent="0" algn="l" defTabSz="914367" rtl="0" eaLnBrk="1" fontAlgn="auto" latinLnBrk="0" hangingPunct="1">
              <a:lnSpc>
                <a:spcPct val="90000"/>
              </a:lnSpc>
              <a:spcBef>
                <a:spcPts val="0"/>
              </a:spcBef>
              <a:spcAft>
                <a:spcPts val="0"/>
              </a:spcAft>
              <a:buClrTx/>
              <a:buSzPct val="90000"/>
              <a:buFont typeface="Arial" pitchFamily="34" charset="0"/>
              <a:buNone/>
              <a:tabLst/>
              <a:defRPr sz="3137" kern="1200" spc="0" baseline="0">
                <a:gradFill>
                  <a:gsLst>
                    <a:gs pos="2917">
                      <a:schemeClr val="tx1"/>
                    </a:gs>
                    <a:gs pos="3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r"/>
            <a:r>
              <a:rPr lang="en-CA" sz="2400" dirty="0">
                <a:gradFill>
                  <a:gsLst>
                    <a:gs pos="2917">
                      <a:srgbClr val="505050"/>
                    </a:gs>
                    <a:gs pos="30000">
                      <a:srgbClr val="505050"/>
                    </a:gs>
                  </a:gsLst>
                  <a:lin ang="5400000" scaled="0"/>
                </a:gradFill>
              </a:rPr>
              <a:t>Ed Senez</a:t>
            </a:r>
          </a:p>
          <a:p>
            <a:pPr algn="r"/>
            <a:r>
              <a:rPr lang="en-CA" sz="2400" dirty="0">
                <a:gradFill>
                  <a:gsLst>
                    <a:gs pos="2917">
                      <a:srgbClr val="505050"/>
                    </a:gs>
                    <a:gs pos="30000">
                      <a:srgbClr val="505050"/>
                    </a:gs>
                  </a:gsLst>
                  <a:lin ang="5400000" scaled="0"/>
                </a:gradFill>
              </a:rPr>
              <a:t>President, UnlimitedViz</a:t>
            </a:r>
          </a:p>
        </p:txBody>
      </p:sp>
      <p:sp>
        <p:nvSpPr>
          <p:cNvPr id="6" name="Rectangle 5"/>
          <p:cNvSpPr/>
          <p:nvPr/>
        </p:nvSpPr>
        <p:spPr>
          <a:xfrm>
            <a:off x="11141127" y="2248757"/>
            <a:ext cx="974875" cy="376684"/>
          </a:xfrm>
          <a:prstGeom prst="rect">
            <a:avLst/>
          </a:prstGeom>
        </p:spPr>
        <p:txBody>
          <a:bodyPr wrap="none" lIns="93252" tIns="46624" rIns="93252" bIns="46624">
            <a:spAutoFit/>
          </a:bodyPr>
          <a:lstStyle/>
          <a:p>
            <a:pPr defTabSz="932513"/>
            <a:r>
              <a:rPr lang="en-CA" dirty="0">
                <a:solidFill>
                  <a:srgbClr val="505050"/>
                </a:solidFill>
              </a:rPr>
              <a:t>SPC165</a:t>
            </a:r>
            <a:endParaRPr lang="en-US" dirty="0">
              <a:solidFill>
                <a:srgbClr val="505050"/>
              </a:solidFill>
            </a:endParaRPr>
          </a:p>
        </p:txBody>
      </p:sp>
    </p:spTree>
    <p:extLst>
      <p:ext uri="{BB962C8B-B14F-4D97-AF65-F5344CB8AC3E}">
        <p14:creationId xmlns:p14="http://schemas.microsoft.com/office/powerpoint/2010/main" val="415788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230320" y="515250"/>
            <a:ext cx="7975836" cy="5964030"/>
          </a:xfrm>
          <a:prstGeom prst="rect">
            <a:avLst/>
          </a:prstGeom>
        </p:spPr>
      </p:pic>
      <p:sp>
        <p:nvSpPr>
          <p:cNvPr id="2" name="Title 1"/>
          <p:cNvSpPr>
            <a:spLocks noGrp="1"/>
          </p:cNvSpPr>
          <p:nvPr>
            <p:ph type="title"/>
          </p:nvPr>
        </p:nvSpPr>
        <p:spPr/>
        <p:txBody>
          <a:bodyPr/>
          <a:lstStyle/>
          <a:p>
            <a:endParaRPr lang="en-CA"/>
          </a:p>
        </p:txBody>
      </p:sp>
    </p:spTree>
    <p:extLst>
      <p:ext uri="{BB962C8B-B14F-4D97-AF65-F5344CB8AC3E}">
        <p14:creationId xmlns:p14="http://schemas.microsoft.com/office/powerpoint/2010/main" val="137720653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264324" y="524963"/>
            <a:ext cx="7907832" cy="5944603"/>
          </a:xfrm>
          <a:prstGeom prst="rect">
            <a:avLst/>
          </a:prstGeom>
        </p:spPr>
      </p:pic>
      <p:sp>
        <p:nvSpPr>
          <p:cNvPr id="3" name="Title 2"/>
          <p:cNvSpPr>
            <a:spLocks noGrp="1"/>
          </p:cNvSpPr>
          <p:nvPr>
            <p:ph type="title"/>
          </p:nvPr>
        </p:nvSpPr>
        <p:spPr/>
        <p:txBody>
          <a:bodyPr/>
          <a:lstStyle/>
          <a:p>
            <a:endParaRPr lang="en-CA"/>
          </a:p>
        </p:txBody>
      </p:sp>
    </p:spTree>
    <p:extLst>
      <p:ext uri="{BB962C8B-B14F-4D97-AF65-F5344CB8AC3E}">
        <p14:creationId xmlns:p14="http://schemas.microsoft.com/office/powerpoint/2010/main" val="93551454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Setup and configuration</a:t>
            </a:r>
            <a:endParaRPr lang="en-CA" dirty="0"/>
          </a:p>
        </p:txBody>
      </p:sp>
      <p:sp>
        <p:nvSpPr>
          <p:cNvPr id="3" name="Text Placeholder 2"/>
          <p:cNvSpPr>
            <a:spLocks noGrp="1"/>
          </p:cNvSpPr>
          <p:nvPr>
            <p:ph type="body" sz="quarter" idx="12"/>
          </p:nvPr>
        </p:nvSpPr>
        <p:spPr/>
        <p:txBody>
          <a:bodyPr/>
          <a:lstStyle/>
          <a:p>
            <a:r>
              <a:rPr lang="en-CA" dirty="0" smtClean="0"/>
              <a:t>PowerPivot for SharePoint</a:t>
            </a:r>
          </a:p>
          <a:p>
            <a:pPr marL="0" lvl="1" indent="0">
              <a:spcBef>
                <a:spcPts val="0"/>
              </a:spcBef>
              <a:buNone/>
            </a:pPr>
            <a:r>
              <a:rPr lang="en-CA" sz="2000" dirty="0"/>
              <a:t>PowerPivot Add-in available as a download (SQL Feature Pack) - </a:t>
            </a:r>
            <a:r>
              <a:rPr lang="en-CA" sz="2000" dirty="0">
                <a:hlinkClick r:id="rId3"/>
              </a:rPr>
              <a:t>http://www.microsoft.com/en-us/download/details.aspx?id=35580</a:t>
            </a:r>
            <a:endParaRPr lang="en-CA" dirty="0"/>
          </a:p>
        </p:txBody>
      </p:sp>
    </p:spTree>
    <p:extLst>
      <p:ext uri="{BB962C8B-B14F-4D97-AF65-F5344CB8AC3E}">
        <p14:creationId xmlns:p14="http://schemas.microsoft.com/office/powerpoint/2010/main" val="38410797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CA"/>
          </a:p>
        </p:txBody>
      </p:sp>
      <p:pic>
        <p:nvPicPr>
          <p:cNvPr id="3" name="Picture 2"/>
          <p:cNvPicPr>
            <a:picLocks noChangeAspect="1"/>
          </p:cNvPicPr>
          <p:nvPr/>
        </p:nvPicPr>
        <p:blipFill>
          <a:blip r:embed="rId3"/>
          <a:stretch>
            <a:fillRect/>
          </a:stretch>
        </p:blipFill>
        <p:spPr>
          <a:xfrm>
            <a:off x="3177474" y="1724348"/>
            <a:ext cx="5459707" cy="4341892"/>
          </a:xfrm>
          <a:prstGeom prst="rect">
            <a:avLst/>
          </a:prstGeom>
        </p:spPr>
      </p:pic>
    </p:spTree>
    <p:extLst>
      <p:ext uri="{BB962C8B-B14F-4D97-AF65-F5344CB8AC3E}">
        <p14:creationId xmlns:p14="http://schemas.microsoft.com/office/powerpoint/2010/main" val="428813098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720294" y="150997"/>
            <a:ext cx="8995888" cy="6692536"/>
          </a:xfrm>
          <a:prstGeom prst="rect">
            <a:avLst/>
          </a:prstGeom>
        </p:spPr>
      </p:pic>
      <p:sp>
        <p:nvSpPr>
          <p:cNvPr id="3" name="Title 2"/>
          <p:cNvSpPr>
            <a:spLocks noGrp="1"/>
          </p:cNvSpPr>
          <p:nvPr>
            <p:ph type="title"/>
          </p:nvPr>
        </p:nvSpPr>
        <p:spPr/>
        <p:txBody>
          <a:bodyPr/>
          <a:lstStyle/>
          <a:p>
            <a:endParaRPr lang="en-CA"/>
          </a:p>
        </p:txBody>
      </p:sp>
    </p:spTree>
    <p:extLst>
      <p:ext uri="{BB962C8B-B14F-4D97-AF65-F5344CB8AC3E}">
        <p14:creationId xmlns:p14="http://schemas.microsoft.com/office/powerpoint/2010/main" val="170717132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710581" y="160711"/>
            <a:ext cx="9015317" cy="6673108"/>
          </a:xfrm>
          <a:prstGeom prst="rect">
            <a:avLst/>
          </a:prstGeom>
        </p:spPr>
      </p:pic>
      <p:sp>
        <p:nvSpPr>
          <p:cNvPr id="3" name="Title 2"/>
          <p:cNvSpPr>
            <a:spLocks noGrp="1"/>
          </p:cNvSpPr>
          <p:nvPr>
            <p:ph type="title"/>
          </p:nvPr>
        </p:nvSpPr>
        <p:spPr/>
        <p:txBody>
          <a:bodyPr/>
          <a:lstStyle/>
          <a:p>
            <a:endParaRPr lang="en-CA"/>
          </a:p>
        </p:txBody>
      </p:sp>
    </p:spTree>
    <p:extLst>
      <p:ext uri="{BB962C8B-B14F-4D97-AF65-F5344CB8AC3E}">
        <p14:creationId xmlns:p14="http://schemas.microsoft.com/office/powerpoint/2010/main" val="37251974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720294" y="165567"/>
            <a:ext cx="8995888" cy="6663395"/>
          </a:xfrm>
          <a:prstGeom prst="rect">
            <a:avLst/>
          </a:prstGeom>
        </p:spPr>
      </p:pic>
      <p:sp>
        <p:nvSpPr>
          <p:cNvPr id="3" name="Title 2"/>
          <p:cNvSpPr>
            <a:spLocks noGrp="1"/>
          </p:cNvSpPr>
          <p:nvPr>
            <p:ph type="title"/>
          </p:nvPr>
        </p:nvSpPr>
        <p:spPr/>
        <p:txBody>
          <a:bodyPr/>
          <a:lstStyle/>
          <a:p>
            <a:endParaRPr lang="en-CA"/>
          </a:p>
        </p:txBody>
      </p:sp>
    </p:spTree>
    <p:extLst>
      <p:ext uri="{BB962C8B-B14F-4D97-AF65-F5344CB8AC3E}">
        <p14:creationId xmlns:p14="http://schemas.microsoft.com/office/powerpoint/2010/main" val="3483093832"/>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Setup and configuration</a:t>
            </a:r>
            <a:endParaRPr lang="en-CA" dirty="0"/>
          </a:p>
        </p:txBody>
      </p:sp>
      <p:sp>
        <p:nvSpPr>
          <p:cNvPr id="3" name="Content Placeholder 2"/>
          <p:cNvSpPr>
            <a:spLocks noGrp="1"/>
          </p:cNvSpPr>
          <p:nvPr>
            <p:ph type="body" sz="quarter" idx="12"/>
          </p:nvPr>
        </p:nvSpPr>
        <p:spPr/>
        <p:txBody>
          <a:bodyPr/>
          <a:lstStyle/>
          <a:p>
            <a:r>
              <a:rPr lang="en-CA" dirty="0" smtClean="0"/>
              <a:t>Reporting Services SharePoint mode</a:t>
            </a:r>
            <a:endParaRPr lang="en-CA" dirty="0"/>
          </a:p>
        </p:txBody>
      </p:sp>
    </p:spTree>
    <p:extLst>
      <p:ext uri="{BB962C8B-B14F-4D97-AF65-F5344CB8AC3E}">
        <p14:creationId xmlns:p14="http://schemas.microsoft.com/office/powerpoint/2010/main" val="36124627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235177" y="520107"/>
            <a:ext cx="7966121" cy="5954316"/>
          </a:xfrm>
          <a:prstGeom prst="rect">
            <a:avLst/>
          </a:prstGeom>
        </p:spPr>
      </p:pic>
      <p:sp>
        <p:nvSpPr>
          <p:cNvPr id="3" name="Title 2"/>
          <p:cNvSpPr>
            <a:spLocks noGrp="1"/>
          </p:cNvSpPr>
          <p:nvPr>
            <p:ph type="title"/>
          </p:nvPr>
        </p:nvSpPr>
        <p:spPr/>
        <p:txBody>
          <a:bodyPr/>
          <a:lstStyle/>
          <a:p>
            <a:endParaRPr lang="en-CA"/>
          </a:p>
        </p:txBody>
      </p:sp>
    </p:spTree>
    <p:extLst>
      <p:ext uri="{BB962C8B-B14F-4D97-AF65-F5344CB8AC3E}">
        <p14:creationId xmlns:p14="http://schemas.microsoft.com/office/powerpoint/2010/main" val="346709945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254607" y="529818"/>
            <a:ext cx="7927261" cy="5934890"/>
          </a:xfrm>
          <a:prstGeom prst="rect">
            <a:avLst/>
          </a:prstGeom>
        </p:spPr>
      </p:pic>
      <p:sp>
        <p:nvSpPr>
          <p:cNvPr id="3" name="Title 2"/>
          <p:cNvSpPr>
            <a:spLocks noGrp="1"/>
          </p:cNvSpPr>
          <p:nvPr>
            <p:ph type="title"/>
          </p:nvPr>
        </p:nvSpPr>
        <p:spPr/>
        <p:txBody>
          <a:bodyPr/>
          <a:lstStyle/>
          <a:p>
            <a:endParaRPr lang="en-CA"/>
          </a:p>
        </p:txBody>
      </p:sp>
    </p:spTree>
    <p:extLst>
      <p:ext uri="{BB962C8B-B14F-4D97-AF65-F5344CB8AC3E}">
        <p14:creationId xmlns:p14="http://schemas.microsoft.com/office/powerpoint/2010/main" val="289141263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p:cNvSpPr/>
          <p:nvPr/>
        </p:nvSpPr>
        <p:spPr bwMode="auto">
          <a:xfrm>
            <a:off x="782797" y="3361978"/>
            <a:ext cx="4627470" cy="233853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50943" fontAlgn="base">
              <a:lnSpc>
                <a:spcPct val="90000"/>
              </a:lnSpc>
              <a:spcBef>
                <a:spcPct val="0"/>
              </a:spcBef>
              <a:spcAft>
                <a:spcPct val="0"/>
              </a:spcAft>
            </a:pPr>
            <a:r>
              <a:rPr lang="en-CA" sz="4100" dirty="0">
                <a:gradFill>
                  <a:gsLst>
                    <a:gs pos="0">
                      <a:srgbClr val="FFFFFF"/>
                    </a:gs>
                    <a:gs pos="100000">
                      <a:srgbClr val="FFFFFF"/>
                    </a:gs>
                  </a:gsLst>
                  <a:lin ang="5400000" scaled="0"/>
                </a:gradFill>
                <a:latin typeface="Segoe UI Light"/>
                <a:ea typeface="Segoe UI" pitchFamily="34" charset="0"/>
                <a:cs typeface="Segoe UI" pitchFamily="34" charset="0"/>
              </a:rPr>
              <a:t>John White</a:t>
            </a:r>
          </a:p>
          <a:p>
            <a:pPr defTabSz="950943" fontAlgn="base">
              <a:lnSpc>
                <a:spcPct val="90000"/>
              </a:lnSpc>
              <a:spcBef>
                <a:spcPct val="0"/>
              </a:spcBef>
              <a:spcAft>
                <a:spcPct val="0"/>
              </a:spcAft>
            </a:pPr>
            <a:r>
              <a:rPr lang="en-CA" dirty="0">
                <a:gradFill>
                  <a:gsLst>
                    <a:gs pos="0">
                      <a:srgbClr val="FFFFFF"/>
                    </a:gs>
                    <a:gs pos="100000">
                      <a:srgbClr val="FFFFFF"/>
                    </a:gs>
                  </a:gsLst>
                  <a:lin ang="5400000" scaled="0"/>
                </a:gradFill>
                <a:latin typeface="Segoe UI Light"/>
                <a:ea typeface="Segoe UI" pitchFamily="34" charset="0"/>
                <a:cs typeface="Segoe UI" pitchFamily="34" charset="0"/>
              </a:rPr>
              <a:t>CTO/Co-Founder of UnlimitedViz</a:t>
            </a:r>
          </a:p>
          <a:p>
            <a:pPr defTabSz="950943" fontAlgn="base">
              <a:lnSpc>
                <a:spcPct val="90000"/>
              </a:lnSpc>
              <a:spcBef>
                <a:spcPct val="0"/>
              </a:spcBef>
              <a:spcAft>
                <a:spcPct val="0"/>
              </a:spcAft>
            </a:pPr>
            <a:r>
              <a:rPr lang="en-CA" dirty="0" smtClean="0">
                <a:gradFill>
                  <a:gsLst>
                    <a:gs pos="0">
                      <a:srgbClr val="FFFFFF"/>
                    </a:gs>
                    <a:gs pos="100000">
                      <a:srgbClr val="FFFFFF"/>
                    </a:gs>
                  </a:gsLst>
                  <a:lin ang="5400000" scaled="0"/>
                </a:gradFill>
                <a:latin typeface="Segoe UI Light"/>
                <a:ea typeface="Segoe UI" pitchFamily="34" charset="0"/>
                <a:cs typeface="Segoe UI" pitchFamily="34" charset="0"/>
              </a:rPr>
              <a:t>SharePoint </a:t>
            </a:r>
            <a:r>
              <a:rPr lang="en-CA" dirty="0">
                <a:gradFill>
                  <a:gsLst>
                    <a:gs pos="0">
                      <a:srgbClr val="FFFFFF"/>
                    </a:gs>
                    <a:gs pos="100000">
                      <a:srgbClr val="FFFFFF"/>
                    </a:gs>
                  </a:gsLst>
                  <a:lin ang="5400000" scaled="0"/>
                </a:gradFill>
                <a:latin typeface="Segoe UI Light"/>
                <a:ea typeface="Segoe UI" pitchFamily="34" charset="0"/>
                <a:cs typeface="Segoe UI" pitchFamily="34" charset="0"/>
              </a:rPr>
              <a:t>Server </a:t>
            </a:r>
            <a:r>
              <a:rPr lang="en-CA" dirty="0" smtClean="0">
                <a:gradFill>
                  <a:gsLst>
                    <a:gs pos="0">
                      <a:srgbClr val="FFFFFF"/>
                    </a:gs>
                    <a:gs pos="100000">
                      <a:srgbClr val="FFFFFF"/>
                    </a:gs>
                  </a:gsLst>
                  <a:lin ang="5400000" scaled="0"/>
                </a:gradFill>
                <a:latin typeface="Segoe UI Light"/>
                <a:ea typeface="Segoe UI" pitchFamily="34" charset="0"/>
                <a:cs typeface="Segoe UI" pitchFamily="34" charset="0"/>
              </a:rPr>
              <a:t>MVP, SQL Server v-TS</a:t>
            </a:r>
            <a:endParaRPr lang="en-CA"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50943" fontAlgn="base">
              <a:lnSpc>
                <a:spcPct val="90000"/>
              </a:lnSpc>
              <a:spcBef>
                <a:spcPct val="0"/>
              </a:spcBef>
              <a:spcAft>
                <a:spcPct val="0"/>
              </a:spcAft>
            </a:pPr>
            <a:r>
              <a:rPr lang="en-CA" dirty="0" smtClean="0">
                <a:gradFill>
                  <a:gsLst>
                    <a:gs pos="0">
                      <a:srgbClr val="FFFFFF"/>
                    </a:gs>
                    <a:gs pos="100000">
                      <a:srgbClr val="FFFFFF"/>
                    </a:gs>
                  </a:gsLst>
                  <a:lin ang="5400000" scaled="0"/>
                </a:gradFill>
                <a:latin typeface="Segoe UI Light"/>
                <a:ea typeface="Segoe UI" pitchFamily="34" charset="0"/>
                <a:cs typeface="Segoe UI" pitchFamily="34" charset="0"/>
              </a:rPr>
              <a:t>jpw@unlimitedviz.com</a:t>
            </a:r>
            <a:endParaRPr lang="en-CA"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50943" fontAlgn="base">
              <a:lnSpc>
                <a:spcPct val="90000"/>
              </a:lnSpc>
              <a:spcBef>
                <a:spcPct val="0"/>
              </a:spcBef>
              <a:spcAft>
                <a:spcPct val="0"/>
              </a:spcAft>
            </a:pPr>
            <a:r>
              <a:rPr lang="en-CA" dirty="0" smtClean="0">
                <a:gradFill>
                  <a:gsLst>
                    <a:gs pos="0">
                      <a:srgbClr val="FFFFFF"/>
                    </a:gs>
                    <a:gs pos="100000">
                      <a:srgbClr val="FFFFFF"/>
                    </a:gs>
                  </a:gsLst>
                  <a:lin ang="5400000" scaled="0"/>
                </a:gradFill>
                <a:latin typeface="Segoe UI Light"/>
                <a:ea typeface="Segoe UI" pitchFamily="34" charset="0"/>
                <a:cs typeface="Segoe UI" pitchFamily="34" charset="0"/>
              </a:rPr>
              <a:t>http://whitepages.unlimitedviz.com</a:t>
            </a:r>
            <a:endParaRPr lang="en-CA"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50943" fontAlgn="base">
              <a:lnSpc>
                <a:spcPct val="90000"/>
              </a:lnSpc>
              <a:spcBef>
                <a:spcPct val="0"/>
              </a:spcBef>
              <a:spcAft>
                <a:spcPct val="0"/>
              </a:spcAft>
            </a:pPr>
            <a:r>
              <a:rPr lang="en-CA" dirty="0" smtClean="0">
                <a:gradFill>
                  <a:gsLst>
                    <a:gs pos="0">
                      <a:srgbClr val="FFFFFF"/>
                    </a:gs>
                    <a:gs pos="100000">
                      <a:srgbClr val="FFFFFF"/>
                    </a:gs>
                  </a:gsLst>
                  <a:lin ang="5400000" scaled="0"/>
                </a:gradFill>
                <a:latin typeface="Segoe UI Light"/>
                <a:ea typeface="Segoe UI" pitchFamily="34" charset="0"/>
                <a:cs typeface="Segoe UI" pitchFamily="34" charset="0"/>
              </a:rPr>
              <a:t>@diverdown1964</a:t>
            </a:r>
            <a:endParaRPr lang="en-CA"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7894"/>
          <a:stretch/>
        </p:blipFill>
        <p:spPr>
          <a:xfrm>
            <a:off x="782796" y="926813"/>
            <a:ext cx="4627470" cy="2435165"/>
          </a:xfrm>
          <a:prstGeom prst="rect">
            <a:avLst/>
          </a:prstGeom>
        </p:spPr>
      </p:pic>
      <p:pic>
        <p:nvPicPr>
          <p:cNvPr id="4" name="Picture 3"/>
          <p:cNvPicPr>
            <a:picLocks noChangeAspect="1"/>
          </p:cNvPicPr>
          <p:nvPr/>
        </p:nvPicPr>
        <p:blipFill>
          <a:blip r:embed="rId4"/>
          <a:stretch>
            <a:fillRect/>
          </a:stretch>
        </p:blipFill>
        <p:spPr>
          <a:xfrm>
            <a:off x="4749199" y="4794732"/>
            <a:ext cx="559690" cy="876724"/>
          </a:xfrm>
          <a:prstGeom prst="rect">
            <a:avLst/>
          </a:prstGeom>
        </p:spPr>
      </p:pic>
      <p:sp>
        <p:nvSpPr>
          <p:cNvPr id="5" name="Rectangle 4"/>
          <p:cNvSpPr/>
          <p:nvPr/>
        </p:nvSpPr>
        <p:spPr bwMode="auto">
          <a:xfrm>
            <a:off x="7062934" y="3361978"/>
            <a:ext cx="4627470" cy="233853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50943" fontAlgn="base">
              <a:lnSpc>
                <a:spcPct val="90000"/>
              </a:lnSpc>
              <a:spcBef>
                <a:spcPct val="0"/>
              </a:spcBef>
              <a:spcAft>
                <a:spcPct val="0"/>
              </a:spcAft>
            </a:pPr>
            <a:r>
              <a:rPr lang="en-CA" sz="4100" dirty="0">
                <a:gradFill>
                  <a:gsLst>
                    <a:gs pos="0">
                      <a:srgbClr val="FFFFFF"/>
                    </a:gs>
                    <a:gs pos="100000">
                      <a:srgbClr val="FFFFFF"/>
                    </a:gs>
                  </a:gsLst>
                  <a:lin ang="5400000" scaled="0"/>
                </a:gradFill>
                <a:latin typeface="Segoe UI Light"/>
                <a:ea typeface="Segoe UI" pitchFamily="34" charset="0"/>
                <a:cs typeface="Segoe UI" pitchFamily="34" charset="0"/>
              </a:rPr>
              <a:t>Ed Senez</a:t>
            </a:r>
          </a:p>
          <a:p>
            <a:pPr defTabSz="950943" fontAlgn="base">
              <a:lnSpc>
                <a:spcPct val="90000"/>
              </a:lnSpc>
              <a:spcBef>
                <a:spcPct val="0"/>
              </a:spcBef>
              <a:spcAft>
                <a:spcPct val="0"/>
              </a:spcAft>
            </a:pPr>
            <a:r>
              <a:rPr lang="en-CA" dirty="0">
                <a:gradFill>
                  <a:gsLst>
                    <a:gs pos="0">
                      <a:srgbClr val="FFFFFF"/>
                    </a:gs>
                    <a:gs pos="100000">
                      <a:srgbClr val="FFFFFF"/>
                    </a:gs>
                  </a:gsLst>
                  <a:lin ang="5400000" scaled="0"/>
                </a:gradFill>
                <a:latin typeface="Segoe UI Light"/>
                <a:ea typeface="Segoe UI" pitchFamily="34" charset="0"/>
                <a:cs typeface="Segoe UI" pitchFamily="34" charset="0"/>
              </a:rPr>
              <a:t>President/Co-Founder of UnlimitedViz</a:t>
            </a:r>
          </a:p>
          <a:p>
            <a:pPr defTabSz="950943" fontAlgn="base">
              <a:lnSpc>
                <a:spcPct val="90000"/>
              </a:lnSpc>
              <a:spcBef>
                <a:spcPct val="0"/>
              </a:spcBef>
              <a:spcAft>
                <a:spcPct val="0"/>
              </a:spcAft>
            </a:pPr>
            <a:r>
              <a:rPr lang="en-CA" dirty="0" smtClean="0">
                <a:gradFill>
                  <a:gsLst>
                    <a:gs pos="0">
                      <a:srgbClr val="FFFFFF"/>
                    </a:gs>
                    <a:gs pos="100000">
                      <a:srgbClr val="FFFFFF"/>
                    </a:gs>
                  </a:gsLst>
                  <a:lin ang="5400000" scaled="0"/>
                </a:gradFill>
                <a:latin typeface="Segoe UI Light"/>
                <a:ea typeface="Segoe UI" pitchFamily="34" charset="0"/>
                <a:cs typeface="Segoe UI" pitchFamily="34" charset="0"/>
              </a:rPr>
              <a:t>Office 365 </a:t>
            </a:r>
            <a:r>
              <a:rPr lang="en-CA" dirty="0">
                <a:gradFill>
                  <a:gsLst>
                    <a:gs pos="0">
                      <a:srgbClr val="FFFFFF"/>
                    </a:gs>
                    <a:gs pos="100000">
                      <a:srgbClr val="FFFFFF"/>
                    </a:gs>
                  </a:gsLst>
                  <a:lin ang="5400000" scaled="0"/>
                </a:gradFill>
                <a:latin typeface="Segoe UI Light"/>
                <a:ea typeface="Segoe UI" pitchFamily="34" charset="0"/>
                <a:cs typeface="Segoe UI" pitchFamily="34" charset="0"/>
              </a:rPr>
              <a:t>v-TS</a:t>
            </a:r>
          </a:p>
          <a:p>
            <a:pPr defTabSz="950943" fontAlgn="base">
              <a:lnSpc>
                <a:spcPct val="90000"/>
              </a:lnSpc>
              <a:spcBef>
                <a:spcPct val="0"/>
              </a:spcBef>
              <a:spcAft>
                <a:spcPct val="0"/>
              </a:spcAft>
            </a:pPr>
            <a:r>
              <a:rPr lang="en-CA" dirty="0">
                <a:gradFill>
                  <a:gsLst>
                    <a:gs pos="0">
                      <a:srgbClr val="FFFFFF"/>
                    </a:gs>
                    <a:gs pos="100000">
                      <a:srgbClr val="FFFFFF"/>
                    </a:gs>
                  </a:gsLst>
                  <a:lin ang="5400000" scaled="0"/>
                </a:gradFill>
                <a:latin typeface="Segoe UI Light"/>
                <a:ea typeface="Segoe UI" pitchFamily="34" charset="0"/>
                <a:cs typeface="Segoe UI" pitchFamily="34" charset="0"/>
              </a:rPr>
              <a:t>esenez@unlimitedviz.com</a:t>
            </a:r>
            <a:endParaRPr lang="en-CA" dirty="0">
              <a:gradFill>
                <a:gsLst>
                  <a:gs pos="0">
                    <a:srgbClr val="FFFFFF"/>
                  </a:gs>
                  <a:gs pos="100000">
                    <a:srgbClr val="FFFFFF"/>
                  </a:gs>
                </a:gsLst>
                <a:lin ang="5400000" scaled="0"/>
              </a:gradFill>
              <a:latin typeface="Segoe UI Light"/>
              <a:ea typeface="Segoe UI" pitchFamily="34" charset="0"/>
              <a:cs typeface="Segoe UI" pitchFamily="34" charset="0"/>
              <a:hlinkClick r:id=""/>
            </a:endParaRPr>
          </a:p>
          <a:p>
            <a:pPr defTabSz="950943" fontAlgn="base">
              <a:lnSpc>
                <a:spcPct val="90000"/>
              </a:lnSpc>
              <a:spcBef>
                <a:spcPct val="0"/>
              </a:spcBef>
              <a:spcAft>
                <a:spcPct val="0"/>
              </a:spcAft>
            </a:pPr>
            <a:r>
              <a:rPr lang="en-CA" dirty="0">
                <a:gradFill>
                  <a:gsLst>
                    <a:gs pos="0">
                      <a:srgbClr val="FFFFFF"/>
                    </a:gs>
                    <a:gs pos="100000">
                      <a:srgbClr val="FFFFFF"/>
                    </a:gs>
                  </a:gsLst>
                  <a:lin ang="5400000" scaled="0"/>
                </a:gradFill>
                <a:latin typeface="Segoe UI Light"/>
                <a:ea typeface="Segoe UI" pitchFamily="34" charset="0"/>
                <a:cs typeface="Segoe UI" pitchFamily="34" charset="0"/>
              </a:rPr>
              <a:t>http://edblog.unlimitedviz.com</a:t>
            </a:r>
          </a:p>
          <a:p>
            <a:pPr defTabSz="950943" fontAlgn="base">
              <a:lnSpc>
                <a:spcPct val="90000"/>
              </a:lnSpc>
              <a:spcBef>
                <a:spcPct val="0"/>
              </a:spcBef>
              <a:spcAft>
                <a:spcPct val="0"/>
              </a:spcAft>
            </a:pPr>
            <a:r>
              <a:rPr lang="en-CA" dirty="0">
                <a:gradFill>
                  <a:gsLst>
                    <a:gs pos="0">
                      <a:srgbClr val="FFFFFF"/>
                    </a:gs>
                    <a:gs pos="100000">
                      <a:srgbClr val="FFFFFF"/>
                    </a:gs>
                  </a:gsLst>
                  <a:lin ang="5400000" scaled="0"/>
                </a:gradFill>
                <a:latin typeface="Segoe UI Light"/>
                <a:ea typeface="Segoe UI" pitchFamily="34" charset="0"/>
                <a:cs typeface="Segoe UI" pitchFamily="34" charset="0"/>
              </a:rPr>
              <a:t>@</a:t>
            </a:r>
            <a:r>
              <a:rPr lang="en-CA" dirty="0" err="1">
                <a:gradFill>
                  <a:gsLst>
                    <a:gs pos="0">
                      <a:srgbClr val="FFFFFF"/>
                    </a:gs>
                    <a:gs pos="100000">
                      <a:srgbClr val="FFFFFF"/>
                    </a:gs>
                  </a:gsLst>
                  <a:lin ang="5400000" scaled="0"/>
                </a:gradFill>
                <a:latin typeface="Segoe UI Light"/>
                <a:ea typeface="Segoe UI" pitchFamily="34" charset="0"/>
                <a:cs typeface="Segoe UI" pitchFamily="34" charset="0"/>
              </a:rPr>
              <a:t>edsenez</a:t>
            </a:r>
            <a:endParaRPr lang="en-CA"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62934" y="942608"/>
            <a:ext cx="4627470" cy="2419369"/>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49199" y="5995330"/>
            <a:ext cx="2839450" cy="366129"/>
          </a:xfrm>
          <a:prstGeom prst="rect">
            <a:avLst/>
          </a:prstGeom>
          <a:noFill/>
        </p:spPr>
      </p:pic>
    </p:spTree>
    <p:extLst>
      <p:ext uri="{BB962C8B-B14F-4D97-AF65-F5344CB8AC3E}">
        <p14:creationId xmlns:p14="http://schemas.microsoft.com/office/powerpoint/2010/main" val="137329102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Setup and configuration</a:t>
            </a:r>
            <a:endParaRPr lang="en-CA" dirty="0"/>
          </a:p>
        </p:txBody>
      </p:sp>
      <p:sp>
        <p:nvSpPr>
          <p:cNvPr id="3" name="Text Placeholder 2"/>
          <p:cNvSpPr>
            <a:spLocks noGrp="1"/>
          </p:cNvSpPr>
          <p:nvPr>
            <p:ph type="body" sz="quarter" idx="12"/>
          </p:nvPr>
        </p:nvSpPr>
        <p:spPr/>
        <p:txBody>
          <a:bodyPr/>
          <a:lstStyle/>
          <a:p>
            <a:r>
              <a:rPr lang="en-CA" dirty="0" smtClean="0"/>
              <a:t>PerformancePoint</a:t>
            </a:r>
            <a:endParaRPr lang="en-CA" dirty="0"/>
          </a:p>
        </p:txBody>
      </p:sp>
    </p:spTree>
    <p:extLst>
      <p:ext uri="{BB962C8B-B14F-4D97-AF65-F5344CB8AC3E}">
        <p14:creationId xmlns:p14="http://schemas.microsoft.com/office/powerpoint/2010/main" val="31839241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Scaling</a:t>
            </a:r>
            <a:endParaRPr lang="en-CA" dirty="0"/>
          </a:p>
        </p:txBody>
      </p:sp>
    </p:spTree>
    <p:extLst>
      <p:ext uri="{BB962C8B-B14F-4D97-AF65-F5344CB8AC3E}">
        <p14:creationId xmlns:p14="http://schemas.microsoft.com/office/powerpoint/2010/main" val="218284423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Single server with BI</a:t>
            </a:r>
            <a:endParaRPr lang="en-CA" dirty="0"/>
          </a:p>
        </p:txBody>
      </p:sp>
      <p:graphicFrame>
        <p:nvGraphicFramePr>
          <p:cNvPr id="3" name="Diagram 2"/>
          <p:cNvGraphicFramePr/>
          <p:nvPr>
            <p:extLst>
              <p:ext uri="{D42A27DB-BD31-4B8C-83A1-F6EECF244321}">
                <p14:modId xmlns:p14="http://schemas.microsoft.com/office/powerpoint/2010/main" val="3696254511"/>
              </p:ext>
            </p:extLst>
          </p:nvPr>
        </p:nvGraphicFramePr>
        <p:xfrm>
          <a:off x="1923769" y="2350940"/>
          <a:ext cx="7305406" cy="39907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9901863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2 server farm with BI</a:t>
            </a:r>
            <a:endParaRPr lang="en-CA" dirty="0"/>
          </a:p>
        </p:txBody>
      </p:sp>
      <p:graphicFrame>
        <p:nvGraphicFramePr>
          <p:cNvPr id="3" name="Diagram 2"/>
          <p:cNvGraphicFramePr/>
          <p:nvPr>
            <p:extLst>
              <p:ext uri="{D42A27DB-BD31-4B8C-83A1-F6EECF244321}">
                <p14:modId xmlns:p14="http://schemas.microsoft.com/office/powerpoint/2010/main" val="2535531886"/>
              </p:ext>
            </p:extLst>
          </p:nvPr>
        </p:nvGraphicFramePr>
        <p:xfrm>
          <a:off x="1128497" y="2026397"/>
          <a:ext cx="4730251" cy="40743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p:cNvGraphicFramePr/>
          <p:nvPr>
            <p:extLst>
              <p:ext uri="{D42A27DB-BD31-4B8C-83A1-F6EECF244321}">
                <p14:modId xmlns:p14="http://schemas.microsoft.com/office/powerpoint/2010/main" val="1697598442"/>
              </p:ext>
            </p:extLst>
          </p:nvPr>
        </p:nvGraphicFramePr>
        <p:xfrm>
          <a:off x="6247387" y="2026397"/>
          <a:ext cx="4473317" cy="407438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65767684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Separate roles</a:t>
            </a:r>
            <a:endParaRPr lang="en-CA" dirty="0"/>
          </a:p>
        </p:txBody>
      </p:sp>
      <p:grpSp>
        <p:nvGrpSpPr>
          <p:cNvPr id="29" name="Group 28"/>
          <p:cNvGrpSpPr/>
          <p:nvPr/>
        </p:nvGrpSpPr>
        <p:grpSpPr>
          <a:xfrm>
            <a:off x="412943" y="1987539"/>
            <a:ext cx="2678630" cy="2007524"/>
            <a:chOff x="1107469" y="1987243"/>
            <a:chExt cx="2625974" cy="1968339"/>
          </a:xfrm>
        </p:grpSpPr>
        <p:sp>
          <p:nvSpPr>
            <p:cNvPr id="30" name="Freeform 29"/>
            <p:cNvSpPr/>
            <p:nvPr/>
          </p:nvSpPr>
          <p:spPr>
            <a:xfrm>
              <a:off x="1107469" y="3330612"/>
              <a:ext cx="2625974" cy="624970"/>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3555" tIns="113555" rIns="113555" bIns="113555" numCol="1" spcCol="1270"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31" name="Freeform 30"/>
            <p:cNvSpPr/>
            <p:nvPr/>
          </p:nvSpPr>
          <p:spPr>
            <a:xfrm>
              <a:off x="1107469" y="2658928"/>
              <a:ext cx="2625974" cy="624970"/>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0695" tIns="90695" rIns="90695" bIns="90695" numCol="1" spcCol="1270" anchor="ctr" anchorCtr="0">
              <a:noAutofit/>
            </a:bodyPr>
            <a:lstStyle/>
            <a:p>
              <a:pPr algn="ctr" defTabSz="861279">
                <a:lnSpc>
                  <a:spcPct val="90000"/>
                </a:lnSpc>
                <a:spcBef>
                  <a:spcPct val="0"/>
                </a:spcBef>
                <a:spcAft>
                  <a:spcPct val="35000"/>
                </a:spcAft>
              </a:pPr>
              <a:r>
                <a:rPr lang="en-CA" sz="1900" dirty="0">
                  <a:solidFill>
                    <a:srgbClr val="505050"/>
                  </a:solidFill>
                </a:rPr>
                <a:t>SharePoint Foundation</a:t>
              </a:r>
            </a:p>
          </p:txBody>
        </p:sp>
        <p:sp>
          <p:nvSpPr>
            <p:cNvPr id="32" name="Freeform 31"/>
            <p:cNvSpPr/>
            <p:nvPr/>
          </p:nvSpPr>
          <p:spPr>
            <a:xfrm>
              <a:off x="1107469"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Profile</a:t>
              </a:r>
            </a:p>
          </p:txBody>
        </p:sp>
        <p:sp>
          <p:nvSpPr>
            <p:cNvPr id="33" name="Freeform 32"/>
            <p:cNvSpPr/>
            <p:nvPr/>
          </p:nvSpPr>
          <p:spPr>
            <a:xfrm>
              <a:off x="1548090" y="1987243"/>
              <a:ext cx="448279"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defTabSz="932513"/>
              <a:r>
                <a:rPr lang="en-CA" sz="800" dirty="0">
                  <a:solidFill>
                    <a:srgbClr val="505050"/>
                  </a:solidFill>
                </a:rPr>
                <a:t>Excel Services</a:t>
              </a:r>
            </a:p>
          </p:txBody>
        </p:sp>
        <p:sp>
          <p:nvSpPr>
            <p:cNvPr id="34" name="Freeform 33"/>
            <p:cNvSpPr/>
            <p:nvPr/>
          </p:nvSpPr>
          <p:spPr>
            <a:xfrm>
              <a:off x="1988714"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Search </a:t>
              </a:r>
            </a:p>
          </p:txBody>
        </p:sp>
        <p:sp>
          <p:nvSpPr>
            <p:cNvPr id="35" name="Freeform 34"/>
            <p:cNvSpPr/>
            <p:nvPr/>
          </p:nvSpPr>
          <p:spPr>
            <a:xfrm>
              <a:off x="2429336"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a:t>
              </a:r>
            </a:p>
          </p:txBody>
        </p:sp>
        <p:sp>
          <p:nvSpPr>
            <p:cNvPr id="36" name="Freeform 35"/>
            <p:cNvSpPr/>
            <p:nvPr/>
          </p:nvSpPr>
          <p:spPr>
            <a:xfrm>
              <a:off x="2869959" y="1987243"/>
              <a:ext cx="46612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rgbClr r="0" g="0" b="0"/>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SSRS</a:t>
              </a:r>
            </a:p>
          </p:txBody>
        </p:sp>
      </p:grpSp>
      <p:grpSp>
        <p:nvGrpSpPr>
          <p:cNvPr id="5" name="Group 4"/>
          <p:cNvGrpSpPr/>
          <p:nvPr/>
        </p:nvGrpSpPr>
        <p:grpSpPr>
          <a:xfrm>
            <a:off x="4246016" y="4441365"/>
            <a:ext cx="2727083" cy="2325737"/>
            <a:chOff x="6126100" y="1986858"/>
            <a:chExt cx="2673474" cy="2280341"/>
          </a:xfrm>
          <a:solidFill>
            <a:schemeClr val="bg1">
              <a:lumMod val="20000"/>
              <a:lumOff val="80000"/>
            </a:schemeClr>
          </a:solidFill>
        </p:grpSpPr>
        <p:sp>
          <p:nvSpPr>
            <p:cNvPr id="6" name="Freeform 5"/>
            <p:cNvSpPr/>
            <p:nvPr/>
          </p:nvSpPr>
          <p:spPr>
            <a:xfrm>
              <a:off x="6126100" y="3539000"/>
              <a:ext cx="2673474" cy="728199"/>
            </a:xfrm>
            <a:custGeom>
              <a:avLst/>
              <a:gdLst>
                <a:gd name="connsiteX0" fmla="*/ 0 w 2673474"/>
                <a:gd name="connsiteY0" fmla="*/ 72820 h 728199"/>
                <a:gd name="connsiteX1" fmla="*/ 72820 w 2673474"/>
                <a:gd name="connsiteY1" fmla="*/ 0 h 728199"/>
                <a:gd name="connsiteX2" fmla="*/ 2600654 w 2673474"/>
                <a:gd name="connsiteY2" fmla="*/ 0 h 728199"/>
                <a:gd name="connsiteX3" fmla="*/ 2673474 w 2673474"/>
                <a:gd name="connsiteY3" fmla="*/ 72820 h 728199"/>
                <a:gd name="connsiteX4" fmla="*/ 2673474 w 2673474"/>
                <a:gd name="connsiteY4" fmla="*/ 655379 h 728199"/>
                <a:gd name="connsiteX5" fmla="*/ 2600654 w 2673474"/>
                <a:gd name="connsiteY5" fmla="*/ 728199 h 728199"/>
                <a:gd name="connsiteX6" fmla="*/ 72820 w 2673474"/>
                <a:gd name="connsiteY6" fmla="*/ 728199 h 728199"/>
                <a:gd name="connsiteX7" fmla="*/ 0 w 2673474"/>
                <a:gd name="connsiteY7" fmla="*/ 655379 h 728199"/>
                <a:gd name="connsiteX8" fmla="*/ 0 w 2673474"/>
                <a:gd name="connsiteY8" fmla="*/ 72820 h 72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3474" h="728199">
                  <a:moveTo>
                    <a:pt x="0" y="72820"/>
                  </a:moveTo>
                  <a:cubicBezTo>
                    <a:pt x="0" y="32603"/>
                    <a:pt x="32603" y="0"/>
                    <a:pt x="72820" y="0"/>
                  </a:cubicBezTo>
                  <a:lnTo>
                    <a:pt x="2600654" y="0"/>
                  </a:lnTo>
                  <a:cubicBezTo>
                    <a:pt x="2640871" y="0"/>
                    <a:pt x="2673474" y="32603"/>
                    <a:pt x="2673474" y="72820"/>
                  </a:cubicBezTo>
                  <a:lnTo>
                    <a:pt x="2673474" y="655379"/>
                  </a:lnTo>
                  <a:cubicBezTo>
                    <a:pt x="2673474" y="695596"/>
                    <a:pt x="2640871" y="728199"/>
                    <a:pt x="2600654" y="728199"/>
                  </a:cubicBezTo>
                  <a:lnTo>
                    <a:pt x="72820" y="728199"/>
                  </a:lnTo>
                  <a:cubicBezTo>
                    <a:pt x="32603" y="728199"/>
                    <a:pt x="0" y="695596"/>
                    <a:pt x="0" y="655379"/>
                  </a:cubicBezTo>
                  <a:lnTo>
                    <a:pt x="0" y="72820"/>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rgbClr r="0" g="0" b="0"/>
            </a:fillRef>
            <a:effectRef idx="1">
              <a:schemeClr val="dk2">
                <a:hueOff val="0"/>
                <a:satOff val="0"/>
                <a:lumOff val="0"/>
                <a:alphaOff val="0"/>
              </a:schemeClr>
            </a:effectRef>
            <a:fontRef idx="minor">
              <a:schemeClr val="dk1"/>
            </a:fontRef>
          </p:style>
          <p:txBody>
            <a:bodyPr spcFirstLastPara="0" vert="horz" wrap="square" lIns="135628" tIns="135628" rIns="135628" bIns="135628" numCol="1" spcCol="1270" anchor="ctr" anchorCtr="0">
              <a:noAutofit/>
            </a:bodyPr>
            <a:lstStyle/>
            <a:p>
              <a:pPr algn="ctr" defTabSz="1359915">
                <a:lnSpc>
                  <a:spcPct val="90000"/>
                </a:lnSpc>
                <a:spcBef>
                  <a:spcPct val="0"/>
                </a:spcBef>
                <a:spcAft>
                  <a:spcPct val="35000"/>
                </a:spcAft>
              </a:pPr>
              <a:r>
                <a:rPr lang="en-CA" sz="3100" dirty="0">
                  <a:solidFill>
                    <a:srgbClr val="505050"/>
                  </a:solidFill>
                </a:rPr>
                <a:t>Server OS</a:t>
              </a:r>
            </a:p>
          </p:txBody>
        </p:sp>
        <p:sp>
          <p:nvSpPr>
            <p:cNvPr id="7" name="Freeform 6"/>
            <p:cNvSpPr/>
            <p:nvPr/>
          </p:nvSpPr>
          <p:spPr>
            <a:xfrm>
              <a:off x="6128710" y="2762922"/>
              <a:ext cx="2668254" cy="728199"/>
            </a:xfrm>
            <a:custGeom>
              <a:avLst/>
              <a:gdLst>
                <a:gd name="connsiteX0" fmla="*/ 0 w 2668254"/>
                <a:gd name="connsiteY0" fmla="*/ 72820 h 728199"/>
                <a:gd name="connsiteX1" fmla="*/ 72820 w 2668254"/>
                <a:gd name="connsiteY1" fmla="*/ 0 h 728199"/>
                <a:gd name="connsiteX2" fmla="*/ 2595434 w 2668254"/>
                <a:gd name="connsiteY2" fmla="*/ 0 h 728199"/>
                <a:gd name="connsiteX3" fmla="*/ 2668254 w 2668254"/>
                <a:gd name="connsiteY3" fmla="*/ 72820 h 728199"/>
                <a:gd name="connsiteX4" fmla="*/ 2668254 w 2668254"/>
                <a:gd name="connsiteY4" fmla="*/ 655379 h 728199"/>
                <a:gd name="connsiteX5" fmla="*/ 2595434 w 2668254"/>
                <a:gd name="connsiteY5" fmla="*/ 728199 h 728199"/>
                <a:gd name="connsiteX6" fmla="*/ 72820 w 2668254"/>
                <a:gd name="connsiteY6" fmla="*/ 728199 h 728199"/>
                <a:gd name="connsiteX7" fmla="*/ 0 w 2668254"/>
                <a:gd name="connsiteY7" fmla="*/ 655379 h 728199"/>
                <a:gd name="connsiteX8" fmla="*/ 0 w 2668254"/>
                <a:gd name="connsiteY8" fmla="*/ 72820 h 72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8254" h="728199">
                  <a:moveTo>
                    <a:pt x="0" y="72820"/>
                  </a:moveTo>
                  <a:cubicBezTo>
                    <a:pt x="0" y="32603"/>
                    <a:pt x="32603" y="0"/>
                    <a:pt x="72820" y="0"/>
                  </a:cubicBezTo>
                  <a:lnTo>
                    <a:pt x="2595434" y="0"/>
                  </a:lnTo>
                  <a:cubicBezTo>
                    <a:pt x="2635651" y="0"/>
                    <a:pt x="2668254" y="32603"/>
                    <a:pt x="2668254" y="72820"/>
                  </a:cubicBezTo>
                  <a:lnTo>
                    <a:pt x="2668254" y="655379"/>
                  </a:lnTo>
                  <a:cubicBezTo>
                    <a:pt x="2668254" y="695596"/>
                    <a:pt x="2635651" y="728199"/>
                    <a:pt x="2595434" y="728199"/>
                  </a:cubicBezTo>
                  <a:lnTo>
                    <a:pt x="72820" y="728199"/>
                  </a:lnTo>
                  <a:cubicBezTo>
                    <a:pt x="32603" y="728199"/>
                    <a:pt x="0" y="695596"/>
                    <a:pt x="0" y="655379"/>
                  </a:cubicBezTo>
                  <a:lnTo>
                    <a:pt x="0" y="72820"/>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35628" tIns="135628" rIns="135628" bIns="135628" numCol="1" spcCol="1270" anchor="ctr" anchorCtr="0">
              <a:noAutofit/>
            </a:bodyPr>
            <a:lstStyle/>
            <a:p>
              <a:pPr algn="ctr" defTabSz="1359915">
                <a:lnSpc>
                  <a:spcPct val="90000"/>
                </a:lnSpc>
                <a:spcBef>
                  <a:spcPct val="0"/>
                </a:spcBef>
                <a:spcAft>
                  <a:spcPct val="35000"/>
                </a:spcAft>
              </a:pPr>
              <a:r>
                <a:rPr lang="en-CA" sz="3100" dirty="0">
                  <a:solidFill>
                    <a:srgbClr val="505050"/>
                  </a:solidFill>
                </a:rPr>
                <a:t>SQL Server</a:t>
              </a:r>
            </a:p>
          </p:txBody>
        </p:sp>
        <p:sp>
          <p:nvSpPr>
            <p:cNvPr id="8" name="Freeform 7"/>
            <p:cNvSpPr/>
            <p:nvPr/>
          </p:nvSpPr>
          <p:spPr>
            <a:xfrm>
              <a:off x="6128710" y="1986858"/>
              <a:ext cx="1519791" cy="728199"/>
            </a:xfrm>
            <a:custGeom>
              <a:avLst/>
              <a:gdLst>
                <a:gd name="connsiteX0" fmla="*/ 0 w 1519791"/>
                <a:gd name="connsiteY0" fmla="*/ 72820 h 728199"/>
                <a:gd name="connsiteX1" fmla="*/ 72820 w 1519791"/>
                <a:gd name="connsiteY1" fmla="*/ 0 h 728199"/>
                <a:gd name="connsiteX2" fmla="*/ 1446971 w 1519791"/>
                <a:gd name="connsiteY2" fmla="*/ 0 h 728199"/>
                <a:gd name="connsiteX3" fmla="*/ 1519791 w 1519791"/>
                <a:gd name="connsiteY3" fmla="*/ 72820 h 728199"/>
                <a:gd name="connsiteX4" fmla="*/ 1519791 w 1519791"/>
                <a:gd name="connsiteY4" fmla="*/ 655379 h 728199"/>
                <a:gd name="connsiteX5" fmla="*/ 1446971 w 1519791"/>
                <a:gd name="connsiteY5" fmla="*/ 728199 h 728199"/>
                <a:gd name="connsiteX6" fmla="*/ 72820 w 1519791"/>
                <a:gd name="connsiteY6" fmla="*/ 728199 h 728199"/>
                <a:gd name="connsiteX7" fmla="*/ 0 w 1519791"/>
                <a:gd name="connsiteY7" fmla="*/ 655379 h 728199"/>
                <a:gd name="connsiteX8" fmla="*/ 0 w 1519791"/>
                <a:gd name="connsiteY8" fmla="*/ 72820 h 72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9791" h="728199">
                  <a:moveTo>
                    <a:pt x="0" y="72820"/>
                  </a:moveTo>
                  <a:cubicBezTo>
                    <a:pt x="0" y="32603"/>
                    <a:pt x="32603" y="0"/>
                    <a:pt x="72820" y="0"/>
                  </a:cubicBezTo>
                  <a:lnTo>
                    <a:pt x="1446971" y="0"/>
                  </a:lnTo>
                  <a:cubicBezTo>
                    <a:pt x="1487188" y="0"/>
                    <a:pt x="1519791" y="32603"/>
                    <a:pt x="1519791" y="72820"/>
                  </a:cubicBezTo>
                  <a:lnTo>
                    <a:pt x="1519791" y="655379"/>
                  </a:lnTo>
                  <a:cubicBezTo>
                    <a:pt x="1519791" y="695596"/>
                    <a:pt x="1487188" y="728199"/>
                    <a:pt x="1446971" y="728199"/>
                  </a:cubicBezTo>
                  <a:lnTo>
                    <a:pt x="72820" y="728199"/>
                  </a:lnTo>
                  <a:cubicBezTo>
                    <a:pt x="32603" y="728199"/>
                    <a:pt x="0" y="695596"/>
                    <a:pt x="0" y="655379"/>
                  </a:cubicBezTo>
                  <a:lnTo>
                    <a:pt x="0" y="72820"/>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74668" tIns="74668" rIns="74668" bIns="74668" numCol="1" spcCol="1270" anchor="ctr" anchorCtr="0">
              <a:noAutofit/>
            </a:bodyPr>
            <a:lstStyle/>
            <a:p>
              <a:pPr algn="ctr" defTabSz="634628">
                <a:lnSpc>
                  <a:spcPct val="90000"/>
                </a:lnSpc>
                <a:spcBef>
                  <a:spcPct val="0"/>
                </a:spcBef>
                <a:spcAft>
                  <a:spcPct val="35000"/>
                </a:spcAft>
              </a:pPr>
              <a:r>
                <a:rPr lang="en-CA" sz="1400" dirty="0">
                  <a:solidFill>
                    <a:srgbClr val="505050"/>
                  </a:solidFill>
                </a:rPr>
                <a:t>DB</a:t>
              </a:r>
            </a:p>
          </p:txBody>
        </p:sp>
        <p:sp>
          <p:nvSpPr>
            <p:cNvPr id="9" name="Freeform 8"/>
            <p:cNvSpPr/>
            <p:nvPr/>
          </p:nvSpPr>
          <p:spPr>
            <a:xfrm>
              <a:off x="7671647" y="1986858"/>
              <a:ext cx="551086" cy="728199"/>
            </a:xfrm>
            <a:custGeom>
              <a:avLst/>
              <a:gdLst>
                <a:gd name="connsiteX0" fmla="*/ 0 w 551086"/>
                <a:gd name="connsiteY0" fmla="*/ 55109 h 728199"/>
                <a:gd name="connsiteX1" fmla="*/ 55109 w 551086"/>
                <a:gd name="connsiteY1" fmla="*/ 0 h 728199"/>
                <a:gd name="connsiteX2" fmla="*/ 495977 w 551086"/>
                <a:gd name="connsiteY2" fmla="*/ 0 h 728199"/>
                <a:gd name="connsiteX3" fmla="*/ 551086 w 551086"/>
                <a:gd name="connsiteY3" fmla="*/ 55109 h 728199"/>
                <a:gd name="connsiteX4" fmla="*/ 551086 w 551086"/>
                <a:gd name="connsiteY4" fmla="*/ 673090 h 728199"/>
                <a:gd name="connsiteX5" fmla="*/ 495977 w 551086"/>
                <a:gd name="connsiteY5" fmla="*/ 728199 h 728199"/>
                <a:gd name="connsiteX6" fmla="*/ 55109 w 551086"/>
                <a:gd name="connsiteY6" fmla="*/ 728199 h 728199"/>
                <a:gd name="connsiteX7" fmla="*/ 0 w 551086"/>
                <a:gd name="connsiteY7" fmla="*/ 673090 h 728199"/>
                <a:gd name="connsiteX8" fmla="*/ 0 w 551086"/>
                <a:gd name="connsiteY8" fmla="*/ 55109 h 72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1086" h="728199">
                  <a:moveTo>
                    <a:pt x="0" y="55109"/>
                  </a:moveTo>
                  <a:cubicBezTo>
                    <a:pt x="0" y="24673"/>
                    <a:pt x="24673" y="0"/>
                    <a:pt x="55109" y="0"/>
                  </a:cubicBezTo>
                  <a:lnTo>
                    <a:pt x="495977" y="0"/>
                  </a:lnTo>
                  <a:cubicBezTo>
                    <a:pt x="526413" y="0"/>
                    <a:pt x="551086" y="24673"/>
                    <a:pt x="551086" y="55109"/>
                  </a:cubicBezTo>
                  <a:lnTo>
                    <a:pt x="551086" y="673090"/>
                  </a:lnTo>
                  <a:cubicBezTo>
                    <a:pt x="551086" y="703526"/>
                    <a:pt x="526413" y="728199"/>
                    <a:pt x="495977" y="728199"/>
                  </a:cubicBezTo>
                  <a:lnTo>
                    <a:pt x="55109" y="728199"/>
                  </a:lnTo>
                  <a:cubicBezTo>
                    <a:pt x="24673" y="728199"/>
                    <a:pt x="0" y="703526"/>
                    <a:pt x="0" y="673090"/>
                  </a:cubicBezTo>
                  <a:lnTo>
                    <a:pt x="0" y="55109"/>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69481" tIns="69481" rIns="69481" bIns="69481" numCol="1" spcCol="1270" anchor="ctr" anchorCtr="0">
              <a:noAutofit/>
            </a:bodyPr>
            <a:lstStyle/>
            <a:p>
              <a:pPr algn="ctr" defTabSz="634628">
                <a:lnSpc>
                  <a:spcPct val="90000"/>
                </a:lnSpc>
                <a:spcBef>
                  <a:spcPct val="0"/>
                </a:spcBef>
                <a:spcAft>
                  <a:spcPct val="35000"/>
                </a:spcAft>
              </a:pPr>
              <a:r>
                <a:rPr lang="en-CA" sz="1400" dirty="0">
                  <a:solidFill>
                    <a:srgbClr val="505050"/>
                  </a:solidFill>
                </a:rPr>
                <a:t>SSAS</a:t>
              </a:r>
            </a:p>
          </p:txBody>
        </p:sp>
        <p:sp>
          <p:nvSpPr>
            <p:cNvPr id="10" name="Freeform 9"/>
            <p:cNvSpPr/>
            <p:nvPr/>
          </p:nvSpPr>
          <p:spPr>
            <a:xfrm>
              <a:off x="8245879" y="1986858"/>
              <a:ext cx="551086" cy="728199"/>
            </a:xfrm>
            <a:custGeom>
              <a:avLst/>
              <a:gdLst>
                <a:gd name="connsiteX0" fmla="*/ 0 w 551086"/>
                <a:gd name="connsiteY0" fmla="*/ 55109 h 728199"/>
                <a:gd name="connsiteX1" fmla="*/ 55109 w 551086"/>
                <a:gd name="connsiteY1" fmla="*/ 0 h 728199"/>
                <a:gd name="connsiteX2" fmla="*/ 495977 w 551086"/>
                <a:gd name="connsiteY2" fmla="*/ 0 h 728199"/>
                <a:gd name="connsiteX3" fmla="*/ 551086 w 551086"/>
                <a:gd name="connsiteY3" fmla="*/ 55109 h 728199"/>
                <a:gd name="connsiteX4" fmla="*/ 551086 w 551086"/>
                <a:gd name="connsiteY4" fmla="*/ 673090 h 728199"/>
                <a:gd name="connsiteX5" fmla="*/ 495977 w 551086"/>
                <a:gd name="connsiteY5" fmla="*/ 728199 h 728199"/>
                <a:gd name="connsiteX6" fmla="*/ 55109 w 551086"/>
                <a:gd name="connsiteY6" fmla="*/ 728199 h 728199"/>
                <a:gd name="connsiteX7" fmla="*/ 0 w 551086"/>
                <a:gd name="connsiteY7" fmla="*/ 673090 h 728199"/>
                <a:gd name="connsiteX8" fmla="*/ 0 w 551086"/>
                <a:gd name="connsiteY8" fmla="*/ 55109 h 72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1086" h="728199">
                  <a:moveTo>
                    <a:pt x="0" y="55109"/>
                  </a:moveTo>
                  <a:cubicBezTo>
                    <a:pt x="0" y="24673"/>
                    <a:pt x="24673" y="0"/>
                    <a:pt x="55109" y="0"/>
                  </a:cubicBezTo>
                  <a:lnTo>
                    <a:pt x="495977" y="0"/>
                  </a:lnTo>
                  <a:cubicBezTo>
                    <a:pt x="526413" y="0"/>
                    <a:pt x="551086" y="24673"/>
                    <a:pt x="551086" y="55109"/>
                  </a:cubicBezTo>
                  <a:lnTo>
                    <a:pt x="551086" y="673090"/>
                  </a:lnTo>
                  <a:cubicBezTo>
                    <a:pt x="551086" y="703526"/>
                    <a:pt x="526413" y="728199"/>
                    <a:pt x="495977" y="728199"/>
                  </a:cubicBezTo>
                  <a:lnTo>
                    <a:pt x="55109" y="728199"/>
                  </a:lnTo>
                  <a:cubicBezTo>
                    <a:pt x="24673" y="728199"/>
                    <a:pt x="0" y="703526"/>
                    <a:pt x="0" y="673090"/>
                  </a:cubicBezTo>
                  <a:lnTo>
                    <a:pt x="0" y="55109"/>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69481" tIns="69481" rIns="69481" bIns="69481" numCol="1" spcCol="1270" anchor="ctr" anchorCtr="0">
              <a:noAutofit/>
            </a:bodyPr>
            <a:lstStyle/>
            <a:p>
              <a:pPr algn="ctr" defTabSz="634628">
                <a:lnSpc>
                  <a:spcPct val="90000"/>
                </a:lnSpc>
                <a:spcBef>
                  <a:spcPct val="0"/>
                </a:spcBef>
                <a:spcAft>
                  <a:spcPct val="35000"/>
                </a:spcAft>
              </a:pPr>
              <a:r>
                <a:rPr lang="en-CA" sz="1400" dirty="0">
                  <a:solidFill>
                    <a:srgbClr val="505050"/>
                  </a:solidFill>
                </a:rPr>
                <a:t>SSIS</a:t>
              </a:r>
            </a:p>
          </p:txBody>
        </p:sp>
      </p:grpSp>
      <p:grpSp>
        <p:nvGrpSpPr>
          <p:cNvPr id="25" name="Group 24"/>
          <p:cNvGrpSpPr/>
          <p:nvPr/>
        </p:nvGrpSpPr>
        <p:grpSpPr>
          <a:xfrm>
            <a:off x="4235381" y="1718995"/>
            <a:ext cx="2678375" cy="2007524"/>
            <a:chOff x="6756019" y="1937513"/>
            <a:chExt cx="2625724" cy="1968339"/>
          </a:xfrm>
          <a:solidFill>
            <a:schemeClr val="bg1">
              <a:lumMod val="20000"/>
              <a:lumOff val="80000"/>
            </a:schemeClr>
          </a:solidFill>
        </p:grpSpPr>
        <p:sp>
          <p:nvSpPr>
            <p:cNvPr id="26" name="Freeform 25"/>
            <p:cNvSpPr/>
            <p:nvPr/>
          </p:nvSpPr>
          <p:spPr>
            <a:xfrm>
              <a:off x="6756019" y="3280882"/>
              <a:ext cx="2625724" cy="624970"/>
            </a:xfrm>
            <a:custGeom>
              <a:avLst/>
              <a:gdLst>
                <a:gd name="connsiteX0" fmla="*/ 0 w 2625724"/>
                <a:gd name="connsiteY0" fmla="*/ 62497 h 624970"/>
                <a:gd name="connsiteX1" fmla="*/ 62497 w 2625724"/>
                <a:gd name="connsiteY1" fmla="*/ 0 h 624970"/>
                <a:gd name="connsiteX2" fmla="*/ 2563227 w 2625724"/>
                <a:gd name="connsiteY2" fmla="*/ 0 h 624970"/>
                <a:gd name="connsiteX3" fmla="*/ 2625724 w 2625724"/>
                <a:gd name="connsiteY3" fmla="*/ 62497 h 624970"/>
                <a:gd name="connsiteX4" fmla="*/ 2625724 w 2625724"/>
                <a:gd name="connsiteY4" fmla="*/ 562473 h 624970"/>
                <a:gd name="connsiteX5" fmla="*/ 2563227 w 2625724"/>
                <a:gd name="connsiteY5" fmla="*/ 624970 h 624970"/>
                <a:gd name="connsiteX6" fmla="*/ 62497 w 2625724"/>
                <a:gd name="connsiteY6" fmla="*/ 624970 h 624970"/>
                <a:gd name="connsiteX7" fmla="*/ 0 w 2625724"/>
                <a:gd name="connsiteY7" fmla="*/ 562473 h 624970"/>
                <a:gd name="connsiteX8" fmla="*/ 0 w 262572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24" h="624970">
                  <a:moveTo>
                    <a:pt x="0" y="62497"/>
                  </a:moveTo>
                  <a:cubicBezTo>
                    <a:pt x="0" y="27981"/>
                    <a:pt x="27981" y="0"/>
                    <a:pt x="62497" y="0"/>
                  </a:cubicBezTo>
                  <a:lnTo>
                    <a:pt x="2563227" y="0"/>
                  </a:lnTo>
                  <a:cubicBezTo>
                    <a:pt x="2597743" y="0"/>
                    <a:pt x="2625724" y="27981"/>
                    <a:pt x="2625724" y="62497"/>
                  </a:cubicBezTo>
                  <a:lnTo>
                    <a:pt x="2625724" y="562473"/>
                  </a:lnTo>
                  <a:cubicBezTo>
                    <a:pt x="2625724" y="596989"/>
                    <a:pt x="2597743" y="624970"/>
                    <a:pt x="256322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3555" tIns="113555" rIns="113555" bIns="113555" numCol="1" spcCol="1270"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27" name="Freeform 26"/>
            <p:cNvSpPr/>
            <p:nvPr/>
          </p:nvSpPr>
          <p:spPr>
            <a:xfrm>
              <a:off x="6756019" y="2609198"/>
              <a:ext cx="2625724" cy="624970"/>
            </a:xfrm>
            <a:custGeom>
              <a:avLst/>
              <a:gdLst>
                <a:gd name="connsiteX0" fmla="*/ 0 w 2625724"/>
                <a:gd name="connsiteY0" fmla="*/ 62497 h 624970"/>
                <a:gd name="connsiteX1" fmla="*/ 62497 w 2625724"/>
                <a:gd name="connsiteY1" fmla="*/ 0 h 624970"/>
                <a:gd name="connsiteX2" fmla="*/ 2563227 w 2625724"/>
                <a:gd name="connsiteY2" fmla="*/ 0 h 624970"/>
                <a:gd name="connsiteX3" fmla="*/ 2625724 w 2625724"/>
                <a:gd name="connsiteY3" fmla="*/ 62497 h 624970"/>
                <a:gd name="connsiteX4" fmla="*/ 2625724 w 2625724"/>
                <a:gd name="connsiteY4" fmla="*/ 562473 h 624970"/>
                <a:gd name="connsiteX5" fmla="*/ 2563227 w 2625724"/>
                <a:gd name="connsiteY5" fmla="*/ 624970 h 624970"/>
                <a:gd name="connsiteX6" fmla="*/ 62497 w 2625724"/>
                <a:gd name="connsiteY6" fmla="*/ 624970 h 624970"/>
                <a:gd name="connsiteX7" fmla="*/ 0 w 2625724"/>
                <a:gd name="connsiteY7" fmla="*/ 562473 h 624970"/>
                <a:gd name="connsiteX8" fmla="*/ 0 w 262572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24" h="624970">
                  <a:moveTo>
                    <a:pt x="0" y="62497"/>
                  </a:moveTo>
                  <a:cubicBezTo>
                    <a:pt x="0" y="27981"/>
                    <a:pt x="27981" y="0"/>
                    <a:pt x="62497" y="0"/>
                  </a:cubicBezTo>
                  <a:lnTo>
                    <a:pt x="2563227" y="0"/>
                  </a:lnTo>
                  <a:cubicBezTo>
                    <a:pt x="2597743" y="0"/>
                    <a:pt x="2625724" y="27981"/>
                    <a:pt x="2625724" y="62497"/>
                  </a:cubicBezTo>
                  <a:lnTo>
                    <a:pt x="2625724" y="562473"/>
                  </a:lnTo>
                  <a:cubicBezTo>
                    <a:pt x="2625724" y="596989"/>
                    <a:pt x="2597743" y="624970"/>
                    <a:pt x="256322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0695" tIns="90695" rIns="90695" bIns="90695" numCol="1" spcCol="1270" anchor="ctr" anchorCtr="0">
              <a:noAutofit/>
            </a:bodyPr>
            <a:lstStyle/>
            <a:p>
              <a:pPr algn="ctr" defTabSz="861279">
                <a:lnSpc>
                  <a:spcPct val="90000"/>
                </a:lnSpc>
                <a:spcBef>
                  <a:spcPct val="0"/>
                </a:spcBef>
                <a:spcAft>
                  <a:spcPct val="35000"/>
                </a:spcAft>
              </a:pPr>
              <a:r>
                <a:rPr lang="en-CA" sz="1900" dirty="0">
                  <a:solidFill>
                    <a:srgbClr val="505050"/>
                  </a:solidFill>
                </a:rPr>
                <a:t>SharePoint Foundation</a:t>
              </a:r>
            </a:p>
          </p:txBody>
        </p:sp>
        <p:sp>
          <p:nvSpPr>
            <p:cNvPr id="28" name="Freeform 27"/>
            <p:cNvSpPr/>
            <p:nvPr/>
          </p:nvSpPr>
          <p:spPr>
            <a:xfrm>
              <a:off x="6756019" y="1937513"/>
              <a:ext cx="2625724" cy="624970"/>
            </a:xfrm>
            <a:custGeom>
              <a:avLst/>
              <a:gdLst>
                <a:gd name="connsiteX0" fmla="*/ 0 w 2625724"/>
                <a:gd name="connsiteY0" fmla="*/ 62497 h 624970"/>
                <a:gd name="connsiteX1" fmla="*/ 62497 w 2625724"/>
                <a:gd name="connsiteY1" fmla="*/ 0 h 624970"/>
                <a:gd name="connsiteX2" fmla="*/ 2563227 w 2625724"/>
                <a:gd name="connsiteY2" fmla="*/ 0 h 624970"/>
                <a:gd name="connsiteX3" fmla="*/ 2625724 w 2625724"/>
                <a:gd name="connsiteY3" fmla="*/ 62497 h 624970"/>
                <a:gd name="connsiteX4" fmla="*/ 2625724 w 2625724"/>
                <a:gd name="connsiteY4" fmla="*/ 562473 h 624970"/>
                <a:gd name="connsiteX5" fmla="*/ 2563227 w 2625724"/>
                <a:gd name="connsiteY5" fmla="*/ 624970 h 624970"/>
                <a:gd name="connsiteX6" fmla="*/ 62497 w 2625724"/>
                <a:gd name="connsiteY6" fmla="*/ 624970 h 624970"/>
                <a:gd name="connsiteX7" fmla="*/ 0 w 2625724"/>
                <a:gd name="connsiteY7" fmla="*/ 562473 h 624970"/>
                <a:gd name="connsiteX8" fmla="*/ 0 w 262572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24" h="624970">
                  <a:moveTo>
                    <a:pt x="0" y="62497"/>
                  </a:moveTo>
                  <a:cubicBezTo>
                    <a:pt x="0" y="27981"/>
                    <a:pt x="27981" y="0"/>
                    <a:pt x="62497" y="0"/>
                  </a:cubicBezTo>
                  <a:lnTo>
                    <a:pt x="2563227" y="0"/>
                  </a:lnTo>
                  <a:cubicBezTo>
                    <a:pt x="2597743" y="0"/>
                    <a:pt x="2625724" y="27981"/>
                    <a:pt x="2625724" y="62497"/>
                  </a:cubicBezTo>
                  <a:lnTo>
                    <a:pt x="2625724" y="562473"/>
                  </a:lnTo>
                  <a:cubicBezTo>
                    <a:pt x="2625724" y="596989"/>
                    <a:pt x="2597743" y="624970"/>
                    <a:pt x="256322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0695" tIns="90695" rIns="90695" bIns="90695" numCol="1" spcCol="1270" anchor="ctr" anchorCtr="0">
              <a:noAutofit/>
            </a:bodyPr>
            <a:lstStyle/>
            <a:p>
              <a:pPr algn="ctr" defTabSz="861279">
                <a:lnSpc>
                  <a:spcPct val="90000"/>
                </a:lnSpc>
                <a:spcBef>
                  <a:spcPct val="0"/>
                </a:spcBef>
                <a:spcAft>
                  <a:spcPct val="35000"/>
                </a:spcAft>
              </a:pPr>
              <a:r>
                <a:rPr lang="en-CA" sz="1900" dirty="0">
                  <a:solidFill>
                    <a:srgbClr val="505050"/>
                  </a:solidFill>
                </a:rPr>
                <a:t>FE</a:t>
              </a:r>
            </a:p>
          </p:txBody>
        </p:sp>
      </p:grpSp>
      <p:sp>
        <p:nvSpPr>
          <p:cNvPr id="17" name="Freeform 16"/>
          <p:cNvSpPr/>
          <p:nvPr/>
        </p:nvSpPr>
        <p:spPr>
          <a:xfrm>
            <a:off x="8306257" y="3237847"/>
            <a:ext cx="2781846" cy="636526"/>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accent3">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5804" tIns="115804" rIns="115804" bIns="115804" numCol="1" spcCol="1294"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18" name="Freeform 17"/>
          <p:cNvSpPr/>
          <p:nvPr/>
        </p:nvSpPr>
        <p:spPr>
          <a:xfrm>
            <a:off x="8306257" y="2553743"/>
            <a:ext cx="2781846" cy="636526"/>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accent3">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2493" tIns="92493" rIns="92493" bIns="92493" numCol="1" spcCol="1294" anchor="ctr" anchorCtr="0">
            <a:noAutofit/>
          </a:bodyPr>
          <a:lstStyle/>
          <a:p>
            <a:pPr algn="ctr" defTabSz="861279">
              <a:lnSpc>
                <a:spcPct val="90000"/>
              </a:lnSpc>
              <a:spcBef>
                <a:spcPct val="0"/>
              </a:spcBef>
              <a:spcAft>
                <a:spcPct val="35000"/>
              </a:spcAft>
            </a:pPr>
            <a:r>
              <a:rPr lang="en-CA" sz="1900" dirty="0">
                <a:solidFill>
                  <a:srgbClr val="505050"/>
                </a:solidFill>
              </a:rPr>
              <a:t>SQL Server</a:t>
            </a:r>
          </a:p>
        </p:txBody>
      </p:sp>
      <p:sp>
        <p:nvSpPr>
          <p:cNvPr id="19" name="Freeform 18"/>
          <p:cNvSpPr/>
          <p:nvPr/>
        </p:nvSpPr>
        <p:spPr>
          <a:xfrm>
            <a:off x="8306256" y="1869638"/>
            <a:ext cx="2781846" cy="636526"/>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accent3">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3714" tIns="43714" rIns="43714" bIns="43714" numCol="1" spcCol="1294" anchor="ctr" anchorCtr="0">
            <a:noAutofit/>
          </a:bodyPr>
          <a:lstStyle/>
          <a:p>
            <a:pPr algn="ctr" defTabSz="362644">
              <a:lnSpc>
                <a:spcPct val="90000"/>
              </a:lnSpc>
              <a:spcBef>
                <a:spcPct val="0"/>
              </a:spcBef>
              <a:spcAft>
                <a:spcPct val="35000"/>
              </a:spcAft>
            </a:pPr>
            <a:r>
              <a:rPr lang="en-CA" sz="1600" dirty="0">
                <a:solidFill>
                  <a:srgbClr val="505050"/>
                </a:solidFill>
              </a:rPr>
              <a:t>Analysis Services – SharePoint Mode</a:t>
            </a:r>
          </a:p>
        </p:txBody>
      </p:sp>
      <p:sp>
        <p:nvSpPr>
          <p:cNvPr id="24" name="Freeform 23"/>
          <p:cNvSpPr/>
          <p:nvPr/>
        </p:nvSpPr>
        <p:spPr>
          <a:xfrm>
            <a:off x="2712171" y="1987536"/>
            <a:ext cx="379402" cy="637412"/>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rgbClr r="0" g="0" b="0"/>
          </a:fillRef>
          <a:effectRef idx="1">
            <a:schemeClr val="dk2">
              <a:hueOff val="0"/>
              <a:satOff val="0"/>
              <a:lumOff val="0"/>
              <a:alphaOff val="0"/>
            </a:schemeClr>
          </a:effectRef>
          <a:fontRef idx="minor">
            <a:schemeClr val="dk1"/>
          </a:fontRef>
        </p:style>
        <p:txBody>
          <a:bodyPr spcFirstLastPara="0" vert="horz" wrap="square" lIns="43714" tIns="43714" rIns="43714" bIns="43714" numCol="1" spcCol="1294" anchor="ctr" anchorCtr="0">
            <a:noAutofit/>
          </a:bodyPr>
          <a:lstStyle/>
          <a:p>
            <a:pPr algn="ctr" defTabSz="362644">
              <a:lnSpc>
                <a:spcPct val="90000"/>
              </a:lnSpc>
              <a:spcBef>
                <a:spcPct val="0"/>
              </a:spcBef>
              <a:spcAft>
                <a:spcPct val="35000"/>
              </a:spcAft>
            </a:pPr>
            <a:r>
              <a:rPr lang="en-CA" sz="800" dirty="0">
                <a:solidFill>
                  <a:srgbClr val="505050"/>
                </a:solidFill>
              </a:rPr>
              <a:t>PP</a:t>
            </a:r>
          </a:p>
        </p:txBody>
      </p:sp>
    </p:spTree>
    <p:extLst>
      <p:ext uri="{BB962C8B-B14F-4D97-AF65-F5344CB8AC3E}">
        <p14:creationId xmlns:p14="http://schemas.microsoft.com/office/powerpoint/2010/main" val="326339869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BI integration – mixed roles</a:t>
            </a:r>
            <a:endParaRPr lang="en-CA" dirty="0"/>
          </a:p>
        </p:txBody>
      </p:sp>
      <p:grpSp>
        <p:nvGrpSpPr>
          <p:cNvPr id="29" name="Group 28"/>
          <p:cNvGrpSpPr/>
          <p:nvPr/>
        </p:nvGrpSpPr>
        <p:grpSpPr>
          <a:xfrm>
            <a:off x="412944" y="1987539"/>
            <a:ext cx="2678631" cy="2007524"/>
            <a:chOff x="1107468" y="1987243"/>
            <a:chExt cx="2625975" cy="1968339"/>
          </a:xfrm>
        </p:grpSpPr>
        <p:sp>
          <p:nvSpPr>
            <p:cNvPr id="30" name="Freeform 29"/>
            <p:cNvSpPr/>
            <p:nvPr/>
          </p:nvSpPr>
          <p:spPr>
            <a:xfrm>
              <a:off x="1107469" y="3330612"/>
              <a:ext cx="2625974" cy="624970"/>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3555" tIns="113555" rIns="113555" bIns="113555" numCol="1" spcCol="1270"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31" name="Freeform 30"/>
            <p:cNvSpPr/>
            <p:nvPr/>
          </p:nvSpPr>
          <p:spPr>
            <a:xfrm>
              <a:off x="1107469" y="2658928"/>
              <a:ext cx="2625974" cy="624970"/>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0695" tIns="90695" rIns="90695" bIns="90695" numCol="1" spcCol="1270" anchor="ctr" anchorCtr="0">
              <a:noAutofit/>
            </a:bodyPr>
            <a:lstStyle/>
            <a:p>
              <a:pPr algn="ctr" defTabSz="861279">
                <a:lnSpc>
                  <a:spcPct val="90000"/>
                </a:lnSpc>
                <a:spcBef>
                  <a:spcPct val="0"/>
                </a:spcBef>
                <a:spcAft>
                  <a:spcPct val="35000"/>
                </a:spcAft>
              </a:pPr>
              <a:r>
                <a:rPr lang="en-CA" sz="1900" dirty="0">
                  <a:solidFill>
                    <a:srgbClr val="505050"/>
                  </a:solidFill>
                </a:rPr>
                <a:t>SharePoint Foundation</a:t>
              </a:r>
            </a:p>
          </p:txBody>
        </p:sp>
        <p:sp>
          <p:nvSpPr>
            <p:cNvPr id="32" name="Freeform 31"/>
            <p:cNvSpPr/>
            <p:nvPr/>
          </p:nvSpPr>
          <p:spPr>
            <a:xfrm>
              <a:off x="1107468" y="1987243"/>
              <a:ext cx="722623"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Profile</a:t>
              </a:r>
            </a:p>
          </p:txBody>
        </p:sp>
        <p:sp>
          <p:nvSpPr>
            <p:cNvPr id="34" name="Freeform 33"/>
            <p:cNvSpPr/>
            <p:nvPr/>
          </p:nvSpPr>
          <p:spPr>
            <a:xfrm>
              <a:off x="1876325" y="1987243"/>
              <a:ext cx="509476"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Crawl </a:t>
              </a:r>
            </a:p>
          </p:txBody>
        </p:sp>
        <p:sp>
          <p:nvSpPr>
            <p:cNvPr id="35" name="Freeform 34"/>
            <p:cNvSpPr/>
            <p:nvPr/>
          </p:nvSpPr>
          <p:spPr>
            <a:xfrm>
              <a:off x="2429336" y="1987243"/>
              <a:ext cx="62489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Metadata</a:t>
              </a:r>
            </a:p>
          </p:txBody>
        </p:sp>
      </p:grpSp>
      <p:grpSp>
        <p:nvGrpSpPr>
          <p:cNvPr id="5" name="Group 4"/>
          <p:cNvGrpSpPr/>
          <p:nvPr/>
        </p:nvGrpSpPr>
        <p:grpSpPr>
          <a:xfrm>
            <a:off x="4246016" y="4441365"/>
            <a:ext cx="2727083" cy="2325737"/>
            <a:chOff x="6126100" y="1986858"/>
            <a:chExt cx="2673474" cy="2280341"/>
          </a:xfrm>
          <a:solidFill>
            <a:schemeClr val="bg1">
              <a:lumMod val="20000"/>
              <a:lumOff val="80000"/>
            </a:schemeClr>
          </a:solidFill>
        </p:grpSpPr>
        <p:sp>
          <p:nvSpPr>
            <p:cNvPr id="6" name="Freeform 5"/>
            <p:cNvSpPr/>
            <p:nvPr/>
          </p:nvSpPr>
          <p:spPr>
            <a:xfrm>
              <a:off x="6126100" y="3539000"/>
              <a:ext cx="2673474" cy="728199"/>
            </a:xfrm>
            <a:custGeom>
              <a:avLst/>
              <a:gdLst>
                <a:gd name="connsiteX0" fmla="*/ 0 w 2673474"/>
                <a:gd name="connsiteY0" fmla="*/ 72820 h 728199"/>
                <a:gd name="connsiteX1" fmla="*/ 72820 w 2673474"/>
                <a:gd name="connsiteY1" fmla="*/ 0 h 728199"/>
                <a:gd name="connsiteX2" fmla="*/ 2600654 w 2673474"/>
                <a:gd name="connsiteY2" fmla="*/ 0 h 728199"/>
                <a:gd name="connsiteX3" fmla="*/ 2673474 w 2673474"/>
                <a:gd name="connsiteY3" fmla="*/ 72820 h 728199"/>
                <a:gd name="connsiteX4" fmla="*/ 2673474 w 2673474"/>
                <a:gd name="connsiteY4" fmla="*/ 655379 h 728199"/>
                <a:gd name="connsiteX5" fmla="*/ 2600654 w 2673474"/>
                <a:gd name="connsiteY5" fmla="*/ 728199 h 728199"/>
                <a:gd name="connsiteX6" fmla="*/ 72820 w 2673474"/>
                <a:gd name="connsiteY6" fmla="*/ 728199 h 728199"/>
                <a:gd name="connsiteX7" fmla="*/ 0 w 2673474"/>
                <a:gd name="connsiteY7" fmla="*/ 655379 h 728199"/>
                <a:gd name="connsiteX8" fmla="*/ 0 w 2673474"/>
                <a:gd name="connsiteY8" fmla="*/ 72820 h 72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3474" h="728199">
                  <a:moveTo>
                    <a:pt x="0" y="72820"/>
                  </a:moveTo>
                  <a:cubicBezTo>
                    <a:pt x="0" y="32603"/>
                    <a:pt x="32603" y="0"/>
                    <a:pt x="72820" y="0"/>
                  </a:cubicBezTo>
                  <a:lnTo>
                    <a:pt x="2600654" y="0"/>
                  </a:lnTo>
                  <a:cubicBezTo>
                    <a:pt x="2640871" y="0"/>
                    <a:pt x="2673474" y="32603"/>
                    <a:pt x="2673474" y="72820"/>
                  </a:cubicBezTo>
                  <a:lnTo>
                    <a:pt x="2673474" y="655379"/>
                  </a:lnTo>
                  <a:cubicBezTo>
                    <a:pt x="2673474" y="695596"/>
                    <a:pt x="2640871" y="728199"/>
                    <a:pt x="2600654" y="728199"/>
                  </a:cubicBezTo>
                  <a:lnTo>
                    <a:pt x="72820" y="728199"/>
                  </a:lnTo>
                  <a:cubicBezTo>
                    <a:pt x="32603" y="728199"/>
                    <a:pt x="0" y="695596"/>
                    <a:pt x="0" y="655379"/>
                  </a:cubicBezTo>
                  <a:lnTo>
                    <a:pt x="0" y="72820"/>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rgbClr r="0" g="0" b="0"/>
            </a:fillRef>
            <a:effectRef idx="1">
              <a:schemeClr val="dk2">
                <a:hueOff val="0"/>
                <a:satOff val="0"/>
                <a:lumOff val="0"/>
                <a:alphaOff val="0"/>
              </a:schemeClr>
            </a:effectRef>
            <a:fontRef idx="minor">
              <a:schemeClr val="dk1"/>
            </a:fontRef>
          </p:style>
          <p:txBody>
            <a:bodyPr spcFirstLastPara="0" vert="horz" wrap="square" lIns="135628" tIns="135628" rIns="135628" bIns="135628" numCol="1" spcCol="1270" anchor="ctr" anchorCtr="0">
              <a:noAutofit/>
            </a:bodyPr>
            <a:lstStyle/>
            <a:p>
              <a:pPr algn="ctr" defTabSz="1359915">
                <a:lnSpc>
                  <a:spcPct val="90000"/>
                </a:lnSpc>
                <a:spcBef>
                  <a:spcPct val="0"/>
                </a:spcBef>
                <a:spcAft>
                  <a:spcPct val="35000"/>
                </a:spcAft>
              </a:pPr>
              <a:r>
                <a:rPr lang="en-CA" sz="3100" dirty="0">
                  <a:solidFill>
                    <a:srgbClr val="505050"/>
                  </a:solidFill>
                </a:rPr>
                <a:t>Server OS</a:t>
              </a:r>
            </a:p>
          </p:txBody>
        </p:sp>
        <p:sp>
          <p:nvSpPr>
            <p:cNvPr id="7" name="Freeform 6"/>
            <p:cNvSpPr/>
            <p:nvPr/>
          </p:nvSpPr>
          <p:spPr>
            <a:xfrm>
              <a:off x="6128710" y="2762922"/>
              <a:ext cx="2668254" cy="728199"/>
            </a:xfrm>
            <a:custGeom>
              <a:avLst/>
              <a:gdLst>
                <a:gd name="connsiteX0" fmla="*/ 0 w 2668254"/>
                <a:gd name="connsiteY0" fmla="*/ 72820 h 728199"/>
                <a:gd name="connsiteX1" fmla="*/ 72820 w 2668254"/>
                <a:gd name="connsiteY1" fmla="*/ 0 h 728199"/>
                <a:gd name="connsiteX2" fmla="*/ 2595434 w 2668254"/>
                <a:gd name="connsiteY2" fmla="*/ 0 h 728199"/>
                <a:gd name="connsiteX3" fmla="*/ 2668254 w 2668254"/>
                <a:gd name="connsiteY3" fmla="*/ 72820 h 728199"/>
                <a:gd name="connsiteX4" fmla="*/ 2668254 w 2668254"/>
                <a:gd name="connsiteY4" fmla="*/ 655379 h 728199"/>
                <a:gd name="connsiteX5" fmla="*/ 2595434 w 2668254"/>
                <a:gd name="connsiteY5" fmla="*/ 728199 h 728199"/>
                <a:gd name="connsiteX6" fmla="*/ 72820 w 2668254"/>
                <a:gd name="connsiteY6" fmla="*/ 728199 h 728199"/>
                <a:gd name="connsiteX7" fmla="*/ 0 w 2668254"/>
                <a:gd name="connsiteY7" fmla="*/ 655379 h 728199"/>
                <a:gd name="connsiteX8" fmla="*/ 0 w 2668254"/>
                <a:gd name="connsiteY8" fmla="*/ 72820 h 72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8254" h="728199">
                  <a:moveTo>
                    <a:pt x="0" y="72820"/>
                  </a:moveTo>
                  <a:cubicBezTo>
                    <a:pt x="0" y="32603"/>
                    <a:pt x="32603" y="0"/>
                    <a:pt x="72820" y="0"/>
                  </a:cubicBezTo>
                  <a:lnTo>
                    <a:pt x="2595434" y="0"/>
                  </a:lnTo>
                  <a:cubicBezTo>
                    <a:pt x="2635651" y="0"/>
                    <a:pt x="2668254" y="32603"/>
                    <a:pt x="2668254" y="72820"/>
                  </a:cubicBezTo>
                  <a:lnTo>
                    <a:pt x="2668254" y="655379"/>
                  </a:lnTo>
                  <a:cubicBezTo>
                    <a:pt x="2668254" y="695596"/>
                    <a:pt x="2635651" y="728199"/>
                    <a:pt x="2595434" y="728199"/>
                  </a:cubicBezTo>
                  <a:lnTo>
                    <a:pt x="72820" y="728199"/>
                  </a:lnTo>
                  <a:cubicBezTo>
                    <a:pt x="32603" y="728199"/>
                    <a:pt x="0" y="695596"/>
                    <a:pt x="0" y="655379"/>
                  </a:cubicBezTo>
                  <a:lnTo>
                    <a:pt x="0" y="72820"/>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35628" tIns="135628" rIns="135628" bIns="135628" numCol="1" spcCol="1270" anchor="ctr" anchorCtr="0">
              <a:noAutofit/>
            </a:bodyPr>
            <a:lstStyle/>
            <a:p>
              <a:pPr algn="ctr" defTabSz="1359915">
                <a:lnSpc>
                  <a:spcPct val="90000"/>
                </a:lnSpc>
                <a:spcBef>
                  <a:spcPct val="0"/>
                </a:spcBef>
                <a:spcAft>
                  <a:spcPct val="35000"/>
                </a:spcAft>
              </a:pPr>
              <a:r>
                <a:rPr lang="en-CA" sz="3100" dirty="0">
                  <a:solidFill>
                    <a:srgbClr val="505050"/>
                  </a:solidFill>
                </a:rPr>
                <a:t>SQL Server</a:t>
              </a:r>
            </a:p>
          </p:txBody>
        </p:sp>
        <p:sp>
          <p:nvSpPr>
            <p:cNvPr id="8" name="Freeform 7"/>
            <p:cNvSpPr/>
            <p:nvPr/>
          </p:nvSpPr>
          <p:spPr>
            <a:xfrm>
              <a:off x="6128710" y="1986858"/>
              <a:ext cx="1519791" cy="728199"/>
            </a:xfrm>
            <a:custGeom>
              <a:avLst/>
              <a:gdLst>
                <a:gd name="connsiteX0" fmla="*/ 0 w 1519791"/>
                <a:gd name="connsiteY0" fmla="*/ 72820 h 728199"/>
                <a:gd name="connsiteX1" fmla="*/ 72820 w 1519791"/>
                <a:gd name="connsiteY1" fmla="*/ 0 h 728199"/>
                <a:gd name="connsiteX2" fmla="*/ 1446971 w 1519791"/>
                <a:gd name="connsiteY2" fmla="*/ 0 h 728199"/>
                <a:gd name="connsiteX3" fmla="*/ 1519791 w 1519791"/>
                <a:gd name="connsiteY3" fmla="*/ 72820 h 728199"/>
                <a:gd name="connsiteX4" fmla="*/ 1519791 w 1519791"/>
                <a:gd name="connsiteY4" fmla="*/ 655379 h 728199"/>
                <a:gd name="connsiteX5" fmla="*/ 1446971 w 1519791"/>
                <a:gd name="connsiteY5" fmla="*/ 728199 h 728199"/>
                <a:gd name="connsiteX6" fmla="*/ 72820 w 1519791"/>
                <a:gd name="connsiteY6" fmla="*/ 728199 h 728199"/>
                <a:gd name="connsiteX7" fmla="*/ 0 w 1519791"/>
                <a:gd name="connsiteY7" fmla="*/ 655379 h 728199"/>
                <a:gd name="connsiteX8" fmla="*/ 0 w 1519791"/>
                <a:gd name="connsiteY8" fmla="*/ 72820 h 72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9791" h="728199">
                  <a:moveTo>
                    <a:pt x="0" y="72820"/>
                  </a:moveTo>
                  <a:cubicBezTo>
                    <a:pt x="0" y="32603"/>
                    <a:pt x="32603" y="0"/>
                    <a:pt x="72820" y="0"/>
                  </a:cubicBezTo>
                  <a:lnTo>
                    <a:pt x="1446971" y="0"/>
                  </a:lnTo>
                  <a:cubicBezTo>
                    <a:pt x="1487188" y="0"/>
                    <a:pt x="1519791" y="32603"/>
                    <a:pt x="1519791" y="72820"/>
                  </a:cubicBezTo>
                  <a:lnTo>
                    <a:pt x="1519791" y="655379"/>
                  </a:lnTo>
                  <a:cubicBezTo>
                    <a:pt x="1519791" y="695596"/>
                    <a:pt x="1487188" y="728199"/>
                    <a:pt x="1446971" y="728199"/>
                  </a:cubicBezTo>
                  <a:lnTo>
                    <a:pt x="72820" y="728199"/>
                  </a:lnTo>
                  <a:cubicBezTo>
                    <a:pt x="32603" y="728199"/>
                    <a:pt x="0" y="695596"/>
                    <a:pt x="0" y="655379"/>
                  </a:cubicBezTo>
                  <a:lnTo>
                    <a:pt x="0" y="72820"/>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74668" tIns="74668" rIns="74668" bIns="74668" numCol="1" spcCol="1270" anchor="ctr" anchorCtr="0">
              <a:noAutofit/>
            </a:bodyPr>
            <a:lstStyle/>
            <a:p>
              <a:pPr algn="ctr" defTabSz="634628">
                <a:lnSpc>
                  <a:spcPct val="90000"/>
                </a:lnSpc>
                <a:spcBef>
                  <a:spcPct val="0"/>
                </a:spcBef>
                <a:spcAft>
                  <a:spcPct val="35000"/>
                </a:spcAft>
              </a:pPr>
              <a:r>
                <a:rPr lang="en-CA" sz="1400" dirty="0">
                  <a:solidFill>
                    <a:srgbClr val="505050"/>
                  </a:solidFill>
                </a:rPr>
                <a:t>DB</a:t>
              </a:r>
            </a:p>
          </p:txBody>
        </p:sp>
        <p:sp>
          <p:nvSpPr>
            <p:cNvPr id="9" name="Freeform 8"/>
            <p:cNvSpPr/>
            <p:nvPr/>
          </p:nvSpPr>
          <p:spPr>
            <a:xfrm>
              <a:off x="7671647" y="1986858"/>
              <a:ext cx="551086" cy="728199"/>
            </a:xfrm>
            <a:custGeom>
              <a:avLst/>
              <a:gdLst>
                <a:gd name="connsiteX0" fmla="*/ 0 w 551086"/>
                <a:gd name="connsiteY0" fmla="*/ 55109 h 728199"/>
                <a:gd name="connsiteX1" fmla="*/ 55109 w 551086"/>
                <a:gd name="connsiteY1" fmla="*/ 0 h 728199"/>
                <a:gd name="connsiteX2" fmla="*/ 495977 w 551086"/>
                <a:gd name="connsiteY2" fmla="*/ 0 h 728199"/>
                <a:gd name="connsiteX3" fmla="*/ 551086 w 551086"/>
                <a:gd name="connsiteY3" fmla="*/ 55109 h 728199"/>
                <a:gd name="connsiteX4" fmla="*/ 551086 w 551086"/>
                <a:gd name="connsiteY4" fmla="*/ 673090 h 728199"/>
                <a:gd name="connsiteX5" fmla="*/ 495977 w 551086"/>
                <a:gd name="connsiteY5" fmla="*/ 728199 h 728199"/>
                <a:gd name="connsiteX6" fmla="*/ 55109 w 551086"/>
                <a:gd name="connsiteY6" fmla="*/ 728199 h 728199"/>
                <a:gd name="connsiteX7" fmla="*/ 0 w 551086"/>
                <a:gd name="connsiteY7" fmla="*/ 673090 h 728199"/>
                <a:gd name="connsiteX8" fmla="*/ 0 w 551086"/>
                <a:gd name="connsiteY8" fmla="*/ 55109 h 72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1086" h="728199">
                  <a:moveTo>
                    <a:pt x="0" y="55109"/>
                  </a:moveTo>
                  <a:cubicBezTo>
                    <a:pt x="0" y="24673"/>
                    <a:pt x="24673" y="0"/>
                    <a:pt x="55109" y="0"/>
                  </a:cubicBezTo>
                  <a:lnTo>
                    <a:pt x="495977" y="0"/>
                  </a:lnTo>
                  <a:cubicBezTo>
                    <a:pt x="526413" y="0"/>
                    <a:pt x="551086" y="24673"/>
                    <a:pt x="551086" y="55109"/>
                  </a:cubicBezTo>
                  <a:lnTo>
                    <a:pt x="551086" y="673090"/>
                  </a:lnTo>
                  <a:cubicBezTo>
                    <a:pt x="551086" y="703526"/>
                    <a:pt x="526413" y="728199"/>
                    <a:pt x="495977" y="728199"/>
                  </a:cubicBezTo>
                  <a:lnTo>
                    <a:pt x="55109" y="728199"/>
                  </a:lnTo>
                  <a:cubicBezTo>
                    <a:pt x="24673" y="728199"/>
                    <a:pt x="0" y="703526"/>
                    <a:pt x="0" y="673090"/>
                  </a:cubicBezTo>
                  <a:lnTo>
                    <a:pt x="0" y="55109"/>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69481" tIns="69481" rIns="69481" bIns="69481" numCol="1" spcCol="1270" anchor="ctr" anchorCtr="0">
              <a:noAutofit/>
            </a:bodyPr>
            <a:lstStyle/>
            <a:p>
              <a:pPr algn="ctr" defTabSz="634628">
                <a:lnSpc>
                  <a:spcPct val="90000"/>
                </a:lnSpc>
                <a:spcBef>
                  <a:spcPct val="0"/>
                </a:spcBef>
                <a:spcAft>
                  <a:spcPct val="35000"/>
                </a:spcAft>
              </a:pPr>
              <a:r>
                <a:rPr lang="en-CA" sz="1400" dirty="0">
                  <a:solidFill>
                    <a:srgbClr val="505050"/>
                  </a:solidFill>
                </a:rPr>
                <a:t>SSAS</a:t>
              </a:r>
            </a:p>
          </p:txBody>
        </p:sp>
        <p:sp>
          <p:nvSpPr>
            <p:cNvPr id="10" name="Freeform 9"/>
            <p:cNvSpPr/>
            <p:nvPr/>
          </p:nvSpPr>
          <p:spPr>
            <a:xfrm>
              <a:off x="8245879" y="1986858"/>
              <a:ext cx="551086" cy="728199"/>
            </a:xfrm>
            <a:custGeom>
              <a:avLst/>
              <a:gdLst>
                <a:gd name="connsiteX0" fmla="*/ 0 w 551086"/>
                <a:gd name="connsiteY0" fmla="*/ 55109 h 728199"/>
                <a:gd name="connsiteX1" fmla="*/ 55109 w 551086"/>
                <a:gd name="connsiteY1" fmla="*/ 0 h 728199"/>
                <a:gd name="connsiteX2" fmla="*/ 495977 w 551086"/>
                <a:gd name="connsiteY2" fmla="*/ 0 h 728199"/>
                <a:gd name="connsiteX3" fmla="*/ 551086 w 551086"/>
                <a:gd name="connsiteY3" fmla="*/ 55109 h 728199"/>
                <a:gd name="connsiteX4" fmla="*/ 551086 w 551086"/>
                <a:gd name="connsiteY4" fmla="*/ 673090 h 728199"/>
                <a:gd name="connsiteX5" fmla="*/ 495977 w 551086"/>
                <a:gd name="connsiteY5" fmla="*/ 728199 h 728199"/>
                <a:gd name="connsiteX6" fmla="*/ 55109 w 551086"/>
                <a:gd name="connsiteY6" fmla="*/ 728199 h 728199"/>
                <a:gd name="connsiteX7" fmla="*/ 0 w 551086"/>
                <a:gd name="connsiteY7" fmla="*/ 673090 h 728199"/>
                <a:gd name="connsiteX8" fmla="*/ 0 w 551086"/>
                <a:gd name="connsiteY8" fmla="*/ 55109 h 72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1086" h="728199">
                  <a:moveTo>
                    <a:pt x="0" y="55109"/>
                  </a:moveTo>
                  <a:cubicBezTo>
                    <a:pt x="0" y="24673"/>
                    <a:pt x="24673" y="0"/>
                    <a:pt x="55109" y="0"/>
                  </a:cubicBezTo>
                  <a:lnTo>
                    <a:pt x="495977" y="0"/>
                  </a:lnTo>
                  <a:cubicBezTo>
                    <a:pt x="526413" y="0"/>
                    <a:pt x="551086" y="24673"/>
                    <a:pt x="551086" y="55109"/>
                  </a:cubicBezTo>
                  <a:lnTo>
                    <a:pt x="551086" y="673090"/>
                  </a:lnTo>
                  <a:cubicBezTo>
                    <a:pt x="551086" y="703526"/>
                    <a:pt x="526413" y="728199"/>
                    <a:pt x="495977" y="728199"/>
                  </a:cubicBezTo>
                  <a:lnTo>
                    <a:pt x="55109" y="728199"/>
                  </a:lnTo>
                  <a:cubicBezTo>
                    <a:pt x="24673" y="728199"/>
                    <a:pt x="0" y="703526"/>
                    <a:pt x="0" y="673090"/>
                  </a:cubicBezTo>
                  <a:lnTo>
                    <a:pt x="0" y="55109"/>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69481" tIns="69481" rIns="69481" bIns="69481" numCol="1" spcCol="1270" anchor="ctr" anchorCtr="0">
              <a:noAutofit/>
            </a:bodyPr>
            <a:lstStyle/>
            <a:p>
              <a:pPr algn="ctr" defTabSz="634628">
                <a:lnSpc>
                  <a:spcPct val="90000"/>
                </a:lnSpc>
                <a:spcBef>
                  <a:spcPct val="0"/>
                </a:spcBef>
                <a:spcAft>
                  <a:spcPct val="35000"/>
                </a:spcAft>
              </a:pPr>
              <a:r>
                <a:rPr lang="en-CA" sz="1400" dirty="0">
                  <a:solidFill>
                    <a:srgbClr val="505050"/>
                  </a:solidFill>
                </a:rPr>
                <a:t>SSIS</a:t>
              </a:r>
            </a:p>
          </p:txBody>
        </p:sp>
      </p:grpSp>
      <p:sp>
        <p:nvSpPr>
          <p:cNvPr id="17" name="Freeform 16"/>
          <p:cNvSpPr/>
          <p:nvPr/>
        </p:nvSpPr>
        <p:spPr>
          <a:xfrm>
            <a:off x="8306257" y="3237847"/>
            <a:ext cx="2781846" cy="636526"/>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5804" tIns="115804" rIns="115804" bIns="115804" numCol="1" spcCol="1294"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18" name="Freeform 17"/>
          <p:cNvSpPr/>
          <p:nvPr/>
        </p:nvSpPr>
        <p:spPr>
          <a:xfrm>
            <a:off x="8306257" y="2553743"/>
            <a:ext cx="2781846" cy="636526"/>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2493" tIns="92493" rIns="92493" bIns="92493" numCol="1" spcCol="1294" anchor="ctr" anchorCtr="0">
            <a:noAutofit/>
          </a:bodyPr>
          <a:lstStyle/>
          <a:p>
            <a:pPr algn="ctr" defTabSz="861279">
              <a:lnSpc>
                <a:spcPct val="90000"/>
              </a:lnSpc>
              <a:spcBef>
                <a:spcPct val="0"/>
              </a:spcBef>
              <a:spcAft>
                <a:spcPct val="35000"/>
              </a:spcAft>
            </a:pPr>
            <a:r>
              <a:rPr lang="en-CA" sz="1900" dirty="0">
                <a:solidFill>
                  <a:srgbClr val="505050"/>
                </a:solidFill>
              </a:rPr>
              <a:t>SQL Server</a:t>
            </a:r>
          </a:p>
        </p:txBody>
      </p:sp>
      <p:sp>
        <p:nvSpPr>
          <p:cNvPr id="19" name="Freeform 18"/>
          <p:cNvSpPr/>
          <p:nvPr/>
        </p:nvSpPr>
        <p:spPr>
          <a:xfrm>
            <a:off x="8306256" y="1869638"/>
            <a:ext cx="2781846" cy="636526"/>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3714" tIns="43714" rIns="43714" bIns="43714" numCol="1" spcCol="1294" anchor="ctr" anchorCtr="0">
            <a:noAutofit/>
          </a:bodyPr>
          <a:lstStyle/>
          <a:p>
            <a:pPr algn="ctr" defTabSz="362644">
              <a:lnSpc>
                <a:spcPct val="90000"/>
              </a:lnSpc>
              <a:spcBef>
                <a:spcPct val="0"/>
              </a:spcBef>
              <a:spcAft>
                <a:spcPct val="35000"/>
              </a:spcAft>
            </a:pPr>
            <a:r>
              <a:rPr lang="en-CA" sz="1600" dirty="0">
                <a:solidFill>
                  <a:srgbClr val="505050"/>
                </a:solidFill>
              </a:rPr>
              <a:t>Analysis Services – SharePoint Mode</a:t>
            </a:r>
          </a:p>
        </p:txBody>
      </p:sp>
      <p:graphicFrame>
        <p:nvGraphicFramePr>
          <p:cNvPr id="43" name="Diagram 42"/>
          <p:cNvGraphicFramePr/>
          <p:nvPr>
            <p:extLst>
              <p:ext uri="{D42A27DB-BD31-4B8C-83A1-F6EECF244321}">
                <p14:modId xmlns:p14="http://schemas.microsoft.com/office/powerpoint/2010/main" val="2477163137"/>
              </p:ext>
            </p:extLst>
          </p:nvPr>
        </p:nvGraphicFramePr>
        <p:xfrm>
          <a:off x="4246014" y="1587786"/>
          <a:ext cx="2751980" cy="25417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4" name="Freeform 43"/>
          <p:cNvSpPr/>
          <p:nvPr/>
        </p:nvSpPr>
        <p:spPr>
          <a:xfrm>
            <a:off x="2471758" y="1987536"/>
            <a:ext cx="637422" cy="637412"/>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3714" tIns="43714" rIns="43714" bIns="43714" numCol="1" spcCol="1294" anchor="ctr" anchorCtr="0">
            <a:noAutofit/>
          </a:bodyPr>
          <a:lstStyle/>
          <a:p>
            <a:pPr algn="ctr" defTabSz="362644">
              <a:lnSpc>
                <a:spcPct val="90000"/>
              </a:lnSpc>
              <a:spcBef>
                <a:spcPct val="0"/>
              </a:spcBef>
              <a:spcAft>
                <a:spcPct val="35000"/>
              </a:spcAft>
            </a:pPr>
            <a:r>
              <a:rPr lang="en-CA" sz="800" dirty="0">
                <a:solidFill>
                  <a:srgbClr val="505050"/>
                </a:solidFill>
              </a:rPr>
              <a:t>SSS</a:t>
            </a:r>
          </a:p>
        </p:txBody>
      </p:sp>
    </p:spTree>
    <p:extLst>
      <p:ext uri="{BB962C8B-B14F-4D97-AF65-F5344CB8AC3E}">
        <p14:creationId xmlns:p14="http://schemas.microsoft.com/office/powerpoint/2010/main" val="735832741"/>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Large farm deployment</a:t>
            </a:r>
            <a:endParaRPr lang="en-CA" dirty="0"/>
          </a:p>
        </p:txBody>
      </p:sp>
      <p:grpSp>
        <p:nvGrpSpPr>
          <p:cNvPr id="29" name="Group 28"/>
          <p:cNvGrpSpPr/>
          <p:nvPr/>
        </p:nvGrpSpPr>
        <p:grpSpPr>
          <a:xfrm>
            <a:off x="412943" y="1987539"/>
            <a:ext cx="2678630" cy="2007524"/>
            <a:chOff x="1107469" y="1987243"/>
            <a:chExt cx="2625974" cy="1968339"/>
          </a:xfrm>
          <a:solidFill>
            <a:schemeClr val="bg1">
              <a:lumMod val="20000"/>
              <a:lumOff val="80000"/>
            </a:schemeClr>
          </a:solidFill>
        </p:grpSpPr>
        <p:sp>
          <p:nvSpPr>
            <p:cNvPr id="30" name="Freeform 29"/>
            <p:cNvSpPr/>
            <p:nvPr/>
          </p:nvSpPr>
          <p:spPr>
            <a:xfrm>
              <a:off x="1107469" y="3330612"/>
              <a:ext cx="2625974" cy="624970"/>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3555" tIns="113555" rIns="113555" bIns="113555" numCol="1" spcCol="1270"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31" name="Freeform 30"/>
            <p:cNvSpPr/>
            <p:nvPr/>
          </p:nvSpPr>
          <p:spPr>
            <a:xfrm>
              <a:off x="1107469" y="2658928"/>
              <a:ext cx="2625974" cy="624970"/>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0695" tIns="90695" rIns="90695" bIns="90695" numCol="1" spcCol="1270" anchor="ctr" anchorCtr="0">
              <a:noAutofit/>
            </a:bodyPr>
            <a:lstStyle/>
            <a:p>
              <a:pPr algn="ctr" defTabSz="861279">
                <a:lnSpc>
                  <a:spcPct val="90000"/>
                </a:lnSpc>
                <a:spcBef>
                  <a:spcPct val="0"/>
                </a:spcBef>
                <a:spcAft>
                  <a:spcPct val="35000"/>
                </a:spcAft>
              </a:pPr>
              <a:r>
                <a:rPr lang="en-CA" sz="1900" dirty="0">
                  <a:solidFill>
                    <a:srgbClr val="505050"/>
                  </a:solidFill>
                </a:rPr>
                <a:t>SharePoint Foundation</a:t>
              </a:r>
            </a:p>
          </p:txBody>
        </p:sp>
        <p:sp>
          <p:nvSpPr>
            <p:cNvPr id="32" name="Freeform 31"/>
            <p:cNvSpPr/>
            <p:nvPr/>
          </p:nvSpPr>
          <p:spPr>
            <a:xfrm>
              <a:off x="1107469"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Profile</a:t>
              </a:r>
            </a:p>
          </p:txBody>
        </p:sp>
        <p:sp>
          <p:nvSpPr>
            <p:cNvPr id="33" name="Freeform 32"/>
            <p:cNvSpPr/>
            <p:nvPr/>
          </p:nvSpPr>
          <p:spPr>
            <a:xfrm>
              <a:off x="1548091"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Indexer</a:t>
              </a:r>
            </a:p>
          </p:txBody>
        </p:sp>
        <p:sp>
          <p:nvSpPr>
            <p:cNvPr id="34" name="Freeform 33"/>
            <p:cNvSpPr/>
            <p:nvPr/>
          </p:nvSpPr>
          <p:spPr>
            <a:xfrm>
              <a:off x="1988714"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Search </a:t>
              </a:r>
            </a:p>
          </p:txBody>
        </p:sp>
        <p:sp>
          <p:nvSpPr>
            <p:cNvPr id="35" name="Freeform 34"/>
            <p:cNvSpPr/>
            <p:nvPr/>
          </p:nvSpPr>
          <p:spPr>
            <a:xfrm>
              <a:off x="2429336"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a:t>
              </a:r>
            </a:p>
          </p:txBody>
        </p:sp>
        <p:sp>
          <p:nvSpPr>
            <p:cNvPr id="36" name="Freeform 35"/>
            <p:cNvSpPr/>
            <p:nvPr/>
          </p:nvSpPr>
          <p:spPr>
            <a:xfrm>
              <a:off x="2869959" y="1987243"/>
              <a:ext cx="863484"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rgbClr r="0" g="0" b="0"/>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SSRS</a:t>
              </a:r>
            </a:p>
          </p:txBody>
        </p:sp>
      </p:grpSp>
      <p:grpSp>
        <p:nvGrpSpPr>
          <p:cNvPr id="5" name="Group 4"/>
          <p:cNvGrpSpPr/>
          <p:nvPr/>
        </p:nvGrpSpPr>
        <p:grpSpPr>
          <a:xfrm>
            <a:off x="4246016" y="4441365"/>
            <a:ext cx="2727083" cy="2325737"/>
            <a:chOff x="6126100" y="1986858"/>
            <a:chExt cx="2673474" cy="2280341"/>
          </a:xfrm>
          <a:solidFill>
            <a:schemeClr val="bg1">
              <a:lumMod val="20000"/>
              <a:lumOff val="80000"/>
            </a:schemeClr>
          </a:solidFill>
        </p:grpSpPr>
        <p:sp>
          <p:nvSpPr>
            <p:cNvPr id="6" name="Freeform 5"/>
            <p:cNvSpPr/>
            <p:nvPr/>
          </p:nvSpPr>
          <p:spPr>
            <a:xfrm>
              <a:off x="6126100" y="3539000"/>
              <a:ext cx="2673474" cy="728199"/>
            </a:xfrm>
            <a:custGeom>
              <a:avLst/>
              <a:gdLst>
                <a:gd name="connsiteX0" fmla="*/ 0 w 2673474"/>
                <a:gd name="connsiteY0" fmla="*/ 72820 h 728199"/>
                <a:gd name="connsiteX1" fmla="*/ 72820 w 2673474"/>
                <a:gd name="connsiteY1" fmla="*/ 0 h 728199"/>
                <a:gd name="connsiteX2" fmla="*/ 2600654 w 2673474"/>
                <a:gd name="connsiteY2" fmla="*/ 0 h 728199"/>
                <a:gd name="connsiteX3" fmla="*/ 2673474 w 2673474"/>
                <a:gd name="connsiteY3" fmla="*/ 72820 h 728199"/>
                <a:gd name="connsiteX4" fmla="*/ 2673474 w 2673474"/>
                <a:gd name="connsiteY4" fmla="*/ 655379 h 728199"/>
                <a:gd name="connsiteX5" fmla="*/ 2600654 w 2673474"/>
                <a:gd name="connsiteY5" fmla="*/ 728199 h 728199"/>
                <a:gd name="connsiteX6" fmla="*/ 72820 w 2673474"/>
                <a:gd name="connsiteY6" fmla="*/ 728199 h 728199"/>
                <a:gd name="connsiteX7" fmla="*/ 0 w 2673474"/>
                <a:gd name="connsiteY7" fmla="*/ 655379 h 728199"/>
                <a:gd name="connsiteX8" fmla="*/ 0 w 2673474"/>
                <a:gd name="connsiteY8" fmla="*/ 72820 h 72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3474" h="728199">
                  <a:moveTo>
                    <a:pt x="0" y="72820"/>
                  </a:moveTo>
                  <a:cubicBezTo>
                    <a:pt x="0" y="32603"/>
                    <a:pt x="32603" y="0"/>
                    <a:pt x="72820" y="0"/>
                  </a:cubicBezTo>
                  <a:lnTo>
                    <a:pt x="2600654" y="0"/>
                  </a:lnTo>
                  <a:cubicBezTo>
                    <a:pt x="2640871" y="0"/>
                    <a:pt x="2673474" y="32603"/>
                    <a:pt x="2673474" y="72820"/>
                  </a:cubicBezTo>
                  <a:lnTo>
                    <a:pt x="2673474" y="655379"/>
                  </a:lnTo>
                  <a:cubicBezTo>
                    <a:pt x="2673474" y="695596"/>
                    <a:pt x="2640871" y="728199"/>
                    <a:pt x="2600654" y="728199"/>
                  </a:cubicBezTo>
                  <a:lnTo>
                    <a:pt x="72820" y="728199"/>
                  </a:lnTo>
                  <a:cubicBezTo>
                    <a:pt x="32603" y="728199"/>
                    <a:pt x="0" y="695596"/>
                    <a:pt x="0" y="655379"/>
                  </a:cubicBezTo>
                  <a:lnTo>
                    <a:pt x="0" y="72820"/>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rgbClr r="0" g="0" b="0"/>
            </a:fillRef>
            <a:effectRef idx="1">
              <a:schemeClr val="dk2">
                <a:hueOff val="0"/>
                <a:satOff val="0"/>
                <a:lumOff val="0"/>
                <a:alphaOff val="0"/>
              </a:schemeClr>
            </a:effectRef>
            <a:fontRef idx="minor">
              <a:schemeClr val="dk1"/>
            </a:fontRef>
          </p:style>
          <p:txBody>
            <a:bodyPr spcFirstLastPara="0" vert="horz" wrap="square" lIns="135628" tIns="135628" rIns="135628" bIns="135628" numCol="1" spcCol="1270" anchor="ctr" anchorCtr="0">
              <a:noAutofit/>
            </a:bodyPr>
            <a:lstStyle/>
            <a:p>
              <a:pPr algn="ctr" defTabSz="1359915">
                <a:lnSpc>
                  <a:spcPct val="90000"/>
                </a:lnSpc>
                <a:spcBef>
                  <a:spcPct val="0"/>
                </a:spcBef>
                <a:spcAft>
                  <a:spcPct val="35000"/>
                </a:spcAft>
              </a:pPr>
              <a:r>
                <a:rPr lang="en-CA" sz="3100" dirty="0">
                  <a:solidFill>
                    <a:srgbClr val="505050"/>
                  </a:solidFill>
                </a:rPr>
                <a:t>Server OS</a:t>
              </a:r>
            </a:p>
          </p:txBody>
        </p:sp>
        <p:sp>
          <p:nvSpPr>
            <p:cNvPr id="7" name="Freeform 6"/>
            <p:cNvSpPr/>
            <p:nvPr/>
          </p:nvSpPr>
          <p:spPr>
            <a:xfrm>
              <a:off x="6128710" y="2762922"/>
              <a:ext cx="2668254" cy="728199"/>
            </a:xfrm>
            <a:custGeom>
              <a:avLst/>
              <a:gdLst>
                <a:gd name="connsiteX0" fmla="*/ 0 w 2668254"/>
                <a:gd name="connsiteY0" fmla="*/ 72820 h 728199"/>
                <a:gd name="connsiteX1" fmla="*/ 72820 w 2668254"/>
                <a:gd name="connsiteY1" fmla="*/ 0 h 728199"/>
                <a:gd name="connsiteX2" fmla="*/ 2595434 w 2668254"/>
                <a:gd name="connsiteY2" fmla="*/ 0 h 728199"/>
                <a:gd name="connsiteX3" fmla="*/ 2668254 w 2668254"/>
                <a:gd name="connsiteY3" fmla="*/ 72820 h 728199"/>
                <a:gd name="connsiteX4" fmla="*/ 2668254 w 2668254"/>
                <a:gd name="connsiteY4" fmla="*/ 655379 h 728199"/>
                <a:gd name="connsiteX5" fmla="*/ 2595434 w 2668254"/>
                <a:gd name="connsiteY5" fmla="*/ 728199 h 728199"/>
                <a:gd name="connsiteX6" fmla="*/ 72820 w 2668254"/>
                <a:gd name="connsiteY6" fmla="*/ 728199 h 728199"/>
                <a:gd name="connsiteX7" fmla="*/ 0 w 2668254"/>
                <a:gd name="connsiteY7" fmla="*/ 655379 h 728199"/>
                <a:gd name="connsiteX8" fmla="*/ 0 w 2668254"/>
                <a:gd name="connsiteY8" fmla="*/ 72820 h 72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8254" h="728199">
                  <a:moveTo>
                    <a:pt x="0" y="72820"/>
                  </a:moveTo>
                  <a:cubicBezTo>
                    <a:pt x="0" y="32603"/>
                    <a:pt x="32603" y="0"/>
                    <a:pt x="72820" y="0"/>
                  </a:cubicBezTo>
                  <a:lnTo>
                    <a:pt x="2595434" y="0"/>
                  </a:lnTo>
                  <a:cubicBezTo>
                    <a:pt x="2635651" y="0"/>
                    <a:pt x="2668254" y="32603"/>
                    <a:pt x="2668254" y="72820"/>
                  </a:cubicBezTo>
                  <a:lnTo>
                    <a:pt x="2668254" y="655379"/>
                  </a:lnTo>
                  <a:cubicBezTo>
                    <a:pt x="2668254" y="695596"/>
                    <a:pt x="2635651" y="728199"/>
                    <a:pt x="2595434" y="728199"/>
                  </a:cubicBezTo>
                  <a:lnTo>
                    <a:pt x="72820" y="728199"/>
                  </a:lnTo>
                  <a:cubicBezTo>
                    <a:pt x="32603" y="728199"/>
                    <a:pt x="0" y="695596"/>
                    <a:pt x="0" y="655379"/>
                  </a:cubicBezTo>
                  <a:lnTo>
                    <a:pt x="0" y="72820"/>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35628" tIns="135628" rIns="135628" bIns="135628" numCol="1" spcCol="1270" anchor="ctr" anchorCtr="0">
              <a:noAutofit/>
            </a:bodyPr>
            <a:lstStyle/>
            <a:p>
              <a:pPr algn="ctr" defTabSz="1359915">
                <a:lnSpc>
                  <a:spcPct val="90000"/>
                </a:lnSpc>
                <a:spcBef>
                  <a:spcPct val="0"/>
                </a:spcBef>
                <a:spcAft>
                  <a:spcPct val="35000"/>
                </a:spcAft>
              </a:pPr>
              <a:r>
                <a:rPr lang="en-CA" sz="3100" dirty="0">
                  <a:solidFill>
                    <a:srgbClr val="505050"/>
                  </a:solidFill>
                </a:rPr>
                <a:t>SQL Server</a:t>
              </a:r>
            </a:p>
          </p:txBody>
        </p:sp>
        <p:sp>
          <p:nvSpPr>
            <p:cNvPr id="8" name="Freeform 7"/>
            <p:cNvSpPr/>
            <p:nvPr/>
          </p:nvSpPr>
          <p:spPr>
            <a:xfrm>
              <a:off x="6128710" y="1986858"/>
              <a:ext cx="1519791" cy="728199"/>
            </a:xfrm>
            <a:custGeom>
              <a:avLst/>
              <a:gdLst>
                <a:gd name="connsiteX0" fmla="*/ 0 w 1519791"/>
                <a:gd name="connsiteY0" fmla="*/ 72820 h 728199"/>
                <a:gd name="connsiteX1" fmla="*/ 72820 w 1519791"/>
                <a:gd name="connsiteY1" fmla="*/ 0 h 728199"/>
                <a:gd name="connsiteX2" fmla="*/ 1446971 w 1519791"/>
                <a:gd name="connsiteY2" fmla="*/ 0 h 728199"/>
                <a:gd name="connsiteX3" fmla="*/ 1519791 w 1519791"/>
                <a:gd name="connsiteY3" fmla="*/ 72820 h 728199"/>
                <a:gd name="connsiteX4" fmla="*/ 1519791 w 1519791"/>
                <a:gd name="connsiteY4" fmla="*/ 655379 h 728199"/>
                <a:gd name="connsiteX5" fmla="*/ 1446971 w 1519791"/>
                <a:gd name="connsiteY5" fmla="*/ 728199 h 728199"/>
                <a:gd name="connsiteX6" fmla="*/ 72820 w 1519791"/>
                <a:gd name="connsiteY6" fmla="*/ 728199 h 728199"/>
                <a:gd name="connsiteX7" fmla="*/ 0 w 1519791"/>
                <a:gd name="connsiteY7" fmla="*/ 655379 h 728199"/>
                <a:gd name="connsiteX8" fmla="*/ 0 w 1519791"/>
                <a:gd name="connsiteY8" fmla="*/ 72820 h 72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9791" h="728199">
                  <a:moveTo>
                    <a:pt x="0" y="72820"/>
                  </a:moveTo>
                  <a:cubicBezTo>
                    <a:pt x="0" y="32603"/>
                    <a:pt x="32603" y="0"/>
                    <a:pt x="72820" y="0"/>
                  </a:cubicBezTo>
                  <a:lnTo>
                    <a:pt x="1446971" y="0"/>
                  </a:lnTo>
                  <a:cubicBezTo>
                    <a:pt x="1487188" y="0"/>
                    <a:pt x="1519791" y="32603"/>
                    <a:pt x="1519791" y="72820"/>
                  </a:cubicBezTo>
                  <a:lnTo>
                    <a:pt x="1519791" y="655379"/>
                  </a:lnTo>
                  <a:cubicBezTo>
                    <a:pt x="1519791" y="695596"/>
                    <a:pt x="1487188" y="728199"/>
                    <a:pt x="1446971" y="728199"/>
                  </a:cubicBezTo>
                  <a:lnTo>
                    <a:pt x="72820" y="728199"/>
                  </a:lnTo>
                  <a:cubicBezTo>
                    <a:pt x="32603" y="728199"/>
                    <a:pt x="0" y="695596"/>
                    <a:pt x="0" y="655379"/>
                  </a:cubicBezTo>
                  <a:lnTo>
                    <a:pt x="0" y="72820"/>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74668" tIns="74668" rIns="74668" bIns="74668" numCol="1" spcCol="1270" anchor="ctr" anchorCtr="0">
              <a:noAutofit/>
            </a:bodyPr>
            <a:lstStyle/>
            <a:p>
              <a:pPr algn="ctr" defTabSz="634628">
                <a:lnSpc>
                  <a:spcPct val="90000"/>
                </a:lnSpc>
                <a:spcBef>
                  <a:spcPct val="0"/>
                </a:spcBef>
                <a:spcAft>
                  <a:spcPct val="35000"/>
                </a:spcAft>
              </a:pPr>
              <a:r>
                <a:rPr lang="en-CA" sz="1400" dirty="0">
                  <a:solidFill>
                    <a:srgbClr val="505050"/>
                  </a:solidFill>
                </a:rPr>
                <a:t>DB</a:t>
              </a:r>
            </a:p>
          </p:txBody>
        </p:sp>
        <p:sp>
          <p:nvSpPr>
            <p:cNvPr id="9" name="Freeform 8"/>
            <p:cNvSpPr/>
            <p:nvPr/>
          </p:nvSpPr>
          <p:spPr>
            <a:xfrm>
              <a:off x="7671647" y="1986858"/>
              <a:ext cx="551086" cy="728199"/>
            </a:xfrm>
            <a:custGeom>
              <a:avLst/>
              <a:gdLst>
                <a:gd name="connsiteX0" fmla="*/ 0 w 551086"/>
                <a:gd name="connsiteY0" fmla="*/ 55109 h 728199"/>
                <a:gd name="connsiteX1" fmla="*/ 55109 w 551086"/>
                <a:gd name="connsiteY1" fmla="*/ 0 h 728199"/>
                <a:gd name="connsiteX2" fmla="*/ 495977 w 551086"/>
                <a:gd name="connsiteY2" fmla="*/ 0 h 728199"/>
                <a:gd name="connsiteX3" fmla="*/ 551086 w 551086"/>
                <a:gd name="connsiteY3" fmla="*/ 55109 h 728199"/>
                <a:gd name="connsiteX4" fmla="*/ 551086 w 551086"/>
                <a:gd name="connsiteY4" fmla="*/ 673090 h 728199"/>
                <a:gd name="connsiteX5" fmla="*/ 495977 w 551086"/>
                <a:gd name="connsiteY5" fmla="*/ 728199 h 728199"/>
                <a:gd name="connsiteX6" fmla="*/ 55109 w 551086"/>
                <a:gd name="connsiteY6" fmla="*/ 728199 h 728199"/>
                <a:gd name="connsiteX7" fmla="*/ 0 w 551086"/>
                <a:gd name="connsiteY7" fmla="*/ 673090 h 728199"/>
                <a:gd name="connsiteX8" fmla="*/ 0 w 551086"/>
                <a:gd name="connsiteY8" fmla="*/ 55109 h 72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1086" h="728199">
                  <a:moveTo>
                    <a:pt x="0" y="55109"/>
                  </a:moveTo>
                  <a:cubicBezTo>
                    <a:pt x="0" y="24673"/>
                    <a:pt x="24673" y="0"/>
                    <a:pt x="55109" y="0"/>
                  </a:cubicBezTo>
                  <a:lnTo>
                    <a:pt x="495977" y="0"/>
                  </a:lnTo>
                  <a:cubicBezTo>
                    <a:pt x="526413" y="0"/>
                    <a:pt x="551086" y="24673"/>
                    <a:pt x="551086" y="55109"/>
                  </a:cubicBezTo>
                  <a:lnTo>
                    <a:pt x="551086" y="673090"/>
                  </a:lnTo>
                  <a:cubicBezTo>
                    <a:pt x="551086" y="703526"/>
                    <a:pt x="526413" y="728199"/>
                    <a:pt x="495977" y="728199"/>
                  </a:cubicBezTo>
                  <a:lnTo>
                    <a:pt x="55109" y="728199"/>
                  </a:lnTo>
                  <a:cubicBezTo>
                    <a:pt x="24673" y="728199"/>
                    <a:pt x="0" y="703526"/>
                    <a:pt x="0" y="673090"/>
                  </a:cubicBezTo>
                  <a:lnTo>
                    <a:pt x="0" y="55109"/>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69481" tIns="69481" rIns="69481" bIns="69481" numCol="1" spcCol="1270" anchor="ctr" anchorCtr="0">
              <a:noAutofit/>
            </a:bodyPr>
            <a:lstStyle/>
            <a:p>
              <a:pPr algn="ctr" defTabSz="634628">
                <a:lnSpc>
                  <a:spcPct val="90000"/>
                </a:lnSpc>
                <a:spcBef>
                  <a:spcPct val="0"/>
                </a:spcBef>
                <a:spcAft>
                  <a:spcPct val="35000"/>
                </a:spcAft>
              </a:pPr>
              <a:r>
                <a:rPr lang="en-CA" sz="1400" dirty="0">
                  <a:solidFill>
                    <a:srgbClr val="505050"/>
                  </a:solidFill>
                </a:rPr>
                <a:t>SSAS</a:t>
              </a:r>
            </a:p>
          </p:txBody>
        </p:sp>
        <p:sp>
          <p:nvSpPr>
            <p:cNvPr id="10" name="Freeform 9"/>
            <p:cNvSpPr/>
            <p:nvPr/>
          </p:nvSpPr>
          <p:spPr>
            <a:xfrm>
              <a:off x="8245879" y="1986858"/>
              <a:ext cx="551086" cy="728199"/>
            </a:xfrm>
            <a:custGeom>
              <a:avLst/>
              <a:gdLst>
                <a:gd name="connsiteX0" fmla="*/ 0 w 551086"/>
                <a:gd name="connsiteY0" fmla="*/ 55109 h 728199"/>
                <a:gd name="connsiteX1" fmla="*/ 55109 w 551086"/>
                <a:gd name="connsiteY1" fmla="*/ 0 h 728199"/>
                <a:gd name="connsiteX2" fmla="*/ 495977 w 551086"/>
                <a:gd name="connsiteY2" fmla="*/ 0 h 728199"/>
                <a:gd name="connsiteX3" fmla="*/ 551086 w 551086"/>
                <a:gd name="connsiteY3" fmla="*/ 55109 h 728199"/>
                <a:gd name="connsiteX4" fmla="*/ 551086 w 551086"/>
                <a:gd name="connsiteY4" fmla="*/ 673090 h 728199"/>
                <a:gd name="connsiteX5" fmla="*/ 495977 w 551086"/>
                <a:gd name="connsiteY5" fmla="*/ 728199 h 728199"/>
                <a:gd name="connsiteX6" fmla="*/ 55109 w 551086"/>
                <a:gd name="connsiteY6" fmla="*/ 728199 h 728199"/>
                <a:gd name="connsiteX7" fmla="*/ 0 w 551086"/>
                <a:gd name="connsiteY7" fmla="*/ 673090 h 728199"/>
                <a:gd name="connsiteX8" fmla="*/ 0 w 551086"/>
                <a:gd name="connsiteY8" fmla="*/ 55109 h 72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1086" h="728199">
                  <a:moveTo>
                    <a:pt x="0" y="55109"/>
                  </a:moveTo>
                  <a:cubicBezTo>
                    <a:pt x="0" y="24673"/>
                    <a:pt x="24673" y="0"/>
                    <a:pt x="55109" y="0"/>
                  </a:cubicBezTo>
                  <a:lnTo>
                    <a:pt x="495977" y="0"/>
                  </a:lnTo>
                  <a:cubicBezTo>
                    <a:pt x="526413" y="0"/>
                    <a:pt x="551086" y="24673"/>
                    <a:pt x="551086" y="55109"/>
                  </a:cubicBezTo>
                  <a:lnTo>
                    <a:pt x="551086" y="673090"/>
                  </a:lnTo>
                  <a:cubicBezTo>
                    <a:pt x="551086" y="703526"/>
                    <a:pt x="526413" y="728199"/>
                    <a:pt x="495977" y="728199"/>
                  </a:cubicBezTo>
                  <a:lnTo>
                    <a:pt x="55109" y="728199"/>
                  </a:lnTo>
                  <a:cubicBezTo>
                    <a:pt x="24673" y="728199"/>
                    <a:pt x="0" y="703526"/>
                    <a:pt x="0" y="673090"/>
                  </a:cubicBezTo>
                  <a:lnTo>
                    <a:pt x="0" y="55109"/>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69481" tIns="69481" rIns="69481" bIns="69481" numCol="1" spcCol="1270" anchor="ctr" anchorCtr="0">
              <a:noAutofit/>
            </a:bodyPr>
            <a:lstStyle/>
            <a:p>
              <a:pPr algn="ctr" defTabSz="634628">
                <a:lnSpc>
                  <a:spcPct val="90000"/>
                </a:lnSpc>
                <a:spcBef>
                  <a:spcPct val="0"/>
                </a:spcBef>
                <a:spcAft>
                  <a:spcPct val="35000"/>
                </a:spcAft>
              </a:pPr>
              <a:r>
                <a:rPr lang="en-CA" sz="1400" dirty="0">
                  <a:solidFill>
                    <a:srgbClr val="505050"/>
                  </a:solidFill>
                </a:rPr>
                <a:t>SSIS</a:t>
              </a:r>
            </a:p>
          </p:txBody>
        </p:sp>
      </p:grpSp>
      <p:grpSp>
        <p:nvGrpSpPr>
          <p:cNvPr id="25" name="Group 24"/>
          <p:cNvGrpSpPr/>
          <p:nvPr/>
        </p:nvGrpSpPr>
        <p:grpSpPr>
          <a:xfrm>
            <a:off x="4235381" y="1718995"/>
            <a:ext cx="2678375" cy="2007524"/>
            <a:chOff x="6756019" y="1937513"/>
            <a:chExt cx="2625724" cy="1968339"/>
          </a:xfrm>
          <a:solidFill>
            <a:schemeClr val="bg1">
              <a:lumMod val="20000"/>
              <a:lumOff val="80000"/>
            </a:schemeClr>
          </a:solidFill>
        </p:grpSpPr>
        <p:sp>
          <p:nvSpPr>
            <p:cNvPr id="26" name="Freeform 25"/>
            <p:cNvSpPr/>
            <p:nvPr/>
          </p:nvSpPr>
          <p:spPr>
            <a:xfrm>
              <a:off x="6756019" y="3280882"/>
              <a:ext cx="2625724" cy="624970"/>
            </a:xfrm>
            <a:custGeom>
              <a:avLst/>
              <a:gdLst>
                <a:gd name="connsiteX0" fmla="*/ 0 w 2625724"/>
                <a:gd name="connsiteY0" fmla="*/ 62497 h 624970"/>
                <a:gd name="connsiteX1" fmla="*/ 62497 w 2625724"/>
                <a:gd name="connsiteY1" fmla="*/ 0 h 624970"/>
                <a:gd name="connsiteX2" fmla="*/ 2563227 w 2625724"/>
                <a:gd name="connsiteY2" fmla="*/ 0 h 624970"/>
                <a:gd name="connsiteX3" fmla="*/ 2625724 w 2625724"/>
                <a:gd name="connsiteY3" fmla="*/ 62497 h 624970"/>
                <a:gd name="connsiteX4" fmla="*/ 2625724 w 2625724"/>
                <a:gd name="connsiteY4" fmla="*/ 562473 h 624970"/>
                <a:gd name="connsiteX5" fmla="*/ 2563227 w 2625724"/>
                <a:gd name="connsiteY5" fmla="*/ 624970 h 624970"/>
                <a:gd name="connsiteX6" fmla="*/ 62497 w 2625724"/>
                <a:gd name="connsiteY6" fmla="*/ 624970 h 624970"/>
                <a:gd name="connsiteX7" fmla="*/ 0 w 2625724"/>
                <a:gd name="connsiteY7" fmla="*/ 562473 h 624970"/>
                <a:gd name="connsiteX8" fmla="*/ 0 w 262572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24" h="624970">
                  <a:moveTo>
                    <a:pt x="0" y="62497"/>
                  </a:moveTo>
                  <a:cubicBezTo>
                    <a:pt x="0" y="27981"/>
                    <a:pt x="27981" y="0"/>
                    <a:pt x="62497" y="0"/>
                  </a:cubicBezTo>
                  <a:lnTo>
                    <a:pt x="2563227" y="0"/>
                  </a:lnTo>
                  <a:cubicBezTo>
                    <a:pt x="2597743" y="0"/>
                    <a:pt x="2625724" y="27981"/>
                    <a:pt x="2625724" y="62497"/>
                  </a:cubicBezTo>
                  <a:lnTo>
                    <a:pt x="2625724" y="562473"/>
                  </a:lnTo>
                  <a:cubicBezTo>
                    <a:pt x="2625724" y="596989"/>
                    <a:pt x="2597743" y="624970"/>
                    <a:pt x="256322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3555" tIns="113555" rIns="113555" bIns="113555" numCol="1" spcCol="1270"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27" name="Freeform 26"/>
            <p:cNvSpPr/>
            <p:nvPr/>
          </p:nvSpPr>
          <p:spPr>
            <a:xfrm>
              <a:off x="6756019" y="2609198"/>
              <a:ext cx="2625724" cy="624970"/>
            </a:xfrm>
            <a:custGeom>
              <a:avLst/>
              <a:gdLst>
                <a:gd name="connsiteX0" fmla="*/ 0 w 2625724"/>
                <a:gd name="connsiteY0" fmla="*/ 62497 h 624970"/>
                <a:gd name="connsiteX1" fmla="*/ 62497 w 2625724"/>
                <a:gd name="connsiteY1" fmla="*/ 0 h 624970"/>
                <a:gd name="connsiteX2" fmla="*/ 2563227 w 2625724"/>
                <a:gd name="connsiteY2" fmla="*/ 0 h 624970"/>
                <a:gd name="connsiteX3" fmla="*/ 2625724 w 2625724"/>
                <a:gd name="connsiteY3" fmla="*/ 62497 h 624970"/>
                <a:gd name="connsiteX4" fmla="*/ 2625724 w 2625724"/>
                <a:gd name="connsiteY4" fmla="*/ 562473 h 624970"/>
                <a:gd name="connsiteX5" fmla="*/ 2563227 w 2625724"/>
                <a:gd name="connsiteY5" fmla="*/ 624970 h 624970"/>
                <a:gd name="connsiteX6" fmla="*/ 62497 w 2625724"/>
                <a:gd name="connsiteY6" fmla="*/ 624970 h 624970"/>
                <a:gd name="connsiteX7" fmla="*/ 0 w 2625724"/>
                <a:gd name="connsiteY7" fmla="*/ 562473 h 624970"/>
                <a:gd name="connsiteX8" fmla="*/ 0 w 262572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24" h="624970">
                  <a:moveTo>
                    <a:pt x="0" y="62497"/>
                  </a:moveTo>
                  <a:cubicBezTo>
                    <a:pt x="0" y="27981"/>
                    <a:pt x="27981" y="0"/>
                    <a:pt x="62497" y="0"/>
                  </a:cubicBezTo>
                  <a:lnTo>
                    <a:pt x="2563227" y="0"/>
                  </a:lnTo>
                  <a:cubicBezTo>
                    <a:pt x="2597743" y="0"/>
                    <a:pt x="2625724" y="27981"/>
                    <a:pt x="2625724" y="62497"/>
                  </a:cubicBezTo>
                  <a:lnTo>
                    <a:pt x="2625724" y="562473"/>
                  </a:lnTo>
                  <a:cubicBezTo>
                    <a:pt x="2625724" y="596989"/>
                    <a:pt x="2597743" y="624970"/>
                    <a:pt x="256322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0695" tIns="90695" rIns="90695" bIns="90695" numCol="1" spcCol="1270" anchor="ctr" anchorCtr="0">
              <a:noAutofit/>
            </a:bodyPr>
            <a:lstStyle/>
            <a:p>
              <a:pPr algn="ctr" defTabSz="861279">
                <a:lnSpc>
                  <a:spcPct val="90000"/>
                </a:lnSpc>
                <a:spcBef>
                  <a:spcPct val="0"/>
                </a:spcBef>
                <a:spcAft>
                  <a:spcPct val="35000"/>
                </a:spcAft>
              </a:pPr>
              <a:r>
                <a:rPr lang="en-CA" sz="1900" dirty="0">
                  <a:solidFill>
                    <a:srgbClr val="505050"/>
                  </a:solidFill>
                </a:rPr>
                <a:t>SharePoint Foundation</a:t>
              </a:r>
            </a:p>
          </p:txBody>
        </p:sp>
        <p:sp>
          <p:nvSpPr>
            <p:cNvPr id="28" name="Freeform 27"/>
            <p:cNvSpPr/>
            <p:nvPr/>
          </p:nvSpPr>
          <p:spPr>
            <a:xfrm>
              <a:off x="6756019" y="1937513"/>
              <a:ext cx="2625724" cy="624970"/>
            </a:xfrm>
            <a:custGeom>
              <a:avLst/>
              <a:gdLst>
                <a:gd name="connsiteX0" fmla="*/ 0 w 2625724"/>
                <a:gd name="connsiteY0" fmla="*/ 62497 h 624970"/>
                <a:gd name="connsiteX1" fmla="*/ 62497 w 2625724"/>
                <a:gd name="connsiteY1" fmla="*/ 0 h 624970"/>
                <a:gd name="connsiteX2" fmla="*/ 2563227 w 2625724"/>
                <a:gd name="connsiteY2" fmla="*/ 0 h 624970"/>
                <a:gd name="connsiteX3" fmla="*/ 2625724 w 2625724"/>
                <a:gd name="connsiteY3" fmla="*/ 62497 h 624970"/>
                <a:gd name="connsiteX4" fmla="*/ 2625724 w 2625724"/>
                <a:gd name="connsiteY4" fmla="*/ 562473 h 624970"/>
                <a:gd name="connsiteX5" fmla="*/ 2563227 w 2625724"/>
                <a:gd name="connsiteY5" fmla="*/ 624970 h 624970"/>
                <a:gd name="connsiteX6" fmla="*/ 62497 w 2625724"/>
                <a:gd name="connsiteY6" fmla="*/ 624970 h 624970"/>
                <a:gd name="connsiteX7" fmla="*/ 0 w 2625724"/>
                <a:gd name="connsiteY7" fmla="*/ 562473 h 624970"/>
                <a:gd name="connsiteX8" fmla="*/ 0 w 262572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24" h="624970">
                  <a:moveTo>
                    <a:pt x="0" y="62497"/>
                  </a:moveTo>
                  <a:cubicBezTo>
                    <a:pt x="0" y="27981"/>
                    <a:pt x="27981" y="0"/>
                    <a:pt x="62497" y="0"/>
                  </a:cubicBezTo>
                  <a:lnTo>
                    <a:pt x="2563227" y="0"/>
                  </a:lnTo>
                  <a:cubicBezTo>
                    <a:pt x="2597743" y="0"/>
                    <a:pt x="2625724" y="27981"/>
                    <a:pt x="2625724" y="62497"/>
                  </a:cubicBezTo>
                  <a:lnTo>
                    <a:pt x="2625724" y="562473"/>
                  </a:lnTo>
                  <a:cubicBezTo>
                    <a:pt x="2625724" y="596989"/>
                    <a:pt x="2597743" y="624970"/>
                    <a:pt x="256322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0695" tIns="90695" rIns="90695" bIns="90695" numCol="1" spcCol="1270" anchor="ctr" anchorCtr="0">
              <a:noAutofit/>
            </a:bodyPr>
            <a:lstStyle/>
            <a:p>
              <a:pPr algn="ctr" defTabSz="861279">
                <a:lnSpc>
                  <a:spcPct val="90000"/>
                </a:lnSpc>
                <a:spcBef>
                  <a:spcPct val="0"/>
                </a:spcBef>
                <a:spcAft>
                  <a:spcPct val="35000"/>
                </a:spcAft>
              </a:pPr>
              <a:r>
                <a:rPr lang="en-CA" sz="1900" dirty="0">
                  <a:solidFill>
                    <a:srgbClr val="505050"/>
                  </a:solidFill>
                </a:rPr>
                <a:t>FE</a:t>
              </a:r>
            </a:p>
          </p:txBody>
        </p:sp>
      </p:grpSp>
      <p:sp>
        <p:nvSpPr>
          <p:cNvPr id="17" name="Freeform 16"/>
          <p:cNvSpPr/>
          <p:nvPr/>
        </p:nvSpPr>
        <p:spPr>
          <a:xfrm>
            <a:off x="8306257" y="3237847"/>
            <a:ext cx="2781846" cy="636526"/>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accent3">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5804" tIns="115804" rIns="115804" bIns="115804" numCol="1" spcCol="1294"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18" name="Freeform 17"/>
          <p:cNvSpPr/>
          <p:nvPr/>
        </p:nvSpPr>
        <p:spPr>
          <a:xfrm>
            <a:off x="8306257" y="2553743"/>
            <a:ext cx="2781846" cy="636526"/>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accent3">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2493" tIns="92493" rIns="92493" bIns="92493" numCol="1" spcCol="1294" anchor="ctr" anchorCtr="0">
            <a:noAutofit/>
          </a:bodyPr>
          <a:lstStyle/>
          <a:p>
            <a:pPr algn="ctr" defTabSz="861279">
              <a:lnSpc>
                <a:spcPct val="90000"/>
              </a:lnSpc>
              <a:spcBef>
                <a:spcPct val="0"/>
              </a:spcBef>
              <a:spcAft>
                <a:spcPct val="35000"/>
              </a:spcAft>
            </a:pPr>
            <a:r>
              <a:rPr lang="en-CA" sz="1900" dirty="0">
                <a:solidFill>
                  <a:srgbClr val="505050"/>
                </a:solidFill>
              </a:rPr>
              <a:t>SQL Server</a:t>
            </a:r>
          </a:p>
        </p:txBody>
      </p:sp>
      <p:sp>
        <p:nvSpPr>
          <p:cNvPr id="19" name="Freeform 18"/>
          <p:cNvSpPr/>
          <p:nvPr/>
        </p:nvSpPr>
        <p:spPr>
          <a:xfrm>
            <a:off x="8306256" y="1869638"/>
            <a:ext cx="2781846" cy="636526"/>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accent3">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3714" tIns="43714" rIns="43714" bIns="43714" numCol="1" spcCol="1294" anchor="ctr" anchorCtr="0">
            <a:noAutofit/>
          </a:bodyPr>
          <a:lstStyle/>
          <a:p>
            <a:pPr algn="ctr" defTabSz="362644">
              <a:lnSpc>
                <a:spcPct val="90000"/>
              </a:lnSpc>
              <a:spcBef>
                <a:spcPct val="0"/>
              </a:spcBef>
              <a:spcAft>
                <a:spcPct val="35000"/>
              </a:spcAft>
            </a:pPr>
            <a:r>
              <a:rPr lang="en-CA" sz="1600" dirty="0">
                <a:solidFill>
                  <a:srgbClr val="505050"/>
                </a:solidFill>
              </a:rPr>
              <a:t>Analysis Services – SharePoint Mode</a:t>
            </a:r>
          </a:p>
        </p:txBody>
      </p:sp>
      <p:grpSp>
        <p:nvGrpSpPr>
          <p:cNvPr id="38" name="Group 37"/>
          <p:cNvGrpSpPr/>
          <p:nvPr/>
        </p:nvGrpSpPr>
        <p:grpSpPr>
          <a:xfrm>
            <a:off x="568399" y="2142973"/>
            <a:ext cx="2678630" cy="2007524"/>
            <a:chOff x="1107469" y="1987243"/>
            <a:chExt cx="2625974" cy="1968339"/>
          </a:xfrm>
          <a:solidFill>
            <a:schemeClr val="bg1">
              <a:lumMod val="20000"/>
              <a:lumOff val="80000"/>
            </a:schemeClr>
          </a:solidFill>
        </p:grpSpPr>
        <p:sp>
          <p:nvSpPr>
            <p:cNvPr id="39" name="Freeform 38"/>
            <p:cNvSpPr/>
            <p:nvPr/>
          </p:nvSpPr>
          <p:spPr>
            <a:xfrm>
              <a:off x="1107469" y="3330612"/>
              <a:ext cx="2625974" cy="624970"/>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3555" tIns="113555" rIns="113555" bIns="113555" numCol="1" spcCol="1270"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40" name="Freeform 39"/>
            <p:cNvSpPr/>
            <p:nvPr/>
          </p:nvSpPr>
          <p:spPr>
            <a:xfrm>
              <a:off x="1107469" y="2658928"/>
              <a:ext cx="2625974" cy="624970"/>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0695" tIns="90695" rIns="90695" bIns="90695" numCol="1" spcCol="1270" anchor="ctr" anchorCtr="0">
              <a:noAutofit/>
            </a:bodyPr>
            <a:lstStyle/>
            <a:p>
              <a:pPr algn="ctr" defTabSz="861279">
                <a:lnSpc>
                  <a:spcPct val="90000"/>
                </a:lnSpc>
                <a:spcBef>
                  <a:spcPct val="0"/>
                </a:spcBef>
                <a:spcAft>
                  <a:spcPct val="35000"/>
                </a:spcAft>
              </a:pPr>
              <a:r>
                <a:rPr lang="en-CA" sz="1900" dirty="0">
                  <a:solidFill>
                    <a:srgbClr val="505050"/>
                  </a:solidFill>
                </a:rPr>
                <a:t>SharePoint Foundation</a:t>
              </a:r>
            </a:p>
          </p:txBody>
        </p:sp>
        <p:sp>
          <p:nvSpPr>
            <p:cNvPr id="41" name="Freeform 40"/>
            <p:cNvSpPr/>
            <p:nvPr/>
          </p:nvSpPr>
          <p:spPr>
            <a:xfrm>
              <a:off x="1107469"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Profile</a:t>
              </a:r>
            </a:p>
          </p:txBody>
        </p:sp>
        <p:sp>
          <p:nvSpPr>
            <p:cNvPr id="42" name="Freeform 41"/>
            <p:cNvSpPr/>
            <p:nvPr/>
          </p:nvSpPr>
          <p:spPr>
            <a:xfrm>
              <a:off x="1548091"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Indexer</a:t>
              </a:r>
            </a:p>
          </p:txBody>
        </p:sp>
        <p:sp>
          <p:nvSpPr>
            <p:cNvPr id="43" name="Freeform 42"/>
            <p:cNvSpPr/>
            <p:nvPr/>
          </p:nvSpPr>
          <p:spPr>
            <a:xfrm>
              <a:off x="1988714"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Search </a:t>
              </a:r>
            </a:p>
          </p:txBody>
        </p:sp>
        <p:sp>
          <p:nvSpPr>
            <p:cNvPr id="44" name="Freeform 43"/>
            <p:cNvSpPr/>
            <p:nvPr/>
          </p:nvSpPr>
          <p:spPr>
            <a:xfrm>
              <a:off x="2429336"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a:t>
              </a:r>
            </a:p>
          </p:txBody>
        </p:sp>
        <p:sp>
          <p:nvSpPr>
            <p:cNvPr id="45" name="Freeform 44"/>
            <p:cNvSpPr/>
            <p:nvPr/>
          </p:nvSpPr>
          <p:spPr>
            <a:xfrm>
              <a:off x="2869959" y="1987243"/>
              <a:ext cx="863484"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rgbClr r="0" g="0" b="0"/>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SSRS</a:t>
              </a:r>
            </a:p>
          </p:txBody>
        </p:sp>
      </p:grpSp>
      <p:grpSp>
        <p:nvGrpSpPr>
          <p:cNvPr id="46" name="Group 45"/>
          <p:cNvGrpSpPr/>
          <p:nvPr/>
        </p:nvGrpSpPr>
        <p:grpSpPr>
          <a:xfrm>
            <a:off x="723855" y="2298404"/>
            <a:ext cx="2678630" cy="2007524"/>
            <a:chOff x="1107469" y="1987243"/>
            <a:chExt cx="2625974" cy="1968339"/>
          </a:xfrm>
          <a:solidFill>
            <a:schemeClr val="bg1">
              <a:lumMod val="20000"/>
              <a:lumOff val="80000"/>
            </a:schemeClr>
          </a:solidFill>
        </p:grpSpPr>
        <p:sp>
          <p:nvSpPr>
            <p:cNvPr id="47" name="Freeform 46"/>
            <p:cNvSpPr/>
            <p:nvPr/>
          </p:nvSpPr>
          <p:spPr>
            <a:xfrm>
              <a:off x="1107469" y="3330612"/>
              <a:ext cx="2625974" cy="624970"/>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3555" tIns="113555" rIns="113555" bIns="113555" numCol="1" spcCol="1270"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48" name="Freeform 47"/>
            <p:cNvSpPr/>
            <p:nvPr/>
          </p:nvSpPr>
          <p:spPr>
            <a:xfrm>
              <a:off x="1107469" y="2658928"/>
              <a:ext cx="2625974" cy="624970"/>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0695" tIns="90695" rIns="90695" bIns="90695" numCol="1" spcCol="1270" anchor="ctr" anchorCtr="0">
              <a:noAutofit/>
            </a:bodyPr>
            <a:lstStyle/>
            <a:p>
              <a:pPr algn="ctr" defTabSz="861279">
                <a:lnSpc>
                  <a:spcPct val="90000"/>
                </a:lnSpc>
                <a:spcBef>
                  <a:spcPct val="0"/>
                </a:spcBef>
                <a:spcAft>
                  <a:spcPct val="35000"/>
                </a:spcAft>
              </a:pPr>
              <a:r>
                <a:rPr lang="en-CA" sz="1900" dirty="0">
                  <a:solidFill>
                    <a:srgbClr val="505050"/>
                  </a:solidFill>
                </a:rPr>
                <a:t>SharePoint Foundation</a:t>
              </a:r>
            </a:p>
          </p:txBody>
        </p:sp>
        <p:sp>
          <p:nvSpPr>
            <p:cNvPr id="49" name="Freeform 48"/>
            <p:cNvSpPr/>
            <p:nvPr/>
          </p:nvSpPr>
          <p:spPr>
            <a:xfrm>
              <a:off x="1107469"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Profile</a:t>
              </a:r>
            </a:p>
          </p:txBody>
        </p:sp>
        <p:sp>
          <p:nvSpPr>
            <p:cNvPr id="50" name="Freeform 49"/>
            <p:cNvSpPr/>
            <p:nvPr/>
          </p:nvSpPr>
          <p:spPr>
            <a:xfrm>
              <a:off x="1548091"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Indexer</a:t>
              </a:r>
            </a:p>
          </p:txBody>
        </p:sp>
        <p:sp>
          <p:nvSpPr>
            <p:cNvPr id="51" name="Freeform 50"/>
            <p:cNvSpPr/>
            <p:nvPr/>
          </p:nvSpPr>
          <p:spPr>
            <a:xfrm>
              <a:off x="1988714"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Search </a:t>
              </a:r>
            </a:p>
          </p:txBody>
        </p:sp>
        <p:sp>
          <p:nvSpPr>
            <p:cNvPr id="52" name="Freeform 51"/>
            <p:cNvSpPr/>
            <p:nvPr/>
          </p:nvSpPr>
          <p:spPr>
            <a:xfrm>
              <a:off x="2429336"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a:t>
              </a:r>
            </a:p>
          </p:txBody>
        </p:sp>
        <p:sp>
          <p:nvSpPr>
            <p:cNvPr id="53" name="Freeform 52"/>
            <p:cNvSpPr/>
            <p:nvPr/>
          </p:nvSpPr>
          <p:spPr>
            <a:xfrm>
              <a:off x="2869959" y="1987243"/>
              <a:ext cx="863484"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rgbClr r="0" g="0" b="0"/>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SSRS</a:t>
              </a:r>
            </a:p>
          </p:txBody>
        </p:sp>
      </p:grpSp>
      <p:grpSp>
        <p:nvGrpSpPr>
          <p:cNvPr id="54" name="Group 53"/>
          <p:cNvGrpSpPr/>
          <p:nvPr/>
        </p:nvGrpSpPr>
        <p:grpSpPr>
          <a:xfrm>
            <a:off x="879311" y="2453838"/>
            <a:ext cx="2678630" cy="2007524"/>
            <a:chOff x="1107469" y="1987243"/>
            <a:chExt cx="2625974" cy="1968339"/>
          </a:xfrm>
          <a:solidFill>
            <a:schemeClr val="bg1">
              <a:lumMod val="20000"/>
              <a:lumOff val="80000"/>
            </a:schemeClr>
          </a:solidFill>
        </p:grpSpPr>
        <p:sp>
          <p:nvSpPr>
            <p:cNvPr id="55" name="Freeform 54"/>
            <p:cNvSpPr/>
            <p:nvPr/>
          </p:nvSpPr>
          <p:spPr>
            <a:xfrm>
              <a:off x="1107469" y="3330612"/>
              <a:ext cx="2625974" cy="624970"/>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3555" tIns="113555" rIns="113555" bIns="113555" numCol="1" spcCol="1270"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56" name="Freeform 55"/>
            <p:cNvSpPr/>
            <p:nvPr/>
          </p:nvSpPr>
          <p:spPr>
            <a:xfrm>
              <a:off x="1107469" y="2658928"/>
              <a:ext cx="2625974" cy="624970"/>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0695" tIns="90695" rIns="90695" bIns="90695" numCol="1" spcCol="1270" anchor="ctr" anchorCtr="0">
              <a:noAutofit/>
            </a:bodyPr>
            <a:lstStyle/>
            <a:p>
              <a:pPr algn="ctr" defTabSz="861279">
                <a:lnSpc>
                  <a:spcPct val="90000"/>
                </a:lnSpc>
                <a:spcBef>
                  <a:spcPct val="0"/>
                </a:spcBef>
                <a:spcAft>
                  <a:spcPct val="35000"/>
                </a:spcAft>
              </a:pPr>
              <a:r>
                <a:rPr lang="en-CA" sz="1900" dirty="0">
                  <a:solidFill>
                    <a:srgbClr val="505050"/>
                  </a:solidFill>
                </a:rPr>
                <a:t>SharePoint Foundation</a:t>
              </a:r>
            </a:p>
          </p:txBody>
        </p:sp>
        <p:sp>
          <p:nvSpPr>
            <p:cNvPr id="57" name="Freeform 56"/>
            <p:cNvSpPr/>
            <p:nvPr/>
          </p:nvSpPr>
          <p:spPr>
            <a:xfrm>
              <a:off x="1107469"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Profile</a:t>
              </a:r>
            </a:p>
          </p:txBody>
        </p:sp>
        <p:sp>
          <p:nvSpPr>
            <p:cNvPr id="58" name="Freeform 57"/>
            <p:cNvSpPr/>
            <p:nvPr/>
          </p:nvSpPr>
          <p:spPr>
            <a:xfrm>
              <a:off x="1548091" y="1987243"/>
              <a:ext cx="485039"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Excel Services</a:t>
              </a:r>
            </a:p>
          </p:txBody>
        </p:sp>
        <p:sp>
          <p:nvSpPr>
            <p:cNvPr id="59" name="Freeform 58"/>
            <p:cNvSpPr/>
            <p:nvPr/>
          </p:nvSpPr>
          <p:spPr>
            <a:xfrm>
              <a:off x="1988714"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Search </a:t>
              </a:r>
            </a:p>
          </p:txBody>
        </p:sp>
        <p:sp>
          <p:nvSpPr>
            <p:cNvPr id="60" name="Freeform 59"/>
            <p:cNvSpPr/>
            <p:nvPr/>
          </p:nvSpPr>
          <p:spPr>
            <a:xfrm>
              <a:off x="2429336" y="1987243"/>
              <a:ext cx="422862"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a:t>
              </a:r>
            </a:p>
          </p:txBody>
        </p:sp>
        <p:sp>
          <p:nvSpPr>
            <p:cNvPr id="61" name="Freeform 60"/>
            <p:cNvSpPr/>
            <p:nvPr/>
          </p:nvSpPr>
          <p:spPr>
            <a:xfrm>
              <a:off x="2869958" y="1987243"/>
              <a:ext cx="422861" cy="624970"/>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rgbClr r="0" g="0" b="0"/>
            </a:fillRef>
            <a:effectRef idx="1">
              <a:schemeClr val="dk2">
                <a:hueOff val="0"/>
                <a:satOff val="0"/>
                <a:lumOff val="0"/>
                <a:alphaOff val="0"/>
              </a:schemeClr>
            </a:effectRef>
            <a:fontRef idx="minor">
              <a:schemeClr val="dk1"/>
            </a:fontRef>
          </p:style>
          <p:txBody>
            <a:bodyPr spcFirstLastPara="0" vert="horz" wrap="square" lIns="42865" tIns="42865" rIns="42865" bIns="42865" numCol="1" spcCol="1270" anchor="ctr" anchorCtr="0">
              <a:noAutofit/>
            </a:bodyPr>
            <a:lstStyle/>
            <a:p>
              <a:pPr algn="ctr" defTabSz="362644">
                <a:lnSpc>
                  <a:spcPct val="90000"/>
                </a:lnSpc>
                <a:spcBef>
                  <a:spcPct val="0"/>
                </a:spcBef>
                <a:spcAft>
                  <a:spcPct val="35000"/>
                </a:spcAft>
              </a:pPr>
              <a:r>
                <a:rPr lang="en-CA" sz="800" dirty="0">
                  <a:solidFill>
                    <a:srgbClr val="505050"/>
                  </a:solidFill>
                </a:rPr>
                <a:t>SSRS</a:t>
              </a:r>
            </a:p>
          </p:txBody>
        </p:sp>
      </p:grpSp>
      <p:grpSp>
        <p:nvGrpSpPr>
          <p:cNvPr id="62" name="Group 61"/>
          <p:cNvGrpSpPr/>
          <p:nvPr/>
        </p:nvGrpSpPr>
        <p:grpSpPr>
          <a:xfrm>
            <a:off x="4390837" y="1874431"/>
            <a:ext cx="2678375" cy="2007524"/>
            <a:chOff x="6756019" y="1937513"/>
            <a:chExt cx="2625724" cy="1968339"/>
          </a:xfrm>
          <a:solidFill>
            <a:schemeClr val="bg1">
              <a:lumMod val="20000"/>
              <a:lumOff val="80000"/>
            </a:schemeClr>
          </a:solidFill>
        </p:grpSpPr>
        <p:sp>
          <p:nvSpPr>
            <p:cNvPr id="63" name="Freeform 62"/>
            <p:cNvSpPr/>
            <p:nvPr/>
          </p:nvSpPr>
          <p:spPr>
            <a:xfrm>
              <a:off x="6756019" y="3280882"/>
              <a:ext cx="2625724" cy="624970"/>
            </a:xfrm>
            <a:custGeom>
              <a:avLst/>
              <a:gdLst>
                <a:gd name="connsiteX0" fmla="*/ 0 w 2625724"/>
                <a:gd name="connsiteY0" fmla="*/ 62497 h 624970"/>
                <a:gd name="connsiteX1" fmla="*/ 62497 w 2625724"/>
                <a:gd name="connsiteY1" fmla="*/ 0 h 624970"/>
                <a:gd name="connsiteX2" fmla="*/ 2563227 w 2625724"/>
                <a:gd name="connsiteY2" fmla="*/ 0 h 624970"/>
                <a:gd name="connsiteX3" fmla="*/ 2625724 w 2625724"/>
                <a:gd name="connsiteY3" fmla="*/ 62497 h 624970"/>
                <a:gd name="connsiteX4" fmla="*/ 2625724 w 2625724"/>
                <a:gd name="connsiteY4" fmla="*/ 562473 h 624970"/>
                <a:gd name="connsiteX5" fmla="*/ 2563227 w 2625724"/>
                <a:gd name="connsiteY5" fmla="*/ 624970 h 624970"/>
                <a:gd name="connsiteX6" fmla="*/ 62497 w 2625724"/>
                <a:gd name="connsiteY6" fmla="*/ 624970 h 624970"/>
                <a:gd name="connsiteX7" fmla="*/ 0 w 2625724"/>
                <a:gd name="connsiteY7" fmla="*/ 562473 h 624970"/>
                <a:gd name="connsiteX8" fmla="*/ 0 w 262572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24" h="624970">
                  <a:moveTo>
                    <a:pt x="0" y="62497"/>
                  </a:moveTo>
                  <a:cubicBezTo>
                    <a:pt x="0" y="27981"/>
                    <a:pt x="27981" y="0"/>
                    <a:pt x="62497" y="0"/>
                  </a:cubicBezTo>
                  <a:lnTo>
                    <a:pt x="2563227" y="0"/>
                  </a:lnTo>
                  <a:cubicBezTo>
                    <a:pt x="2597743" y="0"/>
                    <a:pt x="2625724" y="27981"/>
                    <a:pt x="2625724" y="62497"/>
                  </a:cubicBezTo>
                  <a:lnTo>
                    <a:pt x="2625724" y="562473"/>
                  </a:lnTo>
                  <a:cubicBezTo>
                    <a:pt x="2625724" y="596989"/>
                    <a:pt x="2597743" y="624970"/>
                    <a:pt x="256322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3555" tIns="113555" rIns="113555" bIns="113555" numCol="1" spcCol="1270"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64" name="Freeform 63"/>
            <p:cNvSpPr/>
            <p:nvPr/>
          </p:nvSpPr>
          <p:spPr>
            <a:xfrm>
              <a:off x="6756019" y="2609198"/>
              <a:ext cx="2625724" cy="624970"/>
            </a:xfrm>
            <a:custGeom>
              <a:avLst/>
              <a:gdLst>
                <a:gd name="connsiteX0" fmla="*/ 0 w 2625724"/>
                <a:gd name="connsiteY0" fmla="*/ 62497 h 624970"/>
                <a:gd name="connsiteX1" fmla="*/ 62497 w 2625724"/>
                <a:gd name="connsiteY1" fmla="*/ 0 h 624970"/>
                <a:gd name="connsiteX2" fmla="*/ 2563227 w 2625724"/>
                <a:gd name="connsiteY2" fmla="*/ 0 h 624970"/>
                <a:gd name="connsiteX3" fmla="*/ 2625724 w 2625724"/>
                <a:gd name="connsiteY3" fmla="*/ 62497 h 624970"/>
                <a:gd name="connsiteX4" fmla="*/ 2625724 w 2625724"/>
                <a:gd name="connsiteY4" fmla="*/ 562473 h 624970"/>
                <a:gd name="connsiteX5" fmla="*/ 2563227 w 2625724"/>
                <a:gd name="connsiteY5" fmla="*/ 624970 h 624970"/>
                <a:gd name="connsiteX6" fmla="*/ 62497 w 2625724"/>
                <a:gd name="connsiteY6" fmla="*/ 624970 h 624970"/>
                <a:gd name="connsiteX7" fmla="*/ 0 w 2625724"/>
                <a:gd name="connsiteY7" fmla="*/ 562473 h 624970"/>
                <a:gd name="connsiteX8" fmla="*/ 0 w 262572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24" h="624970">
                  <a:moveTo>
                    <a:pt x="0" y="62497"/>
                  </a:moveTo>
                  <a:cubicBezTo>
                    <a:pt x="0" y="27981"/>
                    <a:pt x="27981" y="0"/>
                    <a:pt x="62497" y="0"/>
                  </a:cubicBezTo>
                  <a:lnTo>
                    <a:pt x="2563227" y="0"/>
                  </a:lnTo>
                  <a:cubicBezTo>
                    <a:pt x="2597743" y="0"/>
                    <a:pt x="2625724" y="27981"/>
                    <a:pt x="2625724" y="62497"/>
                  </a:cubicBezTo>
                  <a:lnTo>
                    <a:pt x="2625724" y="562473"/>
                  </a:lnTo>
                  <a:cubicBezTo>
                    <a:pt x="2625724" y="596989"/>
                    <a:pt x="2597743" y="624970"/>
                    <a:pt x="256322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0695" tIns="90695" rIns="90695" bIns="90695" numCol="1" spcCol="1270" anchor="ctr" anchorCtr="0">
              <a:noAutofit/>
            </a:bodyPr>
            <a:lstStyle/>
            <a:p>
              <a:pPr algn="ctr" defTabSz="861279">
                <a:lnSpc>
                  <a:spcPct val="90000"/>
                </a:lnSpc>
                <a:spcBef>
                  <a:spcPct val="0"/>
                </a:spcBef>
                <a:spcAft>
                  <a:spcPct val="35000"/>
                </a:spcAft>
              </a:pPr>
              <a:r>
                <a:rPr lang="en-CA" sz="1900" dirty="0">
                  <a:solidFill>
                    <a:srgbClr val="505050"/>
                  </a:solidFill>
                </a:rPr>
                <a:t>SharePoint Foundation</a:t>
              </a:r>
            </a:p>
          </p:txBody>
        </p:sp>
        <p:sp>
          <p:nvSpPr>
            <p:cNvPr id="65" name="Freeform 64"/>
            <p:cNvSpPr/>
            <p:nvPr/>
          </p:nvSpPr>
          <p:spPr>
            <a:xfrm>
              <a:off x="6756019" y="1937513"/>
              <a:ext cx="2625724" cy="624970"/>
            </a:xfrm>
            <a:custGeom>
              <a:avLst/>
              <a:gdLst>
                <a:gd name="connsiteX0" fmla="*/ 0 w 2625724"/>
                <a:gd name="connsiteY0" fmla="*/ 62497 h 624970"/>
                <a:gd name="connsiteX1" fmla="*/ 62497 w 2625724"/>
                <a:gd name="connsiteY1" fmla="*/ 0 h 624970"/>
                <a:gd name="connsiteX2" fmla="*/ 2563227 w 2625724"/>
                <a:gd name="connsiteY2" fmla="*/ 0 h 624970"/>
                <a:gd name="connsiteX3" fmla="*/ 2625724 w 2625724"/>
                <a:gd name="connsiteY3" fmla="*/ 62497 h 624970"/>
                <a:gd name="connsiteX4" fmla="*/ 2625724 w 2625724"/>
                <a:gd name="connsiteY4" fmla="*/ 562473 h 624970"/>
                <a:gd name="connsiteX5" fmla="*/ 2563227 w 2625724"/>
                <a:gd name="connsiteY5" fmla="*/ 624970 h 624970"/>
                <a:gd name="connsiteX6" fmla="*/ 62497 w 2625724"/>
                <a:gd name="connsiteY6" fmla="*/ 624970 h 624970"/>
                <a:gd name="connsiteX7" fmla="*/ 0 w 2625724"/>
                <a:gd name="connsiteY7" fmla="*/ 562473 h 624970"/>
                <a:gd name="connsiteX8" fmla="*/ 0 w 262572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24" h="624970">
                  <a:moveTo>
                    <a:pt x="0" y="62497"/>
                  </a:moveTo>
                  <a:cubicBezTo>
                    <a:pt x="0" y="27981"/>
                    <a:pt x="27981" y="0"/>
                    <a:pt x="62497" y="0"/>
                  </a:cubicBezTo>
                  <a:lnTo>
                    <a:pt x="2563227" y="0"/>
                  </a:lnTo>
                  <a:cubicBezTo>
                    <a:pt x="2597743" y="0"/>
                    <a:pt x="2625724" y="27981"/>
                    <a:pt x="2625724" y="62497"/>
                  </a:cubicBezTo>
                  <a:lnTo>
                    <a:pt x="2625724" y="562473"/>
                  </a:lnTo>
                  <a:cubicBezTo>
                    <a:pt x="2625724" y="596989"/>
                    <a:pt x="2597743" y="624970"/>
                    <a:pt x="256322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0695" tIns="90695" rIns="90695" bIns="90695" numCol="1" spcCol="1270" anchor="ctr" anchorCtr="0">
              <a:noAutofit/>
            </a:bodyPr>
            <a:lstStyle/>
            <a:p>
              <a:pPr algn="ctr" defTabSz="861279">
                <a:lnSpc>
                  <a:spcPct val="90000"/>
                </a:lnSpc>
                <a:spcBef>
                  <a:spcPct val="0"/>
                </a:spcBef>
                <a:spcAft>
                  <a:spcPct val="35000"/>
                </a:spcAft>
              </a:pPr>
              <a:r>
                <a:rPr lang="en-CA" sz="1900" dirty="0">
                  <a:solidFill>
                    <a:srgbClr val="505050"/>
                  </a:solidFill>
                </a:rPr>
                <a:t>FE</a:t>
              </a:r>
            </a:p>
          </p:txBody>
        </p:sp>
      </p:grpSp>
      <p:grpSp>
        <p:nvGrpSpPr>
          <p:cNvPr id="66" name="Group 65"/>
          <p:cNvGrpSpPr/>
          <p:nvPr/>
        </p:nvGrpSpPr>
        <p:grpSpPr>
          <a:xfrm>
            <a:off x="4546293" y="2029865"/>
            <a:ext cx="2678375" cy="2007524"/>
            <a:chOff x="6756019" y="1937513"/>
            <a:chExt cx="2625724" cy="1968339"/>
          </a:xfrm>
          <a:solidFill>
            <a:schemeClr val="bg1">
              <a:lumMod val="20000"/>
              <a:lumOff val="80000"/>
            </a:schemeClr>
          </a:solidFill>
        </p:grpSpPr>
        <p:sp>
          <p:nvSpPr>
            <p:cNvPr id="67" name="Freeform 66"/>
            <p:cNvSpPr/>
            <p:nvPr/>
          </p:nvSpPr>
          <p:spPr>
            <a:xfrm>
              <a:off x="6756019" y="3280882"/>
              <a:ext cx="2625724" cy="624970"/>
            </a:xfrm>
            <a:custGeom>
              <a:avLst/>
              <a:gdLst>
                <a:gd name="connsiteX0" fmla="*/ 0 w 2625724"/>
                <a:gd name="connsiteY0" fmla="*/ 62497 h 624970"/>
                <a:gd name="connsiteX1" fmla="*/ 62497 w 2625724"/>
                <a:gd name="connsiteY1" fmla="*/ 0 h 624970"/>
                <a:gd name="connsiteX2" fmla="*/ 2563227 w 2625724"/>
                <a:gd name="connsiteY2" fmla="*/ 0 h 624970"/>
                <a:gd name="connsiteX3" fmla="*/ 2625724 w 2625724"/>
                <a:gd name="connsiteY3" fmla="*/ 62497 h 624970"/>
                <a:gd name="connsiteX4" fmla="*/ 2625724 w 2625724"/>
                <a:gd name="connsiteY4" fmla="*/ 562473 h 624970"/>
                <a:gd name="connsiteX5" fmla="*/ 2563227 w 2625724"/>
                <a:gd name="connsiteY5" fmla="*/ 624970 h 624970"/>
                <a:gd name="connsiteX6" fmla="*/ 62497 w 2625724"/>
                <a:gd name="connsiteY6" fmla="*/ 624970 h 624970"/>
                <a:gd name="connsiteX7" fmla="*/ 0 w 2625724"/>
                <a:gd name="connsiteY7" fmla="*/ 562473 h 624970"/>
                <a:gd name="connsiteX8" fmla="*/ 0 w 262572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24" h="624970">
                  <a:moveTo>
                    <a:pt x="0" y="62497"/>
                  </a:moveTo>
                  <a:cubicBezTo>
                    <a:pt x="0" y="27981"/>
                    <a:pt x="27981" y="0"/>
                    <a:pt x="62497" y="0"/>
                  </a:cubicBezTo>
                  <a:lnTo>
                    <a:pt x="2563227" y="0"/>
                  </a:lnTo>
                  <a:cubicBezTo>
                    <a:pt x="2597743" y="0"/>
                    <a:pt x="2625724" y="27981"/>
                    <a:pt x="2625724" y="62497"/>
                  </a:cubicBezTo>
                  <a:lnTo>
                    <a:pt x="2625724" y="562473"/>
                  </a:lnTo>
                  <a:cubicBezTo>
                    <a:pt x="2625724" y="596989"/>
                    <a:pt x="2597743" y="624970"/>
                    <a:pt x="256322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3555" tIns="113555" rIns="113555" bIns="113555" numCol="1" spcCol="1270"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68" name="Freeform 67"/>
            <p:cNvSpPr/>
            <p:nvPr/>
          </p:nvSpPr>
          <p:spPr>
            <a:xfrm>
              <a:off x="6756019" y="2609198"/>
              <a:ext cx="2625724" cy="624970"/>
            </a:xfrm>
            <a:custGeom>
              <a:avLst/>
              <a:gdLst>
                <a:gd name="connsiteX0" fmla="*/ 0 w 2625724"/>
                <a:gd name="connsiteY0" fmla="*/ 62497 h 624970"/>
                <a:gd name="connsiteX1" fmla="*/ 62497 w 2625724"/>
                <a:gd name="connsiteY1" fmla="*/ 0 h 624970"/>
                <a:gd name="connsiteX2" fmla="*/ 2563227 w 2625724"/>
                <a:gd name="connsiteY2" fmla="*/ 0 h 624970"/>
                <a:gd name="connsiteX3" fmla="*/ 2625724 w 2625724"/>
                <a:gd name="connsiteY3" fmla="*/ 62497 h 624970"/>
                <a:gd name="connsiteX4" fmla="*/ 2625724 w 2625724"/>
                <a:gd name="connsiteY4" fmla="*/ 562473 h 624970"/>
                <a:gd name="connsiteX5" fmla="*/ 2563227 w 2625724"/>
                <a:gd name="connsiteY5" fmla="*/ 624970 h 624970"/>
                <a:gd name="connsiteX6" fmla="*/ 62497 w 2625724"/>
                <a:gd name="connsiteY6" fmla="*/ 624970 h 624970"/>
                <a:gd name="connsiteX7" fmla="*/ 0 w 2625724"/>
                <a:gd name="connsiteY7" fmla="*/ 562473 h 624970"/>
                <a:gd name="connsiteX8" fmla="*/ 0 w 262572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24" h="624970">
                  <a:moveTo>
                    <a:pt x="0" y="62497"/>
                  </a:moveTo>
                  <a:cubicBezTo>
                    <a:pt x="0" y="27981"/>
                    <a:pt x="27981" y="0"/>
                    <a:pt x="62497" y="0"/>
                  </a:cubicBezTo>
                  <a:lnTo>
                    <a:pt x="2563227" y="0"/>
                  </a:lnTo>
                  <a:cubicBezTo>
                    <a:pt x="2597743" y="0"/>
                    <a:pt x="2625724" y="27981"/>
                    <a:pt x="2625724" y="62497"/>
                  </a:cubicBezTo>
                  <a:lnTo>
                    <a:pt x="2625724" y="562473"/>
                  </a:lnTo>
                  <a:cubicBezTo>
                    <a:pt x="2625724" y="596989"/>
                    <a:pt x="2597743" y="624970"/>
                    <a:pt x="256322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0695" tIns="90695" rIns="90695" bIns="90695" numCol="1" spcCol="1270" anchor="ctr" anchorCtr="0">
              <a:noAutofit/>
            </a:bodyPr>
            <a:lstStyle/>
            <a:p>
              <a:pPr algn="ctr" defTabSz="861279">
                <a:lnSpc>
                  <a:spcPct val="90000"/>
                </a:lnSpc>
                <a:spcBef>
                  <a:spcPct val="0"/>
                </a:spcBef>
                <a:spcAft>
                  <a:spcPct val="35000"/>
                </a:spcAft>
              </a:pPr>
              <a:r>
                <a:rPr lang="en-CA" sz="1900" dirty="0">
                  <a:solidFill>
                    <a:srgbClr val="505050"/>
                  </a:solidFill>
                </a:rPr>
                <a:t>SharePoint Foundation</a:t>
              </a:r>
            </a:p>
          </p:txBody>
        </p:sp>
        <p:sp>
          <p:nvSpPr>
            <p:cNvPr id="69" name="Freeform 68"/>
            <p:cNvSpPr/>
            <p:nvPr/>
          </p:nvSpPr>
          <p:spPr>
            <a:xfrm>
              <a:off x="6756019" y="1937513"/>
              <a:ext cx="2625724" cy="624970"/>
            </a:xfrm>
            <a:custGeom>
              <a:avLst/>
              <a:gdLst>
                <a:gd name="connsiteX0" fmla="*/ 0 w 2625724"/>
                <a:gd name="connsiteY0" fmla="*/ 62497 h 624970"/>
                <a:gd name="connsiteX1" fmla="*/ 62497 w 2625724"/>
                <a:gd name="connsiteY1" fmla="*/ 0 h 624970"/>
                <a:gd name="connsiteX2" fmla="*/ 2563227 w 2625724"/>
                <a:gd name="connsiteY2" fmla="*/ 0 h 624970"/>
                <a:gd name="connsiteX3" fmla="*/ 2625724 w 2625724"/>
                <a:gd name="connsiteY3" fmla="*/ 62497 h 624970"/>
                <a:gd name="connsiteX4" fmla="*/ 2625724 w 2625724"/>
                <a:gd name="connsiteY4" fmla="*/ 562473 h 624970"/>
                <a:gd name="connsiteX5" fmla="*/ 2563227 w 2625724"/>
                <a:gd name="connsiteY5" fmla="*/ 624970 h 624970"/>
                <a:gd name="connsiteX6" fmla="*/ 62497 w 2625724"/>
                <a:gd name="connsiteY6" fmla="*/ 624970 h 624970"/>
                <a:gd name="connsiteX7" fmla="*/ 0 w 2625724"/>
                <a:gd name="connsiteY7" fmla="*/ 562473 h 624970"/>
                <a:gd name="connsiteX8" fmla="*/ 0 w 262572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24" h="624970">
                  <a:moveTo>
                    <a:pt x="0" y="62497"/>
                  </a:moveTo>
                  <a:cubicBezTo>
                    <a:pt x="0" y="27981"/>
                    <a:pt x="27981" y="0"/>
                    <a:pt x="62497" y="0"/>
                  </a:cubicBezTo>
                  <a:lnTo>
                    <a:pt x="2563227" y="0"/>
                  </a:lnTo>
                  <a:cubicBezTo>
                    <a:pt x="2597743" y="0"/>
                    <a:pt x="2625724" y="27981"/>
                    <a:pt x="2625724" y="62497"/>
                  </a:cubicBezTo>
                  <a:lnTo>
                    <a:pt x="2625724" y="562473"/>
                  </a:lnTo>
                  <a:cubicBezTo>
                    <a:pt x="2625724" y="596989"/>
                    <a:pt x="2597743" y="624970"/>
                    <a:pt x="256322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0695" tIns="90695" rIns="90695" bIns="90695" numCol="1" spcCol="1270" anchor="ctr" anchorCtr="0">
              <a:noAutofit/>
            </a:bodyPr>
            <a:lstStyle/>
            <a:p>
              <a:pPr algn="ctr" defTabSz="861279">
                <a:lnSpc>
                  <a:spcPct val="90000"/>
                </a:lnSpc>
                <a:spcBef>
                  <a:spcPct val="0"/>
                </a:spcBef>
                <a:spcAft>
                  <a:spcPct val="35000"/>
                </a:spcAft>
              </a:pPr>
              <a:r>
                <a:rPr lang="en-CA" sz="1900" dirty="0">
                  <a:solidFill>
                    <a:srgbClr val="505050"/>
                  </a:solidFill>
                </a:rPr>
                <a:t>FE</a:t>
              </a:r>
            </a:p>
          </p:txBody>
        </p:sp>
      </p:grpSp>
      <p:grpSp>
        <p:nvGrpSpPr>
          <p:cNvPr id="70" name="Group 69"/>
          <p:cNvGrpSpPr/>
          <p:nvPr/>
        </p:nvGrpSpPr>
        <p:grpSpPr>
          <a:xfrm>
            <a:off x="4701749" y="2185299"/>
            <a:ext cx="2678375" cy="2007524"/>
            <a:chOff x="6756019" y="1937513"/>
            <a:chExt cx="2625724" cy="1968339"/>
          </a:xfrm>
          <a:solidFill>
            <a:schemeClr val="bg1">
              <a:lumMod val="20000"/>
              <a:lumOff val="80000"/>
            </a:schemeClr>
          </a:solidFill>
        </p:grpSpPr>
        <p:sp>
          <p:nvSpPr>
            <p:cNvPr id="71" name="Freeform 70"/>
            <p:cNvSpPr/>
            <p:nvPr/>
          </p:nvSpPr>
          <p:spPr>
            <a:xfrm>
              <a:off x="6756019" y="3280882"/>
              <a:ext cx="2625724" cy="624970"/>
            </a:xfrm>
            <a:custGeom>
              <a:avLst/>
              <a:gdLst>
                <a:gd name="connsiteX0" fmla="*/ 0 w 2625724"/>
                <a:gd name="connsiteY0" fmla="*/ 62497 h 624970"/>
                <a:gd name="connsiteX1" fmla="*/ 62497 w 2625724"/>
                <a:gd name="connsiteY1" fmla="*/ 0 h 624970"/>
                <a:gd name="connsiteX2" fmla="*/ 2563227 w 2625724"/>
                <a:gd name="connsiteY2" fmla="*/ 0 h 624970"/>
                <a:gd name="connsiteX3" fmla="*/ 2625724 w 2625724"/>
                <a:gd name="connsiteY3" fmla="*/ 62497 h 624970"/>
                <a:gd name="connsiteX4" fmla="*/ 2625724 w 2625724"/>
                <a:gd name="connsiteY4" fmla="*/ 562473 h 624970"/>
                <a:gd name="connsiteX5" fmla="*/ 2563227 w 2625724"/>
                <a:gd name="connsiteY5" fmla="*/ 624970 h 624970"/>
                <a:gd name="connsiteX6" fmla="*/ 62497 w 2625724"/>
                <a:gd name="connsiteY6" fmla="*/ 624970 h 624970"/>
                <a:gd name="connsiteX7" fmla="*/ 0 w 2625724"/>
                <a:gd name="connsiteY7" fmla="*/ 562473 h 624970"/>
                <a:gd name="connsiteX8" fmla="*/ 0 w 262572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24" h="624970">
                  <a:moveTo>
                    <a:pt x="0" y="62497"/>
                  </a:moveTo>
                  <a:cubicBezTo>
                    <a:pt x="0" y="27981"/>
                    <a:pt x="27981" y="0"/>
                    <a:pt x="62497" y="0"/>
                  </a:cubicBezTo>
                  <a:lnTo>
                    <a:pt x="2563227" y="0"/>
                  </a:lnTo>
                  <a:cubicBezTo>
                    <a:pt x="2597743" y="0"/>
                    <a:pt x="2625724" y="27981"/>
                    <a:pt x="2625724" y="62497"/>
                  </a:cubicBezTo>
                  <a:lnTo>
                    <a:pt x="2625724" y="562473"/>
                  </a:lnTo>
                  <a:cubicBezTo>
                    <a:pt x="2625724" y="596989"/>
                    <a:pt x="2597743" y="624970"/>
                    <a:pt x="256322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3555" tIns="113555" rIns="113555" bIns="113555" numCol="1" spcCol="1270"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72" name="Freeform 71"/>
            <p:cNvSpPr/>
            <p:nvPr/>
          </p:nvSpPr>
          <p:spPr>
            <a:xfrm>
              <a:off x="6756019" y="2609198"/>
              <a:ext cx="2625724" cy="624970"/>
            </a:xfrm>
            <a:custGeom>
              <a:avLst/>
              <a:gdLst>
                <a:gd name="connsiteX0" fmla="*/ 0 w 2625724"/>
                <a:gd name="connsiteY0" fmla="*/ 62497 h 624970"/>
                <a:gd name="connsiteX1" fmla="*/ 62497 w 2625724"/>
                <a:gd name="connsiteY1" fmla="*/ 0 h 624970"/>
                <a:gd name="connsiteX2" fmla="*/ 2563227 w 2625724"/>
                <a:gd name="connsiteY2" fmla="*/ 0 h 624970"/>
                <a:gd name="connsiteX3" fmla="*/ 2625724 w 2625724"/>
                <a:gd name="connsiteY3" fmla="*/ 62497 h 624970"/>
                <a:gd name="connsiteX4" fmla="*/ 2625724 w 2625724"/>
                <a:gd name="connsiteY4" fmla="*/ 562473 h 624970"/>
                <a:gd name="connsiteX5" fmla="*/ 2563227 w 2625724"/>
                <a:gd name="connsiteY5" fmla="*/ 624970 h 624970"/>
                <a:gd name="connsiteX6" fmla="*/ 62497 w 2625724"/>
                <a:gd name="connsiteY6" fmla="*/ 624970 h 624970"/>
                <a:gd name="connsiteX7" fmla="*/ 0 w 2625724"/>
                <a:gd name="connsiteY7" fmla="*/ 562473 h 624970"/>
                <a:gd name="connsiteX8" fmla="*/ 0 w 262572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24" h="624970">
                  <a:moveTo>
                    <a:pt x="0" y="62497"/>
                  </a:moveTo>
                  <a:cubicBezTo>
                    <a:pt x="0" y="27981"/>
                    <a:pt x="27981" y="0"/>
                    <a:pt x="62497" y="0"/>
                  </a:cubicBezTo>
                  <a:lnTo>
                    <a:pt x="2563227" y="0"/>
                  </a:lnTo>
                  <a:cubicBezTo>
                    <a:pt x="2597743" y="0"/>
                    <a:pt x="2625724" y="27981"/>
                    <a:pt x="2625724" y="62497"/>
                  </a:cubicBezTo>
                  <a:lnTo>
                    <a:pt x="2625724" y="562473"/>
                  </a:lnTo>
                  <a:cubicBezTo>
                    <a:pt x="2625724" y="596989"/>
                    <a:pt x="2597743" y="624970"/>
                    <a:pt x="256322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0695" tIns="90695" rIns="90695" bIns="90695" numCol="1" spcCol="1270" anchor="ctr" anchorCtr="0">
              <a:noAutofit/>
            </a:bodyPr>
            <a:lstStyle/>
            <a:p>
              <a:pPr algn="ctr" defTabSz="861279">
                <a:lnSpc>
                  <a:spcPct val="90000"/>
                </a:lnSpc>
                <a:spcBef>
                  <a:spcPct val="0"/>
                </a:spcBef>
                <a:spcAft>
                  <a:spcPct val="35000"/>
                </a:spcAft>
              </a:pPr>
              <a:r>
                <a:rPr lang="en-CA" sz="1900" dirty="0">
                  <a:solidFill>
                    <a:srgbClr val="505050"/>
                  </a:solidFill>
                </a:rPr>
                <a:t>SharePoint Foundation</a:t>
              </a:r>
            </a:p>
          </p:txBody>
        </p:sp>
        <p:sp>
          <p:nvSpPr>
            <p:cNvPr id="73" name="Freeform 72"/>
            <p:cNvSpPr/>
            <p:nvPr/>
          </p:nvSpPr>
          <p:spPr>
            <a:xfrm>
              <a:off x="6756019" y="1937513"/>
              <a:ext cx="2625724" cy="624970"/>
            </a:xfrm>
            <a:custGeom>
              <a:avLst/>
              <a:gdLst>
                <a:gd name="connsiteX0" fmla="*/ 0 w 2625724"/>
                <a:gd name="connsiteY0" fmla="*/ 62497 h 624970"/>
                <a:gd name="connsiteX1" fmla="*/ 62497 w 2625724"/>
                <a:gd name="connsiteY1" fmla="*/ 0 h 624970"/>
                <a:gd name="connsiteX2" fmla="*/ 2563227 w 2625724"/>
                <a:gd name="connsiteY2" fmla="*/ 0 h 624970"/>
                <a:gd name="connsiteX3" fmla="*/ 2625724 w 2625724"/>
                <a:gd name="connsiteY3" fmla="*/ 62497 h 624970"/>
                <a:gd name="connsiteX4" fmla="*/ 2625724 w 2625724"/>
                <a:gd name="connsiteY4" fmla="*/ 562473 h 624970"/>
                <a:gd name="connsiteX5" fmla="*/ 2563227 w 2625724"/>
                <a:gd name="connsiteY5" fmla="*/ 624970 h 624970"/>
                <a:gd name="connsiteX6" fmla="*/ 62497 w 2625724"/>
                <a:gd name="connsiteY6" fmla="*/ 624970 h 624970"/>
                <a:gd name="connsiteX7" fmla="*/ 0 w 2625724"/>
                <a:gd name="connsiteY7" fmla="*/ 562473 h 624970"/>
                <a:gd name="connsiteX8" fmla="*/ 0 w 262572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24" h="624970">
                  <a:moveTo>
                    <a:pt x="0" y="62497"/>
                  </a:moveTo>
                  <a:cubicBezTo>
                    <a:pt x="0" y="27981"/>
                    <a:pt x="27981" y="0"/>
                    <a:pt x="62497" y="0"/>
                  </a:cubicBezTo>
                  <a:lnTo>
                    <a:pt x="2563227" y="0"/>
                  </a:lnTo>
                  <a:cubicBezTo>
                    <a:pt x="2597743" y="0"/>
                    <a:pt x="2625724" y="27981"/>
                    <a:pt x="2625724" y="62497"/>
                  </a:cubicBezTo>
                  <a:lnTo>
                    <a:pt x="2625724" y="562473"/>
                  </a:lnTo>
                  <a:cubicBezTo>
                    <a:pt x="2625724" y="596989"/>
                    <a:pt x="2597743" y="624970"/>
                    <a:pt x="2563227" y="624970"/>
                  </a:cubicBezTo>
                  <a:lnTo>
                    <a:pt x="62497" y="624970"/>
                  </a:lnTo>
                  <a:cubicBezTo>
                    <a:pt x="27981" y="624970"/>
                    <a:pt x="0" y="596989"/>
                    <a:pt x="0" y="562473"/>
                  </a:cubicBezTo>
                  <a:lnTo>
                    <a:pt x="0" y="62497"/>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0695" tIns="90695" rIns="90695" bIns="90695" numCol="1" spcCol="1270" anchor="ctr" anchorCtr="0">
              <a:noAutofit/>
            </a:bodyPr>
            <a:lstStyle/>
            <a:p>
              <a:pPr algn="ctr" defTabSz="861279">
                <a:lnSpc>
                  <a:spcPct val="90000"/>
                </a:lnSpc>
                <a:spcBef>
                  <a:spcPct val="0"/>
                </a:spcBef>
                <a:spcAft>
                  <a:spcPct val="35000"/>
                </a:spcAft>
              </a:pPr>
              <a:r>
                <a:rPr lang="en-CA" sz="1900" dirty="0">
                  <a:solidFill>
                    <a:srgbClr val="505050"/>
                  </a:solidFill>
                </a:rPr>
                <a:t>FE</a:t>
              </a:r>
            </a:p>
          </p:txBody>
        </p:sp>
      </p:grpSp>
      <p:sp>
        <p:nvSpPr>
          <p:cNvPr id="74" name="Freeform 73"/>
          <p:cNvSpPr/>
          <p:nvPr/>
        </p:nvSpPr>
        <p:spPr>
          <a:xfrm>
            <a:off x="8461713" y="3393281"/>
            <a:ext cx="2781846" cy="636526"/>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accent3">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5804" tIns="115804" rIns="115804" bIns="115804" numCol="1" spcCol="1294"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75" name="Freeform 74"/>
          <p:cNvSpPr/>
          <p:nvPr/>
        </p:nvSpPr>
        <p:spPr>
          <a:xfrm>
            <a:off x="8461713" y="2709177"/>
            <a:ext cx="2781846" cy="636526"/>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accent3">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2493" tIns="92493" rIns="92493" bIns="92493" numCol="1" spcCol="1294" anchor="ctr" anchorCtr="0">
            <a:noAutofit/>
          </a:bodyPr>
          <a:lstStyle/>
          <a:p>
            <a:pPr algn="ctr" defTabSz="861279">
              <a:lnSpc>
                <a:spcPct val="90000"/>
              </a:lnSpc>
              <a:spcBef>
                <a:spcPct val="0"/>
              </a:spcBef>
              <a:spcAft>
                <a:spcPct val="35000"/>
              </a:spcAft>
            </a:pPr>
            <a:r>
              <a:rPr lang="en-CA" sz="1900" dirty="0">
                <a:solidFill>
                  <a:srgbClr val="505050"/>
                </a:solidFill>
              </a:rPr>
              <a:t>SQL Server</a:t>
            </a:r>
          </a:p>
        </p:txBody>
      </p:sp>
      <p:sp>
        <p:nvSpPr>
          <p:cNvPr id="76" name="Freeform 75"/>
          <p:cNvSpPr/>
          <p:nvPr/>
        </p:nvSpPr>
        <p:spPr>
          <a:xfrm>
            <a:off x="8461712" y="2025072"/>
            <a:ext cx="2781846" cy="636526"/>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accent3">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3714" tIns="43714" rIns="43714" bIns="43714" numCol="1" spcCol="1294" anchor="ctr" anchorCtr="0">
            <a:noAutofit/>
          </a:bodyPr>
          <a:lstStyle/>
          <a:p>
            <a:pPr algn="ctr" defTabSz="362644">
              <a:lnSpc>
                <a:spcPct val="90000"/>
              </a:lnSpc>
              <a:spcBef>
                <a:spcPct val="0"/>
              </a:spcBef>
              <a:spcAft>
                <a:spcPct val="35000"/>
              </a:spcAft>
            </a:pPr>
            <a:r>
              <a:rPr lang="en-CA" sz="1600" dirty="0">
                <a:solidFill>
                  <a:srgbClr val="505050"/>
                </a:solidFill>
              </a:rPr>
              <a:t>Analysis Services – SharePoint Mode</a:t>
            </a:r>
          </a:p>
        </p:txBody>
      </p:sp>
      <p:sp>
        <p:nvSpPr>
          <p:cNvPr id="77" name="Freeform 76"/>
          <p:cNvSpPr/>
          <p:nvPr/>
        </p:nvSpPr>
        <p:spPr>
          <a:xfrm>
            <a:off x="8617169" y="3548715"/>
            <a:ext cx="2781846" cy="636526"/>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accent3">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5804" tIns="115804" rIns="115804" bIns="115804" numCol="1" spcCol="1294"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78" name="Freeform 77"/>
          <p:cNvSpPr/>
          <p:nvPr/>
        </p:nvSpPr>
        <p:spPr>
          <a:xfrm>
            <a:off x="8617169" y="2864611"/>
            <a:ext cx="2781846" cy="636526"/>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accent3">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2493" tIns="92493" rIns="92493" bIns="92493" numCol="1" spcCol="1294" anchor="ctr" anchorCtr="0">
            <a:noAutofit/>
          </a:bodyPr>
          <a:lstStyle/>
          <a:p>
            <a:pPr algn="ctr" defTabSz="861279">
              <a:lnSpc>
                <a:spcPct val="90000"/>
              </a:lnSpc>
              <a:spcBef>
                <a:spcPct val="0"/>
              </a:spcBef>
              <a:spcAft>
                <a:spcPct val="35000"/>
              </a:spcAft>
            </a:pPr>
            <a:r>
              <a:rPr lang="en-CA" sz="1900" dirty="0">
                <a:solidFill>
                  <a:srgbClr val="505050"/>
                </a:solidFill>
              </a:rPr>
              <a:t>SQL Server</a:t>
            </a:r>
          </a:p>
        </p:txBody>
      </p:sp>
      <p:sp>
        <p:nvSpPr>
          <p:cNvPr id="79" name="Freeform 78"/>
          <p:cNvSpPr/>
          <p:nvPr/>
        </p:nvSpPr>
        <p:spPr>
          <a:xfrm>
            <a:off x="8617168" y="2180506"/>
            <a:ext cx="2781846" cy="636526"/>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accent3">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3714" tIns="43714" rIns="43714" bIns="43714" numCol="1" spcCol="1294" anchor="ctr" anchorCtr="0">
            <a:noAutofit/>
          </a:bodyPr>
          <a:lstStyle/>
          <a:p>
            <a:pPr algn="ctr" defTabSz="362644">
              <a:lnSpc>
                <a:spcPct val="90000"/>
              </a:lnSpc>
              <a:spcBef>
                <a:spcPct val="0"/>
              </a:spcBef>
              <a:spcAft>
                <a:spcPct val="35000"/>
              </a:spcAft>
            </a:pPr>
            <a:r>
              <a:rPr lang="en-CA" sz="1600" dirty="0">
                <a:solidFill>
                  <a:srgbClr val="505050"/>
                </a:solidFill>
              </a:rPr>
              <a:t>Analysis Services – SharePoint Mode</a:t>
            </a:r>
          </a:p>
        </p:txBody>
      </p:sp>
      <p:sp>
        <p:nvSpPr>
          <p:cNvPr id="80" name="Freeform 79"/>
          <p:cNvSpPr/>
          <p:nvPr/>
        </p:nvSpPr>
        <p:spPr>
          <a:xfrm>
            <a:off x="8772625" y="3704149"/>
            <a:ext cx="2781846" cy="636526"/>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accent3">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115804" tIns="115804" rIns="115804" bIns="115804" numCol="1" spcCol="1294" anchor="ctr" anchorCtr="0">
            <a:noAutofit/>
          </a:bodyPr>
          <a:lstStyle/>
          <a:p>
            <a:pPr algn="ctr" defTabSz="1133263">
              <a:lnSpc>
                <a:spcPct val="90000"/>
              </a:lnSpc>
              <a:spcBef>
                <a:spcPct val="0"/>
              </a:spcBef>
              <a:spcAft>
                <a:spcPct val="35000"/>
              </a:spcAft>
            </a:pPr>
            <a:r>
              <a:rPr lang="en-CA" sz="2600" dirty="0">
                <a:solidFill>
                  <a:srgbClr val="505050"/>
                </a:solidFill>
              </a:rPr>
              <a:t>Server OS</a:t>
            </a:r>
          </a:p>
        </p:txBody>
      </p:sp>
      <p:sp>
        <p:nvSpPr>
          <p:cNvPr id="81" name="Freeform 80"/>
          <p:cNvSpPr/>
          <p:nvPr/>
        </p:nvSpPr>
        <p:spPr>
          <a:xfrm>
            <a:off x="8772625" y="3020045"/>
            <a:ext cx="2781846" cy="636526"/>
          </a:xfrm>
          <a:custGeom>
            <a:avLst/>
            <a:gdLst>
              <a:gd name="connsiteX0" fmla="*/ 0 w 2625974"/>
              <a:gd name="connsiteY0" fmla="*/ 62497 h 624970"/>
              <a:gd name="connsiteX1" fmla="*/ 62497 w 2625974"/>
              <a:gd name="connsiteY1" fmla="*/ 0 h 624970"/>
              <a:gd name="connsiteX2" fmla="*/ 2563477 w 2625974"/>
              <a:gd name="connsiteY2" fmla="*/ 0 h 624970"/>
              <a:gd name="connsiteX3" fmla="*/ 2625974 w 2625974"/>
              <a:gd name="connsiteY3" fmla="*/ 62497 h 624970"/>
              <a:gd name="connsiteX4" fmla="*/ 2625974 w 2625974"/>
              <a:gd name="connsiteY4" fmla="*/ 562473 h 624970"/>
              <a:gd name="connsiteX5" fmla="*/ 2563477 w 2625974"/>
              <a:gd name="connsiteY5" fmla="*/ 624970 h 624970"/>
              <a:gd name="connsiteX6" fmla="*/ 62497 w 2625974"/>
              <a:gd name="connsiteY6" fmla="*/ 624970 h 624970"/>
              <a:gd name="connsiteX7" fmla="*/ 0 w 2625974"/>
              <a:gd name="connsiteY7" fmla="*/ 562473 h 624970"/>
              <a:gd name="connsiteX8" fmla="*/ 0 w 2625974"/>
              <a:gd name="connsiteY8" fmla="*/ 62497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974" h="624970">
                <a:moveTo>
                  <a:pt x="0" y="62497"/>
                </a:moveTo>
                <a:cubicBezTo>
                  <a:pt x="0" y="27981"/>
                  <a:pt x="27981" y="0"/>
                  <a:pt x="62497" y="0"/>
                </a:cubicBezTo>
                <a:lnTo>
                  <a:pt x="2563477" y="0"/>
                </a:lnTo>
                <a:cubicBezTo>
                  <a:pt x="2597993" y="0"/>
                  <a:pt x="2625974" y="27981"/>
                  <a:pt x="2625974" y="62497"/>
                </a:cubicBezTo>
                <a:lnTo>
                  <a:pt x="2625974" y="562473"/>
                </a:lnTo>
                <a:cubicBezTo>
                  <a:pt x="2625974" y="596989"/>
                  <a:pt x="2597993" y="624970"/>
                  <a:pt x="2563477" y="624970"/>
                </a:cubicBezTo>
                <a:lnTo>
                  <a:pt x="62497" y="624970"/>
                </a:lnTo>
                <a:cubicBezTo>
                  <a:pt x="27981" y="624970"/>
                  <a:pt x="0" y="596989"/>
                  <a:pt x="0" y="562473"/>
                </a:cubicBezTo>
                <a:lnTo>
                  <a:pt x="0" y="62497"/>
                </a:lnTo>
                <a:close/>
              </a:path>
            </a:pathLst>
          </a:custGeom>
          <a:solidFill>
            <a:schemeClr val="accent3">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92493" tIns="92493" rIns="92493" bIns="92493" numCol="1" spcCol="1294" anchor="ctr" anchorCtr="0">
            <a:noAutofit/>
          </a:bodyPr>
          <a:lstStyle/>
          <a:p>
            <a:pPr algn="ctr" defTabSz="861279">
              <a:lnSpc>
                <a:spcPct val="90000"/>
              </a:lnSpc>
              <a:spcBef>
                <a:spcPct val="0"/>
              </a:spcBef>
              <a:spcAft>
                <a:spcPct val="35000"/>
              </a:spcAft>
            </a:pPr>
            <a:r>
              <a:rPr lang="en-CA" sz="1900" dirty="0">
                <a:solidFill>
                  <a:srgbClr val="505050"/>
                </a:solidFill>
              </a:rPr>
              <a:t>SQL Server</a:t>
            </a:r>
          </a:p>
        </p:txBody>
      </p:sp>
      <p:sp>
        <p:nvSpPr>
          <p:cNvPr id="82" name="Freeform 81"/>
          <p:cNvSpPr/>
          <p:nvPr/>
        </p:nvSpPr>
        <p:spPr>
          <a:xfrm>
            <a:off x="8772625" y="2356406"/>
            <a:ext cx="2781846" cy="636526"/>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accent3">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hemeClr val="dk2">
              <a:hueOff val="0"/>
              <a:satOff val="0"/>
              <a:lumOff val="0"/>
              <a:alphaOff val="0"/>
            </a:schemeClr>
          </a:fillRef>
          <a:effectRef idx="1">
            <a:schemeClr val="dk2">
              <a:hueOff val="0"/>
              <a:satOff val="0"/>
              <a:lumOff val="0"/>
              <a:alphaOff val="0"/>
            </a:schemeClr>
          </a:effectRef>
          <a:fontRef idx="minor">
            <a:schemeClr val="dk1"/>
          </a:fontRef>
        </p:style>
        <p:txBody>
          <a:bodyPr spcFirstLastPara="0" vert="horz" wrap="square" lIns="43714" tIns="43714" rIns="43714" bIns="43714" numCol="1" spcCol="1294" anchor="ctr" anchorCtr="0">
            <a:noAutofit/>
          </a:bodyPr>
          <a:lstStyle/>
          <a:p>
            <a:pPr algn="ctr" defTabSz="362644">
              <a:lnSpc>
                <a:spcPct val="90000"/>
              </a:lnSpc>
              <a:spcBef>
                <a:spcPct val="0"/>
              </a:spcBef>
              <a:spcAft>
                <a:spcPct val="35000"/>
              </a:spcAft>
            </a:pPr>
            <a:r>
              <a:rPr lang="en-CA" sz="1600" dirty="0">
                <a:solidFill>
                  <a:srgbClr val="505050"/>
                </a:solidFill>
              </a:rPr>
              <a:t>Analysis Services – SharePoint Mode</a:t>
            </a:r>
          </a:p>
        </p:txBody>
      </p:sp>
      <p:sp>
        <p:nvSpPr>
          <p:cNvPr id="83" name="Freeform 82"/>
          <p:cNvSpPr/>
          <p:nvPr/>
        </p:nvSpPr>
        <p:spPr>
          <a:xfrm>
            <a:off x="3109121" y="2465354"/>
            <a:ext cx="457923" cy="637412"/>
          </a:xfrm>
          <a:custGeom>
            <a:avLst/>
            <a:gdLst>
              <a:gd name="connsiteX0" fmla="*/ 0 w 422862"/>
              <a:gd name="connsiteY0" fmla="*/ 42286 h 624970"/>
              <a:gd name="connsiteX1" fmla="*/ 42286 w 422862"/>
              <a:gd name="connsiteY1" fmla="*/ 0 h 624970"/>
              <a:gd name="connsiteX2" fmla="*/ 380576 w 422862"/>
              <a:gd name="connsiteY2" fmla="*/ 0 h 624970"/>
              <a:gd name="connsiteX3" fmla="*/ 422862 w 422862"/>
              <a:gd name="connsiteY3" fmla="*/ 42286 h 624970"/>
              <a:gd name="connsiteX4" fmla="*/ 422862 w 422862"/>
              <a:gd name="connsiteY4" fmla="*/ 582684 h 624970"/>
              <a:gd name="connsiteX5" fmla="*/ 380576 w 422862"/>
              <a:gd name="connsiteY5" fmla="*/ 624970 h 624970"/>
              <a:gd name="connsiteX6" fmla="*/ 42286 w 422862"/>
              <a:gd name="connsiteY6" fmla="*/ 624970 h 624970"/>
              <a:gd name="connsiteX7" fmla="*/ 0 w 422862"/>
              <a:gd name="connsiteY7" fmla="*/ 582684 h 624970"/>
              <a:gd name="connsiteX8" fmla="*/ 0 w 422862"/>
              <a:gd name="connsiteY8" fmla="*/ 42286 h 62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862" h="624970">
                <a:moveTo>
                  <a:pt x="0" y="42286"/>
                </a:moveTo>
                <a:cubicBezTo>
                  <a:pt x="0" y="18932"/>
                  <a:pt x="18932" y="0"/>
                  <a:pt x="42286" y="0"/>
                </a:cubicBezTo>
                <a:lnTo>
                  <a:pt x="380576" y="0"/>
                </a:lnTo>
                <a:cubicBezTo>
                  <a:pt x="403930" y="0"/>
                  <a:pt x="422862" y="18932"/>
                  <a:pt x="422862" y="42286"/>
                </a:cubicBezTo>
                <a:lnTo>
                  <a:pt x="422862" y="582684"/>
                </a:lnTo>
                <a:cubicBezTo>
                  <a:pt x="422862" y="606038"/>
                  <a:pt x="403930" y="624970"/>
                  <a:pt x="380576" y="624970"/>
                </a:cubicBezTo>
                <a:lnTo>
                  <a:pt x="42286" y="624970"/>
                </a:lnTo>
                <a:cubicBezTo>
                  <a:pt x="18932" y="624970"/>
                  <a:pt x="0" y="606038"/>
                  <a:pt x="0" y="582684"/>
                </a:cubicBezTo>
                <a:lnTo>
                  <a:pt x="0" y="42286"/>
                </a:lnTo>
                <a:close/>
              </a:path>
            </a:pathLst>
          </a:custGeom>
          <a:solidFill>
            <a:schemeClr val="tx1">
              <a:lumMod val="20000"/>
              <a:lumOff val="80000"/>
            </a:schemeClr>
          </a:solidFill>
          <a:scene3d>
            <a:camera prst="orthographicFront"/>
            <a:lightRig rig="flat" dir="t"/>
          </a:scene3d>
          <a:sp3d prstMaterial="dkEdge">
            <a:bevelT w="8200" h="38100"/>
          </a:sp3d>
        </p:spPr>
        <p:style>
          <a:lnRef idx="0">
            <a:schemeClr val="lt2">
              <a:hueOff val="0"/>
              <a:satOff val="0"/>
              <a:lumOff val="0"/>
              <a:alphaOff val="0"/>
            </a:schemeClr>
          </a:lnRef>
          <a:fillRef idx="2">
            <a:scrgbClr r="0" g="0" b="0"/>
          </a:fillRef>
          <a:effectRef idx="1">
            <a:schemeClr val="dk2">
              <a:hueOff val="0"/>
              <a:satOff val="0"/>
              <a:lumOff val="0"/>
              <a:alphaOff val="0"/>
            </a:schemeClr>
          </a:effectRef>
          <a:fontRef idx="minor">
            <a:schemeClr val="dk1"/>
          </a:fontRef>
        </p:style>
        <p:txBody>
          <a:bodyPr spcFirstLastPara="0" vert="horz" wrap="square" lIns="43714" tIns="43714" rIns="43714" bIns="43714" numCol="1" spcCol="1294" anchor="ctr" anchorCtr="0">
            <a:noAutofit/>
          </a:bodyPr>
          <a:lstStyle/>
          <a:p>
            <a:pPr algn="ctr" defTabSz="362644">
              <a:lnSpc>
                <a:spcPct val="90000"/>
              </a:lnSpc>
              <a:spcBef>
                <a:spcPct val="0"/>
              </a:spcBef>
              <a:spcAft>
                <a:spcPct val="35000"/>
              </a:spcAft>
            </a:pPr>
            <a:r>
              <a:rPr lang="en-CA" sz="800" dirty="0">
                <a:solidFill>
                  <a:srgbClr val="505050"/>
                </a:solidFill>
              </a:rPr>
              <a:t>PP</a:t>
            </a:r>
          </a:p>
        </p:txBody>
      </p:sp>
    </p:spTree>
    <p:extLst>
      <p:ext uri="{BB962C8B-B14F-4D97-AF65-F5344CB8AC3E}">
        <p14:creationId xmlns:p14="http://schemas.microsoft.com/office/powerpoint/2010/main" val="1303581670"/>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Scaling the BI Services</a:t>
            </a:r>
            <a:endParaRPr lang="en-CA" dirty="0"/>
          </a:p>
        </p:txBody>
      </p:sp>
      <p:sp>
        <p:nvSpPr>
          <p:cNvPr id="3" name="Text Placeholder 2"/>
          <p:cNvSpPr>
            <a:spLocks noGrp="1"/>
          </p:cNvSpPr>
          <p:nvPr>
            <p:ph type="body" sz="quarter" idx="10"/>
          </p:nvPr>
        </p:nvSpPr>
        <p:spPr>
          <a:xfrm>
            <a:off x="274641" y="1212851"/>
            <a:ext cx="11887200" cy="4404899"/>
          </a:xfrm>
        </p:spPr>
        <p:txBody>
          <a:bodyPr/>
          <a:lstStyle/>
          <a:p>
            <a:r>
              <a:rPr lang="en-CA" dirty="0"/>
              <a:t>Reporting Services</a:t>
            </a:r>
          </a:p>
          <a:p>
            <a:pPr lvl="1"/>
            <a:r>
              <a:rPr lang="en-CA" dirty="0"/>
              <a:t>Add Reporting Services – SharePoint to all application servers</a:t>
            </a:r>
          </a:p>
          <a:p>
            <a:pPr lvl="1"/>
            <a:r>
              <a:rPr lang="en-CA" dirty="0"/>
              <a:t>Add Reporting Services Add-In to all front end servers (+)</a:t>
            </a:r>
          </a:p>
          <a:p>
            <a:r>
              <a:rPr lang="en-CA" dirty="0" err="1"/>
              <a:t>xVelocity</a:t>
            </a:r>
            <a:r>
              <a:rPr lang="en-CA" dirty="0"/>
              <a:t>/Analysis Services/PowerPivot</a:t>
            </a:r>
          </a:p>
          <a:p>
            <a:pPr lvl="1"/>
            <a:r>
              <a:rPr lang="en-CA" dirty="0" smtClean="0"/>
              <a:t>Install </a:t>
            </a:r>
            <a:r>
              <a:rPr lang="en-CA" dirty="0"/>
              <a:t>on standalone server for AS/SP</a:t>
            </a:r>
          </a:p>
          <a:p>
            <a:pPr lvl="1"/>
            <a:r>
              <a:rPr lang="en-CA" dirty="0"/>
              <a:t>Install on application server for </a:t>
            </a:r>
            <a:r>
              <a:rPr lang="en-CA" dirty="0" smtClean="0"/>
              <a:t>both</a:t>
            </a:r>
          </a:p>
          <a:p>
            <a:pPr lvl="1"/>
            <a:r>
              <a:rPr lang="en-CA" dirty="0" smtClean="0"/>
              <a:t>Separate PowerPivot </a:t>
            </a:r>
            <a:r>
              <a:rPr lang="en-CA" dirty="0"/>
              <a:t>Add-in available as a download (SQL Feature Pack</a:t>
            </a:r>
            <a:r>
              <a:rPr lang="en-CA" dirty="0" smtClean="0"/>
              <a:t>) - </a:t>
            </a:r>
            <a:r>
              <a:rPr lang="en-CA" dirty="0" smtClean="0">
                <a:hlinkClick r:id="rId3"/>
              </a:rPr>
              <a:t>http</a:t>
            </a:r>
            <a:r>
              <a:rPr lang="en-CA" dirty="0">
                <a:hlinkClick r:id="rId3"/>
              </a:rPr>
              <a:t>://</a:t>
            </a:r>
            <a:r>
              <a:rPr lang="en-CA" dirty="0" smtClean="0">
                <a:hlinkClick r:id="rId3"/>
              </a:rPr>
              <a:t>www.microsoft.com/en-us/download/details.aspx?id=34702</a:t>
            </a:r>
            <a:endParaRPr lang="en-CA" dirty="0" smtClean="0"/>
          </a:p>
          <a:p>
            <a:pPr lvl="1"/>
            <a:endParaRPr lang="en-CA" dirty="0"/>
          </a:p>
          <a:p>
            <a:endParaRPr lang="en-CA" dirty="0"/>
          </a:p>
        </p:txBody>
      </p:sp>
    </p:spTree>
    <p:extLst>
      <p:ext uri="{BB962C8B-B14F-4D97-AF65-F5344CB8AC3E}">
        <p14:creationId xmlns:p14="http://schemas.microsoft.com/office/powerpoint/2010/main" val="780165585"/>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It’s a little known fact</a:t>
            </a:r>
            <a:endParaRPr lang="en-CA" dirty="0"/>
          </a:p>
        </p:txBody>
      </p:sp>
      <p:pic>
        <p:nvPicPr>
          <p:cNvPr id="1026" name="Picture 2" descr="http://3.bp.blogspot.com/_fTT9xlgZ9CU/SvWo7mS1CgI/AAAAAAAAfDY/caskj-4NHrw/s400/Dirty+Teabagger+Cliff+Clavi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9410" y="3563031"/>
            <a:ext cx="2914799" cy="282695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8948714"/>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Per user identities</a:t>
            </a:r>
            <a:endParaRPr lang="en-CA" dirty="0"/>
          </a:p>
        </p:txBody>
      </p:sp>
      <p:sp>
        <p:nvSpPr>
          <p:cNvPr id="3" name="Content Placeholder 2"/>
          <p:cNvSpPr>
            <a:spLocks noGrp="1"/>
          </p:cNvSpPr>
          <p:nvPr>
            <p:ph type="body" sz="quarter" idx="10"/>
          </p:nvPr>
        </p:nvSpPr>
        <p:spPr>
          <a:xfrm>
            <a:off x="274641" y="1212851"/>
            <a:ext cx="11887200" cy="5143562"/>
          </a:xfrm>
        </p:spPr>
        <p:txBody>
          <a:bodyPr/>
          <a:lstStyle/>
          <a:p>
            <a:r>
              <a:rPr lang="en-CA" dirty="0" smtClean="0"/>
              <a:t>The “double hop” Problem</a:t>
            </a:r>
          </a:p>
          <a:p>
            <a:r>
              <a:rPr lang="en-CA" dirty="0" smtClean="0"/>
              <a:t>Kerberos – A double edged sword</a:t>
            </a:r>
          </a:p>
          <a:p>
            <a:r>
              <a:rPr lang="en-CA" dirty="0" smtClean="0"/>
              <a:t>Claims – future solution</a:t>
            </a:r>
          </a:p>
          <a:p>
            <a:r>
              <a:rPr lang="en-CA" dirty="0" smtClean="0"/>
              <a:t>Per user identities without Kerberos</a:t>
            </a:r>
          </a:p>
          <a:p>
            <a:pPr marL="342804" lvl="1"/>
            <a:r>
              <a:rPr lang="en-CA" dirty="0" smtClean="0"/>
              <a:t>EFFECTIVEUSERNAME (Analysis Services)</a:t>
            </a:r>
          </a:p>
          <a:p>
            <a:pPr marL="342804" lvl="1"/>
            <a:r>
              <a:rPr lang="en-CA" dirty="0" err="1" smtClean="0"/>
              <a:t>SetUser</a:t>
            </a:r>
            <a:r>
              <a:rPr lang="en-CA" dirty="0" smtClean="0"/>
              <a:t>() – (SQL Server) </a:t>
            </a:r>
          </a:p>
          <a:p>
            <a:pPr marL="342804" lvl="1"/>
            <a:endParaRPr lang="en-CA" dirty="0" smtClean="0"/>
          </a:p>
          <a:p>
            <a:r>
              <a:rPr lang="en-CA" sz="2000" dirty="0"/>
              <a:t>SPC074 - Deep Dive on Implementing Security for your BI Applications - Tom </a:t>
            </a:r>
            <a:r>
              <a:rPr lang="en-CA" sz="2000" dirty="0" err="1"/>
              <a:t>Wisnowski</a:t>
            </a:r>
            <a:endParaRPr lang="en-CA" sz="2000" dirty="0"/>
          </a:p>
          <a:p>
            <a:r>
              <a:rPr lang="en-CA" sz="2000" dirty="0"/>
              <a:t>	</a:t>
            </a:r>
            <a:r>
              <a:rPr lang="en-CA" sz="1800" dirty="0"/>
              <a:t>Thurs Nov 15, 10:30 AM, Mandalay Bay Ballroom L</a:t>
            </a:r>
          </a:p>
          <a:p>
            <a:endParaRPr lang="en-CA" dirty="0"/>
          </a:p>
        </p:txBody>
      </p:sp>
      <p:pic>
        <p:nvPicPr>
          <p:cNvPr id="1026" name="Picture 2" descr="http://cybersafe.com/sites/default/files/images/Cerberus.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21611" y="486161"/>
            <a:ext cx="3206279" cy="242865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1442" y="1828526"/>
            <a:ext cx="3697316" cy="2436925"/>
          </a:xfrm>
          <a:prstGeom prst="rect">
            <a:avLst/>
          </a:prstGeom>
        </p:spPr>
      </p:pic>
    </p:spTree>
    <p:extLst>
      <p:ext uri="{BB962C8B-B14F-4D97-AF65-F5344CB8AC3E}">
        <p14:creationId xmlns:p14="http://schemas.microsoft.com/office/powerpoint/2010/main" val="29848259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Effect transition="in" filter="fade">
                                      <p:cBhvr>
                                        <p:cTn id="9" dur="10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Agenda</a:t>
            </a:r>
            <a:endParaRPr lang="en-CA" dirty="0"/>
          </a:p>
        </p:txBody>
      </p:sp>
      <p:sp>
        <p:nvSpPr>
          <p:cNvPr id="3" name="Rectangle 2"/>
          <p:cNvSpPr/>
          <p:nvPr/>
        </p:nvSpPr>
        <p:spPr bwMode="auto">
          <a:xfrm>
            <a:off x="274403" y="2167982"/>
            <a:ext cx="2751570" cy="2799429"/>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ctr" anchorCtr="0" forceAA="0" compatLnSpc="1">
            <a:prstTxWarp prst="textNoShape">
              <a:avLst/>
            </a:prstTxWarp>
            <a:noAutofit/>
          </a:bodyPr>
          <a:lstStyle/>
          <a:p>
            <a:pPr defTabSz="950943" fontAlgn="base">
              <a:spcBef>
                <a:spcPct val="0"/>
              </a:spcBef>
              <a:spcAft>
                <a:spcPct val="0"/>
              </a:spcAft>
            </a:pPr>
            <a:r>
              <a:rPr lang="en-US" dirty="0" smtClean="0">
                <a:gradFill>
                  <a:gsLst>
                    <a:gs pos="0">
                      <a:srgbClr val="FFFFFF"/>
                    </a:gs>
                    <a:gs pos="100000">
                      <a:srgbClr val="FFFFFF"/>
                    </a:gs>
                  </a:gsLst>
                  <a:lin ang="5400000" scaled="0"/>
                </a:gradFill>
                <a:latin typeface="Segoe UI Light"/>
                <a:ea typeface="Segoe UI" pitchFamily="34" charset="0"/>
                <a:cs typeface="Segoe UI" pitchFamily="34" charset="0"/>
              </a:rPr>
              <a:t>Framework and what’s new</a:t>
            </a:r>
            <a:endParaRPr lang="en-CA"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5094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3072362" y="2167982"/>
            <a:ext cx="2751570" cy="279942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ctr" anchorCtr="0" forceAA="0" compatLnSpc="1">
            <a:prstTxWarp prst="textNoShape">
              <a:avLst/>
            </a:prstTxWarp>
            <a:noAutofit/>
          </a:bodyPr>
          <a:lstStyle/>
          <a:p>
            <a:pPr defTabSz="950943" fontAlgn="base">
              <a:spcBef>
                <a:spcPct val="0"/>
              </a:spcBef>
              <a:spcAft>
                <a:spcPct val="0"/>
              </a:spcAft>
            </a:pPr>
            <a:r>
              <a:rPr lang="en-US" dirty="0">
                <a:gradFill>
                  <a:gsLst>
                    <a:gs pos="0">
                      <a:srgbClr val="FFFFFF"/>
                    </a:gs>
                    <a:gs pos="100000">
                      <a:srgbClr val="FFFFFF"/>
                    </a:gs>
                  </a:gsLst>
                  <a:lin ang="5400000" scaled="0"/>
                </a:gradFill>
                <a:latin typeface="Segoe UI Light"/>
                <a:ea typeface="Segoe UI" pitchFamily="34" charset="0"/>
                <a:cs typeface="Segoe UI" pitchFamily="34" charset="0"/>
              </a:rPr>
              <a:t>Requirements, </a:t>
            </a:r>
            <a:r>
              <a:rPr lang="en-US" dirty="0" smtClean="0">
                <a:gradFill>
                  <a:gsLst>
                    <a:gs pos="0">
                      <a:srgbClr val="FFFFFF"/>
                    </a:gs>
                    <a:gs pos="100000">
                      <a:srgbClr val="FFFFFF"/>
                    </a:gs>
                  </a:gsLst>
                  <a:lin ang="5400000" scaled="0"/>
                </a:gradFill>
                <a:latin typeface="Segoe UI Light"/>
                <a:ea typeface="Segoe UI" pitchFamily="34" charset="0"/>
                <a:cs typeface="Segoe UI" pitchFamily="34" charset="0"/>
              </a:rPr>
              <a:t>architecture </a:t>
            </a:r>
            <a:r>
              <a:rPr lang="en-US" dirty="0">
                <a:gradFill>
                  <a:gsLst>
                    <a:gs pos="0">
                      <a:srgbClr val="FFFFFF"/>
                    </a:gs>
                    <a:gs pos="100000">
                      <a:srgbClr val="FFFFFF"/>
                    </a:gs>
                  </a:gsLst>
                  <a:lin ang="5400000" scaled="0"/>
                </a:gradFill>
                <a:latin typeface="Segoe UI Light"/>
                <a:ea typeface="Segoe UI" pitchFamily="34" charset="0"/>
                <a:cs typeface="Segoe UI" pitchFamily="34" charset="0"/>
              </a:rPr>
              <a:t>and </a:t>
            </a:r>
            <a:r>
              <a:rPr lang="en-US" dirty="0" smtClean="0">
                <a:gradFill>
                  <a:gsLst>
                    <a:gs pos="0">
                      <a:srgbClr val="FFFFFF"/>
                    </a:gs>
                    <a:gs pos="100000">
                      <a:srgbClr val="FFFFFF"/>
                    </a:gs>
                  </a:gsLst>
                  <a:lin ang="5400000" scaled="0"/>
                </a:gradFill>
                <a:latin typeface="Segoe UI Light"/>
                <a:ea typeface="Segoe UI" pitchFamily="34" charset="0"/>
                <a:cs typeface="Segoe UI" pitchFamily="34" charset="0"/>
              </a:rPr>
              <a:t>installation</a:t>
            </a:r>
            <a:endParaRPr lang="en-US"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50943"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668280" y="2167982"/>
            <a:ext cx="2798207" cy="279942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ctr" anchorCtr="0" forceAA="0" compatLnSpc="1">
            <a:prstTxWarp prst="textNoShape">
              <a:avLst/>
            </a:prstTxWarp>
            <a:noAutofit/>
          </a:bodyPr>
          <a:lstStyle/>
          <a:p>
            <a:pPr defTabSz="932513"/>
            <a:r>
              <a:rPr lang="en-CA" dirty="0">
                <a:solidFill>
                  <a:srgbClr val="FFFFFF"/>
                </a:solidFill>
                <a:latin typeface="Segoe UI Light"/>
              </a:rPr>
              <a:t>It’s a </a:t>
            </a:r>
            <a:r>
              <a:rPr lang="en-CA" dirty="0" smtClean="0">
                <a:solidFill>
                  <a:srgbClr val="FFFFFF"/>
                </a:solidFill>
                <a:latin typeface="Segoe UI Light"/>
              </a:rPr>
              <a:t>little known </a:t>
            </a:r>
            <a:r>
              <a:rPr lang="en-CA" dirty="0">
                <a:solidFill>
                  <a:srgbClr val="FFFFFF"/>
                </a:solidFill>
                <a:latin typeface="Segoe UI Light"/>
              </a:rPr>
              <a:t>f</a:t>
            </a:r>
            <a:r>
              <a:rPr lang="en-CA" dirty="0" smtClean="0">
                <a:solidFill>
                  <a:srgbClr val="FFFFFF"/>
                </a:solidFill>
                <a:latin typeface="Segoe UI Light"/>
              </a:rPr>
              <a:t>act</a:t>
            </a:r>
            <a:r>
              <a:rPr lang="en-CA" dirty="0">
                <a:solidFill>
                  <a:srgbClr val="FFFFFF"/>
                </a:solidFill>
                <a:latin typeface="Segoe UI Light"/>
              </a:rPr>
              <a:t>….</a:t>
            </a:r>
          </a:p>
        </p:txBody>
      </p:sp>
      <p:sp>
        <p:nvSpPr>
          <p:cNvPr id="6" name="Rectangle 5"/>
          <p:cNvSpPr/>
          <p:nvPr/>
        </p:nvSpPr>
        <p:spPr bwMode="auto">
          <a:xfrm>
            <a:off x="5870321" y="2167982"/>
            <a:ext cx="2751570" cy="27994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ctr" anchorCtr="0" forceAA="0" compatLnSpc="1">
            <a:prstTxWarp prst="textNoShape">
              <a:avLst/>
            </a:prstTxWarp>
            <a:noAutofit/>
          </a:bodyPr>
          <a:lstStyle/>
          <a:p>
            <a:pPr defTabSz="950943" fontAlgn="base">
              <a:spcBef>
                <a:spcPct val="0"/>
              </a:spcBef>
              <a:spcAft>
                <a:spcPct val="0"/>
              </a:spcAft>
            </a:pPr>
            <a:r>
              <a:rPr lang="en-US" dirty="0">
                <a:gradFill>
                  <a:gsLst>
                    <a:gs pos="0">
                      <a:srgbClr val="FFFFFF"/>
                    </a:gs>
                    <a:gs pos="100000">
                      <a:srgbClr val="FFFFFF"/>
                    </a:gs>
                  </a:gsLst>
                  <a:lin ang="5400000" scaled="0"/>
                </a:gradFill>
                <a:latin typeface="Segoe UI Light"/>
                <a:ea typeface="Segoe UI" pitchFamily="34" charset="0"/>
                <a:cs typeface="Segoe UI" pitchFamily="34" charset="0"/>
              </a:rPr>
              <a:t>Scaling </a:t>
            </a:r>
            <a:r>
              <a:rPr lang="en-US" dirty="0" smtClean="0">
                <a:gradFill>
                  <a:gsLst>
                    <a:gs pos="0">
                      <a:srgbClr val="FFFFFF"/>
                    </a:gs>
                    <a:gs pos="100000">
                      <a:srgbClr val="FFFFFF"/>
                    </a:gs>
                  </a:gsLst>
                  <a:lin ang="5400000" scaled="0"/>
                </a:gradFill>
                <a:latin typeface="Segoe UI Light"/>
                <a:ea typeface="Segoe UI" pitchFamily="34" charset="0"/>
                <a:cs typeface="Segoe UI" pitchFamily="34" charset="0"/>
              </a:rPr>
              <a:t>your </a:t>
            </a:r>
            <a:r>
              <a:rPr lang="en-US" dirty="0">
                <a:gradFill>
                  <a:gsLst>
                    <a:gs pos="0">
                      <a:srgbClr val="FFFFFF"/>
                    </a:gs>
                    <a:gs pos="100000">
                      <a:srgbClr val="FFFFFF"/>
                    </a:gs>
                  </a:gsLst>
                  <a:lin ang="5400000" scaled="0"/>
                </a:gradFill>
                <a:latin typeface="Segoe UI Light"/>
                <a:ea typeface="Segoe UI" pitchFamily="34" charset="0"/>
                <a:cs typeface="Segoe UI" pitchFamily="34" charset="0"/>
              </a:rPr>
              <a:t>BI </a:t>
            </a:r>
            <a:r>
              <a:rPr lang="en-US" dirty="0" smtClean="0">
                <a:gradFill>
                  <a:gsLst>
                    <a:gs pos="0">
                      <a:srgbClr val="FFFFFF"/>
                    </a:gs>
                    <a:gs pos="100000">
                      <a:srgbClr val="FFFFFF"/>
                    </a:gs>
                  </a:gsLst>
                  <a:lin ang="5400000" scaled="0"/>
                </a:gradFill>
                <a:latin typeface="Segoe UI Light"/>
                <a:ea typeface="Segoe UI" pitchFamily="34" charset="0"/>
                <a:cs typeface="Segoe UI" pitchFamily="34" charset="0"/>
              </a:rPr>
              <a:t>investments</a:t>
            </a:r>
            <a:endParaRPr lang="en-US"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373921618"/>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Impersonation Demo</a:t>
            </a:r>
            <a:endParaRPr lang="en-CA" dirty="0"/>
          </a:p>
        </p:txBody>
      </p:sp>
      <p:sp>
        <p:nvSpPr>
          <p:cNvPr id="3" name="Subtitle 2"/>
          <p:cNvSpPr>
            <a:spLocks noGrp="1"/>
          </p:cNvSpPr>
          <p:nvPr>
            <p:ph type="body" sz="quarter" idx="12"/>
          </p:nvPr>
        </p:nvSpPr>
        <p:spPr/>
        <p:txBody>
          <a:bodyPr/>
          <a:lstStyle/>
          <a:p>
            <a:r>
              <a:rPr lang="en-CA" dirty="0" smtClean="0"/>
              <a:t>Reporting Services</a:t>
            </a:r>
            <a:endParaRPr lang="en-CA" dirty="0"/>
          </a:p>
        </p:txBody>
      </p:sp>
    </p:spTree>
    <p:extLst>
      <p:ext uri="{BB962C8B-B14F-4D97-AF65-F5344CB8AC3E}">
        <p14:creationId xmlns:p14="http://schemas.microsoft.com/office/powerpoint/2010/main" val="837557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Impersonation Options</a:t>
            </a:r>
            <a:endParaRPr lang="en-CA" dirty="0"/>
          </a:p>
        </p:txBody>
      </p:sp>
      <p:graphicFrame>
        <p:nvGraphicFramePr>
          <p:cNvPr id="3" name="Table 2"/>
          <p:cNvGraphicFramePr>
            <a:graphicFrameLocks noGrp="1"/>
          </p:cNvGraphicFramePr>
          <p:nvPr>
            <p:extLst>
              <p:ext uri="{D42A27DB-BD31-4B8C-83A1-F6EECF244321}">
                <p14:modId xmlns:p14="http://schemas.microsoft.com/office/powerpoint/2010/main" val="690020949"/>
              </p:ext>
            </p:extLst>
          </p:nvPr>
        </p:nvGraphicFramePr>
        <p:xfrm>
          <a:off x="1090917" y="2157440"/>
          <a:ext cx="10268820" cy="2165710"/>
        </p:xfrm>
        <a:graphic>
          <a:graphicData uri="http://schemas.openxmlformats.org/drawingml/2006/table">
            <a:tbl>
              <a:tblPr firstRow="1" bandRow="1">
                <a:tableStyleId>{5C22544A-7EE6-4342-B048-85BDC9FD1C3A}</a:tableStyleId>
              </a:tblPr>
              <a:tblGrid>
                <a:gridCol w="2567205"/>
                <a:gridCol w="2567205"/>
                <a:gridCol w="2567205"/>
                <a:gridCol w="2567205"/>
              </a:tblGrid>
              <a:tr h="652822">
                <a:tc>
                  <a:txBody>
                    <a:bodyPr/>
                    <a:lstStyle/>
                    <a:p>
                      <a:endParaRPr lang="en-CA" sz="1800" dirty="0"/>
                    </a:p>
                  </a:txBody>
                  <a:tcPr marL="93274" marR="93274" marT="46630" marB="46630"/>
                </a:tc>
                <a:tc>
                  <a:txBody>
                    <a:bodyPr/>
                    <a:lstStyle/>
                    <a:p>
                      <a:r>
                        <a:rPr lang="en-CA" sz="1800" dirty="0" smtClean="0"/>
                        <a:t>SQL Server</a:t>
                      </a:r>
                      <a:endParaRPr lang="en-CA" sz="1800" dirty="0"/>
                    </a:p>
                  </a:txBody>
                  <a:tcPr marL="93274" marR="93274" marT="46630" marB="46630" anchor="ctr" anchorCtr="1"/>
                </a:tc>
                <a:tc>
                  <a:txBody>
                    <a:bodyPr/>
                    <a:lstStyle/>
                    <a:p>
                      <a:r>
                        <a:rPr lang="en-CA" sz="1800" dirty="0" smtClean="0"/>
                        <a:t>Analysis Services</a:t>
                      </a:r>
                      <a:endParaRPr lang="en-CA" sz="1800" dirty="0"/>
                    </a:p>
                  </a:txBody>
                  <a:tcPr marL="93274" marR="93274" marT="46630" marB="46630" anchor="ctr" anchorCtr="1"/>
                </a:tc>
                <a:tc>
                  <a:txBody>
                    <a:bodyPr/>
                    <a:lstStyle/>
                    <a:p>
                      <a:r>
                        <a:rPr lang="en-CA" sz="1800" dirty="0" smtClean="0"/>
                        <a:t>Analysis Services - SharePoint Mode </a:t>
                      </a:r>
                      <a:endParaRPr lang="en-CA" sz="1800" dirty="0"/>
                    </a:p>
                  </a:txBody>
                  <a:tcPr marL="93274" marR="93274" marT="46630" marB="46630" anchor="ctr" anchorCtr="1"/>
                </a:tc>
              </a:tr>
              <a:tr h="378222">
                <a:tc>
                  <a:txBody>
                    <a:bodyPr/>
                    <a:lstStyle/>
                    <a:p>
                      <a:r>
                        <a:rPr lang="en-CA" sz="1800" dirty="0" smtClean="0"/>
                        <a:t>Excel Services</a:t>
                      </a:r>
                      <a:endParaRPr lang="en-CA" sz="1800" dirty="0"/>
                    </a:p>
                  </a:txBody>
                  <a:tcPr marL="93274" marR="93274" marT="46630" marB="46630"/>
                </a:tc>
                <a:tc>
                  <a:txBody>
                    <a:bodyPr/>
                    <a:lstStyle/>
                    <a:p>
                      <a:r>
                        <a:rPr lang="en-CA" sz="1800" dirty="0" smtClean="0"/>
                        <a:t>No</a:t>
                      </a:r>
                      <a:endParaRPr lang="en-CA" sz="1800" dirty="0"/>
                    </a:p>
                  </a:txBody>
                  <a:tcPr marL="93274" marR="93274" marT="46630" marB="46630" anchor="ctr" anchorCtr="1"/>
                </a:tc>
                <a:tc>
                  <a:txBody>
                    <a:bodyPr/>
                    <a:lstStyle/>
                    <a:p>
                      <a:r>
                        <a:rPr lang="en-CA" sz="1800" dirty="0" smtClean="0"/>
                        <a:t>Yes</a:t>
                      </a:r>
                      <a:endParaRPr lang="en-CA" sz="1800" dirty="0"/>
                    </a:p>
                  </a:txBody>
                  <a:tcPr marL="93274" marR="93274" marT="46630" marB="46630" anchor="ctr" anchorCtr="1"/>
                </a:tc>
                <a:tc>
                  <a:txBody>
                    <a:bodyPr/>
                    <a:lstStyle/>
                    <a:p>
                      <a:r>
                        <a:rPr lang="en-CA" sz="1800" dirty="0" smtClean="0"/>
                        <a:t>No</a:t>
                      </a:r>
                      <a:endParaRPr lang="en-CA" sz="1800" dirty="0"/>
                    </a:p>
                  </a:txBody>
                  <a:tcPr marL="93274" marR="93274" marT="46630" marB="46630" anchor="ctr" anchorCtr="1"/>
                </a:tc>
              </a:tr>
              <a:tr h="378222">
                <a:tc>
                  <a:txBody>
                    <a:bodyPr/>
                    <a:lstStyle/>
                    <a:p>
                      <a:r>
                        <a:rPr lang="en-CA" sz="1800" dirty="0" smtClean="0"/>
                        <a:t>Reporting Services</a:t>
                      </a:r>
                      <a:endParaRPr lang="en-CA" sz="1800" dirty="0"/>
                    </a:p>
                  </a:txBody>
                  <a:tcPr marL="93274" marR="93274" marT="46630" marB="46630"/>
                </a:tc>
                <a:tc>
                  <a:txBody>
                    <a:bodyPr/>
                    <a:lstStyle/>
                    <a:p>
                      <a:r>
                        <a:rPr lang="en-CA" sz="1800" dirty="0" smtClean="0"/>
                        <a:t>Yes</a:t>
                      </a:r>
                      <a:endParaRPr lang="en-CA" sz="1800" dirty="0"/>
                    </a:p>
                  </a:txBody>
                  <a:tcPr marL="93274" marR="93274" marT="46630" marB="46630" anchor="ctr" anchorCtr="1"/>
                </a:tc>
                <a:tc>
                  <a:txBody>
                    <a:bodyPr/>
                    <a:lstStyle/>
                    <a:p>
                      <a:r>
                        <a:rPr lang="en-CA" sz="1800" dirty="0" smtClean="0"/>
                        <a:t>Yes</a:t>
                      </a:r>
                      <a:endParaRPr lang="en-CA" sz="1800" dirty="0"/>
                    </a:p>
                  </a:txBody>
                  <a:tcPr marL="93274" marR="93274" marT="46630" marB="46630" anchor="ctr" anchorCtr="1"/>
                </a:tc>
                <a:tc>
                  <a:txBody>
                    <a:bodyPr/>
                    <a:lstStyle/>
                    <a:p>
                      <a:r>
                        <a:rPr lang="en-CA" sz="1800" dirty="0" smtClean="0"/>
                        <a:t>No</a:t>
                      </a:r>
                      <a:endParaRPr lang="en-CA" sz="1800" dirty="0"/>
                    </a:p>
                  </a:txBody>
                  <a:tcPr marL="93274" marR="93274" marT="46630" marB="46630" anchor="ctr" anchorCtr="1"/>
                </a:tc>
              </a:tr>
              <a:tr h="378222">
                <a:tc>
                  <a:txBody>
                    <a:bodyPr/>
                    <a:lstStyle/>
                    <a:p>
                      <a:r>
                        <a:rPr lang="en-CA" sz="1800" dirty="0" smtClean="0"/>
                        <a:t>Power View (RS)</a:t>
                      </a:r>
                      <a:endParaRPr lang="en-CA" sz="1800" dirty="0"/>
                    </a:p>
                  </a:txBody>
                  <a:tcPr marL="93274" marR="93274" marT="46630" marB="46630"/>
                </a:tc>
                <a:tc>
                  <a:txBody>
                    <a:bodyPr/>
                    <a:lstStyle/>
                    <a:p>
                      <a:r>
                        <a:rPr lang="en-CA" sz="1800" dirty="0" smtClean="0"/>
                        <a:t>N/A</a:t>
                      </a:r>
                      <a:endParaRPr lang="en-CA" sz="1800" dirty="0"/>
                    </a:p>
                  </a:txBody>
                  <a:tcPr marL="93274" marR="93274" marT="46630" marB="46630" anchor="ctr" anchorCtr="1"/>
                </a:tc>
                <a:tc>
                  <a:txBody>
                    <a:bodyPr/>
                    <a:lstStyle/>
                    <a:p>
                      <a:r>
                        <a:rPr lang="en-CA" sz="1800" dirty="0" smtClean="0"/>
                        <a:t>Yes</a:t>
                      </a:r>
                      <a:endParaRPr lang="en-CA" sz="1800" dirty="0"/>
                    </a:p>
                  </a:txBody>
                  <a:tcPr marL="93274" marR="93274" marT="46630" marB="46630" anchor="ctr" anchorCtr="1"/>
                </a:tc>
                <a:tc>
                  <a:txBody>
                    <a:bodyPr/>
                    <a:lstStyle/>
                    <a:p>
                      <a:r>
                        <a:rPr lang="en-CA" sz="1800" dirty="0" smtClean="0"/>
                        <a:t>No</a:t>
                      </a:r>
                      <a:endParaRPr lang="en-CA" sz="1800" dirty="0"/>
                    </a:p>
                  </a:txBody>
                  <a:tcPr marL="93274" marR="93274" marT="46630" marB="46630" anchor="ctr" anchorCtr="1"/>
                </a:tc>
              </a:tr>
              <a:tr h="378222">
                <a:tc>
                  <a:txBody>
                    <a:bodyPr/>
                    <a:lstStyle/>
                    <a:p>
                      <a:r>
                        <a:rPr lang="en-CA" sz="1800" dirty="0" smtClean="0"/>
                        <a:t>PerformancePoint</a:t>
                      </a:r>
                      <a:endParaRPr lang="en-CA" sz="1800" dirty="0"/>
                    </a:p>
                  </a:txBody>
                  <a:tcPr marL="93274" marR="93274" marT="46630" marB="46630"/>
                </a:tc>
                <a:tc>
                  <a:txBody>
                    <a:bodyPr/>
                    <a:lstStyle/>
                    <a:p>
                      <a:r>
                        <a:rPr lang="en-CA" sz="1800" dirty="0" smtClean="0"/>
                        <a:t>No</a:t>
                      </a:r>
                      <a:endParaRPr lang="en-CA" sz="1800" dirty="0"/>
                    </a:p>
                  </a:txBody>
                  <a:tcPr marL="93274" marR="93274" marT="46630" marB="46630" anchor="ctr" anchorCtr="1"/>
                </a:tc>
                <a:tc>
                  <a:txBody>
                    <a:bodyPr/>
                    <a:lstStyle/>
                    <a:p>
                      <a:r>
                        <a:rPr lang="en-CA" sz="1800" dirty="0" smtClean="0"/>
                        <a:t>Yes</a:t>
                      </a:r>
                      <a:endParaRPr lang="en-CA" sz="1800" dirty="0"/>
                    </a:p>
                  </a:txBody>
                  <a:tcPr marL="93274" marR="93274" marT="46630" marB="46630" anchor="ctr" anchorCtr="1"/>
                </a:tc>
                <a:tc>
                  <a:txBody>
                    <a:bodyPr/>
                    <a:lstStyle/>
                    <a:p>
                      <a:r>
                        <a:rPr lang="en-CA" sz="1800" dirty="0" smtClean="0"/>
                        <a:t>No</a:t>
                      </a:r>
                      <a:endParaRPr lang="en-CA" sz="1800" dirty="0"/>
                    </a:p>
                  </a:txBody>
                  <a:tcPr marL="93274" marR="93274" marT="46630" marB="46630" anchor="ctr" anchorCtr="1"/>
                </a:tc>
              </a:tr>
            </a:tbl>
          </a:graphicData>
        </a:graphic>
      </p:graphicFrame>
      <p:sp>
        <p:nvSpPr>
          <p:cNvPr id="4" name="Rectangle 3"/>
          <p:cNvSpPr/>
          <p:nvPr/>
        </p:nvSpPr>
        <p:spPr>
          <a:xfrm>
            <a:off x="856248" y="4966095"/>
            <a:ext cx="10503623" cy="659198"/>
          </a:xfrm>
          <a:prstGeom prst="rect">
            <a:avLst/>
          </a:prstGeom>
        </p:spPr>
        <p:txBody>
          <a:bodyPr wrap="square" lIns="93252" tIns="46624" rIns="93252" bIns="46624">
            <a:spAutoFit/>
          </a:bodyPr>
          <a:lstStyle/>
          <a:p>
            <a:pPr marL="342804" lvl="1" defTabSz="932513"/>
            <a:r>
              <a:rPr lang="en-CA" dirty="0" smtClean="0">
                <a:solidFill>
                  <a:srgbClr val="505050"/>
                </a:solidFill>
              </a:rPr>
              <a:t>Both SETUSER() and EFFECTIVEUSERNAME </a:t>
            </a:r>
            <a:r>
              <a:rPr lang="en-CA" dirty="0">
                <a:solidFill>
                  <a:srgbClr val="505050"/>
                </a:solidFill>
              </a:rPr>
              <a:t>require elevated permissions (Administrator for AS, </a:t>
            </a:r>
            <a:r>
              <a:rPr lang="en-CA" dirty="0" err="1" smtClean="0">
                <a:solidFill>
                  <a:srgbClr val="505050"/>
                </a:solidFill>
              </a:rPr>
              <a:t>dbowner</a:t>
            </a:r>
            <a:r>
              <a:rPr lang="en-CA" dirty="0" smtClean="0">
                <a:solidFill>
                  <a:srgbClr val="505050"/>
                </a:solidFill>
              </a:rPr>
              <a:t> </a:t>
            </a:r>
            <a:r>
              <a:rPr lang="en-CA" dirty="0">
                <a:solidFill>
                  <a:srgbClr val="505050"/>
                </a:solidFill>
              </a:rPr>
              <a:t>or </a:t>
            </a:r>
            <a:r>
              <a:rPr lang="en-CA" dirty="0" err="1">
                <a:solidFill>
                  <a:srgbClr val="505050"/>
                </a:solidFill>
              </a:rPr>
              <a:t>sysadmin</a:t>
            </a:r>
            <a:r>
              <a:rPr lang="en-CA" dirty="0">
                <a:solidFill>
                  <a:srgbClr val="505050"/>
                </a:solidFill>
              </a:rPr>
              <a:t> for SQL)</a:t>
            </a:r>
          </a:p>
        </p:txBody>
      </p:sp>
    </p:spTree>
    <p:extLst>
      <p:ext uri="{BB962C8B-B14F-4D97-AF65-F5344CB8AC3E}">
        <p14:creationId xmlns:p14="http://schemas.microsoft.com/office/powerpoint/2010/main" val="2498508651"/>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Integration</a:t>
            </a:r>
            <a:endParaRPr lang="en-CA" dirty="0"/>
          </a:p>
        </p:txBody>
      </p:sp>
      <p:sp>
        <p:nvSpPr>
          <p:cNvPr id="3" name="Content Placeholder 2"/>
          <p:cNvSpPr>
            <a:spLocks noGrp="1"/>
          </p:cNvSpPr>
          <p:nvPr>
            <p:ph type="body" sz="quarter" idx="10"/>
          </p:nvPr>
        </p:nvSpPr>
        <p:spPr>
          <a:xfrm>
            <a:off x="274641" y="1212853"/>
            <a:ext cx="11887200" cy="2096574"/>
          </a:xfrm>
        </p:spPr>
        <p:txBody>
          <a:bodyPr/>
          <a:lstStyle/>
          <a:p>
            <a:r>
              <a:rPr lang="en-CA" dirty="0" smtClean="0"/>
              <a:t>Whole &gt; @SUM(Parts)</a:t>
            </a:r>
          </a:p>
          <a:p>
            <a:r>
              <a:rPr lang="en-CA" dirty="0" err="1" smtClean="0"/>
              <a:t>Dashboarding</a:t>
            </a:r>
            <a:endParaRPr lang="en-CA" dirty="0" smtClean="0"/>
          </a:p>
          <a:p>
            <a:r>
              <a:rPr lang="en-CA" dirty="0" smtClean="0"/>
              <a:t>SharePoint filter web parts</a:t>
            </a:r>
          </a:p>
        </p:txBody>
      </p:sp>
    </p:spTree>
    <p:extLst>
      <p:ext uri="{BB962C8B-B14F-4D97-AF65-F5344CB8AC3E}">
        <p14:creationId xmlns:p14="http://schemas.microsoft.com/office/powerpoint/2010/main" val="660187395"/>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Integration Demo</a:t>
            </a:r>
            <a:endParaRPr lang="en-CA" dirty="0"/>
          </a:p>
        </p:txBody>
      </p:sp>
      <p:sp>
        <p:nvSpPr>
          <p:cNvPr id="3" name="Text Placeholder 2"/>
          <p:cNvSpPr>
            <a:spLocks noGrp="1"/>
          </p:cNvSpPr>
          <p:nvPr>
            <p:ph type="body" sz="quarter" idx="12"/>
          </p:nvPr>
        </p:nvSpPr>
        <p:spPr/>
        <p:txBody>
          <a:bodyPr/>
          <a:lstStyle/>
          <a:p>
            <a:r>
              <a:rPr lang="en-CA" dirty="0" smtClean="0"/>
              <a:t>Election results</a:t>
            </a:r>
            <a:endParaRPr lang="en-CA" dirty="0"/>
          </a:p>
        </p:txBody>
      </p:sp>
    </p:spTree>
    <p:extLst>
      <p:ext uri="{BB962C8B-B14F-4D97-AF65-F5344CB8AC3E}">
        <p14:creationId xmlns:p14="http://schemas.microsoft.com/office/powerpoint/2010/main" val="37797222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SharePoint as a data source</a:t>
            </a:r>
            <a:endParaRPr lang="en-CA" dirty="0"/>
          </a:p>
        </p:txBody>
      </p:sp>
      <p:sp>
        <p:nvSpPr>
          <p:cNvPr id="3" name="Content Placeholder 2"/>
          <p:cNvSpPr>
            <a:spLocks noGrp="1"/>
          </p:cNvSpPr>
          <p:nvPr>
            <p:ph type="body" sz="quarter" idx="10"/>
          </p:nvPr>
        </p:nvSpPr>
        <p:spPr>
          <a:xfrm>
            <a:off x="274641" y="1212851"/>
            <a:ext cx="11887200" cy="4743453"/>
          </a:xfrm>
        </p:spPr>
        <p:txBody>
          <a:bodyPr/>
          <a:lstStyle/>
          <a:p>
            <a:r>
              <a:rPr lang="en-CA" dirty="0" smtClean="0"/>
              <a:t>Reporting Services does it natively</a:t>
            </a:r>
          </a:p>
          <a:p>
            <a:r>
              <a:rPr lang="en-CA" dirty="0" smtClean="0"/>
              <a:t>SQL Server Integration Services</a:t>
            </a:r>
          </a:p>
          <a:p>
            <a:pPr marL="241231" lvl="1"/>
            <a:r>
              <a:rPr lang="en-CA" dirty="0" smtClean="0"/>
              <a:t>Warehousing</a:t>
            </a:r>
            <a:endParaRPr lang="en-CA" dirty="0"/>
          </a:p>
          <a:p>
            <a:pPr marL="241231" lvl="1"/>
            <a:r>
              <a:rPr lang="en-CA" dirty="0" smtClean="0"/>
              <a:t>Operational efficiency</a:t>
            </a:r>
          </a:p>
          <a:p>
            <a:r>
              <a:rPr lang="en-CA" dirty="0" smtClean="0"/>
              <a:t>CodePlex Project</a:t>
            </a:r>
          </a:p>
          <a:p>
            <a:pPr marL="241231" lvl="1"/>
            <a:r>
              <a:rPr lang="en-CA" dirty="0">
                <a:hlinkClick r:id="rId3"/>
              </a:rPr>
              <a:t>http://sqlsrvintegrationsrv.codeplex.com/releases/view/17652</a:t>
            </a:r>
            <a:endParaRPr lang="en-CA" dirty="0" smtClean="0"/>
          </a:p>
          <a:p>
            <a:r>
              <a:rPr lang="en-CA" dirty="0" smtClean="0"/>
              <a:t>How To Use</a:t>
            </a:r>
          </a:p>
          <a:p>
            <a:pPr marL="241231" lvl="1"/>
            <a:r>
              <a:rPr lang="en-CA" dirty="0">
                <a:hlinkClick r:id="rId4"/>
              </a:rPr>
              <a:t>http://dataqueen.unlimitedviz.com/2011/06/how-to-use-a-sharepoint-list-as-a-data-source-in-your-ssis-package/</a:t>
            </a:r>
            <a:endParaRPr lang="en-CA" dirty="0"/>
          </a:p>
          <a:p>
            <a:pPr marL="241231" lvl="1"/>
            <a:endParaRPr lang="en-CA" dirty="0"/>
          </a:p>
        </p:txBody>
      </p:sp>
    </p:spTree>
    <p:extLst>
      <p:ext uri="{BB962C8B-B14F-4D97-AF65-F5344CB8AC3E}">
        <p14:creationId xmlns:p14="http://schemas.microsoft.com/office/powerpoint/2010/main" val="3844910733"/>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Health Analyzer</a:t>
            </a:r>
            <a:endParaRPr lang="en-CA" dirty="0"/>
          </a:p>
        </p:txBody>
      </p:sp>
      <p:sp>
        <p:nvSpPr>
          <p:cNvPr id="3" name="Content Placeholder 2"/>
          <p:cNvSpPr>
            <a:spLocks noGrp="1"/>
          </p:cNvSpPr>
          <p:nvPr>
            <p:ph type="body" sz="quarter" idx="10"/>
          </p:nvPr>
        </p:nvSpPr>
        <p:spPr>
          <a:xfrm>
            <a:off x="274702" y="3040067"/>
            <a:ext cx="11887200" cy="3112237"/>
          </a:xfrm>
        </p:spPr>
        <p:txBody>
          <a:bodyPr/>
          <a:lstStyle/>
          <a:p>
            <a:r>
              <a:rPr lang="en-CA" dirty="0" smtClean="0"/>
              <a:t>Good Tool, but too many </a:t>
            </a:r>
            <a:r>
              <a:rPr lang="en-CA" dirty="0"/>
              <a:t>f</a:t>
            </a:r>
            <a:r>
              <a:rPr lang="en-CA" dirty="0" smtClean="0"/>
              <a:t>alse </a:t>
            </a:r>
            <a:r>
              <a:rPr lang="en-CA" dirty="0"/>
              <a:t>p</a:t>
            </a:r>
            <a:r>
              <a:rPr lang="en-CA" dirty="0" smtClean="0"/>
              <a:t>ositives</a:t>
            </a:r>
          </a:p>
          <a:p>
            <a:r>
              <a:rPr lang="en-CA" dirty="0" smtClean="0"/>
              <a:t>PowerPivot has special rules</a:t>
            </a:r>
          </a:p>
          <a:p>
            <a:r>
              <a:rPr lang="en-CA" dirty="0" smtClean="0"/>
              <a:t>Correct the real problems, disable the others</a:t>
            </a:r>
          </a:p>
          <a:p>
            <a:r>
              <a:rPr lang="en-CA" dirty="0" smtClean="0"/>
              <a:t>How to</a:t>
            </a:r>
          </a:p>
          <a:p>
            <a:pPr marL="241231" lvl="1"/>
            <a:r>
              <a:rPr lang="en-CA" dirty="0">
                <a:hlinkClick r:id="rId3"/>
              </a:rPr>
              <a:t>http://whitepages.unlimitedviz.com/2012/06/the-health-analyzer-and-powerpivot-for-sharepoint/</a:t>
            </a:r>
            <a:endParaRPr lang="en-CA" dirty="0"/>
          </a:p>
        </p:txBody>
      </p:sp>
      <p:pic>
        <p:nvPicPr>
          <p:cNvPr id="4" name="Picture 3"/>
          <p:cNvPicPr>
            <a:picLocks noChangeAspect="1"/>
          </p:cNvPicPr>
          <p:nvPr/>
        </p:nvPicPr>
        <p:blipFill>
          <a:blip r:embed="rId4"/>
          <a:stretch>
            <a:fillRect/>
          </a:stretch>
        </p:blipFill>
        <p:spPr>
          <a:xfrm>
            <a:off x="2178382" y="1338592"/>
            <a:ext cx="7422093" cy="1078188"/>
          </a:xfrm>
          <a:prstGeom prst="rect">
            <a:avLst/>
          </a:prstGeom>
        </p:spPr>
      </p:pic>
    </p:spTree>
    <p:extLst>
      <p:ext uri="{BB962C8B-B14F-4D97-AF65-F5344CB8AC3E}">
        <p14:creationId xmlns:p14="http://schemas.microsoft.com/office/powerpoint/2010/main" val="32477207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41169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454924" algn="l"/>
              </a:tabLst>
            </a:pPr>
            <a:r>
              <a:rPr lang="en-CA" dirty="0" smtClean="0"/>
              <a:t>Questions</a:t>
            </a:r>
            <a:endParaRPr lang="en-CA" dirty="0"/>
          </a:p>
        </p:txBody>
      </p:sp>
      <p:sp>
        <p:nvSpPr>
          <p:cNvPr id="3" name="Text Placeholder 2"/>
          <p:cNvSpPr>
            <a:spLocks noGrp="1"/>
          </p:cNvSpPr>
          <p:nvPr>
            <p:ph type="body" sz="quarter" idx="12"/>
          </p:nvPr>
        </p:nvSpPr>
        <p:spPr/>
        <p:txBody>
          <a:bodyPr/>
          <a:lstStyle/>
          <a:p>
            <a:r>
              <a:rPr lang="en-CA" dirty="0" smtClean="0"/>
              <a:t>Please remember to fill out your </a:t>
            </a:r>
            <a:br>
              <a:rPr lang="en-CA" dirty="0" smtClean="0"/>
            </a:br>
            <a:r>
              <a:rPr lang="en-CA" dirty="0" smtClean="0"/>
              <a:t>speaker evaluations</a:t>
            </a:r>
          </a:p>
          <a:p>
            <a:r>
              <a:rPr lang="en-CA" sz="2400" dirty="0"/>
              <a:t>#SPC165</a:t>
            </a:r>
          </a:p>
        </p:txBody>
      </p:sp>
    </p:spTree>
    <p:extLst>
      <p:ext uri="{BB962C8B-B14F-4D97-AF65-F5344CB8AC3E}">
        <p14:creationId xmlns:p14="http://schemas.microsoft.com/office/powerpoint/2010/main" val="22033370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02720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Microsoft BI vision and platform</a:t>
            </a:r>
            <a:endParaRPr lang="en-CA" dirty="0"/>
          </a:p>
        </p:txBody>
      </p:sp>
      <p:sp>
        <p:nvSpPr>
          <p:cNvPr id="3" name="Text Placeholder 2"/>
          <p:cNvSpPr>
            <a:spLocks noGrp="1"/>
          </p:cNvSpPr>
          <p:nvPr>
            <p:ph type="body" idx="4294967295"/>
          </p:nvPr>
        </p:nvSpPr>
        <p:spPr>
          <a:xfrm>
            <a:off x="0" y="4680828"/>
            <a:ext cx="10726460" cy="1419466"/>
          </a:xfrm>
        </p:spPr>
        <p:txBody>
          <a:bodyPr/>
          <a:lstStyle/>
          <a:p>
            <a:pPr lvl="0"/>
            <a:endParaRPr lang="en-CA" dirty="0" smtClean="0"/>
          </a:p>
          <a:p>
            <a:endParaRPr lang="en-CA" dirty="0"/>
          </a:p>
        </p:txBody>
      </p:sp>
    </p:spTree>
    <p:extLst>
      <p:ext uri="{BB962C8B-B14F-4D97-AF65-F5344CB8AC3E}">
        <p14:creationId xmlns:p14="http://schemas.microsoft.com/office/powerpoint/2010/main" val="245187886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2" y="3954462"/>
            <a:ext cx="8229599" cy="2406994"/>
          </a:xfrm>
        </p:spPr>
        <p:txBody>
          <a:bodyPr/>
          <a:lstStyle/>
          <a:p>
            <a:r>
              <a:rPr lang="en-CA" dirty="0" smtClean="0"/>
              <a:t>Going </a:t>
            </a:r>
            <a:r>
              <a:rPr lang="en-CA" dirty="0"/>
              <a:t>d</a:t>
            </a:r>
            <a:r>
              <a:rPr lang="en-CA" dirty="0" smtClean="0"/>
              <a:t>eep with Excel Services </a:t>
            </a:r>
            <a:endParaRPr lang="en-CA" dirty="0"/>
          </a:p>
        </p:txBody>
      </p:sp>
      <p:sp>
        <p:nvSpPr>
          <p:cNvPr id="3" name="Text Placeholder 2"/>
          <p:cNvSpPr>
            <a:spLocks noGrp="1"/>
          </p:cNvSpPr>
          <p:nvPr>
            <p:ph type="body" sz="quarter" idx="12"/>
          </p:nvPr>
        </p:nvSpPr>
        <p:spPr/>
        <p:txBody>
          <a:bodyPr/>
          <a:lstStyle/>
          <a:p>
            <a:endParaRPr lang="en-CA" sz="2400" dirty="0"/>
          </a:p>
          <a:p>
            <a:r>
              <a:rPr lang="en-CA" sz="2400" dirty="0"/>
              <a:t>Global Shark Accident File</a:t>
            </a:r>
          </a:p>
          <a:p>
            <a:r>
              <a:rPr lang="en-CA" sz="2400" dirty="0">
                <a:hlinkClick r:id="rId3"/>
              </a:rPr>
              <a:t>http://www.sharkattackfile.net/incidentlog.htm</a:t>
            </a:r>
            <a:endParaRPr lang="en-CA" sz="2400"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3878" y="145851"/>
            <a:ext cx="5949605" cy="3808612"/>
          </a:xfrm>
          <a:prstGeom prst="rect">
            <a:avLst/>
          </a:prstGeom>
          <a:ln>
            <a:noFill/>
          </a:ln>
          <a:effectLst>
            <a:softEdge rad="112500"/>
          </a:effectLst>
        </p:spPr>
      </p:pic>
    </p:spTree>
    <p:extLst>
      <p:ext uri="{BB962C8B-B14F-4D97-AF65-F5344CB8AC3E}">
        <p14:creationId xmlns:p14="http://schemas.microsoft.com/office/powerpoint/2010/main" val="17046262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p:cNvGrpSpPr/>
          <p:nvPr/>
        </p:nvGrpSpPr>
        <p:grpSpPr>
          <a:xfrm>
            <a:off x="869150" y="1916282"/>
            <a:ext cx="3271577" cy="4624063"/>
            <a:chOff x="852062" y="1878876"/>
            <a:chExt cx="3207265" cy="4533807"/>
          </a:xfrm>
        </p:grpSpPr>
        <p:sp>
          <p:nvSpPr>
            <p:cNvPr id="8" name="Rectangle 7"/>
            <p:cNvSpPr/>
            <p:nvPr/>
          </p:nvSpPr>
          <p:spPr bwMode="auto">
            <a:xfrm>
              <a:off x="852063" y="1878876"/>
              <a:ext cx="3207264" cy="4533807"/>
            </a:xfrm>
            <a:prstGeom prst="rect">
              <a:avLst/>
            </a:prstGeom>
            <a:solidFill>
              <a:srgbClr val="FF0000"/>
            </a:solidFill>
            <a:ln w="12700"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45710" tIns="45710" rIns="54852" bIns="41145" numCol="1" rtlCol="0" anchor="ctr" anchorCtr="1" compatLnSpc="1">
              <a:prstTxWarp prst="textNoShape">
                <a:avLst/>
              </a:prstTxWarp>
            </a:bodyPr>
            <a:lstStyle/>
            <a:p>
              <a:pPr marL="231647" indent="-231647" algn="ctr" defTabSz="932267">
                <a:lnSpc>
                  <a:spcPct val="90000"/>
                </a:lnSpc>
                <a:spcBef>
                  <a:spcPts val="643"/>
                </a:spcBef>
                <a:buClr>
                  <a:srgbClr val="FFFF99"/>
                </a:buClr>
                <a:buSzPct val="120000"/>
              </a:pPr>
              <a:endParaRPr lang="en-US" sz="1400" i="1" dirty="0">
                <a:solidFill>
                  <a:srgbClr val="FFFFFF"/>
                </a:solidFill>
                <a:latin typeface="Segoe" pitchFamily="34" charset="0"/>
              </a:endParaRPr>
            </a:p>
          </p:txBody>
        </p:sp>
        <p:sp>
          <p:nvSpPr>
            <p:cNvPr id="18" name="Rectangle 17"/>
            <p:cNvSpPr/>
            <p:nvPr/>
          </p:nvSpPr>
          <p:spPr>
            <a:xfrm flipH="1">
              <a:off x="982983" y="3012382"/>
              <a:ext cx="2960012" cy="1446550"/>
            </a:xfrm>
            <a:prstGeom prst="rect">
              <a:avLst/>
            </a:prstGeom>
          </p:spPr>
          <p:txBody>
            <a:bodyPr wrap="square">
              <a:spAutoFit/>
            </a:bodyPr>
            <a:lstStyle/>
            <a:p>
              <a:pPr defTabSz="932513">
                <a:defRPr/>
              </a:pPr>
              <a:r>
                <a:rPr lang="en-US" sz="2400" dirty="0">
                  <a:solidFill>
                    <a:srgbClr val="FFFFFF"/>
                  </a:solidFill>
                  <a:latin typeface="Segoe UI Light"/>
                  <a:cs typeface="Arial" pitchFamily="34" charset="0"/>
                </a:rPr>
                <a:t>My Context</a:t>
              </a:r>
            </a:p>
            <a:p>
              <a:pPr algn="ctr" defTabSz="932513">
                <a:defRPr/>
              </a:pPr>
              <a:endParaRPr lang="en-US" sz="1600" dirty="0">
                <a:solidFill>
                  <a:srgbClr val="FFFFFF"/>
                </a:solidFill>
                <a:cs typeface="Arial" pitchFamily="34" charset="0"/>
              </a:endParaRPr>
            </a:p>
            <a:p>
              <a:pPr defTabSz="932513">
                <a:defRPr/>
              </a:pPr>
              <a:r>
                <a:rPr lang="en-US" sz="1600" spc="-41" dirty="0">
                  <a:solidFill>
                    <a:srgbClr val="FFFFFF"/>
                  </a:solidFill>
                  <a:cs typeface="Arial" pitchFamily="34" charset="0"/>
                </a:rPr>
                <a:t>BI solution created by user. Context is only for user &amp; exists as document.</a:t>
              </a:r>
            </a:p>
          </p:txBody>
        </p:sp>
        <p:sp>
          <p:nvSpPr>
            <p:cNvPr id="23" name="TextBox 22"/>
            <p:cNvSpPr txBox="1"/>
            <p:nvPr/>
          </p:nvSpPr>
          <p:spPr>
            <a:xfrm>
              <a:off x="852062" y="1878876"/>
              <a:ext cx="3090933" cy="738642"/>
            </a:xfrm>
            <a:prstGeom prst="rect">
              <a:avLst/>
            </a:prstGeom>
            <a:noFill/>
          </p:spPr>
          <p:txBody>
            <a:bodyPr wrap="square" lIns="121899" tIns="60949" rIns="121899" bIns="60949" rtlCol="0" anchor="b">
              <a:spAutoFit/>
            </a:bodyPr>
            <a:lstStyle/>
            <a:p>
              <a:pPr defTabSz="932513"/>
              <a:r>
                <a:rPr lang="en-US" sz="4100" kern="10" dirty="0">
                  <a:ln w="6350">
                    <a:noFill/>
                    <a:round/>
                    <a:headEnd/>
                    <a:tailEnd/>
                  </a:ln>
                  <a:solidFill>
                    <a:srgbClr val="FFFFFF"/>
                  </a:solidFill>
                  <a:latin typeface="Segoe UI Light"/>
                  <a:cs typeface="Segoe UI" pitchFamily="34" charset="0"/>
                </a:rPr>
                <a:t>Personal BI</a:t>
              </a:r>
            </a:p>
          </p:txBody>
        </p:sp>
      </p:grpSp>
      <p:grpSp>
        <p:nvGrpSpPr>
          <p:cNvPr id="24" name="Group 23"/>
          <p:cNvGrpSpPr/>
          <p:nvPr/>
        </p:nvGrpSpPr>
        <p:grpSpPr>
          <a:xfrm>
            <a:off x="8304528" y="1916281"/>
            <a:ext cx="3162346" cy="4624063"/>
            <a:chOff x="8141278" y="1878875"/>
            <a:chExt cx="3100181" cy="4533807"/>
          </a:xfrm>
        </p:grpSpPr>
        <p:sp>
          <p:nvSpPr>
            <p:cNvPr id="9" name="Rectangle 8"/>
            <p:cNvSpPr/>
            <p:nvPr/>
          </p:nvSpPr>
          <p:spPr bwMode="auto">
            <a:xfrm>
              <a:off x="8144731" y="1878875"/>
              <a:ext cx="3096728" cy="4533807"/>
            </a:xfrm>
            <a:prstGeom prst="rect">
              <a:avLst/>
            </a:prstGeom>
            <a:solidFill>
              <a:schemeClr val="accent2"/>
            </a:solidFill>
            <a:ln w="12700"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45710" tIns="45710" rIns="54852" bIns="41145" numCol="1" rtlCol="0" anchor="ctr" anchorCtr="1" compatLnSpc="1">
              <a:prstTxWarp prst="textNoShape">
                <a:avLst/>
              </a:prstTxWarp>
            </a:bodyPr>
            <a:lstStyle/>
            <a:p>
              <a:pPr marL="231647" indent="-231647" algn="ctr" defTabSz="932267">
                <a:lnSpc>
                  <a:spcPct val="90000"/>
                </a:lnSpc>
                <a:spcBef>
                  <a:spcPts val="643"/>
                </a:spcBef>
                <a:buClr>
                  <a:srgbClr val="FFFF99"/>
                </a:buClr>
                <a:buSzPct val="120000"/>
              </a:pPr>
              <a:endParaRPr lang="en-US" sz="1400" i="1" dirty="0">
                <a:solidFill>
                  <a:srgbClr val="FFFFFF"/>
                </a:solidFill>
                <a:latin typeface="Segoe" pitchFamily="34" charset="0"/>
              </a:endParaRPr>
            </a:p>
          </p:txBody>
        </p:sp>
        <p:sp>
          <p:nvSpPr>
            <p:cNvPr id="19" name="Rectangle 18"/>
            <p:cNvSpPr/>
            <p:nvPr/>
          </p:nvSpPr>
          <p:spPr>
            <a:xfrm flipH="1">
              <a:off x="8263328" y="3014679"/>
              <a:ext cx="2944418" cy="1692771"/>
            </a:xfrm>
            <a:prstGeom prst="rect">
              <a:avLst/>
            </a:prstGeom>
          </p:spPr>
          <p:txBody>
            <a:bodyPr wrap="square">
              <a:spAutoFit/>
            </a:bodyPr>
            <a:lstStyle/>
            <a:p>
              <a:pPr defTabSz="932513">
                <a:defRPr/>
              </a:pPr>
              <a:r>
                <a:rPr lang="en-US" sz="2400" dirty="0">
                  <a:solidFill>
                    <a:srgbClr val="FFFFFF"/>
                  </a:solidFill>
                  <a:latin typeface="Segoe UI Light"/>
                  <a:cs typeface="Arial" pitchFamily="34" charset="0"/>
                </a:rPr>
                <a:t>The Org’s Context</a:t>
              </a:r>
            </a:p>
            <a:p>
              <a:pPr defTabSz="932513">
                <a:defRPr/>
              </a:pPr>
              <a:endParaRPr lang="en-US" sz="1600" b="1" kern="0" dirty="0">
                <a:solidFill>
                  <a:srgbClr val="FFFFFF"/>
                </a:solidFill>
                <a:cs typeface="Arial" pitchFamily="34" charset="0"/>
              </a:endParaRPr>
            </a:p>
            <a:p>
              <a:pPr defTabSz="932513">
                <a:defRPr/>
              </a:pPr>
              <a:r>
                <a:rPr lang="en-US" sz="1600" kern="0" spc="-41" dirty="0">
                  <a:solidFill>
                    <a:srgbClr val="FFFFFF"/>
                  </a:solidFill>
                  <a:cs typeface="Arial" pitchFamily="34" charset="0"/>
                </a:rPr>
                <a:t>BI Solution created by IT, Established corporate context &amp; is reusable, scalable and backed up.</a:t>
              </a:r>
              <a:endParaRPr lang="en-US" sz="1600" spc="-41" dirty="0">
                <a:solidFill>
                  <a:srgbClr val="FFFFFF"/>
                </a:solidFill>
                <a:cs typeface="Arial" pitchFamily="34" charset="0"/>
              </a:endParaRPr>
            </a:p>
          </p:txBody>
        </p:sp>
        <p:sp>
          <p:nvSpPr>
            <p:cNvPr id="7" name="TextBox 6"/>
            <p:cNvSpPr txBox="1"/>
            <p:nvPr/>
          </p:nvSpPr>
          <p:spPr>
            <a:xfrm>
              <a:off x="8141278" y="2063542"/>
              <a:ext cx="3035800" cy="553976"/>
            </a:xfrm>
            <a:prstGeom prst="rect">
              <a:avLst/>
            </a:prstGeom>
            <a:noFill/>
          </p:spPr>
          <p:txBody>
            <a:bodyPr wrap="square" lIns="121899" tIns="60949" rIns="121899" bIns="60949" rtlCol="0" anchor="b">
              <a:spAutoFit/>
            </a:bodyPr>
            <a:lstStyle/>
            <a:p>
              <a:pPr defTabSz="932513"/>
              <a:r>
                <a:rPr lang="en-US" sz="2900" kern="10" dirty="0">
                  <a:ln w="6350">
                    <a:noFill/>
                    <a:round/>
                    <a:headEnd/>
                    <a:tailEnd/>
                  </a:ln>
                  <a:solidFill>
                    <a:srgbClr val="FFFFFF"/>
                  </a:solidFill>
                  <a:latin typeface="Segoe UI Light"/>
                  <a:cs typeface="Segoe UI" pitchFamily="34" charset="0"/>
                </a:rPr>
                <a:t>Organizational BI</a:t>
              </a:r>
            </a:p>
          </p:txBody>
        </p:sp>
      </p:grpSp>
      <p:sp>
        <p:nvSpPr>
          <p:cNvPr id="2" name="Title 1"/>
          <p:cNvSpPr>
            <a:spLocks noGrp="1"/>
          </p:cNvSpPr>
          <p:nvPr>
            <p:ph type="title"/>
          </p:nvPr>
        </p:nvSpPr>
        <p:spPr/>
        <p:txBody>
          <a:bodyPr/>
          <a:lstStyle/>
          <a:p>
            <a:r>
              <a:rPr lang="en-CA" dirty="0" smtClean="0"/>
              <a:t>The Microsoft BI framework</a:t>
            </a:r>
            <a:endParaRPr lang="en-CA" dirty="0"/>
          </a:p>
        </p:txBody>
      </p:sp>
      <p:grpSp>
        <p:nvGrpSpPr>
          <p:cNvPr id="25" name="Group 24"/>
          <p:cNvGrpSpPr/>
          <p:nvPr/>
        </p:nvGrpSpPr>
        <p:grpSpPr>
          <a:xfrm>
            <a:off x="4686204" y="1916280"/>
            <a:ext cx="3188771" cy="4632346"/>
            <a:chOff x="4594081" y="1878876"/>
            <a:chExt cx="3126086" cy="4541928"/>
          </a:xfrm>
        </p:grpSpPr>
        <p:sp>
          <p:nvSpPr>
            <p:cNvPr id="5" name="Rectangle 4"/>
            <p:cNvSpPr/>
            <p:nvPr/>
          </p:nvSpPr>
          <p:spPr bwMode="auto">
            <a:xfrm>
              <a:off x="4594081" y="1878876"/>
              <a:ext cx="3126086" cy="4541928"/>
            </a:xfrm>
            <a:prstGeom prst="rect">
              <a:avLst/>
            </a:prstGeom>
            <a:solidFill>
              <a:schemeClr val="accent1"/>
            </a:solidFill>
            <a:ln w="12700"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45710" tIns="45710" rIns="54852" bIns="41145" numCol="1" rtlCol="0" anchor="ctr" anchorCtr="1" compatLnSpc="1">
              <a:prstTxWarp prst="textNoShape">
                <a:avLst/>
              </a:prstTxWarp>
            </a:bodyPr>
            <a:lstStyle/>
            <a:p>
              <a:pPr marL="231647" indent="-231647" algn="ctr" defTabSz="932267">
                <a:lnSpc>
                  <a:spcPct val="90000"/>
                </a:lnSpc>
                <a:spcBef>
                  <a:spcPts val="643"/>
                </a:spcBef>
                <a:buClr>
                  <a:srgbClr val="FFFF99"/>
                </a:buClr>
                <a:buSzPct val="120000"/>
              </a:pPr>
              <a:endParaRPr lang="en-US" sz="1400" i="1" dirty="0">
                <a:solidFill>
                  <a:srgbClr val="FFFFFF"/>
                </a:solidFill>
                <a:latin typeface="Segoe" pitchFamily="34" charset="0"/>
              </a:endParaRPr>
            </a:p>
          </p:txBody>
        </p:sp>
        <p:sp>
          <p:nvSpPr>
            <p:cNvPr id="6" name="TextBox 5"/>
            <p:cNvSpPr txBox="1"/>
            <p:nvPr/>
          </p:nvSpPr>
          <p:spPr>
            <a:xfrm>
              <a:off x="4606159" y="1878876"/>
              <a:ext cx="2995411" cy="738642"/>
            </a:xfrm>
            <a:prstGeom prst="rect">
              <a:avLst/>
            </a:prstGeom>
            <a:noFill/>
          </p:spPr>
          <p:txBody>
            <a:bodyPr wrap="square" lIns="121899" tIns="60949" rIns="121899" bIns="60949" rtlCol="0" anchor="b">
              <a:spAutoFit/>
            </a:bodyPr>
            <a:lstStyle/>
            <a:p>
              <a:pPr defTabSz="932513"/>
              <a:r>
                <a:rPr lang="en-US" sz="4100" kern="10" dirty="0">
                  <a:ln w="6350">
                    <a:noFill/>
                    <a:round/>
                    <a:headEnd/>
                    <a:tailEnd/>
                  </a:ln>
                  <a:solidFill>
                    <a:srgbClr val="FFFFFF"/>
                  </a:solidFill>
                  <a:latin typeface="Segoe UI Light"/>
                  <a:cs typeface="Segoe UI" pitchFamily="34" charset="0"/>
                </a:rPr>
                <a:t>Team BI </a:t>
              </a:r>
            </a:p>
          </p:txBody>
        </p:sp>
        <p:sp>
          <p:nvSpPr>
            <p:cNvPr id="17" name="Rectangle 16"/>
            <p:cNvSpPr/>
            <p:nvPr/>
          </p:nvSpPr>
          <p:spPr>
            <a:xfrm>
              <a:off x="4710412" y="3006558"/>
              <a:ext cx="2676653" cy="1692771"/>
            </a:xfrm>
            <a:prstGeom prst="rect">
              <a:avLst/>
            </a:prstGeom>
          </p:spPr>
          <p:txBody>
            <a:bodyPr wrap="square">
              <a:spAutoFit/>
            </a:bodyPr>
            <a:lstStyle/>
            <a:p>
              <a:pPr defTabSz="932513">
                <a:defRPr/>
              </a:pPr>
              <a:r>
                <a:rPr lang="en-US" sz="2400" dirty="0">
                  <a:solidFill>
                    <a:srgbClr val="FFFFFF"/>
                  </a:solidFill>
                  <a:latin typeface="Segoe UI Light"/>
                  <a:cs typeface="Arial" pitchFamily="34" charset="0"/>
                </a:rPr>
                <a:t>Our Context</a:t>
              </a:r>
            </a:p>
            <a:p>
              <a:pPr algn="ctr" defTabSz="932513">
                <a:defRPr/>
              </a:pPr>
              <a:endParaRPr lang="en-US" sz="1600" b="1" dirty="0">
                <a:solidFill>
                  <a:srgbClr val="FFFFFF"/>
                </a:solidFill>
                <a:cs typeface="Arial" pitchFamily="34" charset="0"/>
              </a:endParaRPr>
            </a:p>
            <a:p>
              <a:pPr defTabSz="932513">
                <a:defRPr/>
              </a:pPr>
              <a:r>
                <a:rPr lang="en-US" sz="1600" spc="-41" dirty="0">
                  <a:solidFill>
                    <a:srgbClr val="FFFFFF"/>
                  </a:solidFill>
                  <a:cs typeface="Arial" pitchFamily="34" charset="0"/>
                </a:rPr>
                <a:t>BI Solution created by power user. Context is for a small team &amp; it’s managed on a server.</a:t>
              </a:r>
            </a:p>
          </p:txBody>
        </p:sp>
      </p:grpSp>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5030" y="5425300"/>
            <a:ext cx="1803289" cy="640388"/>
          </a:xfrm>
          <a:prstGeom prst="rect">
            <a:avLst/>
          </a:prstGeom>
        </p:spPr>
      </p:pic>
      <p:pic>
        <p:nvPicPr>
          <p:cNvPr id="21" name="Picture 20"/>
          <p:cNvPicPr>
            <a:picLocks noChangeAspect="1"/>
          </p:cNvPicPr>
          <p:nvPr/>
        </p:nvPicPr>
        <p:blipFill rotWithShape="1">
          <a:blip r:embed="rId4">
            <a:extLst>
              <a:ext uri="{28A0092B-C50C-407E-A947-70E740481C1C}">
                <a14:useLocalDpi xmlns:a14="http://schemas.microsoft.com/office/drawing/2010/main" val="0"/>
              </a:ext>
            </a:extLst>
          </a:blip>
          <a:srcRect l="7628" t="18113" r="7626" b="56575"/>
          <a:stretch/>
        </p:blipFill>
        <p:spPr>
          <a:xfrm>
            <a:off x="5184823" y="5391154"/>
            <a:ext cx="2191528" cy="654477"/>
          </a:xfrm>
          <a:prstGeom prst="rect">
            <a:avLst/>
          </a:prstGeom>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35961" y="5379246"/>
            <a:ext cx="2125720" cy="666385"/>
          </a:xfrm>
          <a:prstGeom prst="rect">
            <a:avLst/>
          </a:prstGeom>
        </p:spPr>
      </p:pic>
    </p:spTree>
    <p:extLst>
      <p:ext uri="{BB962C8B-B14F-4D97-AF65-F5344CB8AC3E}">
        <p14:creationId xmlns:p14="http://schemas.microsoft.com/office/powerpoint/2010/main" val="10165157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What’s new in Office/SharePoint 2013 BI</a:t>
            </a:r>
            <a:endParaRPr lang="en-CA" dirty="0"/>
          </a:p>
        </p:txBody>
      </p:sp>
      <p:sp>
        <p:nvSpPr>
          <p:cNvPr id="3" name="Rectangle 2"/>
          <p:cNvSpPr/>
          <p:nvPr/>
        </p:nvSpPr>
        <p:spPr bwMode="auto">
          <a:xfrm>
            <a:off x="1664219" y="2335549"/>
            <a:ext cx="2751570" cy="286421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ctr" anchorCtr="0" forceAA="0" compatLnSpc="1">
            <a:prstTxWarp prst="textNoShape">
              <a:avLst/>
            </a:prstTxWarp>
            <a:noAutofit/>
          </a:bodyPr>
          <a:lstStyle/>
          <a:p>
            <a:pPr defTabSz="950943" fontAlgn="base">
              <a:spcBef>
                <a:spcPts val="612"/>
              </a:spcBef>
              <a:spcAft>
                <a:spcPts val="612"/>
              </a:spcAft>
            </a:pPr>
            <a:r>
              <a:rPr lang="en-CA" sz="2900" dirty="0" err="1">
                <a:gradFill>
                  <a:gsLst>
                    <a:gs pos="0">
                      <a:srgbClr val="FFFFFF"/>
                    </a:gs>
                    <a:gs pos="100000">
                      <a:srgbClr val="FFFFFF"/>
                    </a:gs>
                  </a:gsLst>
                  <a:lin ang="5400000" scaled="0"/>
                </a:gradFill>
                <a:latin typeface="Segoe UI Light"/>
                <a:ea typeface="Segoe UI" pitchFamily="34" charset="0"/>
                <a:cs typeface="Segoe UI" pitchFamily="34" charset="0"/>
              </a:rPr>
              <a:t>xVelocity</a:t>
            </a:r>
            <a:r>
              <a:rPr lang="en-CA" sz="2900" dirty="0">
                <a:gradFill>
                  <a:gsLst>
                    <a:gs pos="0">
                      <a:srgbClr val="FFFFFF"/>
                    </a:gs>
                    <a:gs pos="100000">
                      <a:srgbClr val="FFFFFF"/>
                    </a:gs>
                  </a:gsLst>
                  <a:lin ang="5400000" scaled="0"/>
                </a:gradFill>
                <a:latin typeface="Segoe UI Light"/>
                <a:ea typeface="Segoe UI" pitchFamily="34" charset="0"/>
                <a:cs typeface="Segoe UI" pitchFamily="34" charset="0"/>
              </a:rPr>
              <a:t> engine in Excel client</a:t>
            </a:r>
          </a:p>
          <a:p>
            <a:pPr defTabSz="950943" fontAlgn="base">
              <a:spcBef>
                <a:spcPts val="612"/>
              </a:spcBef>
              <a:spcAft>
                <a:spcPts val="612"/>
              </a:spcAft>
            </a:pPr>
            <a:r>
              <a:rPr lang="en-CA" sz="1600" dirty="0">
                <a:gradFill>
                  <a:gsLst>
                    <a:gs pos="0">
                      <a:srgbClr val="FFFFFF"/>
                    </a:gs>
                    <a:gs pos="100000">
                      <a:srgbClr val="FFFFFF"/>
                    </a:gs>
                  </a:gsLst>
                  <a:lin ang="5400000" scaled="0"/>
                </a:gradFill>
                <a:latin typeface="Segoe UI Light"/>
                <a:cs typeface="Segoe UI" pitchFamily="34" charset="0"/>
              </a:rPr>
              <a:t>PowerPivot</a:t>
            </a:r>
          </a:p>
          <a:p>
            <a:pPr defTabSz="950943" fontAlgn="base">
              <a:spcBef>
                <a:spcPts val="612"/>
              </a:spcBef>
              <a:spcAft>
                <a:spcPts val="612"/>
              </a:spcAft>
            </a:pPr>
            <a:r>
              <a:rPr lang="en-CA" sz="1600" dirty="0">
                <a:gradFill>
                  <a:gsLst>
                    <a:gs pos="0">
                      <a:srgbClr val="FFFFFF"/>
                    </a:gs>
                    <a:gs pos="100000">
                      <a:srgbClr val="FFFFFF"/>
                    </a:gs>
                  </a:gsLst>
                  <a:lin ang="5400000" scaled="0"/>
                </a:gradFill>
                <a:latin typeface="Segoe UI Light"/>
                <a:cs typeface="Segoe UI" pitchFamily="34" charset="0"/>
              </a:rPr>
              <a:t>Power View</a:t>
            </a:r>
            <a:endParaRPr lang="en-CA" sz="1100" dirty="0">
              <a:solidFill>
                <a:sysClr val="window" lastClr="FFFFFF">
                  <a:lumMod val="95000"/>
                </a:sysClr>
              </a:solidFill>
              <a:latin typeface="Segoe UI Light"/>
              <a:cs typeface="Arial" pitchFamily="34" charset="0"/>
            </a:endParaRPr>
          </a:p>
        </p:txBody>
      </p:sp>
      <p:sp>
        <p:nvSpPr>
          <p:cNvPr id="4" name="Rectangle 3"/>
          <p:cNvSpPr/>
          <p:nvPr/>
        </p:nvSpPr>
        <p:spPr bwMode="auto">
          <a:xfrm>
            <a:off x="7897761" y="2335549"/>
            <a:ext cx="2798207" cy="286421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ctr" anchorCtr="0" forceAA="0" compatLnSpc="1">
            <a:prstTxWarp prst="textNoShape">
              <a:avLst/>
            </a:prstTxWarp>
            <a:noAutofit/>
          </a:bodyPr>
          <a:lstStyle/>
          <a:p>
            <a:pPr defTabSz="950943" fontAlgn="base">
              <a:spcBef>
                <a:spcPts val="612"/>
              </a:spcBef>
              <a:spcAft>
                <a:spcPts val="612"/>
              </a:spcAft>
            </a:pPr>
            <a:r>
              <a:rPr lang="en-CA" sz="2400" dirty="0">
                <a:gradFill>
                  <a:gsLst>
                    <a:gs pos="0">
                      <a:srgbClr val="FFFFFF"/>
                    </a:gs>
                    <a:gs pos="100000">
                      <a:srgbClr val="FFFFFF"/>
                    </a:gs>
                  </a:gsLst>
                  <a:lin ang="5400000" scaled="0"/>
                </a:gradFill>
                <a:latin typeface="Segoe UI Light"/>
                <a:ea typeface="Segoe UI" pitchFamily="34" charset="0"/>
                <a:cs typeface="Segoe UI" pitchFamily="34" charset="0"/>
              </a:rPr>
              <a:t>Per-User Authentication</a:t>
            </a:r>
          </a:p>
          <a:p>
            <a:pPr defTabSz="950943" fontAlgn="base">
              <a:spcBef>
                <a:spcPts val="612"/>
              </a:spcBef>
              <a:spcAft>
                <a:spcPts val="612"/>
              </a:spcAft>
            </a:pPr>
            <a:r>
              <a:rPr lang="en-CA" sz="2400" dirty="0">
                <a:gradFill>
                  <a:gsLst>
                    <a:gs pos="0">
                      <a:srgbClr val="FFFFFF"/>
                    </a:gs>
                    <a:gs pos="100000">
                      <a:srgbClr val="FFFFFF"/>
                    </a:gs>
                  </a:gsLst>
                  <a:lin ang="5400000" scaled="0"/>
                </a:gradFill>
                <a:latin typeface="Segoe UI Light"/>
                <a:ea typeface="Segoe UI" pitchFamily="34" charset="0"/>
                <a:cs typeface="Segoe UI" pitchFamily="34" charset="0"/>
              </a:rPr>
              <a:t>Power View enhancements</a:t>
            </a:r>
          </a:p>
          <a:p>
            <a:pPr defTabSz="932513">
              <a:spcAft>
                <a:spcPts val="612"/>
              </a:spcAft>
              <a:defRPr/>
            </a:pPr>
            <a:r>
              <a:rPr lang="en-CA" sz="2400" dirty="0">
                <a:gradFill>
                  <a:gsLst>
                    <a:gs pos="0">
                      <a:srgbClr val="FFFFFF"/>
                    </a:gs>
                    <a:gs pos="100000">
                      <a:srgbClr val="FFFFFF"/>
                    </a:gs>
                  </a:gsLst>
                  <a:lin ang="5400000" scaled="0"/>
                </a:gradFill>
                <a:latin typeface="Segoe UI Light"/>
                <a:ea typeface="Segoe UI" pitchFamily="34" charset="0"/>
                <a:cs typeface="Segoe UI" pitchFamily="34" charset="0"/>
              </a:rPr>
              <a:t>PerformancePoint Styling</a:t>
            </a:r>
          </a:p>
        </p:txBody>
      </p:sp>
      <p:sp>
        <p:nvSpPr>
          <p:cNvPr id="5" name="Rectangle 4"/>
          <p:cNvSpPr/>
          <p:nvPr/>
        </p:nvSpPr>
        <p:spPr bwMode="auto">
          <a:xfrm>
            <a:off x="4749199" y="2322199"/>
            <a:ext cx="2751570" cy="286421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ctr" anchorCtr="0" forceAA="0" compatLnSpc="1">
            <a:prstTxWarp prst="textNoShape">
              <a:avLst/>
            </a:prstTxWarp>
            <a:noAutofit/>
          </a:bodyPr>
          <a:lstStyle/>
          <a:p>
            <a:pPr defTabSz="950943" fontAlgn="base">
              <a:spcBef>
                <a:spcPts val="612"/>
              </a:spcBef>
              <a:spcAft>
                <a:spcPts val="612"/>
              </a:spcAft>
            </a:pPr>
            <a:r>
              <a:rPr lang="en-CA" sz="2400" dirty="0">
                <a:gradFill>
                  <a:gsLst>
                    <a:gs pos="0">
                      <a:srgbClr val="FFFFFF"/>
                    </a:gs>
                    <a:gs pos="100000">
                      <a:srgbClr val="FFFFFF"/>
                    </a:gs>
                  </a:gsLst>
                  <a:lin ang="5400000" scaled="0"/>
                </a:gradFill>
                <a:latin typeface="Segoe UI Light"/>
                <a:ea typeface="Segoe UI" pitchFamily="34" charset="0"/>
                <a:cs typeface="Segoe UI" pitchFamily="34" charset="0"/>
              </a:rPr>
              <a:t>Analysis Services SharePoint mode</a:t>
            </a:r>
          </a:p>
          <a:p>
            <a:pPr defTabSz="932513">
              <a:spcAft>
                <a:spcPts val="612"/>
              </a:spcAft>
              <a:defRPr/>
            </a:pPr>
            <a:r>
              <a:rPr lang="en-CA" sz="1600" dirty="0">
                <a:solidFill>
                  <a:sysClr val="window" lastClr="FFFFFF">
                    <a:lumMod val="95000"/>
                  </a:sysClr>
                </a:solidFill>
                <a:latin typeface="Segoe UI Light"/>
                <a:cs typeface="Arial" pitchFamily="34" charset="0"/>
              </a:rPr>
              <a:t>PowerPivot for SharePoint not required</a:t>
            </a:r>
            <a:endParaRPr lang="en-CA" sz="16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6" name="Rectangle 5"/>
          <p:cNvSpPr/>
          <p:nvPr/>
        </p:nvSpPr>
        <p:spPr>
          <a:xfrm>
            <a:off x="121731" y="5984772"/>
            <a:ext cx="6854077" cy="376684"/>
          </a:xfrm>
          <a:prstGeom prst="rect">
            <a:avLst/>
          </a:prstGeom>
        </p:spPr>
        <p:txBody>
          <a:bodyPr wrap="none" lIns="93252" tIns="46624" rIns="93252" bIns="46624">
            <a:spAutoFit/>
          </a:bodyPr>
          <a:lstStyle/>
          <a:p>
            <a:pPr defTabSz="932513"/>
            <a:r>
              <a:rPr lang="en-CA" dirty="0">
                <a:solidFill>
                  <a:srgbClr val="505050"/>
                </a:solidFill>
                <a:latin typeface="Segoe UI Light"/>
              </a:rPr>
              <a:t>SPC256 – What’s new in Office/SharePoint 2013 </a:t>
            </a:r>
            <a:r>
              <a:rPr lang="en-CA" dirty="0" smtClean="0">
                <a:solidFill>
                  <a:srgbClr val="505050"/>
                </a:solidFill>
                <a:latin typeface="Segoe UI Light"/>
              </a:rPr>
              <a:t>BI – Seayoung Rhee</a:t>
            </a:r>
            <a:endParaRPr lang="en-CA" dirty="0">
              <a:solidFill>
                <a:srgbClr val="505050"/>
              </a:solidFill>
              <a:latin typeface="Segoe UI Light"/>
            </a:endParaRPr>
          </a:p>
        </p:txBody>
      </p:sp>
    </p:spTree>
    <p:extLst>
      <p:ext uri="{BB962C8B-B14F-4D97-AF65-F5344CB8AC3E}">
        <p14:creationId xmlns:p14="http://schemas.microsoft.com/office/powerpoint/2010/main" val="386810496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Requirements, architecture and</a:t>
            </a:r>
            <a:r>
              <a:rPr lang="en-CA" baseline="0" dirty="0" smtClean="0"/>
              <a:t> i</a:t>
            </a:r>
            <a:r>
              <a:rPr lang="en-CA" dirty="0" smtClean="0"/>
              <a:t>nstallation</a:t>
            </a:r>
            <a:endParaRPr lang="en-CA" dirty="0"/>
          </a:p>
        </p:txBody>
      </p:sp>
    </p:spTree>
    <p:extLst>
      <p:ext uri="{BB962C8B-B14F-4D97-AF65-F5344CB8AC3E}">
        <p14:creationId xmlns:p14="http://schemas.microsoft.com/office/powerpoint/2010/main" val="107408705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2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John P White,  Ed Senez</External_x0020_Speaker>
    <Session_x0020_Code xmlns="2295e2e7-0eeb-498e-8716-217bb2ee6ee3">SPC165</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John White, Ed Senez</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terms/"/>
    <ds:schemaRef ds:uri="230e9df3-be65-4c73-a93b-d1236ebd677e"/>
    <ds:schemaRef ds:uri="http://schemas.microsoft.com/office/2006/documentManagement/types"/>
    <ds:schemaRef ds:uri="http://schemas.microsoft.com/sharepoint/v3"/>
    <ds:schemaRef ds:uri="032d541b-1b4e-4d91-93c7-b10533c52f73"/>
    <ds:schemaRef ds:uri="http://purl.org/dc/elements/1.1/"/>
    <ds:schemaRef ds:uri="http://schemas.openxmlformats.org/package/2006/metadata/core-properties"/>
    <ds:schemaRef ds:uri="http://purl.org/dc/dcmitype/"/>
    <ds:schemaRef ds:uri="2295e2e7-0eeb-498e-8716-217bb2ee6ee3"/>
    <ds:schemaRef ds:uri="http://schemas.microsoft.com/office/infopath/2007/PartnerControl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A162D830-874F-4C33-8F22-FE8207EEEB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17054</TotalTime>
  <Words>1407</Words>
  <Application>Microsoft Office PowerPoint</Application>
  <PresentationFormat>Custom</PresentationFormat>
  <Paragraphs>422</Paragraphs>
  <Slides>48</Slides>
  <Notes>45</Notes>
  <HiddenSlides>0</HiddenSlides>
  <MMClips>0</MMClips>
  <ScaleCrop>false</ScaleCrop>
  <HeadingPairs>
    <vt:vector size="4" baseType="variant">
      <vt:variant>
        <vt:lpstr>Theme</vt:lpstr>
      </vt:variant>
      <vt:variant>
        <vt:i4>6</vt:i4>
      </vt:variant>
      <vt:variant>
        <vt:lpstr>Slide Titles</vt:lpstr>
      </vt:variant>
      <vt:variant>
        <vt:i4>48</vt:i4>
      </vt:variant>
    </vt:vector>
  </HeadingPairs>
  <TitlesOfParts>
    <vt:vector size="54" baseType="lpstr">
      <vt:lpstr>5-30072_SPC2012_IT-Pro_Template_16x9</vt:lpstr>
      <vt:lpstr>5-30072_SPC2012_IT-Pro_Template_16x9_Light</vt:lpstr>
      <vt:lpstr>1_5-30072_SPC2012_IT-Pro_Template_16x9</vt:lpstr>
      <vt:lpstr>1_5-30072_SPC2012_IT-Pro_Template_16x9_Light</vt:lpstr>
      <vt:lpstr>5-30072_SPC2012_Business_Template_16x9_Light</vt:lpstr>
      <vt:lpstr>2_5-30072_SPC2012_IT-Pro_Template_16x9</vt:lpstr>
      <vt:lpstr>PowerPoint Presentation</vt:lpstr>
      <vt:lpstr>Configuring your SharePoint farm for Business Intelligence</vt:lpstr>
      <vt:lpstr>PowerPoint Presentation</vt:lpstr>
      <vt:lpstr>Agenda</vt:lpstr>
      <vt:lpstr>Microsoft BI vision and platform</vt:lpstr>
      <vt:lpstr>Going deep with Excel Services </vt:lpstr>
      <vt:lpstr>The Microsoft BI framework</vt:lpstr>
      <vt:lpstr>What’s new in Office/SharePoint 2013 BI</vt:lpstr>
      <vt:lpstr>Requirements, architecture and installation</vt:lpstr>
      <vt:lpstr>Excel Services family requirements</vt:lpstr>
      <vt:lpstr>xVelocity compatibility matrix</vt:lpstr>
      <vt:lpstr>Reporting Services requirements (IM)</vt:lpstr>
      <vt:lpstr>PerformancePoint requirements</vt:lpstr>
      <vt:lpstr>Installing SharePoint BI Components</vt:lpstr>
      <vt:lpstr>Standard 2 server farm</vt:lpstr>
      <vt:lpstr>BI integration – classic mistake</vt:lpstr>
      <vt:lpstr>BI integration – 2 server farm</vt:lpstr>
      <vt:lpstr>Setup and configuration  </vt:lpstr>
      <vt:lpstr>PowerPoint Presentation</vt:lpstr>
      <vt:lpstr>PowerPoint Presentation</vt:lpstr>
      <vt:lpstr>PowerPoint Presentation</vt:lpstr>
      <vt:lpstr>Setup and configuration</vt:lpstr>
      <vt:lpstr>PowerPoint Presentation</vt:lpstr>
      <vt:lpstr>PowerPoint Presentation</vt:lpstr>
      <vt:lpstr>PowerPoint Presentation</vt:lpstr>
      <vt:lpstr>PowerPoint Presentation</vt:lpstr>
      <vt:lpstr>Setup and configuration</vt:lpstr>
      <vt:lpstr>PowerPoint Presentation</vt:lpstr>
      <vt:lpstr>PowerPoint Presentation</vt:lpstr>
      <vt:lpstr>Setup and configuration</vt:lpstr>
      <vt:lpstr>Scaling</vt:lpstr>
      <vt:lpstr>Single server with BI</vt:lpstr>
      <vt:lpstr>2 server farm with BI</vt:lpstr>
      <vt:lpstr>Separate roles</vt:lpstr>
      <vt:lpstr>BI integration – mixed roles</vt:lpstr>
      <vt:lpstr>Large farm deployment</vt:lpstr>
      <vt:lpstr>Scaling the BI Services</vt:lpstr>
      <vt:lpstr>It’s a little known fact</vt:lpstr>
      <vt:lpstr>Per user identities</vt:lpstr>
      <vt:lpstr>Impersonation Demo</vt:lpstr>
      <vt:lpstr>Impersonation Options</vt:lpstr>
      <vt:lpstr>Integration</vt:lpstr>
      <vt:lpstr>Integration Demo</vt:lpstr>
      <vt:lpstr>SharePoint as a data source</vt:lpstr>
      <vt:lpstr>Health Analyzer</vt:lpstr>
      <vt:lpstr>PowerPoint Presentation</vt:lpstr>
      <vt:lpstr>Questions</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Configuring your SharePoint farm for Business Intelligence</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932</cp:revision>
  <dcterms:created xsi:type="dcterms:W3CDTF">2012-05-22T07:38:31Z</dcterms:created>
  <dcterms:modified xsi:type="dcterms:W3CDTF">2012-12-06T23:05:30Z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