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3.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6.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30" r:id="rId7"/>
  </p:sldMasterIdLst>
  <p:notesMasterIdLst>
    <p:notesMasterId r:id="rId45"/>
  </p:notesMasterIdLst>
  <p:handoutMasterIdLst>
    <p:handoutMasterId r:id="rId46"/>
  </p:handoutMasterIdLst>
  <p:sldIdLst>
    <p:sldId id="1121" r:id="rId8"/>
    <p:sldId id="1123" r:id="rId9"/>
    <p:sldId id="1124" r:id="rId10"/>
    <p:sldId id="1125" r:id="rId11"/>
    <p:sldId id="1126" r:id="rId12"/>
    <p:sldId id="1127" r:id="rId13"/>
    <p:sldId id="1128" r:id="rId14"/>
    <p:sldId id="1129" r:id="rId15"/>
    <p:sldId id="1130" r:id="rId16"/>
    <p:sldId id="1131" r:id="rId17"/>
    <p:sldId id="1132" r:id="rId18"/>
    <p:sldId id="1133" r:id="rId19"/>
    <p:sldId id="1134" r:id="rId20"/>
    <p:sldId id="1135" r:id="rId21"/>
    <p:sldId id="1136" r:id="rId22"/>
    <p:sldId id="1137" r:id="rId23"/>
    <p:sldId id="1138" r:id="rId24"/>
    <p:sldId id="1139" r:id="rId25"/>
    <p:sldId id="1140" r:id="rId26"/>
    <p:sldId id="1141" r:id="rId27"/>
    <p:sldId id="1142" r:id="rId28"/>
    <p:sldId id="1143" r:id="rId29"/>
    <p:sldId id="1144" r:id="rId30"/>
    <p:sldId id="1145" r:id="rId31"/>
    <p:sldId id="1146" r:id="rId32"/>
    <p:sldId id="1147" r:id="rId33"/>
    <p:sldId id="1148" r:id="rId34"/>
    <p:sldId id="1149" r:id="rId35"/>
    <p:sldId id="1150" r:id="rId36"/>
    <p:sldId id="1151" r:id="rId37"/>
    <p:sldId id="1152" r:id="rId38"/>
    <p:sldId id="1153" r:id="rId39"/>
    <p:sldId id="1154" r:id="rId40"/>
    <p:sldId id="1155" r:id="rId41"/>
    <p:sldId id="1156" r:id="rId42"/>
    <p:sldId id="1120" r:id="rId43"/>
    <p:sldId id="1076" r:id="rId44"/>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PC2012-IT-Pro-Template" id="{6DD5C800-9A2C-4823-B056-4AFFC9A97500}">
          <p14:sldIdLst>
            <p14:sldId id="1121"/>
            <p14:sldId id="1123"/>
            <p14:sldId id="1124"/>
            <p14:sldId id="1125"/>
            <p14:sldId id="1126"/>
            <p14:sldId id="1127"/>
            <p14:sldId id="1128"/>
            <p14:sldId id="1129"/>
            <p14:sldId id="1130"/>
            <p14:sldId id="1131"/>
            <p14:sldId id="1132"/>
            <p14:sldId id="1133"/>
            <p14:sldId id="1134"/>
            <p14:sldId id="1135"/>
            <p14:sldId id="1136"/>
            <p14:sldId id="1137"/>
            <p14:sldId id="1138"/>
            <p14:sldId id="1139"/>
            <p14:sldId id="1140"/>
            <p14:sldId id="1141"/>
            <p14:sldId id="1142"/>
            <p14:sldId id="1143"/>
            <p14:sldId id="1144"/>
            <p14:sldId id="1145"/>
            <p14:sldId id="1146"/>
            <p14:sldId id="1147"/>
            <p14:sldId id="1148"/>
            <p14:sldId id="1149"/>
            <p14:sldId id="1150"/>
            <p14:sldId id="1151"/>
            <p14:sldId id="1152"/>
            <p14:sldId id="1153"/>
            <p14:sldId id="1154"/>
            <p14:sldId id="1155"/>
            <p14:sldId id="1156"/>
            <p14:sldId id="1120"/>
            <p14:sldId id="1076"/>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755" autoAdjust="0"/>
    <p:restoredTop sz="95238" autoAdjust="0"/>
  </p:normalViewPr>
  <p:slideViewPr>
    <p:cSldViewPr>
      <p:cViewPr varScale="1">
        <p:scale>
          <a:sx n="65" d="100"/>
          <a:sy n="65" d="100"/>
        </p:scale>
        <p:origin x="-1026" y="-108"/>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p:scale>
        <a:sx n="50" d="100"/>
        <a:sy n="50" d="100"/>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3" Type="http://schemas.openxmlformats.org/officeDocument/2006/relationships/customXml" Target="../customXml/item3.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commentAuthors" Target="commentAuthors.xml"/><Relationship Id="rId50" Type="http://schemas.openxmlformats.org/officeDocument/2006/relationships/theme" Target="theme/theme1.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slide" Target="slides/slide34.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viewProps" Target="viewProp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slide" Target="slides/slide37.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presProps" Target="presProps.xml"/><Relationship Id="rId8" Type="http://schemas.openxmlformats.org/officeDocument/2006/relationships/slide" Target="slides/slide1.xml"/><Relationship Id="rId51"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F42F522-A670-4622-A1C9-DC0AB8AFEEDA}" type="doc">
      <dgm:prSet loTypeId="urn:microsoft.com/office/officeart/2005/8/layout/process4" loCatId="process" qsTypeId="urn:microsoft.com/office/officeart/2005/8/quickstyle/simple5" qsCatId="simple" csTypeId="urn:microsoft.com/office/officeart/2005/8/colors/accent2_2" csCatId="accent2" phldr="1"/>
      <dgm:spPr/>
      <dgm:t>
        <a:bodyPr/>
        <a:lstStyle/>
        <a:p>
          <a:endParaRPr lang="en-US"/>
        </a:p>
      </dgm:t>
    </dgm:pt>
    <dgm:pt modelId="{23AC4D5A-3203-403F-8DF2-24E9B93DEFEB}">
      <dgm:prSet/>
      <dgm:spPr/>
      <dgm:t>
        <a:bodyPr anchor="ctr"/>
        <a:lstStyle/>
        <a:p>
          <a:pPr rtl="0"/>
          <a:r>
            <a:rPr lang="en-US" dirty="0" smtClean="0"/>
            <a:t>Data cleansing: </a:t>
          </a:r>
          <a:r>
            <a:rPr lang="fi-FI" dirty="0" smtClean="0"/>
            <a:t>Data </a:t>
          </a:r>
          <a:r>
            <a:rPr lang="en-US" dirty="0" smtClean="0"/>
            <a:t>quality, missing</a:t>
          </a:r>
          <a:r>
            <a:rPr lang="fi-FI" dirty="0" smtClean="0"/>
            <a:t> </a:t>
          </a:r>
          <a:r>
            <a:rPr lang="en-US" dirty="0" smtClean="0"/>
            <a:t>attributes</a:t>
          </a:r>
          <a:endParaRPr lang="en-US" dirty="0"/>
        </a:p>
      </dgm:t>
    </dgm:pt>
    <dgm:pt modelId="{FC4D1671-7FAD-41A0-B6EF-937E09DEBB86}" type="parTrans" cxnId="{B395408D-288D-48B4-9360-D3582914035B}">
      <dgm:prSet/>
      <dgm:spPr/>
      <dgm:t>
        <a:bodyPr/>
        <a:lstStyle/>
        <a:p>
          <a:endParaRPr lang="en-US"/>
        </a:p>
      </dgm:t>
    </dgm:pt>
    <dgm:pt modelId="{2EA48198-1662-453C-B797-40276F5BD195}" type="sibTrans" cxnId="{B395408D-288D-48B4-9360-D3582914035B}">
      <dgm:prSet/>
      <dgm:spPr/>
      <dgm:t>
        <a:bodyPr/>
        <a:lstStyle/>
        <a:p>
          <a:endParaRPr lang="en-US"/>
        </a:p>
      </dgm:t>
    </dgm:pt>
    <dgm:pt modelId="{1E0E4B52-7485-4F22-AB5E-6ECF0C03B494}">
      <dgm:prSet custT="1"/>
      <dgm:spPr/>
      <dgm:t>
        <a:bodyPr anchor="ctr"/>
        <a:lstStyle/>
        <a:p>
          <a:pPr rtl="0"/>
          <a:r>
            <a:rPr lang="en-US" sz="2800" b="1" dirty="0" smtClean="0"/>
            <a:t>UPN – User Principal Name</a:t>
          </a:r>
          <a:endParaRPr lang="en-US" sz="2800" b="1" dirty="0"/>
        </a:p>
      </dgm:t>
    </dgm:pt>
    <dgm:pt modelId="{846D6E80-6D4F-4ACF-B078-9F60AA044D0F}" type="parTrans" cxnId="{76F3BDFD-4DAB-4E6A-9AB4-3997F516074D}">
      <dgm:prSet/>
      <dgm:spPr/>
      <dgm:t>
        <a:bodyPr/>
        <a:lstStyle/>
        <a:p>
          <a:endParaRPr lang="en-US"/>
        </a:p>
      </dgm:t>
    </dgm:pt>
    <dgm:pt modelId="{17EE3154-7098-4A1C-AB1F-D089A9A8E46E}" type="sibTrans" cxnId="{76F3BDFD-4DAB-4E6A-9AB4-3997F516074D}">
      <dgm:prSet/>
      <dgm:spPr/>
      <dgm:t>
        <a:bodyPr/>
        <a:lstStyle/>
        <a:p>
          <a:endParaRPr lang="en-US"/>
        </a:p>
      </dgm:t>
    </dgm:pt>
    <dgm:pt modelId="{8FABF023-F8B0-4044-90EA-46794284DC8B}">
      <dgm:prSet/>
      <dgm:spPr/>
      <dgm:t>
        <a:bodyPr anchor="ctr"/>
        <a:lstStyle/>
        <a:p>
          <a:pPr rtl="0"/>
          <a:r>
            <a:rPr lang="en-US" dirty="0" smtClean="0"/>
            <a:t>Every user must have a UPN</a:t>
          </a:r>
          <a:endParaRPr lang="en-US" dirty="0"/>
        </a:p>
      </dgm:t>
    </dgm:pt>
    <dgm:pt modelId="{9299612E-AE78-43CF-A030-E177FB49962C}" type="parTrans" cxnId="{0CB3DBA3-8AFC-4704-82E4-F6178375CAC1}">
      <dgm:prSet/>
      <dgm:spPr/>
      <dgm:t>
        <a:bodyPr/>
        <a:lstStyle/>
        <a:p>
          <a:endParaRPr lang="en-US"/>
        </a:p>
      </dgm:t>
    </dgm:pt>
    <dgm:pt modelId="{AC85DC5F-304D-4884-AAC2-77FF3AE63FD5}" type="sibTrans" cxnId="{0CB3DBA3-8AFC-4704-82E4-F6178375CAC1}">
      <dgm:prSet/>
      <dgm:spPr/>
      <dgm:t>
        <a:bodyPr/>
        <a:lstStyle/>
        <a:p>
          <a:endParaRPr lang="en-US"/>
        </a:p>
      </dgm:t>
    </dgm:pt>
    <dgm:pt modelId="{91DA3F19-8B52-404E-8550-B53AC0D7DD21}">
      <dgm:prSet/>
      <dgm:spPr/>
      <dgm:t>
        <a:bodyPr anchor="ctr"/>
        <a:lstStyle/>
        <a:p>
          <a:pPr rtl="0"/>
          <a:r>
            <a:rPr lang="en-US" dirty="0" smtClean="0"/>
            <a:t>UPN suffixes must match a validated domain in Office 365</a:t>
          </a:r>
          <a:endParaRPr lang="en-US" dirty="0"/>
        </a:p>
      </dgm:t>
    </dgm:pt>
    <dgm:pt modelId="{DAC7594B-63F8-4E63-91CC-A7EA42A38E73}" type="parTrans" cxnId="{86409789-D901-477F-98BB-43A821FFC62E}">
      <dgm:prSet/>
      <dgm:spPr/>
      <dgm:t>
        <a:bodyPr/>
        <a:lstStyle/>
        <a:p>
          <a:endParaRPr lang="en-US"/>
        </a:p>
      </dgm:t>
    </dgm:pt>
    <dgm:pt modelId="{AD4976EE-9B11-4EB6-BCFC-CAF64BD189C9}" type="sibTrans" cxnId="{86409789-D901-477F-98BB-43A821FFC62E}">
      <dgm:prSet/>
      <dgm:spPr/>
      <dgm:t>
        <a:bodyPr/>
        <a:lstStyle/>
        <a:p>
          <a:endParaRPr lang="en-US"/>
        </a:p>
      </dgm:t>
    </dgm:pt>
    <dgm:pt modelId="{51F9E731-F52C-40E7-B720-EA451B7BFA14}">
      <dgm:prSet/>
      <dgm:spPr/>
      <dgm:t>
        <a:bodyPr anchor="ctr"/>
        <a:lstStyle/>
        <a:p>
          <a:pPr rtl="0"/>
          <a:r>
            <a:rPr lang="en-US" dirty="0" smtClean="0"/>
            <a:t>Users need to use UPN to log in to Office 365</a:t>
          </a:r>
          <a:endParaRPr lang="en-US" dirty="0"/>
        </a:p>
      </dgm:t>
    </dgm:pt>
    <dgm:pt modelId="{1FE3B101-B99A-4F20-AD86-841946978A36}" type="parTrans" cxnId="{F3BBA1D7-EEAE-4B89-B8BA-1D03EB1D7A09}">
      <dgm:prSet/>
      <dgm:spPr/>
      <dgm:t>
        <a:bodyPr/>
        <a:lstStyle/>
        <a:p>
          <a:endParaRPr lang="en-US"/>
        </a:p>
      </dgm:t>
    </dgm:pt>
    <dgm:pt modelId="{1843D64B-5AF3-410D-9B6F-344C05C01FFF}" type="sibTrans" cxnId="{F3BBA1D7-EEAE-4B89-B8BA-1D03EB1D7A09}">
      <dgm:prSet/>
      <dgm:spPr/>
      <dgm:t>
        <a:bodyPr/>
        <a:lstStyle/>
        <a:p>
          <a:endParaRPr lang="en-US"/>
        </a:p>
      </dgm:t>
    </dgm:pt>
    <dgm:pt modelId="{3FD8AA8A-70DD-47E1-8624-80F7BD45094F}">
      <dgm:prSet custT="1"/>
      <dgm:spPr/>
      <dgm:t>
        <a:bodyPr anchor="ctr"/>
        <a:lstStyle/>
        <a:p>
          <a:pPr rtl="0"/>
          <a:r>
            <a:rPr lang="fi-FI" sz="2800" b="1" dirty="0" smtClean="0"/>
            <a:t>DNS</a:t>
          </a:r>
          <a:endParaRPr lang="en-US" sz="2800" b="1" dirty="0"/>
        </a:p>
      </dgm:t>
    </dgm:pt>
    <dgm:pt modelId="{73524D93-0486-4020-9B8E-4A52D1EC8E0A}" type="parTrans" cxnId="{3CB9106A-0438-43D8-8B8A-DAC341C97E83}">
      <dgm:prSet/>
      <dgm:spPr/>
      <dgm:t>
        <a:bodyPr/>
        <a:lstStyle/>
        <a:p>
          <a:endParaRPr lang="en-US"/>
        </a:p>
      </dgm:t>
    </dgm:pt>
    <dgm:pt modelId="{888DDC26-FA8D-46AA-88E5-37438E392CE3}" type="sibTrans" cxnId="{3CB9106A-0438-43D8-8B8A-DAC341C97E83}">
      <dgm:prSet/>
      <dgm:spPr/>
      <dgm:t>
        <a:bodyPr/>
        <a:lstStyle/>
        <a:p>
          <a:endParaRPr lang="en-US"/>
        </a:p>
      </dgm:t>
    </dgm:pt>
    <dgm:pt modelId="{743155AF-E0B6-4BA4-8927-70CEFDB3FA9D}">
      <dgm:prSet/>
      <dgm:spPr/>
      <dgm:t>
        <a:bodyPr anchor="ctr"/>
        <a:lstStyle/>
        <a:p>
          <a:pPr rtl="0"/>
          <a:r>
            <a:rPr lang="fi-FI" dirty="0" smtClean="0"/>
            <a:t>DNS </a:t>
          </a:r>
          <a:r>
            <a:rPr lang="en-US" dirty="0" smtClean="0"/>
            <a:t>changes</a:t>
          </a:r>
          <a:r>
            <a:rPr lang="fi-FI" dirty="0" smtClean="0"/>
            <a:t> </a:t>
          </a:r>
          <a:r>
            <a:rPr lang="en-US" dirty="0" smtClean="0"/>
            <a:t>required</a:t>
          </a:r>
          <a:r>
            <a:rPr lang="fi-FI" dirty="0" smtClean="0"/>
            <a:t> to </a:t>
          </a:r>
          <a:r>
            <a:rPr lang="en-US" dirty="0" smtClean="0"/>
            <a:t>validate</a:t>
          </a:r>
          <a:r>
            <a:rPr lang="fi-FI" dirty="0" smtClean="0"/>
            <a:t> </a:t>
          </a:r>
          <a:r>
            <a:rPr lang="en-US" dirty="0" smtClean="0"/>
            <a:t>domains</a:t>
          </a:r>
          <a:r>
            <a:rPr lang="fi-FI" dirty="0" smtClean="0"/>
            <a:t> in Office 365</a:t>
          </a:r>
          <a:endParaRPr lang="en-US" dirty="0"/>
        </a:p>
      </dgm:t>
    </dgm:pt>
    <dgm:pt modelId="{B2D30B99-8256-44DD-AE33-35353E4961FA}" type="parTrans" cxnId="{0F37EBC8-F5FF-4E4D-A1AC-53641AC48DCC}">
      <dgm:prSet/>
      <dgm:spPr/>
      <dgm:t>
        <a:bodyPr/>
        <a:lstStyle/>
        <a:p>
          <a:endParaRPr lang="en-US"/>
        </a:p>
      </dgm:t>
    </dgm:pt>
    <dgm:pt modelId="{FE00C481-F53B-4E8D-9475-912254324EEC}" type="sibTrans" cxnId="{0F37EBC8-F5FF-4E4D-A1AC-53641AC48DCC}">
      <dgm:prSet/>
      <dgm:spPr/>
      <dgm:t>
        <a:bodyPr/>
        <a:lstStyle/>
        <a:p>
          <a:endParaRPr lang="en-US"/>
        </a:p>
      </dgm:t>
    </dgm:pt>
    <dgm:pt modelId="{53603BD7-EB6B-43A3-87BE-662E1F95601C}">
      <dgm:prSet custT="1"/>
      <dgm:spPr/>
      <dgm:t>
        <a:bodyPr anchor="ctr" anchorCtr="1"/>
        <a:lstStyle/>
        <a:p>
          <a:pPr rtl="0"/>
          <a:r>
            <a:rPr lang="en-US" sz="2800" b="1" dirty="0" smtClean="0"/>
            <a:t>Active Directory Cleanup</a:t>
          </a:r>
          <a:endParaRPr lang="en-US" sz="2800" b="1" dirty="0"/>
        </a:p>
      </dgm:t>
    </dgm:pt>
    <dgm:pt modelId="{0BF13C13-2BD9-48AD-B224-E3B26F8FDF9F}" type="sibTrans" cxnId="{D641C0E2-D6DF-4A29-8D72-6F3BA7817447}">
      <dgm:prSet/>
      <dgm:spPr/>
      <dgm:t>
        <a:bodyPr/>
        <a:lstStyle/>
        <a:p>
          <a:endParaRPr lang="en-US"/>
        </a:p>
      </dgm:t>
    </dgm:pt>
    <dgm:pt modelId="{08C0BAA5-10B1-407B-99EE-EF74AF3762FE}" type="parTrans" cxnId="{D641C0E2-D6DF-4A29-8D72-6F3BA7817447}">
      <dgm:prSet/>
      <dgm:spPr/>
      <dgm:t>
        <a:bodyPr/>
        <a:lstStyle/>
        <a:p>
          <a:endParaRPr lang="en-US"/>
        </a:p>
      </dgm:t>
    </dgm:pt>
    <dgm:pt modelId="{F5045CA7-1B0D-47EE-9CBA-A65CD4337C20}" type="pres">
      <dgm:prSet presAssocID="{8F42F522-A670-4622-A1C9-DC0AB8AFEEDA}" presName="Name0" presStyleCnt="0">
        <dgm:presLayoutVars>
          <dgm:dir/>
          <dgm:animLvl val="lvl"/>
          <dgm:resizeHandles val="exact"/>
        </dgm:presLayoutVars>
      </dgm:prSet>
      <dgm:spPr/>
      <dgm:t>
        <a:bodyPr/>
        <a:lstStyle/>
        <a:p>
          <a:endParaRPr lang="en-US"/>
        </a:p>
      </dgm:t>
    </dgm:pt>
    <dgm:pt modelId="{374E8FC3-FD93-45EA-92B3-CAE3FC9F2645}" type="pres">
      <dgm:prSet presAssocID="{3FD8AA8A-70DD-47E1-8624-80F7BD45094F}" presName="boxAndChildren" presStyleCnt="0"/>
      <dgm:spPr/>
      <dgm:t>
        <a:bodyPr/>
        <a:lstStyle/>
        <a:p>
          <a:endParaRPr lang="fi-FI"/>
        </a:p>
      </dgm:t>
    </dgm:pt>
    <dgm:pt modelId="{A3C89E68-97C2-4851-A1AA-C258E509D5CE}" type="pres">
      <dgm:prSet presAssocID="{3FD8AA8A-70DD-47E1-8624-80F7BD45094F}" presName="parentTextBox" presStyleLbl="node1" presStyleIdx="0" presStyleCnt="3"/>
      <dgm:spPr/>
      <dgm:t>
        <a:bodyPr/>
        <a:lstStyle/>
        <a:p>
          <a:endParaRPr lang="en-US"/>
        </a:p>
      </dgm:t>
    </dgm:pt>
    <dgm:pt modelId="{E6925B1F-0DA4-4E99-804A-676910E46CE4}" type="pres">
      <dgm:prSet presAssocID="{3FD8AA8A-70DD-47E1-8624-80F7BD45094F}" presName="entireBox" presStyleLbl="node1" presStyleIdx="0" presStyleCnt="3"/>
      <dgm:spPr/>
      <dgm:t>
        <a:bodyPr/>
        <a:lstStyle/>
        <a:p>
          <a:endParaRPr lang="en-US"/>
        </a:p>
      </dgm:t>
    </dgm:pt>
    <dgm:pt modelId="{97B7E3DF-6681-4EBE-A88E-0D63FAE56C77}" type="pres">
      <dgm:prSet presAssocID="{3FD8AA8A-70DD-47E1-8624-80F7BD45094F}" presName="descendantBox" presStyleCnt="0"/>
      <dgm:spPr/>
      <dgm:t>
        <a:bodyPr/>
        <a:lstStyle/>
        <a:p>
          <a:endParaRPr lang="fi-FI"/>
        </a:p>
      </dgm:t>
    </dgm:pt>
    <dgm:pt modelId="{0DFD74BC-997F-46BC-8591-36028049550D}" type="pres">
      <dgm:prSet presAssocID="{743155AF-E0B6-4BA4-8927-70CEFDB3FA9D}" presName="childTextBox" presStyleLbl="fgAccFollowNode1" presStyleIdx="0" presStyleCnt="5">
        <dgm:presLayoutVars>
          <dgm:bulletEnabled val="1"/>
        </dgm:presLayoutVars>
      </dgm:prSet>
      <dgm:spPr/>
      <dgm:t>
        <a:bodyPr/>
        <a:lstStyle/>
        <a:p>
          <a:endParaRPr lang="en-US"/>
        </a:p>
      </dgm:t>
    </dgm:pt>
    <dgm:pt modelId="{B502F730-D298-48E2-84E4-FE3F78A7ABD1}" type="pres">
      <dgm:prSet presAssocID="{17EE3154-7098-4A1C-AB1F-D089A9A8E46E}" presName="sp" presStyleCnt="0"/>
      <dgm:spPr/>
      <dgm:t>
        <a:bodyPr/>
        <a:lstStyle/>
        <a:p>
          <a:endParaRPr lang="fi-FI"/>
        </a:p>
      </dgm:t>
    </dgm:pt>
    <dgm:pt modelId="{FD426CC6-9444-4DEE-B9A9-1447C3D22343}" type="pres">
      <dgm:prSet presAssocID="{1E0E4B52-7485-4F22-AB5E-6ECF0C03B494}" presName="arrowAndChildren" presStyleCnt="0"/>
      <dgm:spPr/>
      <dgm:t>
        <a:bodyPr/>
        <a:lstStyle/>
        <a:p>
          <a:endParaRPr lang="fi-FI"/>
        </a:p>
      </dgm:t>
    </dgm:pt>
    <dgm:pt modelId="{8C22D07C-B5E9-43FC-B449-2894A9262D9D}" type="pres">
      <dgm:prSet presAssocID="{1E0E4B52-7485-4F22-AB5E-6ECF0C03B494}" presName="parentTextArrow" presStyleLbl="node1" presStyleIdx="0" presStyleCnt="3"/>
      <dgm:spPr/>
      <dgm:t>
        <a:bodyPr/>
        <a:lstStyle/>
        <a:p>
          <a:endParaRPr lang="en-US"/>
        </a:p>
      </dgm:t>
    </dgm:pt>
    <dgm:pt modelId="{EACBEAAB-D408-478B-811D-BA0FC2305113}" type="pres">
      <dgm:prSet presAssocID="{1E0E4B52-7485-4F22-AB5E-6ECF0C03B494}" presName="arrow" presStyleLbl="node1" presStyleIdx="1" presStyleCnt="3"/>
      <dgm:spPr/>
      <dgm:t>
        <a:bodyPr/>
        <a:lstStyle/>
        <a:p>
          <a:endParaRPr lang="en-US"/>
        </a:p>
      </dgm:t>
    </dgm:pt>
    <dgm:pt modelId="{7E2E2555-6806-4CA1-A978-335FA764DCF2}" type="pres">
      <dgm:prSet presAssocID="{1E0E4B52-7485-4F22-AB5E-6ECF0C03B494}" presName="descendantArrow" presStyleCnt="0"/>
      <dgm:spPr/>
      <dgm:t>
        <a:bodyPr/>
        <a:lstStyle/>
        <a:p>
          <a:endParaRPr lang="fi-FI"/>
        </a:p>
      </dgm:t>
    </dgm:pt>
    <dgm:pt modelId="{F50316A2-66F9-4047-925C-623720E8E973}" type="pres">
      <dgm:prSet presAssocID="{8FABF023-F8B0-4044-90EA-46794284DC8B}" presName="childTextArrow" presStyleLbl="fgAccFollowNode1" presStyleIdx="1" presStyleCnt="5">
        <dgm:presLayoutVars>
          <dgm:bulletEnabled val="1"/>
        </dgm:presLayoutVars>
      </dgm:prSet>
      <dgm:spPr/>
      <dgm:t>
        <a:bodyPr/>
        <a:lstStyle/>
        <a:p>
          <a:endParaRPr lang="en-US"/>
        </a:p>
      </dgm:t>
    </dgm:pt>
    <dgm:pt modelId="{B1DB1BD1-80F3-4655-9F62-B442F87A418D}" type="pres">
      <dgm:prSet presAssocID="{91DA3F19-8B52-404E-8550-B53AC0D7DD21}" presName="childTextArrow" presStyleLbl="fgAccFollowNode1" presStyleIdx="2" presStyleCnt="5">
        <dgm:presLayoutVars>
          <dgm:bulletEnabled val="1"/>
        </dgm:presLayoutVars>
      </dgm:prSet>
      <dgm:spPr/>
      <dgm:t>
        <a:bodyPr/>
        <a:lstStyle/>
        <a:p>
          <a:endParaRPr lang="en-US"/>
        </a:p>
      </dgm:t>
    </dgm:pt>
    <dgm:pt modelId="{68CFF99B-C214-4BDF-984D-DFB7E2FAAFFD}" type="pres">
      <dgm:prSet presAssocID="{51F9E731-F52C-40E7-B720-EA451B7BFA14}" presName="childTextArrow" presStyleLbl="fgAccFollowNode1" presStyleIdx="3" presStyleCnt="5">
        <dgm:presLayoutVars>
          <dgm:bulletEnabled val="1"/>
        </dgm:presLayoutVars>
      </dgm:prSet>
      <dgm:spPr/>
      <dgm:t>
        <a:bodyPr/>
        <a:lstStyle/>
        <a:p>
          <a:endParaRPr lang="en-US"/>
        </a:p>
      </dgm:t>
    </dgm:pt>
    <dgm:pt modelId="{6963E415-1B32-44AD-B0F9-FD0DA70202F8}" type="pres">
      <dgm:prSet presAssocID="{0BF13C13-2BD9-48AD-B224-E3B26F8FDF9F}" presName="sp" presStyleCnt="0"/>
      <dgm:spPr/>
      <dgm:t>
        <a:bodyPr/>
        <a:lstStyle/>
        <a:p>
          <a:endParaRPr lang="fi-FI"/>
        </a:p>
      </dgm:t>
    </dgm:pt>
    <dgm:pt modelId="{4DFC33AA-A154-44A3-9797-F56229EBEBDD}" type="pres">
      <dgm:prSet presAssocID="{53603BD7-EB6B-43A3-87BE-662E1F95601C}" presName="arrowAndChildren" presStyleCnt="0"/>
      <dgm:spPr/>
      <dgm:t>
        <a:bodyPr/>
        <a:lstStyle/>
        <a:p>
          <a:endParaRPr lang="fi-FI"/>
        </a:p>
      </dgm:t>
    </dgm:pt>
    <dgm:pt modelId="{DA23FD62-FB91-488D-8FF0-24142A1C36D3}" type="pres">
      <dgm:prSet presAssocID="{53603BD7-EB6B-43A3-87BE-662E1F95601C}" presName="parentTextArrow" presStyleLbl="node1" presStyleIdx="1" presStyleCnt="3"/>
      <dgm:spPr/>
      <dgm:t>
        <a:bodyPr/>
        <a:lstStyle/>
        <a:p>
          <a:endParaRPr lang="en-US"/>
        </a:p>
      </dgm:t>
    </dgm:pt>
    <dgm:pt modelId="{3A51AC0F-A756-4EB3-9B63-49095CB85255}" type="pres">
      <dgm:prSet presAssocID="{53603BD7-EB6B-43A3-87BE-662E1F95601C}" presName="arrow" presStyleLbl="node1" presStyleIdx="2" presStyleCnt="3"/>
      <dgm:spPr/>
      <dgm:t>
        <a:bodyPr/>
        <a:lstStyle/>
        <a:p>
          <a:endParaRPr lang="en-US"/>
        </a:p>
      </dgm:t>
    </dgm:pt>
    <dgm:pt modelId="{3A944DD1-B4A3-48C4-A3D5-697433EE0CB8}" type="pres">
      <dgm:prSet presAssocID="{53603BD7-EB6B-43A3-87BE-662E1F95601C}" presName="descendantArrow" presStyleCnt="0"/>
      <dgm:spPr/>
      <dgm:t>
        <a:bodyPr/>
        <a:lstStyle/>
        <a:p>
          <a:endParaRPr lang="fi-FI"/>
        </a:p>
      </dgm:t>
    </dgm:pt>
    <dgm:pt modelId="{ACB0A5D7-7128-4CAF-ABF4-BAC25973FB95}" type="pres">
      <dgm:prSet presAssocID="{23AC4D5A-3203-403F-8DF2-24E9B93DEFEB}" presName="childTextArrow" presStyleLbl="fgAccFollowNode1" presStyleIdx="4" presStyleCnt="5">
        <dgm:presLayoutVars>
          <dgm:bulletEnabled val="1"/>
        </dgm:presLayoutVars>
      </dgm:prSet>
      <dgm:spPr/>
      <dgm:t>
        <a:bodyPr/>
        <a:lstStyle/>
        <a:p>
          <a:endParaRPr lang="en-US"/>
        </a:p>
      </dgm:t>
    </dgm:pt>
  </dgm:ptLst>
  <dgm:cxnLst>
    <dgm:cxn modelId="{0CB3DBA3-8AFC-4704-82E4-F6178375CAC1}" srcId="{1E0E4B52-7485-4F22-AB5E-6ECF0C03B494}" destId="{8FABF023-F8B0-4044-90EA-46794284DC8B}" srcOrd="0" destOrd="0" parTransId="{9299612E-AE78-43CF-A030-E177FB49962C}" sibTransId="{AC85DC5F-304D-4884-AAC2-77FF3AE63FD5}"/>
    <dgm:cxn modelId="{0F37EBC8-F5FF-4E4D-A1AC-53641AC48DCC}" srcId="{3FD8AA8A-70DD-47E1-8624-80F7BD45094F}" destId="{743155AF-E0B6-4BA4-8927-70CEFDB3FA9D}" srcOrd="0" destOrd="0" parTransId="{B2D30B99-8256-44DD-AE33-35353E4961FA}" sibTransId="{FE00C481-F53B-4E8D-9475-912254324EEC}"/>
    <dgm:cxn modelId="{98BD76E4-24C2-46A6-9A2B-C48721AAA898}" type="presOf" srcId="{23AC4D5A-3203-403F-8DF2-24E9B93DEFEB}" destId="{ACB0A5D7-7128-4CAF-ABF4-BAC25973FB95}" srcOrd="0" destOrd="0" presId="urn:microsoft.com/office/officeart/2005/8/layout/process4"/>
    <dgm:cxn modelId="{F99F5341-00F3-4271-AF8E-68B83017BAA7}" type="presOf" srcId="{743155AF-E0B6-4BA4-8927-70CEFDB3FA9D}" destId="{0DFD74BC-997F-46BC-8591-36028049550D}" srcOrd="0" destOrd="0" presId="urn:microsoft.com/office/officeart/2005/8/layout/process4"/>
    <dgm:cxn modelId="{86409789-D901-477F-98BB-43A821FFC62E}" srcId="{1E0E4B52-7485-4F22-AB5E-6ECF0C03B494}" destId="{91DA3F19-8B52-404E-8550-B53AC0D7DD21}" srcOrd="1" destOrd="0" parTransId="{DAC7594B-63F8-4E63-91CC-A7EA42A38E73}" sibTransId="{AD4976EE-9B11-4EB6-BCFC-CAF64BD189C9}"/>
    <dgm:cxn modelId="{9908CB3C-85AA-4681-8C5C-1FC45E41B6C2}" type="presOf" srcId="{51F9E731-F52C-40E7-B720-EA451B7BFA14}" destId="{68CFF99B-C214-4BDF-984D-DFB7E2FAAFFD}" srcOrd="0" destOrd="0" presId="urn:microsoft.com/office/officeart/2005/8/layout/process4"/>
    <dgm:cxn modelId="{ED482366-074A-46F5-AD19-EEBEA45BDBCD}" type="presOf" srcId="{53603BD7-EB6B-43A3-87BE-662E1F95601C}" destId="{3A51AC0F-A756-4EB3-9B63-49095CB85255}" srcOrd="1" destOrd="0" presId="urn:microsoft.com/office/officeart/2005/8/layout/process4"/>
    <dgm:cxn modelId="{C44493E5-8C1E-44D5-8936-AFCF97A370C7}" type="presOf" srcId="{8F42F522-A670-4622-A1C9-DC0AB8AFEEDA}" destId="{F5045CA7-1B0D-47EE-9CBA-A65CD4337C20}" srcOrd="0" destOrd="0" presId="urn:microsoft.com/office/officeart/2005/8/layout/process4"/>
    <dgm:cxn modelId="{9EDD10D7-54A9-4DA6-88FA-E3111F16F1FB}" type="presOf" srcId="{8FABF023-F8B0-4044-90EA-46794284DC8B}" destId="{F50316A2-66F9-4047-925C-623720E8E973}" srcOrd="0" destOrd="0" presId="urn:microsoft.com/office/officeart/2005/8/layout/process4"/>
    <dgm:cxn modelId="{B994D683-5BA6-4042-A41F-FC183C52E1F0}" type="presOf" srcId="{3FD8AA8A-70DD-47E1-8624-80F7BD45094F}" destId="{A3C89E68-97C2-4851-A1AA-C258E509D5CE}" srcOrd="0" destOrd="0" presId="urn:microsoft.com/office/officeart/2005/8/layout/process4"/>
    <dgm:cxn modelId="{DF71163F-43A0-41CE-8BD1-F6788F3DDE06}" type="presOf" srcId="{3FD8AA8A-70DD-47E1-8624-80F7BD45094F}" destId="{E6925B1F-0DA4-4E99-804A-676910E46CE4}" srcOrd="1" destOrd="0" presId="urn:microsoft.com/office/officeart/2005/8/layout/process4"/>
    <dgm:cxn modelId="{CE885633-8BEA-4DDD-8287-C2D47CC8A0D1}" type="presOf" srcId="{1E0E4B52-7485-4F22-AB5E-6ECF0C03B494}" destId="{EACBEAAB-D408-478B-811D-BA0FC2305113}" srcOrd="1" destOrd="0" presId="urn:microsoft.com/office/officeart/2005/8/layout/process4"/>
    <dgm:cxn modelId="{D641C0E2-D6DF-4A29-8D72-6F3BA7817447}" srcId="{8F42F522-A670-4622-A1C9-DC0AB8AFEEDA}" destId="{53603BD7-EB6B-43A3-87BE-662E1F95601C}" srcOrd="0" destOrd="0" parTransId="{08C0BAA5-10B1-407B-99EE-EF74AF3762FE}" sibTransId="{0BF13C13-2BD9-48AD-B224-E3B26F8FDF9F}"/>
    <dgm:cxn modelId="{83264195-3633-4092-BD0B-99F890084182}" type="presOf" srcId="{53603BD7-EB6B-43A3-87BE-662E1F95601C}" destId="{DA23FD62-FB91-488D-8FF0-24142A1C36D3}" srcOrd="0" destOrd="0" presId="urn:microsoft.com/office/officeart/2005/8/layout/process4"/>
    <dgm:cxn modelId="{CD37C652-E07C-4371-A928-8F2014675539}" type="presOf" srcId="{91DA3F19-8B52-404E-8550-B53AC0D7DD21}" destId="{B1DB1BD1-80F3-4655-9F62-B442F87A418D}" srcOrd="0" destOrd="0" presId="urn:microsoft.com/office/officeart/2005/8/layout/process4"/>
    <dgm:cxn modelId="{F3BBA1D7-EEAE-4B89-B8BA-1D03EB1D7A09}" srcId="{1E0E4B52-7485-4F22-AB5E-6ECF0C03B494}" destId="{51F9E731-F52C-40E7-B720-EA451B7BFA14}" srcOrd="2" destOrd="0" parTransId="{1FE3B101-B99A-4F20-AD86-841946978A36}" sibTransId="{1843D64B-5AF3-410D-9B6F-344C05C01FFF}"/>
    <dgm:cxn modelId="{E761C019-5715-4FF7-AD47-CC2FEE42D533}" type="presOf" srcId="{1E0E4B52-7485-4F22-AB5E-6ECF0C03B494}" destId="{8C22D07C-B5E9-43FC-B449-2894A9262D9D}" srcOrd="0" destOrd="0" presId="urn:microsoft.com/office/officeart/2005/8/layout/process4"/>
    <dgm:cxn modelId="{76F3BDFD-4DAB-4E6A-9AB4-3997F516074D}" srcId="{8F42F522-A670-4622-A1C9-DC0AB8AFEEDA}" destId="{1E0E4B52-7485-4F22-AB5E-6ECF0C03B494}" srcOrd="1" destOrd="0" parTransId="{846D6E80-6D4F-4ACF-B078-9F60AA044D0F}" sibTransId="{17EE3154-7098-4A1C-AB1F-D089A9A8E46E}"/>
    <dgm:cxn modelId="{3CB9106A-0438-43D8-8B8A-DAC341C97E83}" srcId="{8F42F522-A670-4622-A1C9-DC0AB8AFEEDA}" destId="{3FD8AA8A-70DD-47E1-8624-80F7BD45094F}" srcOrd="2" destOrd="0" parTransId="{73524D93-0486-4020-9B8E-4A52D1EC8E0A}" sibTransId="{888DDC26-FA8D-46AA-88E5-37438E392CE3}"/>
    <dgm:cxn modelId="{B395408D-288D-48B4-9360-D3582914035B}" srcId="{53603BD7-EB6B-43A3-87BE-662E1F95601C}" destId="{23AC4D5A-3203-403F-8DF2-24E9B93DEFEB}" srcOrd="0" destOrd="0" parTransId="{FC4D1671-7FAD-41A0-B6EF-937E09DEBB86}" sibTransId="{2EA48198-1662-453C-B797-40276F5BD195}"/>
    <dgm:cxn modelId="{1D131017-A453-4A6B-9518-0F0B08CE97DA}" type="presParOf" srcId="{F5045CA7-1B0D-47EE-9CBA-A65CD4337C20}" destId="{374E8FC3-FD93-45EA-92B3-CAE3FC9F2645}" srcOrd="0" destOrd="0" presId="urn:microsoft.com/office/officeart/2005/8/layout/process4"/>
    <dgm:cxn modelId="{4BA8D4C0-416C-4503-AFD1-34C8D1B004A6}" type="presParOf" srcId="{374E8FC3-FD93-45EA-92B3-CAE3FC9F2645}" destId="{A3C89E68-97C2-4851-A1AA-C258E509D5CE}" srcOrd="0" destOrd="0" presId="urn:microsoft.com/office/officeart/2005/8/layout/process4"/>
    <dgm:cxn modelId="{D3C69883-3CB7-4E61-8C9F-2496323DD295}" type="presParOf" srcId="{374E8FC3-FD93-45EA-92B3-CAE3FC9F2645}" destId="{E6925B1F-0DA4-4E99-804A-676910E46CE4}" srcOrd="1" destOrd="0" presId="urn:microsoft.com/office/officeart/2005/8/layout/process4"/>
    <dgm:cxn modelId="{8DF8C61D-A625-4A5D-8655-260CD9FD4AFA}" type="presParOf" srcId="{374E8FC3-FD93-45EA-92B3-CAE3FC9F2645}" destId="{97B7E3DF-6681-4EBE-A88E-0D63FAE56C77}" srcOrd="2" destOrd="0" presId="urn:microsoft.com/office/officeart/2005/8/layout/process4"/>
    <dgm:cxn modelId="{BBEDD36C-FE0B-46A1-BF58-2C323918CBCC}" type="presParOf" srcId="{97B7E3DF-6681-4EBE-A88E-0D63FAE56C77}" destId="{0DFD74BC-997F-46BC-8591-36028049550D}" srcOrd="0" destOrd="0" presId="urn:microsoft.com/office/officeart/2005/8/layout/process4"/>
    <dgm:cxn modelId="{D683F3BA-D036-4AA2-BF1A-9AC1F6E51217}" type="presParOf" srcId="{F5045CA7-1B0D-47EE-9CBA-A65CD4337C20}" destId="{B502F730-D298-48E2-84E4-FE3F78A7ABD1}" srcOrd="1" destOrd="0" presId="urn:microsoft.com/office/officeart/2005/8/layout/process4"/>
    <dgm:cxn modelId="{0A395E11-3C77-44A7-AB4E-44E72D32E99E}" type="presParOf" srcId="{F5045CA7-1B0D-47EE-9CBA-A65CD4337C20}" destId="{FD426CC6-9444-4DEE-B9A9-1447C3D22343}" srcOrd="2" destOrd="0" presId="urn:microsoft.com/office/officeart/2005/8/layout/process4"/>
    <dgm:cxn modelId="{50FBA369-3A11-4480-9719-0DB7DDCFFFF7}" type="presParOf" srcId="{FD426CC6-9444-4DEE-B9A9-1447C3D22343}" destId="{8C22D07C-B5E9-43FC-B449-2894A9262D9D}" srcOrd="0" destOrd="0" presId="urn:microsoft.com/office/officeart/2005/8/layout/process4"/>
    <dgm:cxn modelId="{B11B7C18-A754-4EE3-ADA2-33479701B8CA}" type="presParOf" srcId="{FD426CC6-9444-4DEE-B9A9-1447C3D22343}" destId="{EACBEAAB-D408-478B-811D-BA0FC2305113}" srcOrd="1" destOrd="0" presId="urn:microsoft.com/office/officeart/2005/8/layout/process4"/>
    <dgm:cxn modelId="{8AA8F0E3-450B-43DF-A8F2-39BD27C70C14}" type="presParOf" srcId="{FD426CC6-9444-4DEE-B9A9-1447C3D22343}" destId="{7E2E2555-6806-4CA1-A978-335FA764DCF2}" srcOrd="2" destOrd="0" presId="urn:microsoft.com/office/officeart/2005/8/layout/process4"/>
    <dgm:cxn modelId="{AB9F009A-D368-4572-A131-8AF99C0970E1}" type="presParOf" srcId="{7E2E2555-6806-4CA1-A978-335FA764DCF2}" destId="{F50316A2-66F9-4047-925C-623720E8E973}" srcOrd="0" destOrd="0" presId="urn:microsoft.com/office/officeart/2005/8/layout/process4"/>
    <dgm:cxn modelId="{DAE849CE-3B92-4DF4-8461-9518C9BB5B08}" type="presParOf" srcId="{7E2E2555-6806-4CA1-A978-335FA764DCF2}" destId="{B1DB1BD1-80F3-4655-9F62-B442F87A418D}" srcOrd="1" destOrd="0" presId="urn:microsoft.com/office/officeart/2005/8/layout/process4"/>
    <dgm:cxn modelId="{D1F98835-5D0F-4B3C-BE9D-34A4EAF24E8A}" type="presParOf" srcId="{7E2E2555-6806-4CA1-A978-335FA764DCF2}" destId="{68CFF99B-C214-4BDF-984D-DFB7E2FAAFFD}" srcOrd="2" destOrd="0" presId="urn:microsoft.com/office/officeart/2005/8/layout/process4"/>
    <dgm:cxn modelId="{6C0BBC14-2C67-4251-96D8-16C4265201C3}" type="presParOf" srcId="{F5045CA7-1B0D-47EE-9CBA-A65CD4337C20}" destId="{6963E415-1B32-44AD-B0F9-FD0DA70202F8}" srcOrd="3" destOrd="0" presId="urn:microsoft.com/office/officeart/2005/8/layout/process4"/>
    <dgm:cxn modelId="{E7C2B5FF-A390-4F97-8ABC-CC3A121CEA03}" type="presParOf" srcId="{F5045CA7-1B0D-47EE-9CBA-A65CD4337C20}" destId="{4DFC33AA-A154-44A3-9797-F56229EBEBDD}" srcOrd="4" destOrd="0" presId="urn:microsoft.com/office/officeart/2005/8/layout/process4"/>
    <dgm:cxn modelId="{8AA0963E-F52B-4090-B567-CCBD93F906C0}" type="presParOf" srcId="{4DFC33AA-A154-44A3-9797-F56229EBEBDD}" destId="{DA23FD62-FB91-488D-8FF0-24142A1C36D3}" srcOrd="0" destOrd="0" presId="urn:microsoft.com/office/officeart/2005/8/layout/process4"/>
    <dgm:cxn modelId="{CFD02995-3792-4186-9DF0-7BDCD22C7E7D}" type="presParOf" srcId="{4DFC33AA-A154-44A3-9797-F56229EBEBDD}" destId="{3A51AC0F-A756-4EB3-9B63-49095CB85255}" srcOrd="1" destOrd="0" presId="urn:microsoft.com/office/officeart/2005/8/layout/process4"/>
    <dgm:cxn modelId="{6D84BD1F-D9A8-43DD-934B-ACE599C49893}" type="presParOf" srcId="{4DFC33AA-A154-44A3-9797-F56229EBEBDD}" destId="{3A944DD1-B4A3-48C4-A3D5-697433EE0CB8}" srcOrd="2" destOrd="0" presId="urn:microsoft.com/office/officeart/2005/8/layout/process4"/>
    <dgm:cxn modelId="{11B6FC9F-8C6D-4932-AC68-39FBDEA04E67}" type="presParOf" srcId="{3A944DD1-B4A3-48C4-A3D5-697433EE0CB8}" destId="{ACB0A5D7-7128-4CAF-ABF4-BAC25973FB95}" srcOrd="0" destOrd="0" presId="urn:microsoft.com/office/officeart/2005/8/layout/process4"/>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317A931-E096-4502-84F2-F205B36F8AE7}" type="doc">
      <dgm:prSet loTypeId="urn:microsoft.com/office/officeart/2005/8/layout/hProcess9" loCatId="process" qsTypeId="urn:microsoft.com/office/officeart/2005/8/quickstyle/simple5" qsCatId="simple" csTypeId="urn:microsoft.com/office/officeart/2005/8/colors/accent2_3" csCatId="accent2" phldr="1"/>
      <dgm:spPr/>
      <dgm:t>
        <a:bodyPr/>
        <a:lstStyle/>
        <a:p>
          <a:endParaRPr lang="en-US"/>
        </a:p>
      </dgm:t>
    </dgm:pt>
    <dgm:pt modelId="{9244D959-F5F1-4F75-86B7-7772C76250F7}">
      <dgm:prSet/>
      <dgm:spPr/>
      <dgm:t>
        <a:bodyPr/>
        <a:lstStyle/>
        <a:p>
          <a:pPr rtl="0"/>
          <a:r>
            <a:rPr lang="en-US" dirty="0" smtClean="0"/>
            <a:t>Set Up</a:t>
          </a:r>
          <a:br>
            <a:rPr lang="en-US" dirty="0" smtClean="0"/>
          </a:br>
          <a:r>
            <a:rPr lang="en-US" dirty="0" smtClean="0"/>
            <a:t> ADFS Servers</a:t>
          </a:r>
          <a:endParaRPr lang="en-US" dirty="0"/>
        </a:p>
      </dgm:t>
    </dgm:pt>
    <dgm:pt modelId="{C7A94AE9-724A-4220-A7A1-26CF7D2A56D1}" type="parTrans" cxnId="{4ED7FBEF-204F-46A5-9C65-1964E7ACF63E}">
      <dgm:prSet/>
      <dgm:spPr/>
      <dgm:t>
        <a:bodyPr/>
        <a:lstStyle/>
        <a:p>
          <a:endParaRPr lang="en-US"/>
        </a:p>
      </dgm:t>
    </dgm:pt>
    <dgm:pt modelId="{1BEB00C1-26A9-49D2-8D19-BFF197A62426}" type="sibTrans" cxnId="{4ED7FBEF-204F-46A5-9C65-1964E7ACF63E}">
      <dgm:prSet/>
      <dgm:spPr/>
      <dgm:t>
        <a:bodyPr/>
        <a:lstStyle/>
        <a:p>
          <a:endParaRPr lang="en-US"/>
        </a:p>
      </dgm:t>
    </dgm:pt>
    <dgm:pt modelId="{B7596A92-BC39-4621-983A-B217C7833505}">
      <dgm:prSet/>
      <dgm:spPr/>
      <dgm:t>
        <a:bodyPr/>
        <a:lstStyle/>
        <a:p>
          <a:pPr rtl="0"/>
          <a:r>
            <a:rPr lang="en-GB" dirty="0" smtClean="0"/>
            <a:t>Set Up</a:t>
          </a:r>
          <a:br>
            <a:rPr lang="en-GB" dirty="0" smtClean="0"/>
          </a:br>
          <a:r>
            <a:rPr lang="en-GB" dirty="0" smtClean="0"/>
            <a:t> ADFS Proxies</a:t>
          </a:r>
          <a:endParaRPr lang="en-US" dirty="0"/>
        </a:p>
      </dgm:t>
    </dgm:pt>
    <dgm:pt modelId="{56436A37-B38B-438E-9E9B-4AB51742CAA8}" type="parTrans" cxnId="{EE5D1024-B169-4A65-A710-3AB2AE714F3B}">
      <dgm:prSet/>
      <dgm:spPr/>
      <dgm:t>
        <a:bodyPr/>
        <a:lstStyle/>
        <a:p>
          <a:endParaRPr lang="en-US"/>
        </a:p>
      </dgm:t>
    </dgm:pt>
    <dgm:pt modelId="{F23CE194-BDB3-45AF-903B-5C425AA4AE11}" type="sibTrans" cxnId="{EE5D1024-B169-4A65-A710-3AB2AE714F3B}">
      <dgm:prSet/>
      <dgm:spPr/>
      <dgm:t>
        <a:bodyPr/>
        <a:lstStyle/>
        <a:p>
          <a:endParaRPr lang="en-US"/>
        </a:p>
      </dgm:t>
    </dgm:pt>
    <dgm:pt modelId="{079BBBD8-ADBF-4DFC-A59A-B73869DECEA9}">
      <dgm:prSet/>
      <dgm:spPr/>
      <dgm:t>
        <a:bodyPr/>
        <a:lstStyle/>
        <a:p>
          <a:pPr rtl="0"/>
          <a:r>
            <a:rPr lang="en-GB" dirty="0" smtClean="0"/>
            <a:t>Implement Load Balancing</a:t>
          </a:r>
          <a:endParaRPr lang="en-US" dirty="0"/>
        </a:p>
      </dgm:t>
    </dgm:pt>
    <dgm:pt modelId="{521551DE-D52A-4774-8219-A8FF0CDE0EC3}" type="parTrans" cxnId="{8E227C5F-7AAC-488B-8136-159E942AEB4C}">
      <dgm:prSet/>
      <dgm:spPr/>
      <dgm:t>
        <a:bodyPr/>
        <a:lstStyle/>
        <a:p>
          <a:endParaRPr lang="en-US"/>
        </a:p>
      </dgm:t>
    </dgm:pt>
    <dgm:pt modelId="{14D4EAB2-FDAB-41C3-B235-D17630C32FE8}" type="sibTrans" cxnId="{8E227C5F-7AAC-488B-8136-159E942AEB4C}">
      <dgm:prSet/>
      <dgm:spPr/>
      <dgm:t>
        <a:bodyPr/>
        <a:lstStyle/>
        <a:p>
          <a:endParaRPr lang="en-US"/>
        </a:p>
      </dgm:t>
    </dgm:pt>
    <dgm:pt modelId="{04AC4E86-859F-4C80-A4F5-3B704C40E42F}">
      <dgm:prSet/>
      <dgm:spPr/>
      <dgm:t>
        <a:bodyPr/>
        <a:lstStyle/>
        <a:p>
          <a:pPr rtl="0"/>
          <a:r>
            <a:rPr lang="en-GB" smtClean="0"/>
            <a:t>Register DNS</a:t>
          </a:r>
          <a:endParaRPr lang="en-US"/>
        </a:p>
      </dgm:t>
    </dgm:pt>
    <dgm:pt modelId="{92EAB13E-A2FA-4EE3-B929-74608885AEBD}" type="parTrans" cxnId="{E982B3C7-3DAF-487B-82DE-5DF5C711CA50}">
      <dgm:prSet/>
      <dgm:spPr/>
      <dgm:t>
        <a:bodyPr/>
        <a:lstStyle/>
        <a:p>
          <a:endParaRPr lang="en-US"/>
        </a:p>
      </dgm:t>
    </dgm:pt>
    <dgm:pt modelId="{B50B498E-71F6-46D8-B7AD-3815F2B19117}" type="sibTrans" cxnId="{E982B3C7-3DAF-487B-82DE-5DF5C711CA50}">
      <dgm:prSet/>
      <dgm:spPr/>
      <dgm:t>
        <a:bodyPr/>
        <a:lstStyle/>
        <a:p>
          <a:endParaRPr lang="en-US"/>
        </a:p>
      </dgm:t>
    </dgm:pt>
    <dgm:pt modelId="{6DDBE3C9-0FF1-460D-9BD1-4B13C0362806}" type="pres">
      <dgm:prSet presAssocID="{C317A931-E096-4502-84F2-F205B36F8AE7}" presName="CompostProcess" presStyleCnt="0">
        <dgm:presLayoutVars>
          <dgm:dir/>
          <dgm:resizeHandles val="exact"/>
        </dgm:presLayoutVars>
      </dgm:prSet>
      <dgm:spPr/>
      <dgm:t>
        <a:bodyPr/>
        <a:lstStyle/>
        <a:p>
          <a:endParaRPr lang="en-US"/>
        </a:p>
      </dgm:t>
    </dgm:pt>
    <dgm:pt modelId="{F03D3F5D-43D0-4905-850C-32D51F7876E3}" type="pres">
      <dgm:prSet presAssocID="{C317A931-E096-4502-84F2-F205B36F8AE7}" presName="arrow" presStyleLbl="bgShp" presStyleIdx="0" presStyleCnt="1"/>
      <dgm:spPr/>
      <dgm:t>
        <a:bodyPr/>
        <a:lstStyle/>
        <a:p>
          <a:endParaRPr lang="fi-FI"/>
        </a:p>
      </dgm:t>
    </dgm:pt>
    <dgm:pt modelId="{FA4783B6-20D5-4C1F-B3D3-9325493E1F2E}" type="pres">
      <dgm:prSet presAssocID="{C317A931-E096-4502-84F2-F205B36F8AE7}" presName="linearProcess" presStyleCnt="0"/>
      <dgm:spPr/>
      <dgm:t>
        <a:bodyPr/>
        <a:lstStyle/>
        <a:p>
          <a:endParaRPr lang="fi-FI"/>
        </a:p>
      </dgm:t>
    </dgm:pt>
    <dgm:pt modelId="{9C180152-7ADF-4E9E-900C-4A349C5D99FF}" type="pres">
      <dgm:prSet presAssocID="{9244D959-F5F1-4F75-86B7-7772C76250F7}" presName="textNode" presStyleLbl="node1" presStyleIdx="0" presStyleCnt="4">
        <dgm:presLayoutVars>
          <dgm:bulletEnabled val="1"/>
        </dgm:presLayoutVars>
      </dgm:prSet>
      <dgm:spPr/>
      <dgm:t>
        <a:bodyPr/>
        <a:lstStyle/>
        <a:p>
          <a:endParaRPr lang="en-US"/>
        </a:p>
      </dgm:t>
    </dgm:pt>
    <dgm:pt modelId="{800BD475-21FA-45B5-8E5C-38A4CB3019C3}" type="pres">
      <dgm:prSet presAssocID="{1BEB00C1-26A9-49D2-8D19-BFF197A62426}" presName="sibTrans" presStyleCnt="0"/>
      <dgm:spPr/>
      <dgm:t>
        <a:bodyPr/>
        <a:lstStyle/>
        <a:p>
          <a:endParaRPr lang="fi-FI"/>
        </a:p>
      </dgm:t>
    </dgm:pt>
    <dgm:pt modelId="{5294595A-FCCA-4B6A-B9C6-A9F3A06C19A2}" type="pres">
      <dgm:prSet presAssocID="{B7596A92-BC39-4621-983A-B217C7833505}" presName="textNode" presStyleLbl="node1" presStyleIdx="1" presStyleCnt="4">
        <dgm:presLayoutVars>
          <dgm:bulletEnabled val="1"/>
        </dgm:presLayoutVars>
      </dgm:prSet>
      <dgm:spPr/>
      <dgm:t>
        <a:bodyPr/>
        <a:lstStyle/>
        <a:p>
          <a:endParaRPr lang="en-US"/>
        </a:p>
      </dgm:t>
    </dgm:pt>
    <dgm:pt modelId="{CC20003E-60CC-4213-9610-6E6068FBEADC}" type="pres">
      <dgm:prSet presAssocID="{F23CE194-BDB3-45AF-903B-5C425AA4AE11}" presName="sibTrans" presStyleCnt="0"/>
      <dgm:spPr/>
      <dgm:t>
        <a:bodyPr/>
        <a:lstStyle/>
        <a:p>
          <a:endParaRPr lang="fi-FI"/>
        </a:p>
      </dgm:t>
    </dgm:pt>
    <dgm:pt modelId="{5F7F1EA9-DD8E-41C0-83EE-4BBD67F9874A}" type="pres">
      <dgm:prSet presAssocID="{079BBBD8-ADBF-4DFC-A59A-B73869DECEA9}" presName="textNode" presStyleLbl="node1" presStyleIdx="2" presStyleCnt="4">
        <dgm:presLayoutVars>
          <dgm:bulletEnabled val="1"/>
        </dgm:presLayoutVars>
      </dgm:prSet>
      <dgm:spPr/>
      <dgm:t>
        <a:bodyPr/>
        <a:lstStyle/>
        <a:p>
          <a:endParaRPr lang="en-US"/>
        </a:p>
      </dgm:t>
    </dgm:pt>
    <dgm:pt modelId="{788960F8-BE51-4A16-B39A-90988F6DC570}" type="pres">
      <dgm:prSet presAssocID="{14D4EAB2-FDAB-41C3-B235-D17630C32FE8}" presName="sibTrans" presStyleCnt="0"/>
      <dgm:spPr/>
      <dgm:t>
        <a:bodyPr/>
        <a:lstStyle/>
        <a:p>
          <a:endParaRPr lang="fi-FI"/>
        </a:p>
      </dgm:t>
    </dgm:pt>
    <dgm:pt modelId="{28F4D4CE-2A3C-4342-B05F-015FB2C0BE6E}" type="pres">
      <dgm:prSet presAssocID="{04AC4E86-859F-4C80-A4F5-3B704C40E42F}" presName="textNode" presStyleLbl="node1" presStyleIdx="3" presStyleCnt="4">
        <dgm:presLayoutVars>
          <dgm:bulletEnabled val="1"/>
        </dgm:presLayoutVars>
      </dgm:prSet>
      <dgm:spPr/>
      <dgm:t>
        <a:bodyPr/>
        <a:lstStyle/>
        <a:p>
          <a:endParaRPr lang="en-US"/>
        </a:p>
      </dgm:t>
    </dgm:pt>
  </dgm:ptLst>
  <dgm:cxnLst>
    <dgm:cxn modelId="{DCE7A486-2654-4D89-ABC5-947518689EC9}" type="presOf" srcId="{9244D959-F5F1-4F75-86B7-7772C76250F7}" destId="{9C180152-7ADF-4E9E-900C-4A349C5D99FF}" srcOrd="0" destOrd="0" presId="urn:microsoft.com/office/officeart/2005/8/layout/hProcess9"/>
    <dgm:cxn modelId="{E982B3C7-3DAF-487B-82DE-5DF5C711CA50}" srcId="{C317A931-E096-4502-84F2-F205B36F8AE7}" destId="{04AC4E86-859F-4C80-A4F5-3B704C40E42F}" srcOrd="3" destOrd="0" parTransId="{92EAB13E-A2FA-4EE3-B929-74608885AEBD}" sibTransId="{B50B498E-71F6-46D8-B7AD-3815F2B19117}"/>
    <dgm:cxn modelId="{81CFD420-E947-41D3-8826-452BB6D66E29}" type="presOf" srcId="{B7596A92-BC39-4621-983A-B217C7833505}" destId="{5294595A-FCCA-4B6A-B9C6-A9F3A06C19A2}" srcOrd="0" destOrd="0" presId="urn:microsoft.com/office/officeart/2005/8/layout/hProcess9"/>
    <dgm:cxn modelId="{4F8836A0-D866-44D0-ADBB-F1FDA78A0AE3}" type="presOf" srcId="{079BBBD8-ADBF-4DFC-A59A-B73869DECEA9}" destId="{5F7F1EA9-DD8E-41C0-83EE-4BBD67F9874A}" srcOrd="0" destOrd="0" presId="urn:microsoft.com/office/officeart/2005/8/layout/hProcess9"/>
    <dgm:cxn modelId="{8E227C5F-7AAC-488B-8136-159E942AEB4C}" srcId="{C317A931-E096-4502-84F2-F205B36F8AE7}" destId="{079BBBD8-ADBF-4DFC-A59A-B73869DECEA9}" srcOrd="2" destOrd="0" parTransId="{521551DE-D52A-4774-8219-A8FF0CDE0EC3}" sibTransId="{14D4EAB2-FDAB-41C3-B235-D17630C32FE8}"/>
    <dgm:cxn modelId="{4ED7FBEF-204F-46A5-9C65-1964E7ACF63E}" srcId="{C317A931-E096-4502-84F2-F205B36F8AE7}" destId="{9244D959-F5F1-4F75-86B7-7772C76250F7}" srcOrd="0" destOrd="0" parTransId="{C7A94AE9-724A-4220-A7A1-26CF7D2A56D1}" sibTransId="{1BEB00C1-26A9-49D2-8D19-BFF197A62426}"/>
    <dgm:cxn modelId="{EE5D1024-B169-4A65-A710-3AB2AE714F3B}" srcId="{C317A931-E096-4502-84F2-F205B36F8AE7}" destId="{B7596A92-BC39-4621-983A-B217C7833505}" srcOrd="1" destOrd="0" parTransId="{56436A37-B38B-438E-9E9B-4AB51742CAA8}" sibTransId="{F23CE194-BDB3-45AF-903B-5C425AA4AE11}"/>
    <dgm:cxn modelId="{7ED62248-D584-41A8-9D60-CF7347866402}" type="presOf" srcId="{04AC4E86-859F-4C80-A4F5-3B704C40E42F}" destId="{28F4D4CE-2A3C-4342-B05F-015FB2C0BE6E}" srcOrd="0" destOrd="0" presId="urn:microsoft.com/office/officeart/2005/8/layout/hProcess9"/>
    <dgm:cxn modelId="{043EF4B7-E870-4820-A5AB-7EB17D1035A3}" type="presOf" srcId="{C317A931-E096-4502-84F2-F205B36F8AE7}" destId="{6DDBE3C9-0FF1-460D-9BD1-4B13C0362806}" srcOrd="0" destOrd="0" presId="urn:microsoft.com/office/officeart/2005/8/layout/hProcess9"/>
    <dgm:cxn modelId="{FF577B7A-F2C1-45F3-B36F-8BA7E9AD76EC}" type="presParOf" srcId="{6DDBE3C9-0FF1-460D-9BD1-4B13C0362806}" destId="{F03D3F5D-43D0-4905-850C-32D51F7876E3}" srcOrd="0" destOrd="0" presId="urn:microsoft.com/office/officeart/2005/8/layout/hProcess9"/>
    <dgm:cxn modelId="{EE4FB37F-C092-464E-9AB3-F4E93C8DE01F}" type="presParOf" srcId="{6DDBE3C9-0FF1-460D-9BD1-4B13C0362806}" destId="{FA4783B6-20D5-4C1F-B3D3-9325493E1F2E}" srcOrd="1" destOrd="0" presId="urn:microsoft.com/office/officeart/2005/8/layout/hProcess9"/>
    <dgm:cxn modelId="{7B35830F-DDD0-45F0-BD90-1730D4D6F5D6}" type="presParOf" srcId="{FA4783B6-20D5-4C1F-B3D3-9325493E1F2E}" destId="{9C180152-7ADF-4E9E-900C-4A349C5D99FF}" srcOrd="0" destOrd="0" presId="urn:microsoft.com/office/officeart/2005/8/layout/hProcess9"/>
    <dgm:cxn modelId="{36A57EA9-4B5E-4739-A8D0-CA04160D8ACE}" type="presParOf" srcId="{FA4783B6-20D5-4C1F-B3D3-9325493E1F2E}" destId="{800BD475-21FA-45B5-8E5C-38A4CB3019C3}" srcOrd="1" destOrd="0" presId="urn:microsoft.com/office/officeart/2005/8/layout/hProcess9"/>
    <dgm:cxn modelId="{679BFE37-C1E8-439F-88EF-9218C500F11C}" type="presParOf" srcId="{FA4783B6-20D5-4C1F-B3D3-9325493E1F2E}" destId="{5294595A-FCCA-4B6A-B9C6-A9F3A06C19A2}" srcOrd="2" destOrd="0" presId="urn:microsoft.com/office/officeart/2005/8/layout/hProcess9"/>
    <dgm:cxn modelId="{3FC0F501-1A90-4D92-AE14-FABEB0FEC9FD}" type="presParOf" srcId="{FA4783B6-20D5-4C1F-B3D3-9325493E1F2E}" destId="{CC20003E-60CC-4213-9610-6E6068FBEADC}" srcOrd="3" destOrd="0" presId="urn:microsoft.com/office/officeart/2005/8/layout/hProcess9"/>
    <dgm:cxn modelId="{B11B1DFE-3343-4D27-A3F0-53736F558DF4}" type="presParOf" srcId="{FA4783B6-20D5-4C1F-B3D3-9325493E1F2E}" destId="{5F7F1EA9-DD8E-41C0-83EE-4BBD67F9874A}" srcOrd="4" destOrd="0" presId="urn:microsoft.com/office/officeart/2005/8/layout/hProcess9"/>
    <dgm:cxn modelId="{AFB2277A-7C8E-470F-9017-53E03706EC98}" type="presParOf" srcId="{FA4783B6-20D5-4C1F-B3D3-9325493E1F2E}" destId="{788960F8-BE51-4A16-B39A-90988F6DC570}" srcOrd="5" destOrd="0" presId="urn:microsoft.com/office/officeart/2005/8/layout/hProcess9"/>
    <dgm:cxn modelId="{A30AB979-E841-4AD3-87D1-D3672FDD655F}" type="presParOf" srcId="{FA4783B6-20D5-4C1F-B3D3-9325493E1F2E}" destId="{28F4D4CE-2A3C-4342-B05F-015FB2C0BE6E}" srcOrd="6" destOrd="0" presId="urn:microsoft.com/office/officeart/2005/8/layout/hProcess9"/>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DB03859-8AA7-467B-8548-07F84C30737D}" type="doc">
      <dgm:prSet loTypeId="urn:microsoft.com/office/officeart/2005/8/layout/process3" loCatId="process" qsTypeId="urn:microsoft.com/office/officeart/2005/8/quickstyle/3d1" qsCatId="3D" csTypeId="urn:microsoft.com/office/officeart/2005/8/colors/accent2_2" csCatId="accent2" phldr="1"/>
      <dgm:spPr/>
      <dgm:t>
        <a:bodyPr/>
        <a:lstStyle/>
        <a:p>
          <a:endParaRPr lang="en-US"/>
        </a:p>
      </dgm:t>
    </dgm:pt>
    <dgm:pt modelId="{843B8105-6081-4670-BEC8-A1C28BAEBC26}">
      <dgm:prSet/>
      <dgm:spPr/>
      <dgm:t>
        <a:bodyPr/>
        <a:lstStyle/>
        <a:p>
          <a:pPr rtl="0"/>
          <a:r>
            <a:rPr lang="en-US" smtClean="0"/>
            <a:t>Content Assessment</a:t>
          </a:r>
          <a:endParaRPr lang="en-US"/>
        </a:p>
      </dgm:t>
    </dgm:pt>
    <dgm:pt modelId="{31FE693C-B9B1-4923-9B56-FA424F122B32}" type="parTrans" cxnId="{2FA762BF-AD00-46F0-99F6-D295078B88C0}">
      <dgm:prSet/>
      <dgm:spPr/>
      <dgm:t>
        <a:bodyPr/>
        <a:lstStyle/>
        <a:p>
          <a:endParaRPr lang="en-US"/>
        </a:p>
      </dgm:t>
    </dgm:pt>
    <dgm:pt modelId="{B0D91FCA-881A-436E-9FED-3592197B43FA}" type="sibTrans" cxnId="{2FA762BF-AD00-46F0-99F6-D295078B88C0}">
      <dgm:prSet/>
      <dgm:spPr/>
      <dgm:t>
        <a:bodyPr/>
        <a:lstStyle/>
        <a:p>
          <a:endParaRPr lang="en-US"/>
        </a:p>
      </dgm:t>
    </dgm:pt>
    <dgm:pt modelId="{DE61594E-A6CA-4FD2-A5D7-074CEF9371AD}">
      <dgm:prSet/>
      <dgm:spPr/>
      <dgm:t>
        <a:bodyPr/>
        <a:lstStyle/>
        <a:p>
          <a:pPr rtl="0"/>
          <a:r>
            <a:rPr lang="en-US" dirty="0" smtClean="0"/>
            <a:t>Capture relevant metadata:</a:t>
          </a:r>
          <a:endParaRPr lang="en-US" dirty="0"/>
        </a:p>
      </dgm:t>
    </dgm:pt>
    <dgm:pt modelId="{2BB18186-953C-44E5-AD35-FD17D90F31A2}" type="parTrans" cxnId="{77DC981A-A082-4E2F-971F-DA3D3E01F831}">
      <dgm:prSet/>
      <dgm:spPr/>
      <dgm:t>
        <a:bodyPr/>
        <a:lstStyle/>
        <a:p>
          <a:endParaRPr lang="en-US"/>
        </a:p>
      </dgm:t>
    </dgm:pt>
    <dgm:pt modelId="{F39750D5-7592-4CD0-9DFA-C8EE94F6A46B}" type="sibTrans" cxnId="{77DC981A-A082-4E2F-971F-DA3D3E01F831}">
      <dgm:prSet/>
      <dgm:spPr/>
      <dgm:t>
        <a:bodyPr/>
        <a:lstStyle/>
        <a:p>
          <a:endParaRPr lang="en-US"/>
        </a:p>
      </dgm:t>
    </dgm:pt>
    <dgm:pt modelId="{F1DB0132-2A1A-4982-A97D-F2A5351E22A2}">
      <dgm:prSet/>
      <dgm:spPr/>
      <dgm:t>
        <a:bodyPr/>
        <a:lstStyle/>
        <a:p>
          <a:pPr rtl="0"/>
          <a:r>
            <a:rPr lang="en-US" smtClean="0"/>
            <a:t>Type of data</a:t>
          </a:r>
          <a:endParaRPr lang="en-US"/>
        </a:p>
      </dgm:t>
    </dgm:pt>
    <dgm:pt modelId="{1F84A6A3-0212-4586-A603-59F4A49FA9ED}" type="parTrans" cxnId="{79F95A42-B28B-4007-B4FE-68E426B34532}">
      <dgm:prSet/>
      <dgm:spPr/>
      <dgm:t>
        <a:bodyPr/>
        <a:lstStyle/>
        <a:p>
          <a:endParaRPr lang="en-US"/>
        </a:p>
      </dgm:t>
    </dgm:pt>
    <dgm:pt modelId="{C50ECD72-9294-4F43-AC6A-6F393E1F1763}" type="sibTrans" cxnId="{79F95A42-B28B-4007-B4FE-68E426B34532}">
      <dgm:prSet/>
      <dgm:spPr/>
      <dgm:t>
        <a:bodyPr/>
        <a:lstStyle/>
        <a:p>
          <a:endParaRPr lang="en-US"/>
        </a:p>
      </dgm:t>
    </dgm:pt>
    <dgm:pt modelId="{6F60530F-8E17-45D1-BFD1-4B8488FACD66}">
      <dgm:prSet/>
      <dgm:spPr/>
      <dgm:t>
        <a:bodyPr/>
        <a:lstStyle/>
        <a:p>
          <a:pPr rtl="0"/>
          <a:r>
            <a:rPr lang="en-US" smtClean="0"/>
            <a:t>Size of data</a:t>
          </a:r>
          <a:endParaRPr lang="en-US"/>
        </a:p>
      </dgm:t>
    </dgm:pt>
    <dgm:pt modelId="{459C8EFA-729E-4A5C-BE89-C7961287D102}" type="parTrans" cxnId="{714FA978-630F-47A1-91E2-F2DD4456B6FD}">
      <dgm:prSet/>
      <dgm:spPr/>
      <dgm:t>
        <a:bodyPr/>
        <a:lstStyle/>
        <a:p>
          <a:endParaRPr lang="en-US"/>
        </a:p>
      </dgm:t>
    </dgm:pt>
    <dgm:pt modelId="{D0F3EDD9-7DA5-41C1-B8E1-2FDB7785D949}" type="sibTrans" cxnId="{714FA978-630F-47A1-91E2-F2DD4456B6FD}">
      <dgm:prSet/>
      <dgm:spPr/>
      <dgm:t>
        <a:bodyPr/>
        <a:lstStyle/>
        <a:p>
          <a:endParaRPr lang="en-US"/>
        </a:p>
      </dgm:t>
    </dgm:pt>
    <dgm:pt modelId="{27F1CDB0-29F1-4DB9-B7C7-701A0637D56D}">
      <dgm:prSet/>
      <dgm:spPr/>
      <dgm:t>
        <a:bodyPr/>
        <a:lstStyle/>
        <a:p>
          <a:pPr rtl="0"/>
          <a:r>
            <a:rPr lang="en-US" smtClean="0"/>
            <a:t>Age of data</a:t>
          </a:r>
          <a:endParaRPr lang="en-US"/>
        </a:p>
      </dgm:t>
    </dgm:pt>
    <dgm:pt modelId="{0B765DBC-DB16-4B1E-B6D0-2DFB3CBACC34}" type="parTrans" cxnId="{649E0544-28C7-4EF7-8935-ADEC2BCEEAFC}">
      <dgm:prSet/>
      <dgm:spPr/>
      <dgm:t>
        <a:bodyPr/>
        <a:lstStyle/>
        <a:p>
          <a:endParaRPr lang="en-US"/>
        </a:p>
      </dgm:t>
    </dgm:pt>
    <dgm:pt modelId="{17EE9828-F0B9-43C9-9B44-ACB16DE493E9}" type="sibTrans" cxnId="{649E0544-28C7-4EF7-8935-ADEC2BCEEAFC}">
      <dgm:prSet/>
      <dgm:spPr/>
      <dgm:t>
        <a:bodyPr/>
        <a:lstStyle/>
        <a:p>
          <a:endParaRPr lang="en-US"/>
        </a:p>
      </dgm:t>
    </dgm:pt>
    <dgm:pt modelId="{16DFDB12-6D31-4984-B830-C085FA891655}">
      <dgm:prSet/>
      <dgm:spPr/>
      <dgm:t>
        <a:bodyPr/>
        <a:lstStyle/>
        <a:p>
          <a:pPr rtl="0"/>
          <a:r>
            <a:rPr lang="en-US" smtClean="0"/>
            <a:t>Migration Planning</a:t>
          </a:r>
          <a:endParaRPr lang="en-US"/>
        </a:p>
      </dgm:t>
    </dgm:pt>
    <dgm:pt modelId="{FBF2D715-E7FA-460C-9414-75ADB6686D08}" type="parTrans" cxnId="{450F6F35-00B6-4D18-9AC3-B4726BAEB20C}">
      <dgm:prSet/>
      <dgm:spPr/>
      <dgm:t>
        <a:bodyPr/>
        <a:lstStyle/>
        <a:p>
          <a:endParaRPr lang="en-US"/>
        </a:p>
      </dgm:t>
    </dgm:pt>
    <dgm:pt modelId="{67065507-BFEE-4A44-8B1F-ED46397A3E19}" type="sibTrans" cxnId="{450F6F35-00B6-4D18-9AC3-B4726BAEB20C}">
      <dgm:prSet/>
      <dgm:spPr/>
      <dgm:t>
        <a:bodyPr/>
        <a:lstStyle/>
        <a:p>
          <a:endParaRPr lang="en-US"/>
        </a:p>
      </dgm:t>
    </dgm:pt>
    <dgm:pt modelId="{A0EB6374-7832-422D-BC20-460C4245FB6F}">
      <dgm:prSet/>
      <dgm:spPr/>
      <dgm:t>
        <a:bodyPr/>
        <a:lstStyle/>
        <a:p>
          <a:pPr rtl="0"/>
          <a:r>
            <a:rPr lang="en-US" dirty="0" smtClean="0"/>
            <a:t>Should I move?</a:t>
          </a:r>
          <a:endParaRPr lang="en-US" dirty="0"/>
        </a:p>
      </dgm:t>
    </dgm:pt>
    <dgm:pt modelId="{A3459B02-6D4C-4F2D-9346-40F81F065B23}" type="parTrans" cxnId="{2BCCE6E8-B910-4779-9F6C-82235B19EE39}">
      <dgm:prSet/>
      <dgm:spPr/>
      <dgm:t>
        <a:bodyPr/>
        <a:lstStyle/>
        <a:p>
          <a:endParaRPr lang="en-US"/>
        </a:p>
      </dgm:t>
    </dgm:pt>
    <dgm:pt modelId="{D5CA9F2F-397A-4219-A1EF-D88EEDB12117}" type="sibTrans" cxnId="{2BCCE6E8-B910-4779-9F6C-82235B19EE39}">
      <dgm:prSet/>
      <dgm:spPr/>
      <dgm:t>
        <a:bodyPr/>
        <a:lstStyle/>
        <a:p>
          <a:endParaRPr lang="en-US"/>
        </a:p>
      </dgm:t>
    </dgm:pt>
    <dgm:pt modelId="{228FB177-8923-4E4B-A274-15D34639B4DA}">
      <dgm:prSet/>
      <dgm:spPr/>
      <dgm:t>
        <a:bodyPr/>
        <a:lstStyle/>
        <a:p>
          <a:pPr rtl="0"/>
          <a:r>
            <a:rPr lang="en-US" dirty="0" smtClean="0"/>
            <a:t>What should I do with:</a:t>
          </a:r>
          <a:endParaRPr lang="en-US" dirty="0"/>
        </a:p>
      </dgm:t>
    </dgm:pt>
    <dgm:pt modelId="{9B60256C-3FAB-4CF5-B47F-A9D370707B20}" type="parTrans" cxnId="{2E58D04D-8A67-4028-9A48-116F90C6D52A}">
      <dgm:prSet/>
      <dgm:spPr/>
      <dgm:t>
        <a:bodyPr/>
        <a:lstStyle/>
        <a:p>
          <a:endParaRPr lang="en-US"/>
        </a:p>
      </dgm:t>
    </dgm:pt>
    <dgm:pt modelId="{90629C95-0B68-409B-A1C2-232BD1B33EE3}" type="sibTrans" cxnId="{2E58D04D-8A67-4028-9A48-116F90C6D52A}">
      <dgm:prSet/>
      <dgm:spPr/>
      <dgm:t>
        <a:bodyPr/>
        <a:lstStyle/>
        <a:p>
          <a:endParaRPr lang="en-US"/>
        </a:p>
      </dgm:t>
    </dgm:pt>
    <dgm:pt modelId="{5B8320F4-6B9D-4BE5-902F-DCD7F102C8CD}">
      <dgm:prSet/>
      <dgm:spPr/>
      <dgm:t>
        <a:bodyPr/>
        <a:lstStyle/>
        <a:p>
          <a:pPr rtl="0"/>
          <a:r>
            <a:rPr lang="en-US" dirty="0" smtClean="0"/>
            <a:t>Web apps</a:t>
          </a:r>
          <a:endParaRPr lang="en-US" dirty="0"/>
        </a:p>
      </dgm:t>
    </dgm:pt>
    <dgm:pt modelId="{7C98AD11-6F60-4995-AF1D-328A0A26538D}" type="parTrans" cxnId="{F3255FFA-7677-4BCB-8E06-D9D16ACFF058}">
      <dgm:prSet/>
      <dgm:spPr/>
      <dgm:t>
        <a:bodyPr/>
        <a:lstStyle/>
        <a:p>
          <a:endParaRPr lang="en-US"/>
        </a:p>
      </dgm:t>
    </dgm:pt>
    <dgm:pt modelId="{AC221475-FC6C-4FD2-B4D2-C0E05620B145}" type="sibTrans" cxnId="{F3255FFA-7677-4BCB-8E06-D9D16ACFF058}">
      <dgm:prSet/>
      <dgm:spPr/>
      <dgm:t>
        <a:bodyPr/>
        <a:lstStyle/>
        <a:p>
          <a:endParaRPr lang="en-US"/>
        </a:p>
      </dgm:t>
    </dgm:pt>
    <dgm:pt modelId="{F66CB374-1CA4-4581-9E67-C6DDDAC20F4C}">
      <dgm:prSet/>
      <dgm:spPr/>
      <dgm:t>
        <a:bodyPr/>
        <a:lstStyle/>
        <a:p>
          <a:pPr rtl="0"/>
          <a:r>
            <a:rPr lang="en-US" dirty="0" smtClean="0"/>
            <a:t>Site collections</a:t>
          </a:r>
          <a:endParaRPr lang="en-US" dirty="0"/>
        </a:p>
      </dgm:t>
    </dgm:pt>
    <dgm:pt modelId="{CCC3CC3F-8D65-4E9C-AD84-A611D737DAA6}" type="parTrans" cxnId="{A46A2759-4E2A-4D77-8814-D88B7BB1702B}">
      <dgm:prSet/>
      <dgm:spPr/>
      <dgm:t>
        <a:bodyPr/>
        <a:lstStyle/>
        <a:p>
          <a:endParaRPr lang="en-US"/>
        </a:p>
      </dgm:t>
    </dgm:pt>
    <dgm:pt modelId="{FD5AB3B5-B0CB-4374-B170-6A1AEAC77583}" type="sibTrans" cxnId="{A46A2759-4E2A-4D77-8814-D88B7BB1702B}">
      <dgm:prSet/>
      <dgm:spPr/>
      <dgm:t>
        <a:bodyPr/>
        <a:lstStyle/>
        <a:p>
          <a:endParaRPr lang="en-US"/>
        </a:p>
      </dgm:t>
    </dgm:pt>
    <dgm:pt modelId="{20B4C1E6-F034-4706-9421-5A027FDC6843}">
      <dgm:prSet/>
      <dgm:spPr/>
      <dgm:t>
        <a:bodyPr/>
        <a:lstStyle/>
        <a:p>
          <a:pPr rtl="0"/>
          <a:r>
            <a:rPr lang="en-US" smtClean="0"/>
            <a:t>Sites</a:t>
          </a:r>
          <a:endParaRPr lang="en-US"/>
        </a:p>
      </dgm:t>
    </dgm:pt>
    <dgm:pt modelId="{A738B86E-671D-4D29-BA63-D7215FB43BAF}" type="parTrans" cxnId="{1B1AF6C5-11AB-408D-BB7F-11F11402E65B}">
      <dgm:prSet/>
      <dgm:spPr/>
      <dgm:t>
        <a:bodyPr/>
        <a:lstStyle/>
        <a:p>
          <a:endParaRPr lang="en-US"/>
        </a:p>
      </dgm:t>
    </dgm:pt>
    <dgm:pt modelId="{CFFD69EC-1C1C-403F-B1F4-E3F24C53DB6D}" type="sibTrans" cxnId="{1B1AF6C5-11AB-408D-BB7F-11F11402E65B}">
      <dgm:prSet/>
      <dgm:spPr/>
      <dgm:t>
        <a:bodyPr/>
        <a:lstStyle/>
        <a:p>
          <a:endParaRPr lang="en-US"/>
        </a:p>
      </dgm:t>
    </dgm:pt>
    <dgm:pt modelId="{4AD677A1-FBA1-40BB-B2B0-71AD4E0E6D97}">
      <dgm:prSet/>
      <dgm:spPr/>
      <dgm:t>
        <a:bodyPr/>
        <a:lstStyle/>
        <a:p>
          <a:pPr rtl="0"/>
          <a:r>
            <a:rPr lang="en-US" dirty="0" smtClean="0"/>
            <a:t>Document libraries</a:t>
          </a:r>
          <a:endParaRPr lang="en-US" dirty="0"/>
        </a:p>
      </dgm:t>
    </dgm:pt>
    <dgm:pt modelId="{CAA65B3F-441E-4DB0-867D-89D5DBD91316}" type="parTrans" cxnId="{6978B55C-B503-45E4-91B0-1FF8603E992A}">
      <dgm:prSet/>
      <dgm:spPr/>
      <dgm:t>
        <a:bodyPr/>
        <a:lstStyle/>
        <a:p>
          <a:endParaRPr lang="en-US"/>
        </a:p>
      </dgm:t>
    </dgm:pt>
    <dgm:pt modelId="{756A33F8-24DD-47C4-8112-4CD8ABAE5D04}" type="sibTrans" cxnId="{6978B55C-B503-45E4-91B0-1FF8603E992A}">
      <dgm:prSet/>
      <dgm:spPr/>
      <dgm:t>
        <a:bodyPr/>
        <a:lstStyle/>
        <a:p>
          <a:endParaRPr lang="en-US"/>
        </a:p>
      </dgm:t>
    </dgm:pt>
    <dgm:pt modelId="{9CEC44B8-B77F-4C20-A3B0-D65F5C28F8DD}">
      <dgm:prSet/>
      <dgm:spPr/>
      <dgm:t>
        <a:bodyPr/>
        <a:lstStyle/>
        <a:p>
          <a:pPr rtl="0"/>
          <a:r>
            <a:rPr lang="en-US" dirty="0" smtClean="0"/>
            <a:t>Should I move to online services?</a:t>
          </a:r>
          <a:endParaRPr lang="en-US" dirty="0"/>
        </a:p>
      </dgm:t>
    </dgm:pt>
    <dgm:pt modelId="{15687AD8-A9BD-4F89-A588-1C86BB09D7FC}" type="parTrans" cxnId="{92E7A9F8-4EB0-45FE-B9E3-E24B0E3E9FA9}">
      <dgm:prSet/>
      <dgm:spPr/>
      <dgm:t>
        <a:bodyPr/>
        <a:lstStyle/>
        <a:p>
          <a:endParaRPr lang="en-US"/>
        </a:p>
      </dgm:t>
    </dgm:pt>
    <dgm:pt modelId="{94592839-7E28-48B9-8F77-98773684CF2D}" type="sibTrans" cxnId="{92E7A9F8-4EB0-45FE-B9E3-E24B0E3E9FA9}">
      <dgm:prSet/>
      <dgm:spPr/>
      <dgm:t>
        <a:bodyPr/>
        <a:lstStyle/>
        <a:p>
          <a:endParaRPr lang="en-US"/>
        </a:p>
      </dgm:t>
    </dgm:pt>
    <dgm:pt modelId="{5DE562DB-8FB2-4BC4-B6BA-3B408B5B450D}" type="pres">
      <dgm:prSet presAssocID="{EDB03859-8AA7-467B-8548-07F84C30737D}" presName="linearFlow" presStyleCnt="0">
        <dgm:presLayoutVars>
          <dgm:dir/>
          <dgm:animLvl val="lvl"/>
          <dgm:resizeHandles val="exact"/>
        </dgm:presLayoutVars>
      </dgm:prSet>
      <dgm:spPr/>
      <dgm:t>
        <a:bodyPr/>
        <a:lstStyle/>
        <a:p>
          <a:endParaRPr lang="en-US"/>
        </a:p>
      </dgm:t>
    </dgm:pt>
    <dgm:pt modelId="{AB7E830C-4BF8-47C9-969A-D90D3D52D3EC}" type="pres">
      <dgm:prSet presAssocID="{843B8105-6081-4670-BEC8-A1C28BAEBC26}" presName="composite" presStyleCnt="0"/>
      <dgm:spPr/>
      <dgm:t>
        <a:bodyPr/>
        <a:lstStyle/>
        <a:p>
          <a:endParaRPr lang="fi-FI"/>
        </a:p>
      </dgm:t>
    </dgm:pt>
    <dgm:pt modelId="{9E3BA4C3-B9B4-4FC0-9199-9BF40BAE2753}" type="pres">
      <dgm:prSet presAssocID="{843B8105-6081-4670-BEC8-A1C28BAEBC26}" presName="parTx" presStyleLbl="node1" presStyleIdx="0" presStyleCnt="2">
        <dgm:presLayoutVars>
          <dgm:chMax val="0"/>
          <dgm:chPref val="0"/>
          <dgm:bulletEnabled val="1"/>
        </dgm:presLayoutVars>
      </dgm:prSet>
      <dgm:spPr/>
      <dgm:t>
        <a:bodyPr/>
        <a:lstStyle/>
        <a:p>
          <a:endParaRPr lang="en-US"/>
        </a:p>
      </dgm:t>
    </dgm:pt>
    <dgm:pt modelId="{CFF0B49B-CEC3-4D15-A807-346864EC1DD1}" type="pres">
      <dgm:prSet presAssocID="{843B8105-6081-4670-BEC8-A1C28BAEBC26}" presName="parSh" presStyleLbl="node1" presStyleIdx="0" presStyleCnt="2"/>
      <dgm:spPr/>
      <dgm:t>
        <a:bodyPr/>
        <a:lstStyle/>
        <a:p>
          <a:endParaRPr lang="en-US"/>
        </a:p>
      </dgm:t>
    </dgm:pt>
    <dgm:pt modelId="{8FE924EF-CC1A-472D-8645-0B5FA8006F1F}" type="pres">
      <dgm:prSet presAssocID="{843B8105-6081-4670-BEC8-A1C28BAEBC26}" presName="desTx" presStyleLbl="fgAcc1" presStyleIdx="0" presStyleCnt="2">
        <dgm:presLayoutVars>
          <dgm:bulletEnabled val="1"/>
        </dgm:presLayoutVars>
      </dgm:prSet>
      <dgm:spPr/>
      <dgm:t>
        <a:bodyPr/>
        <a:lstStyle/>
        <a:p>
          <a:endParaRPr lang="en-US"/>
        </a:p>
      </dgm:t>
    </dgm:pt>
    <dgm:pt modelId="{E5EB14BD-5A85-463F-9135-2D90201ADC7B}" type="pres">
      <dgm:prSet presAssocID="{B0D91FCA-881A-436E-9FED-3592197B43FA}" presName="sibTrans" presStyleLbl="sibTrans2D1" presStyleIdx="0" presStyleCnt="1"/>
      <dgm:spPr/>
      <dgm:t>
        <a:bodyPr/>
        <a:lstStyle/>
        <a:p>
          <a:endParaRPr lang="en-US"/>
        </a:p>
      </dgm:t>
    </dgm:pt>
    <dgm:pt modelId="{9D894055-2272-4B15-A49F-FFA5113854A9}" type="pres">
      <dgm:prSet presAssocID="{B0D91FCA-881A-436E-9FED-3592197B43FA}" presName="connTx" presStyleLbl="sibTrans2D1" presStyleIdx="0" presStyleCnt="1"/>
      <dgm:spPr/>
      <dgm:t>
        <a:bodyPr/>
        <a:lstStyle/>
        <a:p>
          <a:endParaRPr lang="en-US"/>
        </a:p>
      </dgm:t>
    </dgm:pt>
    <dgm:pt modelId="{B2F98042-32F5-401D-BA51-A12812DB7942}" type="pres">
      <dgm:prSet presAssocID="{16DFDB12-6D31-4984-B830-C085FA891655}" presName="composite" presStyleCnt="0"/>
      <dgm:spPr/>
      <dgm:t>
        <a:bodyPr/>
        <a:lstStyle/>
        <a:p>
          <a:endParaRPr lang="fi-FI"/>
        </a:p>
      </dgm:t>
    </dgm:pt>
    <dgm:pt modelId="{4ECD1C45-BBC0-47E9-95C8-CC3C92B91F5F}" type="pres">
      <dgm:prSet presAssocID="{16DFDB12-6D31-4984-B830-C085FA891655}" presName="parTx" presStyleLbl="node1" presStyleIdx="0" presStyleCnt="2">
        <dgm:presLayoutVars>
          <dgm:chMax val="0"/>
          <dgm:chPref val="0"/>
          <dgm:bulletEnabled val="1"/>
        </dgm:presLayoutVars>
      </dgm:prSet>
      <dgm:spPr/>
      <dgm:t>
        <a:bodyPr/>
        <a:lstStyle/>
        <a:p>
          <a:endParaRPr lang="en-US"/>
        </a:p>
      </dgm:t>
    </dgm:pt>
    <dgm:pt modelId="{7EAE8472-D215-4A2B-B883-9289B893140C}" type="pres">
      <dgm:prSet presAssocID="{16DFDB12-6D31-4984-B830-C085FA891655}" presName="parSh" presStyleLbl="node1" presStyleIdx="1" presStyleCnt="2"/>
      <dgm:spPr/>
      <dgm:t>
        <a:bodyPr/>
        <a:lstStyle/>
        <a:p>
          <a:endParaRPr lang="en-US"/>
        </a:p>
      </dgm:t>
    </dgm:pt>
    <dgm:pt modelId="{D49CBDD7-7380-44C8-BAE7-704DBDE226E7}" type="pres">
      <dgm:prSet presAssocID="{16DFDB12-6D31-4984-B830-C085FA891655}" presName="desTx" presStyleLbl="fgAcc1" presStyleIdx="1" presStyleCnt="2">
        <dgm:presLayoutVars>
          <dgm:bulletEnabled val="1"/>
        </dgm:presLayoutVars>
      </dgm:prSet>
      <dgm:spPr/>
      <dgm:t>
        <a:bodyPr/>
        <a:lstStyle/>
        <a:p>
          <a:endParaRPr lang="en-US"/>
        </a:p>
      </dgm:t>
    </dgm:pt>
  </dgm:ptLst>
  <dgm:cxnLst>
    <dgm:cxn modelId="{6093BC24-5482-4815-A296-47042CAD01C1}" type="presOf" srcId="{16DFDB12-6D31-4984-B830-C085FA891655}" destId="{4ECD1C45-BBC0-47E9-95C8-CC3C92B91F5F}" srcOrd="0" destOrd="0" presId="urn:microsoft.com/office/officeart/2005/8/layout/process3"/>
    <dgm:cxn modelId="{3863FDCF-6C3A-453B-8241-22ADA68E82AB}" type="presOf" srcId="{EDB03859-8AA7-467B-8548-07F84C30737D}" destId="{5DE562DB-8FB2-4BC4-B6BA-3B408B5B450D}" srcOrd="0" destOrd="0" presId="urn:microsoft.com/office/officeart/2005/8/layout/process3"/>
    <dgm:cxn modelId="{FB2A4A6A-7803-4056-A1FD-F72FDFC9C4F1}" type="presOf" srcId="{843B8105-6081-4670-BEC8-A1C28BAEBC26}" destId="{CFF0B49B-CEC3-4D15-A807-346864EC1DD1}" srcOrd="1" destOrd="0" presId="urn:microsoft.com/office/officeart/2005/8/layout/process3"/>
    <dgm:cxn modelId="{F3255FFA-7677-4BCB-8E06-D9D16ACFF058}" srcId="{228FB177-8923-4E4B-A274-15D34639B4DA}" destId="{5B8320F4-6B9D-4BE5-902F-DCD7F102C8CD}" srcOrd="0" destOrd="0" parTransId="{7C98AD11-6F60-4995-AF1D-328A0A26538D}" sibTransId="{AC221475-FC6C-4FD2-B4D2-C0E05620B145}"/>
    <dgm:cxn modelId="{4951564D-4AA3-4832-A11B-D2806BC1423A}" type="presOf" srcId="{9CEC44B8-B77F-4C20-A3B0-D65F5C28F8DD}" destId="{D49CBDD7-7380-44C8-BAE7-704DBDE226E7}" srcOrd="0" destOrd="1" presId="urn:microsoft.com/office/officeart/2005/8/layout/process3"/>
    <dgm:cxn modelId="{E6A7DC96-EFC8-421F-80A7-6448F1FB4E19}" type="presOf" srcId="{4AD677A1-FBA1-40BB-B2B0-71AD4E0E6D97}" destId="{D49CBDD7-7380-44C8-BAE7-704DBDE226E7}" srcOrd="0" destOrd="6" presId="urn:microsoft.com/office/officeart/2005/8/layout/process3"/>
    <dgm:cxn modelId="{2BCCE6E8-B910-4779-9F6C-82235B19EE39}" srcId="{16DFDB12-6D31-4984-B830-C085FA891655}" destId="{A0EB6374-7832-422D-BC20-460C4245FB6F}" srcOrd="0" destOrd="0" parTransId="{A3459B02-6D4C-4F2D-9346-40F81F065B23}" sibTransId="{D5CA9F2F-397A-4219-A1EF-D88EEDB12117}"/>
    <dgm:cxn modelId="{A46A2759-4E2A-4D77-8814-D88B7BB1702B}" srcId="{228FB177-8923-4E4B-A274-15D34639B4DA}" destId="{F66CB374-1CA4-4581-9E67-C6DDDAC20F4C}" srcOrd="1" destOrd="0" parTransId="{CCC3CC3F-8D65-4E9C-AD84-A611D737DAA6}" sibTransId="{FD5AB3B5-B0CB-4374-B170-6A1AEAC77583}"/>
    <dgm:cxn modelId="{649E0544-28C7-4EF7-8935-ADEC2BCEEAFC}" srcId="{DE61594E-A6CA-4FD2-A5D7-074CEF9371AD}" destId="{27F1CDB0-29F1-4DB9-B7C7-701A0637D56D}" srcOrd="2" destOrd="0" parTransId="{0B765DBC-DB16-4B1E-B6D0-2DFB3CBACC34}" sibTransId="{17EE9828-F0B9-43C9-9B44-ACB16DE493E9}"/>
    <dgm:cxn modelId="{2E58D04D-8A67-4028-9A48-116F90C6D52A}" srcId="{16DFDB12-6D31-4984-B830-C085FA891655}" destId="{228FB177-8923-4E4B-A274-15D34639B4DA}" srcOrd="2" destOrd="0" parTransId="{9B60256C-3FAB-4CF5-B47F-A9D370707B20}" sibTransId="{90629C95-0B68-409B-A1C2-232BD1B33EE3}"/>
    <dgm:cxn modelId="{5D1B82B3-BC4D-4846-9A5D-43204A100325}" type="presOf" srcId="{F66CB374-1CA4-4581-9E67-C6DDDAC20F4C}" destId="{D49CBDD7-7380-44C8-BAE7-704DBDE226E7}" srcOrd="0" destOrd="4" presId="urn:microsoft.com/office/officeart/2005/8/layout/process3"/>
    <dgm:cxn modelId="{E347CABC-02A7-4428-9414-1A44C3FCF1DF}" type="presOf" srcId="{6F60530F-8E17-45D1-BFD1-4B8488FACD66}" destId="{8FE924EF-CC1A-472D-8645-0B5FA8006F1F}" srcOrd="0" destOrd="2" presId="urn:microsoft.com/office/officeart/2005/8/layout/process3"/>
    <dgm:cxn modelId="{09179EF3-615E-47B9-9E49-43ACDAE0B47E}" type="presOf" srcId="{A0EB6374-7832-422D-BC20-460C4245FB6F}" destId="{D49CBDD7-7380-44C8-BAE7-704DBDE226E7}" srcOrd="0" destOrd="0" presId="urn:microsoft.com/office/officeart/2005/8/layout/process3"/>
    <dgm:cxn modelId="{2FA762BF-AD00-46F0-99F6-D295078B88C0}" srcId="{EDB03859-8AA7-467B-8548-07F84C30737D}" destId="{843B8105-6081-4670-BEC8-A1C28BAEBC26}" srcOrd="0" destOrd="0" parTransId="{31FE693C-B9B1-4923-9B56-FA424F122B32}" sibTransId="{B0D91FCA-881A-436E-9FED-3592197B43FA}"/>
    <dgm:cxn modelId="{91A263A3-8B26-406F-BFFD-08CD06D11F05}" type="presOf" srcId="{B0D91FCA-881A-436E-9FED-3592197B43FA}" destId="{9D894055-2272-4B15-A49F-FFA5113854A9}" srcOrd="1" destOrd="0" presId="urn:microsoft.com/office/officeart/2005/8/layout/process3"/>
    <dgm:cxn modelId="{DC435B42-1FD4-4362-B22C-843EDBCED5A4}" type="presOf" srcId="{228FB177-8923-4E4B-A274-15D34639B4DA}" destId="{D49CBDD7-7380-44C8-BAE7-704DBDE226E7}" srcOrd="0" destOrd="2" presId="urn:microsoft.com/office/officeart/2005/8/layout/process3"/>
    <dgm:cxn modelId="{B5CC856F-3FB9-4CF0-B432-596DD70DC4DF}" type="presOf" srcId="{5B8320F4-6B9D-4BE5-902F-DCD7F102C8CD}" destId="{D49CBDD7-7380-44C8-BAE7-704DBDE226E7}" srcOrd="0" destOrd="3" presId="urn:microsoft.com/office/officeart/2005/8/layout/process3"/>
    <dgm:cxn modelId="{5B230084-37C3-478B-9A3D-3F40DC1C2AC2}" type="presOf" srcId="{20B4C1E6-F034-4706-9421-5A027FDC6843}" destId="{D49CBDD7-7380-44C8-BAE7-704DBDE226E7}" srcOrd="0" destOrd="5" presId="urn:microsoft.com/office/officeart/2005/8/layout/process3"/>
    <dgm:cxn modelId="{607E2879-D96D-40AA-B62F-8C8DA6885316}" type="presOf" srcId="{843B8105-6081-4670-BEC8-A1C28BAEBC26}" destId="{9E3BA4C3-B9B4-4FC0-9199-9BF40BAE2753}" srcOrd="0" destOrd="0" presId="urn:microsoft.com/office/officeart/2005/8/layout/process3"/>
    <dgm:cxn modelId="{714FA978-630F-47A1-91E2-F2DD4456B6FD}" srcId="{DE61594E-A6CA-4FD2-A5D7-074CEF9371AD}" destId="{6F60530F-8E17-45D1-BFD1-4B8488FACD66}" srcOrd="1" destOrd="0" parTransId="{459C8EFA-729E-4A5C-BE89-C7961287D102}" sibTransId="{D0F3EDD9-7DA5-41C1-B8E1-2FDB7785D949}"/>
    <dgm:cxn modelId="{6978B55C-B503-45E4-91B0-1FF8603E992A}" srcId="{228FB177-8923-4E4B-A274-15D34639B4DA}" destId="{4AD677A1-FBA1-40BB-B2B0-71AD4E0E6D97}" srcOrd="3" destOrd="0" parTransId="{CAA65B3F-441E-4DB0-867D-89D5DBD91316}" sibTransId="{756A33F8-24DD-47C4-8112-4CD8ABAE5D04}"/>
    <dgm:cxn modelId="{886B144A-7DD1-4A3F-8DF6-D9450C0E59BC}" type="presOf" srcId="{F1DB0132-2A1A-4982-A97D-F2A5351E22A2}" destId="{8FE924EF-CC1A-472D-8645-0B5FA8006F1F}" srcOrd="0" destOrd="1" presId="urn:microsoft.com/office/officeart/2005/8/layout/process3"/>
    <dgm:cxn modelId="{79F95A42-B28B-4007-B4FE-68E426B34532}" srcId="{DE61594E-A6CA-4FD2-A5D7-074CEF9371AD}" destId="{F1DB0132-2A1A-4982-A97D-F2A5351E22A2}" srcOrd="0" destOrd="0" parTransId="{1F84A6A3-0212-4586-A603-59F4A49FA9ED}" sibTransId="{C50ECD72-9294-4F43-AC6A-6F393E1F1763}"/>
    <dgm:cxn modelId="{A499AA66-A125-4358-A167-49DF5C9ABE42}" type="presOf" srcId="{16DFDB12-6D31-4984-B830-C085FA891655}" destId="{7EAE8472-D215-4A2B-B883-9289B893140C}" srcOrd="1" destOrd="0" presId="urn:microsoft.com/office/officeart/2005/8/layout/process3"/>
    <dgm:cxn modelId="{92F6899D-C2A7-47C2-919D-B085075FFFA5}" type="presOf" srcId="{B0D91FCA-881A-436E-9FED-3592197B43FA}" destId="{E5EB14BD-5A85-463F-9135-2D90201ADC7B}" srcOrd="0" destOrd="0" presId="urn:microsoft.com/office/officeart/2005/8/layout/process3"/>
    <dgm:cxn modelId="{379CE7F4-CF18-4207-92CD-0D36AB79F5D1}" type="presOf" srcId="{DE61594E-A6CA-4FD2-A5D7-074CEF9371AD}" destId="{8FE924EF-CC1A-472D-8645-0B5FA8006F1F}" srcOrd="0" destOrd="0" presId="urn:microsoft.com/office/officeart/2005/8/layout/process3"/>
    <dgm:cxn modelId="{92E7A9F8-4EB0-45FE-B9E3-E24B0E3E9FA9}" srcId="{16DFDB12-6D31-4984-B830-C085FA891655}" destId="{9CEC44B8-B77F-4C20-A3B0-D65F5C28F8DD}" srcOrd="1" destOrd="0" parTransId="{15687AD8-A9BD-4F89-A588-1C86BB09D7FC}" sibTransId="{94592839-7E28-48B9-8F77-98773684CF2D}"/>
    <dgm:cxn modelId="{1B1AF6C5-11AB-408D-BB7F-11F11402E65B}" srcId="{228FB177-8923-4E4B-A274-15D34639B4DA}" destId="{20B4C1E6-F034-4706-9421-5A027FDC6843}" srcOrd="2" destOrd="0" parTransId="{A738B86E-671D-4D29-BA63-D7215FB43BAF}" sibTransId="{CFFD69EC-1C1C-403F-B1F4-E3F24C53DB6D}"/>
    <dgm:cxn modelId="{77DC981A-A082-4E2F-971F-DA3D3E01F831}" srcId="{843B8105-6081-4670-BEC8-A1C28BAEBC26}" destId="{DE61594E-A6CA-4FD2-A5D7-074CEF9371AD}" srcOrd="0" destOrd="0" parTransId="{2BB18186-953C-44E5-AD35-FD17D90F31A2}" sibTransId="{F39750D5-7592-4CD0-9DFA-C8EE94F6A46B}"/>
    <dgm:cxn modelId="{9C33869D-413B-4231-AA10-44F687C23904}" type="presOf" srcId="{27F1CDB0-29F1-4DB9-B7C7-701A0637D56D}" destId="{8FE924EF-CC1A-472D-8645-0B5FA8006F1F}" srcOrd="0" destOrd="3" presId="urn:microsoft.com/office/officeart/2005/8/layout/process3"/>
    <dgm:cxn modelId="{450F6F35-00B6-4D18-9AC3-B4726BAEB20C}" srcId="{EDB03859-8AA7-467B-8548-07F84C30737D}" destId="{16DFDB12-6D31-4984-B830-C085FA891655}" srcOrd="1" destOrd="0" parTransId="{FBF2D715-E7FA-460C-9414-75ADB6686D08}" sibTransId="{67065507-BFEE-4A44-8B1F-ED46397A3E19}"/>
    <dgm:cxn modelId="{C44D8C24-78E2-4D02-8FC8-E8CD3108F66B}" type="presParOf" srcId="{5DE562DB-8FB2-4BC4-B6BA-3B408B5B450D}" destId="{AB7E830C-4BF8-47C9-969A-D90D3D52D3EC}" srcOrd="0" destOrd="0" presId="urn:microsoft.com/office/officeart/2005/8/layout/process3"/>
    <dgm:cxn modelId="{7347C0E6-D0B4-48C4-8753-0521B4A2F32B}" type="presParOf" srcId="{AB7E830C-4BF8-47C9-969A-D90D3D52D3EC}" destId="{9E3BA4C3-B9B4-4FC0-9199-9BF40BAE2753}" srcOrd="0" destOrd="0" presId="urn:microsoft.com/office/officeart/2005/8/layout/process3"/>
    <dgm:cxn modelId="{F99C660E-E51E-4A3F-B0EC-AF6AEDED6360}" type="presParOf" srcId="{AB7E830C-4BF8-47C9-969A-D90D3D52D3EC}" destId="{CFF0B49B-CEC3-4D15-A807-346864EC1DD1}" srcOrd="1" destOrd="0" presId="urn:microsoft.com/office/officeart/2005/8/layout/process3"/>
    <dgm:cxn modelId="{41D016F2-1F2D-4314-8382-97593BCB1945}" type="presParOf" srcId="{AB7E830C-4BF8-47C9-969A-D90D3D52D3EC}" destId="{8FE924EF-CC1A-472D-8645-0B5FA8006F1F}" srcOrd="2" destOrd="0" presId="urn:microsoft.com/office/officeart/2005/8/layout/process3"/>
    <dgm:cxn modelId="{B6AB39A2-DD13-4F52-9ABA-4603D502F937}" type="presParOf" srcId="{5DE562DB-8FB2-4BC4-B6BA-3B408B5B450D}" destId="{E5EB14BD-5A85-463F-9135-2D90201ADC7B}" srcOrd="1" destOrd="0" presId="urn:microsoft.com/office/officeart/2005/8/layout/process3"/>
    <dgm:cxn modelId="{E14BCC1A-3A82-4E70-B7BE-484B4D4E1E3C}" type="presParOf" srcId="{E5EB14BD-5A85-463F-9135-2D90201ADC7B}" destId="{9D894055-2272-4B15-A49F-FFA5113854A9}" srcOrd="0" destOrd="0" presId="urn:microsoft.com/office/officeart/2005/8/layout/process3"/>
    <dgm:cxn modelId="{8389C7BA-F714-4442-9AD6-D679B21E3816}" type="presParOf" srcId="{5DE562DB-8FB2-4BC4-B6BA-3B408B5B450D}" destId="{B2F98042-32F5-401D-BA51-A12812DB7942}" srcOrd="2" destOrd="0" presId="urn:microsoft.com/office/officeart/2005/8/layout/process3"/>
    <dgm:cxn modelId="{89E81383-6F58-4DBE-9CCA-B02CB850B8F3}" type="presParOf" srcId="{B2F98042-32F5-401D-BA51-A12812DB7942}" destId="{4ECD1C45-BBC0-47E9-95C8-CC3C92B91F5F}" srcOrd="0" destOrd="0" presId="urn:microsoft.com/office/officeart/2005/8/layout/process3"/>
    <dgm:cxn modelId="{F9A7CD8E-7E2F-49D9-B7C8-1564923FDD6C}" type="presParOf" srcId="{B2F98042-32F5-401D-BA51-A12812DB7942}" destId="{7EAE8472-D215-4A2B-B883-9289B893140C}" srcOrd="1" destOrd="0" presId="urn:microsoft.com/office/officeart/2005/8/layout/process3"/>
    <dgm:cxn modelId="{2BCB2990-6180-468D-832A-94281D181380}" type="presParOf" srcId="{B2F98042-32F5-401D-BA51-A12812DB7942}" destId="{D49CBDD7-7380-44C8-BAE7-704DBDE226E7}" srcOrd="2" destOrd="0" presId="urn:microsoft.com/office/officeart/2005/8/layout/process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6AD3B4E-2F24-46AC-B4EF-2802C254D479}" type="doc">
      <dgm:prSet loTypeId="urn:microsoft.com/office/officeart/2005/8/layout/cycle5" loCatId="cycle" qsTypeId="urn:microsoft.com/office/officeart/2005/8/quickstyle/3d1" qsCatId="3D" csTypeId="urn:microsoft.com/office/officeart/2005/8/colors/accent2_2" csCatId="accent2" phldr="1"/>
      <dgm:spPr/>
      <dgm:t>
        <a:bodyPr/>
        <a:lstStyle/>
        <a:p>
          <a:endParaRPr lang="en-US"/>
        </a:p>
      </dgm:t>
    </dgm:pt>
    <dgm:pt modelId="{F44FE56D-CB18-4261-B1A7-D78B9DFAFCEC}">
      <dgm:prSet/>
      <dgm:spPr/>
      <dgm:t>
        <a:bodyPr/>
        <a:lstStyle/>
        <a:p>
          <a:pPr rtl="0"/>
          <a:r>
            <a:rPr lang="en-US" dirty="0" smtClean="0"/>
            <a:t>Define the selection criteria</a:t>
          </a:r>
          <a:endParaRPr lang="en-US" dirty="0"/>
        </a:p>
      </dgm:t>
    </dgm:pt>
    <dgm:pt modelId="{2AB8F09B-11B2-4065-B4EE-C5ACF25CF46C}" type="parTrans" cxnId="{43F311D9-36B4-4F0A-8878-057EEC6F8754}">
      <dgm:prSet/>
      <dgm:spPr/>
      <dgm:t>
        <a:bodyPr/>
        <a:lstStyle/>
        <a:p>
          <a:endParaRPr lang="en-US"/>
        </a:p>
      </dgm:t>
    </dgm:pt>
    <dgm:pt modelId="{60226368-8CEF-4384-BA5B-360D61220F3F}" type="sibTrans" cxnId="{43F311D9-36B4-4F0A-8878-057EEC6F8754}">
      <dgm:prSet>
        <dgm:style>
          <a:lnRef idx="2">
            <a:schemeClr val="accent3"/>
          </a:lnRef>
          <a:fillRef idx="0">
            <a:schemeClr val="accent3"/>
          </a:fillRef>
          <a:effectRef idx="1">
            <a:schemeClr val="accent3"/>
          </a:effectRef>
          <a:fontRef idx="minor">
            <a:schemeClr val="tx1"/>
          </a:fontRef>
        </dgm:style>
      </dgm:prSet>
      <dgm:spPr>
        <a:ln w="31750">
          <a:solidFill>
            <a:schemeClr val="tx1"/>
          </a:solidFill>
        </a:ln>
      </dgm:spPr>
      <dgm:t>
        <a:bodyPr/>
        <a:lstStyle/>
        <a:p>
          <a:endParaRPr lang="en-US"/>
        </a:p>
      </dgm:t>
    </dgm:pt>
    <dgm:pt modelId="{0426AB14-ECD3-47E9-829B-45E53ABD6966}">
      <dgm:prSet/>
      <dgm:spPr/>
      <dgm:t>
        <a:bodyPr/>
        <a:lstStyle/>
        <a:p>
          <a:pPr rtl="0"/>
          <a:r>
            <a:rPr lang="en-US" dirty="0" smtClean="0"/>
            <a:t>Assess how much content is left when criteria are applied</a:t>
          </a:r>
          <a:endParaRPr lang="en-US" dirty="0"/>
        </a:p>
      </dgm:t>
    </dgm:pt>
    <dgm:pt modelId="{D7844C2D-200B-41B1-84D9-C7C501584A32}" type="parTrans" cxnId="{F82341F7-93EC-4E3B-9438-7BF5EE480149}">
      <dgm:prSet/>
      <dgm:spPr/>
      <dgm:t>
        <a:bodyPr/>
        <a:lstStyle/>
        <a:p>
          <a:endParaRPr lang="en-US"/>
        </a:p>
      </dgm:t>
    </dgm:pt>
    <dgm:pt modelId="{46C58ADA-5D18-4239-8404-67F8B1ADE8BE}" type="sibTrans" cxnId="{F82341F7-93EC-4E3B-9438-7BF5EE480149}">
      <dgm:prSet>
        <dgm:style>
          <a:lnRef idx="2">
            <a:schemeClr val="accent3"/>
          </a:lnRef>
          <a:fillRef idx="0">
            <a:schemeClr val="accent3"/>
          </a:fillRef>
          <a:effectRef idx="1">
            <a:schemeClr val="accent3"/>
          </a:effectRef>
          <a:fontRef idx="minor">
            <a:schemeClr val="tx1"/>
          </a:fontRef>
        </dgm:style>
      </dgm:prSet>
      <dgm:spPr>
        <a:ln w="31750">
          <a:solidFill>
            <a:schemeClr val="tx1"/>
          </a:solidFill>
        </a:ln>
      </dgm:spPr>
      <dgm:t>
        <a:bodyPr/>
        <a:lstStyle/>
        <a:p>
          <a:endParaRPr lang="en-US"/>
        </a:p>
      </dgm:t>
    </dgm:pt>
    <dgm:pt modelId="{14F31C84-38F2-475F-A30F-09B471511D81}" type="pres">
      <dgm:prSet presAssocID="{66AD3B4E-2F24-46AC-B4EF-2802C254D479}" presName="cycle" presStyleCnt="0">
        <dgm:presLayoutVars>
          <dgm:dir/>
          <dgm:resizeHandles val="exact"/>
        </dgm:presLayoutVars>
      </dgm:prSet>
      <dgm:spPr/>
      <dgm:t>
        <a:bodyPr/>
        <a:lstStyle/>
        <a:p>
          <a:endParaRPr lang="en-US"/>
        </a:p>
      </dgm:t>
    </dgm:pt>
    <dgm:pt modelId="{C77E27C8-2E8D-404A-AE54-1AECEB4D8D2A}" type="pres">
      <dgm:prSet presAssocID="{F44FE56D-CB18-4261-B1A7-D78B9DFAFCEC}" presName="node" presStyleLbl="node1" presStyleIdx="0" presStyleCnt="2">
        <dgm:presLayoutVars>
          <dgm:bulletEnabled val="1"/>
        </dgm:presLayoutVars>
      </dgm:prSet>
      <dgm:spPr/>
      <dgm:t>
        <a:bodyPr/>
        <a:lstStyle/>
        <a:p>
          <a:endParaRPr lang="en-US"/>
        </a:p>
      </dgm:t>
    </dgm:pt>
    <dgm:pt modelId="{822755F8-5036-4048-9A66-A60A7493B074}" type="pres">
      <dgm:prSet presAssocID="{F44FE56D-CB18-4261-B1A7-D78B9DFAFCEC}" presName="spNode" presStyleCnt="0"/>
      <dgm:spPr/>
      <dgm:t>
        <a:bodyPr/>
        <a:lstStyle/>
        <a:p>
          <a:endParaRPr lang="fi-FI"/>
        </a:p>
      </dgm:t>
    </dgm:pt>
    <dgm:pt modelId="{E2E592BF-4B83-4D6F-B1E7-D180597CD771}" type="pres">
      <dgm:prSet presAssocID="{60226368-8CEF-4384-BA5B-360D61220F3F}" presName="sibTrans" presStyleLbl="sibTrans1D1" presStyleIdx="0" presStyleCnt="2"/>
      <dgm:spPr/>
      <dgm:t>
        <a:bodyPr/>
        <a:lstStyle/>
        <a:p>
          <a:endParaRPr lang="en-US"/>
        </a:p>
      </dgm:t>
    </dgm:pt>
    <dgm:pt modelId="{5D745F51-3F29-42AE-94DE-9CE833E87109}" type="pres">
      <dgm:prSet presAssocID="{0426AB14-ECD3-47E9-829B-45E53ABD6966}" presName="node" presStyleLbl="node1" presStyleIdx="1" presStyleCnt="2">
        <dgm:presLayoutVars>
          <dgm:bulletEnabled val="1"/>
        </dgm:presLayoutVars>
      </dgm:prSet>
      <dgm:spPr/>
      <dgm:t>
        <a:bodyPr/>
        <a:lstStyle/>
        <a:p>
          <a:endParaRPr lang="en-US"/>
        </a:p>
      </dgm:t>
    </dgm:pt>
    <dgm:pt modelId="{416E9E53-D082-45E6-938F-380611AC1F00}" type="pres">
      <dgm:prSet presAssocID="{0426AB14-ECD3-47E9-829B-45E53ABD6966}" presName="spNode" presStyleCnt="0"/>
      <dgm:spPr/>
      <dgm:t>
        <a:bodyPr/>
        <a:lstStyle/>
        <a:p>
          <a:endParaRPr lang="fi-FI"/>
        </a:p>
      </dgm:t>
    </dgm:pt>
    <dgm:pt modelId="{F1CD19F6-9315-42FF-8D57-730F3A69A318}" type="pres">
      <dgm:prSet presAssocID="{46C58ADA-5D18-4239-8404-67F8B1ADE8BE}" presName="sibTrans" presStyleLbl="sibTrans1D1" presStyleIdx="1" presStyleCnt="2"/>
      <dgm:spPr/>
      <dgm:t>
        <a:bodyPr/>
        <a:lstStyle/>
        <a:p>
          <a:endParaRPr lang="en-US"/>
        </a:p>
      </dgm:t>
    </dgm:pt>
  </dgm:ptLst>
  <dgm:cxnLst>
    <dgm:cxn modelId="{43F311D9-36B4-4F0A-8878-057EEC6F8754}" srcId="{66AD3B4E-2F24-46AC-B4EF-2802C254D479}" destId="{F44FE56D-CB18-4261-B1A7-D78B9DFAFCEC}" srcOrd="0" destOrd="0" parTransId="{2AB8F09B-11B2-4065-B4EE-C5ACF25CF46C}" sibTransId="{60226368-8CEF-4384-BA5B-360D61220F3F}"/>
    <dgm:cxn modelId="{8A62C5FB-AFB8-4072-BCFB-9218197D333D}" type="presOf" srcId="{60226368-8CEF-4384-BA5B-360D61220F3F}" destId="{E2E592BF-4B83-4D6F-B1E7-D180597CD771}" srcOrd="0" destOrd="0" presId="urn:microsoft.com/office/officeart/2005/8/layout/cycle5"/>
    <dgm:cxn modelId="{1434F282-6977-44D4-9B5B-C1346358A306}" type="presOf" srcId="{66AD3B4E-2F24-46AC-B4EF-2802C254D479}" destId="{14F31C84-38F2-475F-A30F-09B471511D81}" srcOrd="0" destOrd="0" presId="urn:microsoft.com/office/officeart/2005/8/layout/cycle5"/>
    <dgm:cxn modelId="{36806786-1F80-4FED-903C-5877682AECD0}" type="presOf" srcId="{0426AB14-ECD3-47E9-829B-45E53ABD6966}" destId="{5D745F51-3F29-42AE-94DE-9CE833E87109}" srcOrd="0" destOrd="0" presId="urn:microsoft.com/office/officeart/2005/8/layout/cycle5"/>
    <dgm:cxn modelId="{F82341F7-93EC-4E3B-9438-7BF5EE480149}" srcId="{66AD3B4E-2F24-46AC-B4EF-2802C254D479}" destId="{0426AB14-ECD3-47E9-829B-45E53ABD6966}" srcOrd="1" destOrd="0" parTransId="{D7844C2D-200B-41B1-84D9-C7C501584A32}" sibTransId="{46C58ADA-5D18-4239-8404-67F8B1ADE8BE}"/>
    <dgm:cxn modelId="{4920FE84-A9BA-44FD-A67A-058935F84077}" type="presOf" srcId="{F44FE56D-CB18-4261-B1A7-D78B9DFAFCEC}" destId="{C77E27C8-2E8D-404A-AE54-1AECEB4D8D2A}" srcOrd="0" destOrd="0" presId="urn:microsoft.com/office/officeart/2005/8/layout/cycle5"/>
    <dgm:cxn modelId="{F7F0059F-A457-4AB4-BCA5-1C527D1A7ACD}" type="presOf" srcId="{46C58ADA-5D18-4239-8404-67F8B1ADE8BE}" destId="{F1CD19F6-9315-42FF-8D57-730F3A69A318}" srcOrd="0" destOrd="0" presId="urn:microsoft.com/office/officeart/2005/8/layout/cycle5"/>
    <dgm:cxn modelId="{72B0C1E2-012D-4DB9-8252-F5E9748DC315}" type="presParOf" srcId="{14F31C84-38F2-475F-A30F-09B471511D81}" destId="{C77E27C8-2E8D-404A-AE54-1AECEB4D8D2A}" srcOrd="0" destOrd="0" presId="urn:microsoft.com/office/officeart/2005/8/layout/cycle5"/>
    <dgm:cxn modelId="{692884CE-FD12-4163-B1D5-C50F8B4B854D}" type="presParOf" srcId="{14F31C84-38F2-475F-A30F-09B471511D81}" destId="{822755F8-5036-4048-9A66-A60A7493B074}" srcOrd="1" destOrd="0" presId="urn:microsoft.com/office/officeart/2005/8/layout/cycle5"/>
    <dgm:cxn modelId="{8912B2CD-4137-41C8-ADB2-53FA6E01A86C}" type="presParOf" srcId="{14F31C84-38F2-475F-A30F-09B471511D81}" destId="{E2E592BF-4B83-4D6F-B1E7-D180597CD771}" srcOrd="2" destOrd="0" presId="urn:microsoft.com/office/officeart/2005/8/layout/cycle5"/>
    <dgm:cxn modelId="{E14330FB-9E8E-439D-8868-AFC52663518F}" type="presParOf" srcId="{14F31C84-38F2-475F-A30F-09B471511D81}" destId="{5D745F51-3F29-42AE-94DE-9CE833E87109}" srcOrd="3" destOrd="0" presId="urn:microsoft.com/office/officeart/2005/8/layout/cycle5"/>
    <dgm:cxn modelId="{66CE1113-1C9A-4069-AE1A-B64CF9196116}" type="presParOf" srcId="{14F31C84-38F2-475F-A30F-09B471511D81}" destId="{416E9E53-D082-45E6-938F-380611AC1F00}" srcOrd="4" destOrd="0" presId="urn:microsoft.com/office/officeart/2005/8/layout/cycle5"/>
    <dgm:cxn modelId="{2BD64120-29AC-498F-B15F-F88AD405D75B}" type="presParOf" srcId="{14F31C84-38F2-475F-A30F-09B471511D81}" destId="{F1CD19F6-9315-42FF-8D57-730F3A69A318}" srcOrd="5" destOrd="0" presId="urn:microsoft.com/office/officeart/2005/8/layout/cycle5"/>
  </dgm:cxnLst>
  <dgm:bg/>
  <dgm:whole/>
  <dgm:extLst>
    <a:ext uri="http://schemas.microsoft.com/office/drawing/2008/diagram">
      <dsp:dataModelExt xmlns:dsp="http://schemas.microsoft.com/office/drawing/2008/diagram" relId="rId8" minVer="http://schemas.openxmlformats.org/drawingml/2006/diagram"/>
    </a:ext>
    <a:ext uri="{C62137D5-CB1D-491B-B009-E17868A290BF}">
      <dgm14:recolorImg xmlns:dgm14="http://schemas.microsoft.com/office/drawing/2010/diagram" val="1"/>
    </a:ext>
  </dgm:extLst>
</dgm:dataModel>
</file>

<file path=ppt/diagrams/data5.xml><?xml version="1.0" encoding="utf-8"?>
<dgm:dataModel xmlns:dgm="http://schemas.openxmlformats.org/drawingml/2006/diagram" xmlns:a="http://schemas.openxmlformats.org/drawingml/2006/main">
  <dgm:ptLst>
    <dgm:pt modelId="{C4B752DD-D85F-4973-814F-A9BE6754D5DA}" type="doc">
      <dgm:prSet loTypeId="urn:microsoft.com/office/officeart/2005/8/layout/list1" loCatId="list" qsTypeId="urn:microsoft.com/office/officeart/2005/8/quickstyle/simple3" qsCatId="simple" csTypeId="urn:microsoft.com/office/officeart/2005/8/colors/accent2_3" csCatId="accent2" phldr="1"/>
      <dgm:spPr/>
      <dgm:t>
        <a:bodyPr/>
        <a:lstStyle/>
        <a:p>
          <a:endParaRPr lang="en-US"/>
        </a:p>
      </dgm:t>
    </dgm:pt>
    <dgm:pt modelId="{49EFA5DD-6DCE-4254-B2A3-D156C4493A91}">
      <dgm:prSet/>
      <dgm:spPr/>
      <dgm:t>
        <a:bodyPr/>
        <a:lstStyle/>
        <a:p>
          <a:pPr rtl="0"/>
          <a:r>
            <a:rPr lang="en-US" dirty="0" smtClean="0"/>
            <a:t>End-User Customizations</a:t>
          </a:r>
          <a:endParaRPr lang="en-US" dirty="0"/>
        </a:p>
      </dgm:t>
    </dgm:pt>
    <dgm:pt modelId="{C63C9184-C94E-4440-84FD-CC45F55707BD}" type="parTrans" cxnId="{30CAB097-2E28-4CA4-931D-1CC70D473DCC}">
      <dgm:prSet/>
      <dgm:spPr/>
      <dgm:t>
        <a:bodyPr/>
        <a:lstStyle/>
        <a:p>
          <a:endParaRPr lang="en-US"/>
        </a:p>
      </dgm:t>
    </dgm:pt>
    <dgm:pt modelId="{9C957A28-FECD-4A80-8D00-92A8832F0A86}" type="sibTrans" cxnId="{30CAB097-2E28-4CA4-931D-1CC70D473DCC}">
      <dgm:prSet/>
      <dgm:spPr/>
      <dgm:t>
        <a:bodyPr/>
        <a:lstStyle/>
        <a:p>
          <a:endParaRPr lang="en-US"/>
        </a:p>
      </dgm:t>
    </dgm:pt>
    <dgm:pt modelId="{91BE6611-65AC-4A51-89A2-FE5A85BC8DFB}">
      <dgm:prSet/>
      <dgm:spPr/>
      <dgm:t>
        <a:bodyPr/>
        <a:lstStyle/>
        <a:p>
          <a:pPr rtl="0"/>
          <a:r>
            <a:rPr lang="en-US" dirty="0" smtClean="0"/>
            <a:t>Content, Web Parts, etc.</a:t>
          </a:r>
          <a:endParaRPr lang="en-US" dirty="0"/>
        </a:p>
      </dgm:t>
    </dgm:pt>
    <dgm:pt modelId="{31BB3C3F-0586-428F-B734-7FD3D7DD3542}" type="parTrans" cxnId="{3F480FC7-DC07-4820-A3BE-9E5BB3F745CB}">
      <dgm:prSet/>
      <dgm:spPr/>
      <dgm:t>
        <a:bodyPr/>
        <a:lstStyle/>
        <a:p>
          <a:endParaRPr lang="en-US"/>
        </a:p>
      </dgm:t>
    </dgm:pt>
    <dgm:pt modelId="{4637A5D9-A25E-4814-A5BA-44DECCE75DD9}" type="sibTrans" cxnId="{3F480FC7-DC07-4820-A3BE-9E5BB3F745CB}">
      <dgm:prSet/>
      <dgm:spPr/>
      <dgm:t>
        <a:bodyPr/>
        <a:lstStyle/>
        <a:p>
          <a:endParaRPr lang="en-US"/>
        </a:p>
      </dgm:t>
    </dgm:pt>
    <dgm:pt modelId="{3114F451-52E6-4D59-99AC-FE840E9C00B6}">
      <dgm:prSet/>
      <dgm:spPr/>
      <dgm:t>
        <a:bodyPr/>
        <a:lstStyle/>
        <a:p>
          <a:pPr rtl="0"/>
          <a:r>
            <a:rPr lang="en-US" dirty="0" smtClean="0"/>
            <a:t>Authored Customizations</a:t>
          </a:r>
          <a:endParaRPr lang="en-US" dirty="0"/>
        </a:p>
      </dgm:t>
    </dgm:pt>
    <dgm:pt modelId="{CA195CA2-4573-4F6A-9B2A-D67E2F51E64E}" type="parTrans" cxnId="{A4C9B3E6-8A1A-40A8-835A-C0ADEACE5EC1}">
      <dgm:prSet/>
      <dgm:spPr/>
      <dgm:t>
        <a:bodyPr/>
        <a:lstStyle/>
        <a:p>
          <a:endParaRPr lang="en-US"/>
        </a:p>
      </dgm:t>
    </dgm:pt>
    <dgm:pt modelId="{6915317E-7E63-4006-AF16-42AF3B8E54FA}" type="sibTrans" cxnId="{A4C9B3E6-8A1A-40A8-835A-C0ADEACE5EC1}">
      <dgm:prSet/>
      <dgm:spPr/>
      <dgm:t>
        <a:bodyPr/>
        <a:lstStyle/>
        <a:p>
          <a:endParaRPr lang="en-US"/>
        </a:p>
      </dgm:t>
    </dgm:pt>
    <dgm:pt modelId="{4C1F63C7-B768-4F6F-BD70-DF3E67B9AE7E}">
      <dgm:prSet/>
      <dgm:spPr/>
      <dgm:t>
        <a:bodyPr/>
        <a:lstStyle/>
        <a:p>
          <a:pPr rtl="0"/>
          <a:r>
            <a:rPr lang="en-US" smtClean="0"/>
            <a:t>Page layouts, master pages, etc. </a:t>
          </a:r>
          <a:endParaRPr lang="en-US"/>
        </a:p>
      </dgm:t>
    </dgm:pt>
    <dgm:pt modelId="{A4D1270A-1B04-4928-836E-239DF2BF7F45}" type="parTrans" cxnId="{9D14E2DF-C415-4886-9FF2-5D2F4F61E692}">
      <dgm:prSet/>
      <dgm:spPr/>
      <dgm:t>
        <a:bodyPr/>
        <a:lstStyle/>
        <a:p>
          <a:endParaRPr lang="en-US"/>
        </a:p>
      </dgm:t>
    </dgm:pt>
    <dgm:pt modelId="{446DBD77-ABBB-4FCF-8240-64B7FEBCA309}" type="sibTrans" cxnId="{9D14E2DF-C415-4886-9FF2-5D2F4F61E692}">
      <dgm:prSet/>
      <dgm:spPr/>
      <dgm:t>
        <a:bodyPr/>
        <a:lstStyle/>
        <a:p>
          <a:endParaRPr lang="en-US"/>
        </a:p>
      </dgm:t>
    </dgm:pt>
    <dgm:pt modelId="{5D8A2BE5-140F-4992-9D66-A3512D60B38C}">
      <dgm:prSet/>
      <dgm:spPr/>
      <dgm:t>
        <a:bodyPr/>
        <a:lstStyle/>
        <a:p>
          <a:pPr rtl="0"/>
          <a:r>
            <a:rPr lang="en-US" dirty="0" smtClean="0"/>
            <a:t>Developed Customizations</a:t>
          </a:r>
          <a:endParaRPr lang="en-US" dirty="0"/>
        </a:p>
      </dgm:t>
    </dgm:pt>
    <dgm:pt modelId="{F02CBC11-F66A-4BAA-863C-CA4421950227}" type="parTrans" cxnId="{146BD8FC-C8BC-4F8C-9253-8F8F01D0FE1D}">
      <dgm:prSet/>
      <dgm:spPr/>
      <dgm:t>
        <a:bodyPr/>
        <a:lstStyle/>
        <a:p>
          <a:endParaRPr lang="en-US"/>
        </a:p>
      </dgm:t>
    </dgm:pt>
    <dgm:pt modelId="{E4B63D5F-6FDB-4F20-907F-1D3B44918895}" type="sibTrans" cxnId="{146BD8FC-C8BC-4F8C-9253-8F8F01D0FE1D}">
      <dgm:prSet/>
      <dgm:spPr/>
      <dgm:t>
        <a:bodyPr/>
        <a:lstStyle/>
        <a:p>
          <a:endParaRPr lang="en-US"/>
        </a:p>
      </dgm:t>
    </dgm:pt>
    <dgm:pt modelId="{D1C71F9B-B085-400D-BA8C-0B65AD7B7D09}">
      <dgm:prSet/>
      <dgm:spPr/>
      <dgm:t>
        <a:bodyPr/>
        <a:lstStyle/>
        <a:p>
          <a:pPr rtl="0"/>
          <a:r>
            <a:rPr lang="en-US" dirty="0" smtClean="0"/>
            <a:t>Compiled code, timer jobs, etc.</a:t>
          </a:r>
          <a:endParaRPr lang="en-US" dirty="0"/>
        </a:p>
      </dgm:t>
    </dgm:pt>
    <dgm:pt modelId="{474A3723-325D-456F-AE7F-1979B5D5A489}" type="parTrans" cxnId="{E6C2C588-DD5B-456D-B3E7-4C98B1962E61}">
      <dgm:prSet/>
      <dgm:spPr/>
      <dgm:t>
        <a:bodyPr/>
        <a:lstStyle/>
        <a:p>
          <a:endParaRPr lang="en-US"/>
        </a:p>
      </dgm:t>
    </dgm:pt>
    <dgm:pt modelId="{C2B6EF93-94EA-4E4E-B1B6-756603CD650A}" type="sibTrans" cxnId="{E6C2C588-DD5B-456D-B3E7-4C98B1962E61}">
      <dgm:prSet/>
      <dgm:spPr/>
      <dgm:t>
        <a:bodyPr/>
        <a:lstStyle/>
        <a:p>
          <a:endParaRPr lang="en-US"/>
        </a:p>
      </dgm:t>
    </dgm:pt>
    <dgm:pt modelId="{53A223B4-C059-47DE-A355-AED66A592F64}" type="pres">
      <dgm:prSet presAssocID="{C4B752DD-D85F-4973-814F-A9BE6754D5DA}" presName="linear" presStyleCnt="0">
        <dgm:presLayoutVars>
          <dgm:dir/>
          <dgm:animLvl val="lvl"/>
          <dgm:resizeHandles val="exact"/>
        </dgm:presLayoutVars>
      </dgm:prSet>
      <dgm:spPr/>
      <dgm:t>
        <a:bodyPr/>
        <a:lstStyle/>
        <a:p>
          <a:endParaRPr lang="en-US"/>
        </a:p>
      </dgm:t>
    </dgm:pt>
    <dgm:pt modelId="{A19CC9F6-8F04-4BB3-A730-9712145A8BC0}" type="pres">
      <dgm:prSet presAssocID="{49EFA5DD-6DCE-4254-B2A3-D156C4493A91}" presName="parentLin" presStyleCnt="0"/>
      <dgm:spPr/>
      <dgm:t>
        <a:bodyPr/>
        <a:lstStyle/>
        <a:p>
          <a:endParaRPr lang="fi-FI"/>
        </a:p>
      </dgm:t>
    </dgm:pt>
    <dgm:pt modelId="{46369BB7-9E88-4ABC-BAA2-EAB284555174}" type="pres">
      <dgm:prSet presAssocID="{49EFA5DD-6DCE-4254-B2A3-D156C4493A91}" presName="parentLeftMargin" presStyleLbl="node1" presStyleIdx="0" presStyleCnt="3"/>
      <dgm:spPr/>
      <dgm:t>
        <a:bodyPr/>
        <a:lstStyle/>
        <a:p>
          <a:endParaRPr lang="en-US"/>
        </a:p>
      </dgm:t>
    </dgm:pt>
    <dgm:pt modelId="{0BDE42EF-EE26-41EA-8164-D60B71434C8B}" type="pres">
      <dgm:prSet presAssocID="{49EFA5DD-6DCE-4254-B2A3-D156C4493A91}" presName="parentText" presStyleLbl="node1" presStyleIdx="0" presStyleCnt="3">
        <dgm:presLayoutVars>
          <dgm:chMax val="0"/>
          <dgm:bulletEnabled val="1"/>
        </dgm:presLayoutVars>
      </dgm:prSet>
      <dgm:spPr/>
      <dgm:t>
        <a:bodyPr/>
        <a:lstStyle/>
        <a:p>
          <a:endParaRPr lang="en-US"/>
        </a:p>
      </dgm:t>
    </dgm:pt>
    <dgm:pt modelId="{63F1523B-1D20-4D7B-98C4-20BD64612D62}" type="pres">
      <dgm:prSet presAssocID="{49EFA5DD-6DCE-4254-B2A3-D156C4493A91}" presName="negativeSpace" presStyleCnt="0"/>
      <dgm:spPr/>
      <dgm:t>
        <a:bodyPr/>
        <a:lstStyle/>
        <a:p>
          <a:endParaRPr lang="fi-FI"/>
        </a:p>
      </dgm:t>
    </dgm:pt>
    <dgm:pt modelId="{0B39DD25-0BF6-4605-A0DE-5544FD8830AD}" type="pres">
      <dgm:prSet presAssocID="{49EFA5DD-6DCE-4254-B2A3-D156C4493A91}" presName="childText" presStyleLbl="conFgAcc1" presStyleIdx="0" presStyleCnt="3">
        <dgm:presLayoutVars>
          <dgm:bulletEnabled val="1"/>
        </dgm:presLayoutVars>
      </dgm:prSet>
      <dgm:spPr/>
      <dgm:t>
        <a:bodyPr/>
        <a:lstStyle/>
        <a:p>
          <a:endParaRPr lang="en-US"/>
        </a:p>
      </dgm:t>
    </dgm:pt>
    <dgm:pt modelId="{E191B87C-21D8-4D4C-AD4B-57BCA7B6CF88}" type="pres">
      <dgm:prSet presAssocID="{9C957A28-FECD-4A80-8D00-92A8832F0A86}" presName="spaceBetweenRectangles" presStyleCnt="0"/>
      <dgm:spPr/>
      <dgm:t>
        <a:bodyPr/>
        <a:lstStyle/>
        <a:p>
          <a:endParaRPr lang="fi-FI"/>
        </a:p>
      </dgm:t>
    </dgm:pt>
    <dgm:pt modelId="{28E31150-97FF-4192-BDF9-C6F002C562BF}" type="pres">
      <dgm:prSet presAssocID="{3114F451-52E6-4D59-99AC-FE840E9C00B6}" presName="parentLin" presStyleCnt="0"/>
      <dgm:spPr/>
      <dgm:t>
        <a:bodyPr/>
        <a:lstStyle/>
        <a:p>
          <a:endParaRPr lang="fi-FI"/>
        </a:p>
      </dgm:t>
    </dgm:pt>
    <dgm:pt modelId="{C10FF49C-196B-49BB-9B2A-7B0577AFBBFB}" type="pres">
      <dgm:prSet presAssocID="{3114F451-52E6-4D59-99AC-FE840E9C00B6}" presName="parentLeftMargin" presStyleLbl="node1" presStyleIdx="0" presStyleCnt="3"/>
      <dgm:spPr/>
      <dgm:t>
        <a:bodyPr/>
        <a:lstStyle/>
        <a:p>
          <a:endParaRPr lang="en-US"/>
        </a:p>
      </dgm:t>
    </dgm:pt>
    <dgm:pt modelId="{EFFACEB7-1388-44C4-9519-4FE6F5ADA096}" type="pres">
      <dgm:prSet presAssocID="{3114F451-52E6-4D59-99AC-FE840E9C00B6}" presName="parentText" presStyleLbl="node1" presStyleIdx="1" presStyleCnt="3">
        <dgm:presLayoutVars>
          <dgm:chMax val="0"/>
          <dgm:bulletEnabled val="1"/>
        </dgm:presLayoutVars>
      </dgm:prSet>
      <dgm:spPr/>
      <dgm:t>
        <a:bodyPr/>
        <a:lstStyle/>
        <a:p>
          <a:endParaRPr lang="en-US"/>
        </a:p>
      </dgm:t>
    </dgm:pt>
    <dgm:pt modelId="{D85C8E70-B1A2-4051-BEF8-04CA96C3FA69}" type="pres">
      <dgm:prSet presAssocID="{3114F451-52E6-4D59-99AC-FE840E9C00B6}" presName="negativeSpace" presStyleCnt="0"/>
      <dgm:spPr/>
      <dgm:t>
        <a:bodyPr/>
        <a:lstStyle/>
        <a:p>
          <a:endParaRPr lang="fi-FI"/>
        </a:p>
      </dgm:t>
    </dgm:pt>
    <dgm:pt modelId="{5DFC6A49-D10B-417F-BB60-45FD3245C370}" type="pres">
      <dgm:prSet presAssocID="{3114F451-52E6-4D59-99AC-FE840E9C00B6}" presName="childText" presStyleLbl="conFgAcc1" presStyleIdx="1" presStyleCnt="3">
        <dgm:presLayoutVars>
          <dgm:bulletEnabled val="1"/>
        </dgm:presLayoutVars>
      </dgm:prSet>
      <dgm:spPr/>
      <dgm:t>
        <a:bodyPr/>
        <a:lstStyle/>
        <a:p>
          <a:endParaRPr lang="en-US"/>
        </a:p>
      </dgm:t>
    </dgm:pt>
    <dgm:pt modelId="{1639D8CF-3AE9-43C6-9F5F-73B6073DB556}" type="pres">
      <dgm:prSet presAssocID="{6915317E-7E63-4006-AF16-42AF3B8E54FA}" presName="spaceBetweenRectangles" presStyleCnt="0"/>
      <dgm:spPr/>
      <dgm:t>
        <a:bodyPr/>
        <a:lstStyle/>
        <a:p>
          <a:endParaRPr lang="fi-FI"/>
        </a:p>
      </dgm:t>
    </dgm:pt>
    <dgm:pt modelId="{35CCC82C-C758-439E-9E98-EAD30CA08EE5}" type="pres">
      <dgm:prSet presAssocID="{5D8A2BE5-140F-4992-9D66-A3512D60B38C}" presName="parentLin" presStyleCnt="0"/>
      <dgm:spPr/>
      <dgm:t>
        <a:bodyPr/>
        <a:lstStyle/>
        <a:p>
          <a:endParaRPr lang="fi-FI"/>
        </a:p>
      </dgm:t>
    </dgm:pt>
    <dgm:pt modelId="{E1A9238C-F769-4B76-8304-55148FD31127}" type="pres">
      <dgm:prSet presAssocID="{5D8A2BE5-140F-4992-9D66-A3512D60B38C}" presName="parentLeftMargin" presStyleLbl="node1" presStyleIdx="1" presStyleCnt="3"/>
      <dgm:spPr/>
      <dgm:t>
        <a:bodyPr/>
        <a:lstStyle/>
        <a:p>
          <a:endParaRPr lang="en-US"/>
        </a:p>
      </dgm:t>
    </dgm:pt>
    <dgm:pt modelId="{D02D46FE-8A3B-4289-9A9A-42E63AB92487}" type="pres">
      <dgm:prSet presAssocID="{5D8A2BE5-140F-4992-9D66-A3512D60B38C}" presName="parentText" presStyleLbl="node1" presStyleIdx="2" presStyleCnt="3">
        <dgm:presLayoutVars>
          <dgm:chMax val="0"/>
          <dgm:bulletEnabled val="1"/>
        </dgm:presLayoutVars>
      </dgm:prSet>
      <dgm:spPr/>
      <dgm:t>
        <a:bodyPr/>
        <a:lstStyle/>
        <a:p>
          <a:endParaRPr lang="en-US"/>
        </a:p>
      </dgm:t>
    </dgm:pt>
    <dgm:pt modelId="{A0B2155D-0287-4074-B893-5A23D04B2392}" type="pres">
      <dgm:prSet presAssocID="{5D8A2BE5-140F-4992-9D66-A3512D60B38C}" presName="negativeSpace" presStyleCnt="0"/>
      <dgm:spPr/>
      <dgm:t>
        <a:bodyPr/>
        <a:lstStyle/>
        <a:p>
          <a:endParaRPr lang="fi-FI"/>
        </a:p>
      </dgm:t>
    </dgm:pt>
    <dgm:pt modelId="{3DEECFCE-3C2E-4919-9F84-D138A81A28CB}" type="pres">
      <dgm:prSet presAssocID="{5D8A2BE5-140F-4992-9D66-A3512D60B38C}" presName="childText" presStyleLbl="conFgAcc1" presStyleIdx="2" presStyleCnt="3">
        <dgm:presLayoutVars>
          <dgm:bulletEnabled val="1"/>
        </dgm:presLayoutVars>
      </dgm:prSet>
      <dgm:spPr/>
      <dgm:t>
        <a:bodyPr/>
        <a:lstStyle/>
        <a:p>
          <a:endParaRPr lang="en-US"/>
        </a:p>
      </dgm:t>
    </dgm:pt>
  </dgm:ptLst>
  <dgm:cxnLst>
    <dgm:cxn modelId="{146BD8FC-C8BC-4F8C-9253-8F8F01D0FE1D}" srcId="{C4B752DD-D85F-4973-814F-A9BE6754D5DA}" destId="{5D8A2BE5-140F-4992-9D66-A3512D60B38C}" srcOrd="2" destOrd="0" parTransId="{F02CBC11-F66A-4BAA-863C-CA4421950227}" sibTransId="{E4B63D5F-6FDB-4F20-907F-1D3B44918895}"/>
    <dgm:cxn modelId="{114AE809-3492-4314-B8A6-6A8072BB3E8C}" type="presOf" srcId="{5D8A2BE5-140F-4992-9D66-A3512D60B38C}" destId="{E1A9238C-F769-4B76-8304-55148FD31127}" srcOrd="0" destOrd="0" presId="urn:microsoft.com/office/officeart/2005/8/layout/list1"/>
    <dgm:cxn modelId="{30CAB097-2E28-4CA4-931D-1CC70D473DCC}" srcId="{C4B752DD-D85F-4973-814F-A9BE6754D5DA}" destId="{49EFA5DD-6DCE-4254-B2A3-D156C4493A91}" srcOrd="0" destOrd="0" parTransId="{C63C9184-C94E-4440-84FD-CC45F55707BD}" sibTransId="{9C957A28-FECD-4A80-8D00-92A8832F0A86}"/>
    <dgm:cxn modelId="{A4C9B3E6-8A1A-40A8-835A-C0ADEACE5EC1}" srcId="{C4B752DD-D85F-4973-814F-A9BE6754D5DA}" destId="{3114F451-52E6-4D59-99AC-FE840E9C00B6}" srcOrd="1" destOrd="0" parTransId="{CA195CA2-4573-4F6A-9B2A-D67E2F51E64E}" sibTransId="{6915317E-7E63-4006-AF16-42AF3B8E54FA}"/>
    <dgm:cxn modelId="{E6C2C588-DD5B-456D-B3E7-4C98B1962E61}" srcId="{5D8A2BE5-140F-4992-9D66-A3512D60B38C}" destId="{D1C71F9B-B085-400D-BA8C-0B65AD7B7D09}" srcOrd="0" destOrd="0" parTransId="{474A3723-325D-456F-AE7F-1979B5D5A489}" sibTransId="{C2B6EF93-94EA-4E4E-B1B6-756603CD650A}"/>
    <dgm:cxn modelId="{A3429511-ED8E-4AC7-941B-69680725EDA4}" type="presOf" srcId="{3114F451-52E6-4D59-99AC-FE840E9C00B6}" destId="{C10FF49C-196B-49BB-9B2A-7B0577AFBBFB}" srcOrd="0" destOrd="0" presId="urn:microsoft.com/office/officeart/2005/8/layout/list1"/>
    <dgm:cxn modelId="{9D14E2DF-C415-4886-9FF2-5D2F4F61E692}" srcId="{3114F451-52E6-4D59-99AC-FE840E9C00B6}" destId="{4C1F63C7-B768-4F6F-BD70-DF3E67B9AE7E}" srcOrd="0" destOrd="0" parTransId="{A4D1270A-1B04-4928-836E-239DF2BF7F45}" sibTransId="{446DBD77-ABBB-4FCF-8240-64B7FEBCA309}"/>
    <dgm:cxn modelId="{100597FE-3C4E-4B0F-8161-161E816CD6B8}" type="presOf" srcId="{49EFA5DD-6DCE-4254-B2A3-D156C4493A91}" destId="{46369BB7-9E88-4ABC-BAA2-EAB284555174}" srcOrd="0" destOrd="0" presId="urn:microsoft.com/office/officeart/2005/8/layout/list1"/>
    <dgm:cxn modelId="{D2927711-A4E8-4C28-A43A-184577C216AB}" type="presOf" srcId="{C4B752DD-D85F-4973-814F-A9BE6754D5DA}" destId="{53A223B4-C059-47DE-A355-AED66A592F64}" srcOrd="0" destOrd="0" presId="urn:microsoft.com/office/officeart/2005/8/layout/list1"/>
    <dgm:cxn modelId="{43337ED7-A0E4-4010-99C2-47C1773187BE}" type="presOf" srcId="{4C1F63C7-B768-4F6F-BD70-DF3E67B9AE7E}" destId="{5DFC6A49-D10B-417F-BB60-45FD3245C370}" srcOrd="0" destOrd="0" presId="urn:microsoft.com/office/officeart/2005/8/layout/list1"/>
    <dgm:cxn modelId="{466E6A38-7D38-467B-A00D-4BE59E2D010C}" type="presOf" srcId="{5D8A2BE5-140F-4992-9D66-A3512D60B38C}" destId="{D02D46FE-8A3B-4289-9A9A-42E63AB92487}" srcOrd="1" destOrd="0" presId="urn:microsoft.com/office/officeart/2005/8/layout/list1"/>
    <dgm:cxn modelId="{A65F136D-B65B-4739-B799-BB6618698460}" type="presOf" srcId="{D1C71F9B-B085-400D-BA8C-0B65AD7B7D09}" destId="{3DEECFCE-3C2E-4919-9F84-D138A81A28CB}" srcOrd="0" destOrd="0" presId="urn:microsoft.com/office/officeart/2005/8/layout/list1"/>
    <dgm:cxn modelId="{FB5091D2-68A5-4876-AC9E-6C2D7EE0298D}" type="presOf" srcId="{49EFA5DD-6DCE-4254-B2A3-D156C4493A91}" destId="{0BDE42EF-EE26-41EA-8164-D60B71434C8B}" srcOrd="1" destOrd="0" presId="urn:microsoft.com/office/officeart/2005/8/layout/list1"/>
    <dgm:cxn modelId="{77A473B1-8B4F-40C6-8E43-A244D7AF9F08}" type="presOf" srcId="{91BE6611-65AC-4A51-89A2-FE5A85BC8DFB}" destId="{0B39DD25-0BF6-4605-A0DE-5544FD8830AD}" srcOrd="0" destOrd="0" presId="urn:microsoft.com/office/officeart/2005/8/layout/list1"/>
    <dgm:cxn modelId="{3F480FC7-DC07-4820-A3BE-9E5BB3F745CB}" srcId="{49EFA5DD-6DCE-4254-B2A3-D156C4493A91}" destId="{91BE6611-65AC-4A51-89A2-FE5A85BC8DFB}" srcOrd="0" destOrd="0" parTransId="{31BB3C3F-0586-428F-B734-7FD3D7DD3542}" sibTransId="{4637A5D9-A25E-4814-A5BA-44DECCE75DD9}"/>
    <dgm:cxn modelId="{705BA657-9552-45DD-A3A8-397A70D69ECD}" type="presOf" srcId="{3114F451-52E6-4D59-99AC-FE840E9C00B6}" destId="{EFFACEB7-1388-44C4-9519-4FE6F5ADA096}" srcOrd="1" destOrd="0" presId="urn:microsoft.com/office/officeart/2005/8/layout/list1"/>
    <dgm:cxn modelId="{9FB3AA9C-2EBD-45FE-AE8D-FFB6784F72EA}" type="presParOf" srcId="{53A223B4-C059-47DE-A355-AED66A592F64}" destId="{A19CC9F6-8F04-4BB3-A730-9712145A8BC0}" srcOrd="0" destOrd="0" presId="urn:microsoft.com/office/officeart/2005/8/layout/list1"/>
    <dgm:cxn modelId="{93B34B90-C278-4ABE-ADA4-99D6A529768A}" type="presParOf" srcId="{A19CC9F6-8F04-4BB3-A730-9712145A8BC0}" destId="{46369BB7-9E88-4ABC-BAA2-EAB284555174}" srcOrd="0" destOrd="0" presId="urn:microsoft.com/office/officeart/2005/8/layout/list1"/>
    <dgm:cxn modelId="{A006BD19-6496-4608-83B4-AD69927BE38C}" type="presParOf" srcId="{A19CC9F6-8F04-4BB3-A730-9712145A8BC0}" destId="{0BDE42EF-EE26-41EA-8164-D60B71434C8B}" srcOrd="1" destOrd="0" presId="urn:microsoft.com/office/officeart/2005/8/layout/list1"/>
    <dgm:cxn modelId="{0AD14143-3BB1-4BF1-881B-B76213F7A560}" type="presParOf" srcId="{53A223B4-C059-47DE-A355-AED66A592F64}" destId="{63F1523B-1D20-4D7B-98C4-20BD64612D62}" srcOrd="1" destOrd="0" presId="urn:microsoft.com/office/officeart/2005/8/layout/list1"/>
    <dgm:cxn modelId="{2DA2A95F-FAF8-4BAE-9E29-1FC441051F50}" type="presParOf" srcId="{53A223B4-C059-47DE-A355-AED66A592F64}" destId="{0B39DD25-0BF6-4605-A0DE-5544FD8830AD}" srcOrd="2" destOrd="0" presId="urn:microsoft.com/office/officeart/2005/8/layout/list1"/>
    <dgm:cxn modelId="{B747B9D9-386B-4210-99CE-FC7956D2C5DF}" type="presParOf" srcId="{53A223B4-C059-47DE-A355-AED66A592F64}" destId="{E191B87C-21D8-4D4C-AD4B-57BCA7B6CF88}" srcOrd="3" destOrd="0" presId="urn:microsoft.com/office/officeart/2005/8/layout/list1"/>
    <dgm:cxn modelId="{D406FF5A-30C9-4065-A735-E594D0039D4F}" type="presParOf" srcId="{53A223B4-C059-47DE-A355-AED66A592F64}" destId="{28E31150-97FF-4192-BDF9-C6F002C562BF}" srcOrd="4" destOrd="0" presId="urn:microsoft.com/office/officeart/2005/8/layout/list1"/>
    <dgm:cxn modelId="{F8FF6E64-B3EC-43FB-A80C-39D236443860}" type="presParOf" srcId="{28E31150-97FF-4192-BDF9-C6F002C562BF}" destId="{C10FF49C-196B-49BB-9B2A-7B0577AFBBFB}" srcOrd="0" destOrd="0" presId="urn:microsoft.com/office/officeart/2005/8/layout/list1"/>
    <dgm:cxn modelId="{FBB591BD-459E-44E0-90C0-FFB249CDF6CC}" type="presParOf" srcId="{28E31150-97FF-4192-BDF9-C6F002C562BF}" destId="{EFFACEB7-1388-44C4-9519-4FE6F5ADA096}" srcOrd="1" destOrd="0" presId="urn:microsoft.com/office/officeart/2005/8/layout/list1"/>
    <dgm:cxn modelId="{2100520E-1A06-41BD-9578-4E43B673E9D6}" type="presParOf" srcId="{53A223B4-C059-47DE-A355-AED66A592F64}" destId="{D85C8E70-B1A2-4051-BEF8-04CA96C3FA69}" srcOrd="5" destOrd="0" presId="urn:microsoft.com/office/officeart/2005/8/layout/list1"/>
    <dgm:cxn modelId="{91193B97-F4A6-465E-9793-B89A32C97E1C}" type="presParOf" srcId="{53A223B4-C059-47DE-A355-AED66A592F64}" destId="{5DFC6A49-D10B-417F-BB60-45FD3245C370}" srcOrd="6" destOrd="0" presId="urn:microsoft.com/office/officeart/2005/8/layout/list1"/>
    <dgm:cxn modelId="{B13B03AE-8FDE-4F30-948D-D2CF318BF7CA}" type="presParOf" srcId="{53A223B4-C059-47DE-A355-AED66A592F64}" destId="{1639D8CF-3AE9-43C6-9F5F-73B6073DB556}" srcOrd="7" destOrd="0" presId="urn:microsoft.com/office/officeart/2005/8/layout/list1"/>
    <dgm:cxn modelId="{AA773FC3-0C7F-4D33-A812-54009D4CBBDB}" type="presParOf" srcId="{53A223B4-C059-47DE-A355-AED66A592F64}" destId="{35CCC82C-C758-439E-9E98-EAD30CA08EE5}" srcOrd="8" destOrd="0" presId="urn:microsoft.com/office/officeart/2005/8/layout/list1"/>
    <dgm:cxn modelId="{45E3C091-B3DA-4714-9AB1-4940F37FC374}" type="presParOf" srcId="{35CCC82C-C758-439E-9E98-EAD30CA08EE5}" destId="{E1A9238C-F769-4B76-8304-55148FD31127}" srcOrd="0" destOrd="0" presId="urn:microsoft.com/office/officeart/2005/8/layout/list1"/>
    <dgm:cxn modelId="{5534E855-D7D2-4D2D-BFAF-E31FF9DD22E6}" type="presParOf" srcId="{35CCC82C-C758-439E-9E98-EAD30CA08EE5}" destId="{D02D46FE-8A3B-4289-9A9A-42E63AB92487}" srcOrd="1" destOrd="0" presId="urn:microsoft.com/office/officeart/2005/8/layout/list1"/>
    <dgm:cxn modelId="{165A7572-A926-4180-9F36-9177D08EBA95}" type="presParOf" srcId="{53A223B4-C059-47DE-A355-AED66A592F64}" destId="{A0B2155D-0287-4074-B893-5A23D04B2392}" srcOrd="9" destOrd="0" presId="urn:microsoft.com/office/officeart/2005/8/layout/list1"/>
    <dgm:cxn modelId="{620C4C31-F5C6-43C4-BE0D-FD6CB3B2E92B}" type="presParOf" srcId="{53A223B4-C059-47DE-A355-AED66A592F64}" destId="{3DEECFCE-3C2E-4919-9F84-D138A81A28CB}" srcOrd="10" destOrd="0" presId="urn:microsoft.com/office/officeart/2005/8/layout/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C4B752DD-D85F-4973-814F-A9BE6754D5DA}" type="doc">
      <dgm:prSet loTypeId="urn:microsoft.com/office/officeart/2005/8/layout/list1" loCatId="list" qsTypeId="urn:microsoft.com/office/officeart/2005/8/quickstyle/simple3" qsCatId="simple" csTypeId="urn:microsoft.com/office/officeart/2005/8/colors/accent2_3" csCatId="accent2" phldr="1"/>
      <dgm:spPr/>
      <dgm:t>
        <a:bodyPr/>
        <a:lstStyle/>
        <a:p>
          <a:endParaRPr lang="en-US"/>
        </a:p>
      </dgm:t>
    </dgm:pt>
    <dgm:pt modelId="{49EFA5DD-6DCE-4254-B2A3-D156C4493A91}">
      <dgm:prSet/>
      <dgm:spPr/>
      <dgm:t>
        <a:bodyPr/>
        <a:lstStyle/>
        <a:p>
          <a:pPr rtl="0"/>
          <a:r>
            <a:rPr lang="en-US" dirty="0" smtClean="0"/>
            <a:t>Users </a:t>
          </a:r>
          <a:endParaRPr lang="en-US" dirty="0"/>
        </a:p>
      </dgm:t>
    </dgm:pt>
    <dgm:pt modelId="{C63C9184-C94E-4440-84FD-CC45F55707BD}" type="parTrans" cxnId="{30CAB097-2E28-4CA4-931D-1CC70D473DCC}">
      <dgm:prSet/>
      <dgm:spPr/>
      <dgm:t>
        <a:bodyPr/>
        <a:lstStyle/>
        <a:p>
          <a:endParaRPr lang="en-US"/>
        </a:p>
      </dgm:t>
    </dgm:pt>
    <dgm:pt modelId="{9C957A28-FECD-4A80-8D00-92A8832F0A86}" type="sibTrans" cxnId="{30CAB097-2E28-4CA4-931D-1CC70D473DCC}">
      <dgm:prSet/>
      <dgm:spPr/>
      <dgm:t>
        <a:bodyPr/>
        <a:lstStyle/>
        <a:p>
          <a:endParaRPr lang="en-US"/>
        </a:p>
      </dgm:t>
    </dgm:pt>
    <dgm:pt modelId="{91BE6611-65AC-4A51-89A2-FE5A85BC8DFB}">
      <dgm:prSet/>
      <dgm:spPr/>
      <dgm:t>
        <a:bodyPr/>
        <a:lstStyle/>
        <a:p>
          <a:pPr rtl="0"/>
          <a:r>
            <a:rPr lang="en-US" dirty="0" smtClean="0"/>
            <a:t>Provisioning/License impact.</a:t>
          </a:r>
          <a:endParaRPr lang="en-US" dirty="0"/>
        </a:p>
      </dgm:t>
    </dgm:pt>
    <dgm:pt modelId="{31BB3C3F-0586-428F-B734-7FD3D7DD3542}" type="parTrans" cxnId="{3F480FC7-DC07-4820-A3BE-9E5BB3F745CB}">
      <dgm:prSet/>
      <dgm:spPr/>
      <dgm:t>
        <a:bodyPr/>
        <a:lstStyle/>
        <a:p>
          <a:endParaRPr lang="en-US"/>
        </a:p>
      </dgm:t>
    </dgm:pt>
    <dgm:pt modelId="{4637A5D9-A25E-4814-A5BA-44DECCE75DD9}" type="sibTrans" cxnId="{3F480FC7-DC07-4820-A3BE-9E5BB3F745CB}">
      <dgm:prSet/>
      <dgm:spPr/>
      <dgm:t>
        <a:bodyPr/>
        <a:lstStyle/>
        <a:p>
          <a:endParaRPr lang="en-US"/>
        </a:p>
      </dgm:t>
    </dgm:pt>
    <dgm:pt modelId="{3114F451-52E6-4D59-99AC-FE840E9C00B6}">
      <dgm:prSet/>
      <dgm:spPr/>
      <dgm:t>
        <a:bodyPr/>
        <a:lstStyle/>
        <a:p>
          <a:pPr rtl="0"/>
          <a:r>
            <a:rPr lang="en-US" dirty="0" smtClean="0"/>
            <a:t>Feature usage</a:t>
          </a:r>
          <a:endParaRPr lang="en-US" dirty="0"/>
        </a:p>
      </dgm:t>
    </dgm:pt>
    <dgm:pt modelId="{CA195CA2-4573-4F6A-9B2A-D67E2F51E64E}" type="parTrans" cxnId="{A4C9B3E6-8A1A-40A8-835A-C0ADEACE5EC1}">
      <dgm:prSet/>
      <dgm:spPr/>
      <dgm:t>
        <a:bodyPr/>
        <a:lstStyle/>
        <a:p>
          <a:endParaRPr lang="en-US"/>
        </a:p>
      </dgm:t>
    </dgm:pt>
    <dgm:pt modelId="{6915317E-7E63-4006-AF16-42AF3B8E54FA}" type="sibTrans" cxnId="{A4C9B3E6-8A1A-40A8-835A-C0ADEACE5EC1}">
      <dgm:prSet/>
      <dgm:spPr/>
      <dgm:t>
        <a:bodyPr/>
        <a:lstStyle/>
        <a:p>
          <a:endParaRPr lang="en-US"/>
        </a:p>
      </dgm:t>
    </dgm:pt>
    <dgm:pt modelId="{4C1F63C7-B768-4F6F-BD70-DF3E67B9AE7E}">
      <dgm:prSet/>
      <dgm:spPr/>
      <dgm:t>
        <a:bodyPr/>
        <a:lstStyle/>
        <a:p>
          <a:pPr rtl="0"/>
          <a:r>
            <a:rPr lang="en-US" dirty="0" smtClean="0"/>
            <a:t>Needed for remediation</a:t>
          </a:r>
          <a:endParaRPr lang="en-US" dirty="0"/>
        </a:p>
      </dgm:t>
    </dgm:pt>
    <dgm:pt modelId="{A4D1270A-1B04-4928-836E-239DF2BF7F45}" type="parTrans" cxnId="{9D14E2DF-C415-4886-9FF2-5D2F4F61E692}">
      <dgm:prSet/>
      <dgm:spPr/>
      <dgm:t>
        <a:bodyPr/>
        <a:lstStyle/>
        <a:p>
          <a:endParaRPr lang="en-US"/>
        </a:p>
      </dgm:t>
    </dgm:pt>
    <dgm:pt modelId="{446DBD77-ABBB-4FCF-8240-64B7FEBCA309}" type="sibTrans" cxnId="{9D14E2DF-C415-4886-9FF2-5D2F4F61E692}">
      <dgm:prSet/>
      <dgm:spPr/>
      <dgm:t>
        <a:bodyPr/>
        <a:lstStyle/>
        <a:p>
          <a:endParaRPr lang="en-US"/>
        </a:p>
      </dgm:t>
    </dgm:pt>
    <dgm:pt modelId="{53A223B4-C059-47DE-A355-AED66A592F64}" type="pres">
      <dgm:prSet presAssocID="{C4B752DD-D85F-4973-814F-A9BE6754D5DA}" presName="linear" presStyleCnt="0">
        <dgm:presLayoutVars>
          <dgm:dir/>
          <dgm:animLvl val="lvl"/>
          <dgm:resizeHandles val="exact"/>
        </dgm:presLayoutVars>
      </dgm:prSet>
      <dgm:spPr/>
      <dgm:t>
        <a:bodyPr/>
        <a:lstStyle/>
        <a:p>
          <a:endParaRPr lang="en-US"/>
        </a:p>
      </dgm:t>
    </dgm:pt>
    <dgm:pt modelId="{A19CC9F6-8F04-4BB3-A730-9712145A8BC0}" type="pres">
      <dgm:prSet presAssocID="{49EFA5DD-6DCE-4254-B2A3-D156C4493A91}" presName="parentLin" presStyleCnt="0"/>
      <dgm:spPr/>
      <dgm:t>
        <a:bodyPr/>
        <a:lstStyle/>
        <a:p>
          <a:endParaRPr lang="fi-FI"/>
        </a:p>
      </dgm:t>
    </dgm:pt>
    <dgm:pt modelId="{46369BB7-9E88-4ABC-BAA2-EAB284555174}" type="pres">
      <dgm:prSet presAssocID="{49EFA5DD-6DCE-4254-B2A3-D156C4493A91}" presName="parentLeftMargin" presStyleLbl="node1" presStyleIdx="0" presStyleCnt="2"/>
      <dgm:spPr/>
      <dgm:t>
        <a:bodyPr/>
        <a:lstStyle/>
        <a:p>
          <a:endParaRPr lang="en-US"/>
        </a:p>
      </dgm:t>
    </dgm:pt>
    <dgm:pt modelId="{0BDE42EF-EE26-41EA-8164-D60B71434C8B}" type="pres">
      <dgm:prSet presAssocID="{49EFA5DD-6DCE-4254-B2A3-D156C4493A91}" presName="parentText" presStyleLbl="node1" presStyleIdx="0" presStyleCnt="2">
        <dgm:presLayoutVars>
          <dgm:chMax val="0"/>
          <dgm:bulletEnabled val="1"/>
        </dgm:presLayoutVars>
      </dgm:prSet>
      <dgm:spPr/>
      <dgm:t>
        <a:bodyPr/>
        <a:lstStyle/>
        <a:p>
          <a:endParaRPr lang="en-US"/>
        </a:p>
      </dgm:t>
    </dgm:pt>
    <dgm:pt modelId="{63F1523B-1D20-4D7B-98C4-20BD64612D62}" type="pres">
      <dgm:prSet presAssocID="{49EFA5DD-6DCE-4254-B2A3-D156C4493A91}" presName="negativeSpace" presStyleCnt="0"/>
      <dgm:spPr/>
      <dgm:t>
        <a:bodyPr/>
        <a:lstStyle/>
        <a:p>
          <a:endParaRPr lang="fi-FI"/>
        </a:p>
      </dgm:t>
    </dgm:pt>
    <dgm:pt modelId="{0B39DD25-0BF6-4605-A0DE-5544FD8830AD}" type="pres">
      <dgm:prSet presAssocID="{49EFA5DD-6DCE-4254-B2A3-D156C4493A91}" presName="childText" presStyleLbl="conFgAcc1" presStyleIdx="0" presStyleCnt="2">
        <dgm:presLayoutVars>
          <dgm:bulletEnabled val="1"/>
        </dgm:presLayoutVars>
      </dgm:prSet>
      <dgm:spPr/>
      <dgm:t>
        <a:bodyPr/>
        <a:lstStyle/>
        <a:p>
          <a:endParaRPr lang="en-US"/>
        </a:p>
      </dgm:t>
    </dgm:pt>
    <dgm:pt modelId="{E191B87C-21D8-4D4C-AD4B-57BCA7B6CF88}" type="pres">
      <dgm:prSet presAssocID="{9C957A28-FECD-4A80-8D00-92A8832F0A86}" presName="spaceBetweenRectangles" presStyleCnt="0"/>
      <dgm:spPr/>
      <dgm:t>
        <a:bodyPr/>
        <a:lstStyle/>
        <a:p>
          <a:endParaRPr lang="fi-FI"/>
        </a:p>
      </dgm:t>
    </dgm:pt>
    <dgm:pt modelId="{28E31150-97FF-4192-BDF9-C6F002C562BF}" type="pres">
      <dgm:prSet presAssocID="{3114F451-52E6-4D59-99AC-FE840E9C00B6}" presName="parentLin" presStyleCnt="0"/>
      <dgm:spPr/>
      <dgm:t>
        <a:bodyPr/>
        <a:lstStyle/>
        <a:p>
          <a:endParaRPr lang="fi-FI"/>
        </a:p>
      </dgm:t>
    </dgm:pt>
    <dgm:pt modelId="{C10FF49C-196B-49BB-9B2A-7B0577AFBBFB}" type="pres">
      <dgm:prSet presAssocID="{3114F451-52E6-4D59-99AC-FE840E9C00B6}" presName="parentLeftMargin" presStyleLbl="node1" presStyleIdx="0" presStyleCnt="2"/>
      <dgm:spPr/>
      <dgm:t>
        <a:bodyPr/>
        <a:lstStyle/>
        <a:p>
          <a:endParaRPr lang="en-US"/>
        </a:p>
      </dgm:t>
    </dgm:pt>
    <dgm:pt modelId="{EFFACEB7-1388-44C4-9519-4FE6F5ADA096}" type="pres">
      <dgm:prSet presAssocID="{3114F451-52E6-4D59-99AC-FE840E9C00B6}" presName="parentText" presStyleLbl="node1" presStyleIdx="1" presStyleCnt="2" custLinFactNeighborX="1061" custLinFactNeighborY="-531">
        <dgm:presLayoutVars>
          <dgm:chMax val="0"/>
          <dgm:bulletEnabled val="1"/>
        </dgm:presLayoutVars>
      </dgm:prSet>
      <dgm:spPr/>
      <dgm:t>
        <a:bodyPr/>
        <a:lstStyle/>
        <a:p>
          <a:endParaRPr lang="en-US"/>
        </a:p>
      </dgm:t>
    </dgm:pt>
    <dgm:pt modelId="{D85C8E70-B1A2-4051-BEF8-04CA96C3FA69}" type="pres">
      <dgm:prSet presAssocID="{3114F451-52E6-4D59-99AC-FE840E9C00B6}" presName="negativeSpace" presStyleCnt="0"/>
      <dgm:spPr/>
      <dgm:t>
        <a:bodyPr/>
        <a:lstStyle/>
        <a:p>
          <a:endParaRPr lang="fi-FI"/>
        </a:p>
      </dgm:t>
    </dgm:pt>
    <dgm:pt modelId="{5DFC6A49-D10B-417F-BB60-45FD3245C370}" type="pres">
      <dgm:prSet presAssocID="{3114F451-52E6-4D59-99AC-FE840E9C00B6}" presName="childText" presStyleLbl="conFgAcc1" presStyleIdx="1" presStyleCnt="2">
        <dgm:presLayoutVars>
          <dgm:bulletEnabled val="1"/>
        </dgm:presLayoutVars>
      </dgm:prSet>
      <dgm:spPr/>
      <dgm:t>
        <a:bodyPr/>
        <a:lstStyle/>
        <a:p>
          <a:endParaRPr lang="en-US"/>
        </a:p>
      </dgm:t>
    </dgm:pt>
  </dgm:ptLst>
  <dgm:cxnLst>
    <dgm:cxn modelId="{30CAB097-2E28-4CA4-931D-1CC70D473DCC}" srcId="{C4B752DD-D85F-4973-814F-A9BE6754D5DA}" destId="{49EFA5DD-6DCE-4254-B2A3-D156C4493A91}" srcOrd="0" destOrd="0" parTransId="{C63C9184-C94E-4440-84FD-CC45F55707BD}" sibTransId="{9C957A28-FECD-4A80-8D00-92A8832F0A86}"/>
    <dgm:cxn modelId="{881AAF3E-889D-4854-B476-9973E500F1C8}" type="presOf" srcId="{4C1F63C7-B768-4F6F-BD70-DF3E67B9AE7E}" destId="{5DFC6A49-D10B-417F-BB60-45FD3245C370}" srcOrd="0" destOrd="0" presId="urn:microsoft.com/office/officeart/2005/8/layout/list1"/>
    <dgm:cxn modelId="{9D14E2DF-C415-4886-9FF2-5D2F4F61E692}" srcId="{3114F451-52E6-4D59-99AC-FE840E9C00B6}" destId="{4C1F63C7-B768-4F6F-BD70-DF3E67B9AE7E}" srcOrd="0" destOrd="0" parTransId="{A4D1270A-1B04-4928-836E-239DF2BF7F45}" sibTransId="{446DBD77-ABBB-4FCF-8240-64B7FEBCA309}"/>
    <dgm:cxn modelId="{3FF6684D-033C-40A8-B1E0-1CFC96A98039}" type="presOf" srcId="{91BE6611-65AC-4A51-89A2-FE5A85BC8DFB}" destId="{0B39DD25-0BF6-4605-A0DE-5544FD8830AD}" srcOrd="0" destOrd="0" presId="urn:microsoft.com/office/officeart/2005/8/layout/list1"/>
    <dgm:cxn modelId="{5C66CC02-2DD2-4F2B-87F3-557C8A0C1E79}" type="presOf" srcId="{C4B752DD-D85F-4973-814F-A9BE6754D5DA}" destId="{53A223B4-C059-47DE-A355-AED66A592F64}" srcOrd="0" destOrd="0" presId="urn:microsoft.com/office/officeart/2005/8/layout/list1"/>
    <dgm:cxn modelId="{AB130073-5772-41FD-8880-F233E4C3E5F5}" type="presOf" srcId="{3114F451-52E6-4D59-99AC-FE840E9C00B6}" destId="{EFFACEB7-1388-44C4-9519-4FE6F5ADA096}" srcOrd="1" destOrd="0" presId="urn:microsoft.com/office/officeart/2005/8/layout/list1"/>
    <dgm:cxn modelId="{F6ADA9C3-9289-461D-97DC-E79AA2A67A22}" type="presOf" srcId="{49EFA5DD-6DCE-4254-B2A3-D156C4493A91}" destId="{46369BB7-9E88-4ABC-BAA2-EAB284555174}" srcOrd="0" destOrd="0" presId="urn:microsoft.com/office/officeart/2005/8/layout/list1"/>
    <dgm:cxn modelId="{A4C9B3E6-8A1A-40A8-835A-C0ADEACE5EC1}" srcId="{C4B752DD-D85F-4973-814F-A9BE6754D5DA}" destId="{3114F451-52E6-4D59-99AC-FE840E9C00B6}" srcOrd="1" destOrd="0" parTransId="{CA195CA2-4573-4F6A-9B2A-D67E2F51E64E}" sibTransId="{6915317E-7E63-4006-AF16-42AF3B8E54FA}"/>
    <dgm:cxn modelId="{8C832C84-4CD8-43C9-876B-E655DAD3AAB2}" type="presOf" srcId="{49EFA5DD-6DCE-4254-B2A3-D156C4493A91}" destId="{0BDE42EF-EE26-41EA-8164-D60B71434C8B}" srcOrd="1" destOrd="0" presId="urn:microsoft.com/office/officeart/2005/8/layout/list1"/>
    <dgm:cxn modelId="{1BDA8C59-D130-4598-AA00-535C6C9FD050}" type="presOf" srcId="{3114F451-52E6-4D59-99AC-FE840E9C00B6}" destId="{C10FF49C-196B-49BB-9B2A-7B0577AFBBFB}" srcOrd="0" destOrd="0" presId="urn:microsoft.com/office/officeart/2005/8/layout/list1"/>
    <dgm:cxn modelId="{3F480FC7-DC07-4820-A3BE-9E5BB3F745CB}" srcId="{49EFA5DD-6DCE-4254-B2A3-D156C4493A91}" destId="{91BE6611-65AC-4A51-89A2-FE5A85BC8DFB}" srcOrd="0" destOrd="0" parTransId="{31BB3C3F-0586-428F-B734-7FD3D7DD3542}" sibTransId="{4637A5D9-A25E-4814-A5BA-44DECCE75DD9}"/>
    <dgm:cxn modelId="{E18C0007-749D-42F2-898F-023294433F77}" type="presParOf" srcId="{53A223B4-C059-47DE-A355-AED66A592F64}" destId="{A19CC9F6-8F04-4BB3-A730-9712145A8BC0}" srcOrd="0" destOrd="0" presId="urn:microsoft.com/office/officeart/2005/8/layout/list1"/>
    <dgm:cxn modelId="{505600A6-8655-401B-B955-8BF285888D65}" type="presParOf" srcId="{A19CC9F6-8F04-4BB3-A730-9712145A8BC0}" destId="{46369BB7-9E88-4ABC-BAA2-EAB284555174}" srcOrd="0" destOrd="0" presId="urn:microsoft.com/office/officeart/2005/8/layout/list1"/>
    <dgm:cxn modelId="{96AB9260-E56C-4CC9-A61D-8EBB03A6295D}" type="presParOf" srcId="{A19CC9F6-8F04-4BB3-A730-9712145A8BC0}" destId="{0BDE42EF-EE26-41EA-8164-D60B71434C8B}" srcOrd="1" destOrd="0" presId="urn:microsoft.com/office/officeart/2005/8/layout/list1"/>
    <dgm:cxn modelId="{70E587E6-67C7-4681-9AFC-64136E2170FF}" type="presParOf" srcId="{53A223B4-C059-47DE-A355-AED66A592F64}" destId="{63F1523B-1D20-4D7B-98C4-20BD64612D62}" srcOrd="1" destOrd="0" presId="urn:microsoft.com/office/officeart/2005/8/layout/list1"/>
    <dgm:cxn modelId="{12C19DAA-AE80-44C2-8157-A6D3EC4F89D9}" type="presParOf" srcId="{53A223B4-C059-47DE-A355-AED66A592F64}" destId="{0B39DD25-0BF6-4605-A0DE-5544FD8830AD}" srcOrd="2" destOrd="0" presId="urn:microsoft.com/office/officeart/2005/8/layout/list1"/>
    <dgm:cxn modelId="{4E2F0D21-3ED6-4A23-868B-3CB455245C1B}" type="presParOf" srcId="{53A223B4-C059-47DE-A355-AED66A592F64}" destId="{E191B87C-21D8-4D4C-AD4B-57BCA7B6CF88}" srcOrd="3" destOrd="0" presId="urn:microsoft.com/office/officeart/2005/8/layout/list1"/>
    <dgm:cxn modelId="{C3268E53-242A-4D73-B232-72EDBED685B4}" type="presParOf" srcId="{53A223B4-C059-47DE-A355-AED66A592F64}" destId="{28E31150-97FF-4192-BDF9-C6F002C562BF}" srcOrd="4" destOrd="0" presId="urn:microsoft.com/office/officeart/2005/8/layout/list1"/>
    <dgm:cxn modelId="{7A80DF3D-A80C-4C4F-BDFD-4296CE6A404F}" type="presParOf" srcId="{28E31150-97FF-4192-BDF9-C6F002C562BF}" destId="{C10FF49C-196B-49BB-9B2A-7B0577AFBBFB}" srcOrd="0" destOrd="0" presId="urn:microsoft.com/office/officeart/2005/8/layout/list1"/>
    <dgm:cxn modelId="{4138EE3F-BE14-4942-BD38-A5CEB3AE4F69}" type="presParOf" srcId="{28E31150-97FF-4192-BDF9-C6F002C562BF}" destId="{EFFACEB7-1388-44C4-9519-4FE6F5ADA096}" srcOrd="1" destOrd="0" presId="urn:microsoft.com/office/officeart/2005/8/layout/list1"/>
    <dgm:cxn modelId="{D510EBE3-956A-4F8A-825B-42C24342C9D6}" type="presParOf" srcId="{53A223B4-C059-47DE-A355-AED66A592F64}" destId="{D85C8E70-B1A2-4051-BEF8-04CA96C3FA69}" srcOrd="5" destOrd="0" presId="urn:microsoft.com/office/officeart/2005/8/layout/list1"/>
    <dgm:cxn modelId="{A25A12EB-3439-4A8F-8B6B-2FC8B3F145AF}" type="presParOf" srcId="{53A223B4-C059-47DE-A355-AED66A592F64}" destId="{5DFC6A49-D10B-417F-BB60-45FD3245C370}" srcOrd="6" destOrd="0" presId="urn:microsoft.com/office/officeart/2005/8/layout/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99903EBF-9F49-4F47-BAB8-FEADE9175DD6}" type="doc">
      <dgm:prSet loTypeId="urn:microsoft.com/office/officeart/2005/8/layout/process4" loCatId="process" qsTypeId="urn:microsoft.com/office/officeart/2005/8/quickstyle/3d3" qsCatId="3D" csTypeId="urn:microsoft.com/office/officeart/2005/8/colors/accent2_3" csCatId="accent2" phldr="1"/>
      <dgm:spPr/>
      <dgm:t>
        <a:bodyPr/>
        <a:lstStyle/>
        <a:p>
          <a:endParaRPr lang="en-US"/>
        </a:p>
      </dgm:t>
    </dgm:pt>
    <dgm:pt modelId="{67584B5C-2690-4A9C-B3F8-B2E3E255F66E}">
      <dgm:prSet custT="1"/>
      <dgm:spPr/>
      <dgm:t>
        <a:bodyPr/>
        <a:lstStyle/>
        <a:p>
          <a:pPr rtl="0"/>
          <a:r>
            <a:rPr lang="en-US" sz="3200" b="1" smtClean="0"/>
            <a:t>People</a:t>
          </a:r>
          <a:endParaRPr lang="en-US" sz="1700" b="1" dirty="0"/>
        </a:p>
      </dgm:t>
    </dgm:pt>
    <dgm:pt modelId="{D3964B44-A93B-4E1D-835C-EFAF63BB627D}" type="parTrans" cxnId="{A3570290-88EB-4CC2-A0B8-98A6C75AC138}">
      <dgm:prSet/>
      <dgm:spPr/>
      <dgm:t>
        <a:bodyPr/>
        <a:lstStyle/>
        <a:p>
          <a:endParaRPr lang="en-US"/>
        </a:p>
      </dgm:t>
    </dgm:pt>
    <dgm:pt modelId="{BAF6AF99-7B14-4C98-8CD6-BA110B810838}" type="sibTrans" cxnId="{A3570290-88EB-4CC2-A0B8-98A6C75AC138}">
      <dgm:prSet/>
      <dgm:spPr/>
      <dgm:t>
        <a:bodyPr/>
        <a:lstStyle/>
        <a:p>
          <a:endParaRPr lang="en-US"/>
        </a:p>
      </dgm:t>
    </dgm:pt>
    <dgm:pt modelId="{B5DC3C39-D55A-48CF-A84F-01A00022E7A6}">
      <dgm:prSet/>
      <dgm:spPr/>
      <dgm:t>
        <a:bodyPr/>
        <a:lstStyle/>
        <a:p>
          <a:pPr rtl="0"/>
          <a:r>
            <a:rPr lang="en-US" dirty="0" smtClean="0"/>
            <a:t>Source system knowledge</a:t>
          </a:r>
          <a:endParaRPr lang="en-US" dirty="0"/>
        </a:p>
      </dgm:t>
    </dgm:pt>
    <dgm:pt modelId="{ED714625-1E34-43D4-9B3A-1BAF7769D416}" type="parTrans" cxnId="{533AD10C-1FA1-4D90-B2B3-CA4C2CD8C158}">
      <dgm:prSet/>
      <dgm:spPr/>
      <dgm:t>
        <a:bodyPr/>
        <a:lstStyle/>
        <a:p>
          <a:endParaRPr lang="en-US"/>
        </a:p>
      </dgm:t>
    </dgm:pt>
    <dgm:pt modelId="{6CFE5B2E-4196-4D6A-A2F8-B8EAD30A4F6B}" type="sibTrans" cxnId="{533AD10C-1FA1-4D90-B2B3-CA4C2CD8C158}">
      <dgm:prSet/>
      <dgm:spPr/>
      <dgm:t>
        <a:bodyPr/>
        <a:lstStyle/>
        <a:p>
          <a:endParaRPr lang="en-US"/>
        </a:p>
      </dgm:t>
    </dgm:pt>
    <dgm:pt modelId="{16D389A4-BAAA-4310-8FAC-EFC84F418565}">
      <dgm:prSet/>
      <dgm:spPr/>
      <dgm:t>
        <a:bodyPr/>
        <a:lstStyle/>
        <a:p>
          <a:pPr rtl="0"/>
          <a:r>
            <a:rPr lang="en-US" smtClean="0"/>
            <a:t>Target system knowledge</a:t>
          </a:r>
          <a:endParaRPr lang="en-US"/>
        </a:p>
      </dgm:t>
    </dgm:pt>
    <dgm:pt modelId="{DBF3C991-62A9-4609-A85A-6506517FCA81}" type="parTrans" cxnId="{E099497A-7386-4E03-B9B2-125DFD9A0577}">
      <dgm:prSet/>
      <dgm:spPr/>
      <dgm:t>
        <a:bodyPr/>
        <a:lstStyle/>
        <a:p>
          <a:endParaRPr lang="en-US"/>
        </a:p>
      </dgm:t>
    </dgm:pt>
    <dgm:pt modelId="{174D886F-1CE1-46E4-B13C-053C9ACCA6E4}" type="sibTrans" cxnId="{E099497A-7386-4E03-B9B2-125DFD9A0577}">
      <dgm:prSet/>
      <dgm:spPr/>
      <dgm:t>
        <a:bodyPr/>
        <a:lstStyle/>
        <a:p>
          <a:endParaRPr lang="en-US"/>
        </a:p>
      </dgm:t>
    </dgm:pt>
    <dgm:pt modelId="{8FE81306-E573-4169-8C3B-1596A11BD0E7}">
      <dgm:prSet custT="1"/>
      <dgm:spPr/>
      <dgm:t>
        <a:bodyPr/>
        <a:lstStyle/>
        <a:p>
          <a:pPr rtl="0"/>
          <a:r>
            <a:rPr lang="en-US" sz="3200" b="1" smtClean="0"/>
            <a:t>Knowledge</a:t>
          </a:r>
          <a:endParaRPr lang="en-US" sz="1700" b="1" dirty="0"/>
        </a:p>
      </dgm:t>
    </dgm:pt>
    <dgm:pt modelId="{0841A85B-CBEE-404D-882E-FCB19DC81A2F}" type="parTrans" cxnId="{630E2FF4-3A75-4D34-A6A8-2996D5D85F8A}">
      <dgm:prSet/>
      <dgm:spPr/>
      <dgm:t>
        <a:bodyPr/>
        <a:lstStyle/>
        <a:p>
          <a:endParaRPr lang="en-US"/>
        </a:p>
      </dgm:t>
    </dgm:pt>
    <dgm:pt modelId="{C0A66EA9-4A2E-499E-8888-02342F58D44E}" type="sibTrans" cxnId="{630E2FF4-3A75-4D34-A6A8-2996D5D85F8A}">
      <dgm:prSet/>
      <dgm:spPr/>
      <dgm:t>
        <a:bodyPr/>
        <a:lstStyle/>
        <a:p>
          <a:endParaRPr lang="en-US"/>
        </a:p>
      </dgm:t>
    </dgm:pt>
    <dgm:pt modelId="{77A31373-CA31-472A-86B5-6A5943C01C93}">
      <dgm:prSet/>
      <dgm:spPr/>
      <dgm:t>
        <a:bodyPr/>
        <a:lstStyle/>
        <a:p>
          <a:pPr rtl="0"/>
          <a:r>
            <a:rPr lang="en-US" smtClean="0"/>
            <a:t>Development</a:t>
          </a:r>
          <a:endParaRPr lang="en-US"/>
        </a:p>
      </dgm:t>
    </dgm:pt>
    <dgm:pt modelId="{F72B64D2-2F5B-476D-99E9-1401A378315D}" type="parTrans" cxnId="{6F3B1285-B1FB-416E-954D-D29E5E8365B6}">
      <dgm:prSet/>
      <dgm:spPr/>
      <dgm:t>
        <a:bodyPr/>
        <a:lstStyle/>
        <a:p>
          <a:endParaRPr lang="en-US"/>
        </a:p>
      </dgm:t>
    </dgm:pt>
    <dgm:pt modelId="{D236B4B8-5927-4303-83CE-C806B4441272}" type="sibTrans" cxnId="{6F3B1285-B1FB-416E-954D-D29E5E8365B6}">
      <dgm:prSet/>
      <dgm:spPr/>
      <dgm:t>
        <a:bodyPr/>
        <a:lstStyle/>
        <a:p>
          <a:endParaRPr lang="en-US"/>
        </a:p>
      </dgm:t>
    </dgm:pt>
    <dgm:pt modelId="{D9634909-7AA6-4638-9F07-BF4F12899375}">
      <dgm:prSet/>
      <dgm:spPr/>
      <dgm:t>
        <a:bodyPr/>
        <a:lstStyle/>
        <a:p>
          <a:pPr rtl="0"/>
          <a:r>
            <a:rPr lang="en-US" smtClean="0"/>
            <a:t>Knowledge management</a:t>
          </a:r>
          <a:endParaRPr lang="en-US"/>
        </a:p>
      </dgm:t>
    </dgm:pt>
    <dgm:pt modelId="{0B5CAE71-EE09-43C9-940A-B54A722DDBA9}" type="parTrans" cxnId="{A80E9F5B-B367-4FB0-8FAE-23A026A1786E}">
      <dgm:prSet/>
      <dgm:spPr/>
      <dgm:t>
        <a:bodyPr/>
        <a:lstStyle/>
        <a:p>
          <a:endParaRPr lang="en-US"/>
        </a:p>
      </dgm:t>
    </dgm:pt>
    <dgm:pt modelId="{0D70D06E-1D56-43A8-B313-EE00292BB764}" type="sibTrans" cxnId="{A80E9F5B-B367-4FB0-8FAE-23A026A1786E}">
      <dgm:prSet/>
      <dgm:spPr/>
      <dgm:t>
        <a:bodyPr/>
        <a:lstStyle/>
        <a:p>
          <a:endParaRPr lang="en-US"/>
        </a:p>
      </dgm:t>
    </dgm:pt>
    <dgm:pt modelId="{D872848C-4A4E-4DE1-B113-E7A42F048671}">
      <dgm:prSet custT="1"/>
      <dgm:spPr/>
      <dgm:t>
        <a:bodyPr/>
        <a:lstStyle/>
        <a:p>
          <a:pPr rtl="0"/>
          <a:r>
            <a:rPr lang="en-US" sz="3200" b="1" smtClean="0"/>
            <a:t>Realistic Timelines</a:t>
          </a:r>
          <a:endParaRPr lang="en-US" sz="3200" b="1" dirty="0"/>
        </a:p>
      </dgm:t>
    </dgm:pt>
    <dgm:pt modelId="{847B65AE-E095-4ED5-9812-5E7DFC885731}" type="parTrans" cxnId="{B8561452-458A-4820-9C05-8E2DCE5BBD18}">
      <dgm:prSet/>
      <dgm:spPr/>
      <dgm:t>
        <a:bodyPr/>
        <a:lstStyle/>
        <a:p>
          <a:endParaRPr lang="en-US"/>
        </a:p>
      </dgm:t>
    </dgm:pt>
    <dgm:pt modelId="{0654421A-51E6-4908-AC08-C91C3742F6D8}" type="sibTrans" cxnId="{B8561452-458A-4820-9C05-8E2DCE5BBD18}">
      <dgm:prSet/>
      <dgm:spPr/>
      <dgm:t>
        <a:bodyPr/>
        <a:lstStyle/>
        <a:p>
          <a:endParaRPr lang="en-US"/>
        </a:p>
      </dgm:t>
    </dgm:pt>
    <dgm:pt modelId="{BC19A98E-3BA7-4613-AF2B-ECB6242D540E}">
      <dgm:prSet/>
      <dgm:spPr/>
      <dgm:t>
        <a:bodyPr/>
        <a:lstStyle/>
        <a:p>
          <a:pPr rtl="0"/>
          <a:r>
            <a:rPr lang="en-GB" dirty="0" smtClean="0"/>
            <a:t>Expectation-setting</a:t>
          </a:r>
          <a:endParaRPr lang="en-US" dirty="0"/>
        </a:p>
      </dgm:t>
    </dgm:pt>
    <dgm:pt modelId="{1EA52EB9-B56F-4DC4-B349-BB917AFF2675}" type="parTrans" cxnId="{12BCFB95-1585-4F70-809E-90881372D58F}">
      <dgm:prSet/>
      <dgm:spPr/>
      <dgm:t>
        <a:bodyPr/>
        <a:lstStyle/>
        <a:p>
          <a:endParaRPr lang="en-US"/>
        </a:p>
      </dgm:t>
    </dgm:pt>
    <dgm:pt modelId="{406D1771-AC46-4998-9725-B8553D9C2FB1}" type="sibTrans" cxnId="{12BCFB95-1585-4F70-809E-90881372D58F}">
      <dgm:prSet/>
      <dgm:spPr/>
      <dgm:t>
        <a:bodyPr/>
        <a:lstStyle/>
        <a:p>
          <a:endParaRPr lang="en-US"/>
        </a:p>
      </dgm:t>
    </dgm:pt>
    <dgm:pt modelId="{4BDCE957-D4CD-4697-AD76-1295471E3DF1}">
      <dgm:prSet custT="1"/>
      <dgm:spPr/>
      <dgm:t>
        <a:bodyPr/>
        <a:lstStyle/>
        <a:p>
          <a:pPr rtl="0"/>
          <a:r>
            <a:rPr lang="en-US" sz="3200" b="1" smtClean="0"/>
            <a:t>Commitment</a:t>
          </a:r>
          <a:endParaRPr lang="en-US" sz="1700" b="1" dirty="0"/>
        </a:p>
      </dgm:t>
    </dgm:pt>
    <dgm:pt modelId="{40668496-C009-4E09-B9F4-A2BC61910B4F}" type="parTrans" cxnId="{7100274A-EFA8-480C-9ABC-4B29B3D2CA4A}">
      <dgm:prSet/>
      <dgm:spPr/>
      <dgm:t>
        <a:bodyPr/>
        <a:lstStyle/>
        <a:p>
          <a:endParaRPr lang="en-US"/>
        </a:p>
      </dgm:t>
    </dgm:pt>
    <dgm:pt modelId="{CEDB60C6-D495-414C-805F-1C017AA63056}" type="sibTrans" cxnId="{7100274A-EFA8-480C-9ABC-4B29B3D2CA4A}">
      <dgm:prSet/>
      <dgm:spPr/>
      <dgm:t>
        <a:bodyPr/>
        <a:lstStyle/>
        <a:p>
          <a:endParaRPr lang="en-US"/>
        </a:p>
      </dgm:t>
    </dgm:pt>
    <dgm:pt modelId="{FCDD3103-39DC-41FC-9058-C397F0CDD29A}">
      <dgm:prSet/>
      <dgm:spPr/>
      <dgm:t>
        <a:bodyPr/>
        <a:lstStyle/>
        <a:p>
          <a:pPr rtl="0"/>
          <a:r>
            <a:rPr lang="en-US" dirty="0" smtClean="0"/>
            <a:t>Strong steering committee</a:t>
          </a:r>
          <a:endParaRPr lang="en-US" dirty="0"/>
        </a:p>
      </dgm:t>
    </dgm:pt>
    <dgm:pt modelId="{A8DA1F40-3577-46A5-ACA7-EFB234DB4EB0}" type="parTrans" cxnId="{6452D962-D975-41A1-B42A-A4515F104BF1}">
      <dgm:prSet/>
      <dgm:spPr/>
      <dgm:t>
        <a:bodyPr/>
        <a:lstStyle/>
        <a:p>
          <a:endParaRPr lang="en-US"/>
        </a:p>
      </dgm:t>
    </dgm:pt>
    <dgm:pt modelId="{D54166B6-1817-43EA-A255-FD079D46D76C}" type="sibTrans" cxnId="{6452D962-D975-41A1-B42A-A4515F104BF1}">
      <dgm:prSet/>
      <dgm:spPr/>
      <dgm:t>
        <a:bodyPr/>
        <a:lstStyle/>
        <a:p>
          <a:endParaRPr lang="en-US"/>
        </a:p>
      </dgm:t>
    </dgm:pt>
    <dgm:pt modelId="{4CB1899C-1DD8-4104-8658-9F37FE0D7FBB}" type="pres">
      <dgm:prSet presAssocID="{99903EBF-9F49-4F47-BAB8-FEADE9175DD6}" presName="Name0" presStyleCnt="0">
        <dgm:presLayoutVars>
          <dgm:dir/>
          <dgm:animLvl val="lvl"/>
          <dgm:resizeHandles val="exact"/>
        </dgm:presLayoutVars>
      </dgm:prSet>
      <dgm:spPr/>
      <dgm:t>
        <a:bodyPr/>
        <a:lstStyle/>
        <a:p>
          <a:endParaRPr lang="en-US"/>
        </a:p>
      </dgm:t>
    </dgm:pt>
    <dgm:pt modelId="{B1DB169D-1B1C-45C7-9304-B73A6AD1856B}" type="pres">
      <dgm:prSet presAssocID="{4BDCE957-D4CD-4697-AD76-1295471E3DF1}" presName="boxAndChildren" presStyleCnt="0"/>
      <dgm:spPr/>
      <dgm:t>
        <a:bodyPr/>
        <a:lstStyle/>
        <a:p>
          <a:endParaRPr lang="en-US"/>
        </a:p>
      </dgm:t>
    </dgm:pt>
    <dgm:pt modelId="{6BE7C619-FF63-40C0-8D25-9278C2F902CD}" type="pres">
      <dgm:prSet presAssocID="{4BDCE957-D4CD-4697-AD76-1295471E3DF1}" presName="parentTextBox" presStyleLbl="node1" presStyleIdx="0" presStyleCnt="4"/>
      <dgm:spPr/>
      <dgm:t>
        <a:bodyPr/>
        <a:lstStyle/>
        <a:p>
          <a:endParaRPr lang="en-US"/>
        </a:p>
      </dgm:t>
    </dgm:pt>
    <dgm:pt modelId="{C8CAEE29-D7C6-4061-B101-A841189CE95A}" type="pres">
      <dgm:prSet presAssocID="{4BDCE957-D4CD-4697-AD76-1295471E3DF1}" presName="entireBox" presStyleLbl="node1" presStyleIdx="0" presStyleCnt="4"/>
      <dgm:spPr/>
      <dgm:t>
        <a:bodyPr/>
        <a:lstStyle/>
        <a:p>
          <a:endParaRPr lang="en-US"/>
        </a:p>
      </dgm:t>
    </dgm:pt>
    <dgm:pt modelId="{A38A7A3F-CDA9-49B1-9A28-9EBBDCB42BC0}" type="pres">
      <dgm:prSet presAssocID="{4BDCE957-D4CD-4697-AD76-1295471E3DF1}" presName="descendantBox" presStyleCnt="0"/>
      <dgm:spPr/>
      <dgm:t>
        <a:bodyPr/>
        <a:lstStyle/>
        <a:p>
          <a:endParaRPr lang="en-US"/>
        </a:p>
      </dgm:t>
    </dgm:pt>
    <dgm:pt modelId="{1227ACA4-F451-40E9-8C4F-160F4D2EAEBD}" type="pres">
      <dgm:prSet presAssocID="{FCDD3103-39DC-41FC-9058-C397F0CDD29A}" presName="childTextBox" presStyleLbl="fgAccFollowNode1" presStyleIdx="0" presStyleCnt="6">
        <dgm:presLayoutVars>
          <dgm:bulletEnabled val="1"/>
        </dgm:presLayoutVars>
      </dgm:prSet>
      <dgm:spPr/>
      <dgm:t>
        <a:bodyPr/>
        <a:lstStyle/>
        <a:p>
          <a:endParaRPr lang="en-US"/>
        </a:p>
      </dgm:t>
    </dgm:pt>
    <dgm:pt modelId="{1B4C0F3B-DB2D-454E-843B-58A77FE933A5}" type="pres">
      <dgm:prSet presAssocID="{0654421A-51E6-4908-AC08-C91C3742F6D8}" presName="sp" presStyleCnt="0"/>
      <dgm:spPr/>
      <dgm:t>
        <a:bodyPr/>
        <a:lstStyle/>
        <a:p>
          <a:endParaRPr lang="en-US"/>
        </a:p>
      </dgm:t>
    </dgm:pt>
    <dgm:pt modelId="{CB78F5D7-AD00-4B4D-ADF1-66B3C28F6A98}" type="pres">
      <dgm:prSet presAssocID="{D872848C-4A4E-4DE1-B113-E7A42F048671}" presName="arrowAndChildren" presStyleCnt="0"/>
      <dgm:spPr/>
      <dgm:t>
        <a:bodyPr/>
        <a:lstStyle/>
        <a:p>
          <a:endParaRPr lang="en-US"/>
        </a:p>
      </dgm:t>
    </dgm:pt>
    <dgm:pt modelId="{D4EC6FBB-77B8-4468-A490-E38AFA60F0C4}" type="pres">
      <dgm:prSet presAssocID="{D872848C-4A4E-4DE1-B113-E7A42F048671}" presName="parentTextArrow" presStyleLbl="node1" presStyleIdx="0" presStyleCnt="4"/>
      <dgm:spPr/>
      <dgm:t>
        <a:bodyPr/>
        <a:lstStyle/>
        <a:p>
          <a:endParaRPr lang="en-US"/>
        </a:p>
      </dgm:t>
    </dgm:pt>
    <dgm:pt modelId="{05080A09-54F2-455A-BEBA-B2D5B08307F6}" type="pres">
      <dgm:prSet presAssocID="{D872848C-4A4E-4DE1-B113-E7A42F048671}" presName="arrow" presStyleLbl="node1" presStyleIdx="1" presStyleCnt="4"/>
      <dgm:spPr/>
      <dgm:t>
        <a:bodyPr/>
        <a:lstStyle/>
        <a:p>
          <a:endParaRPr lang="en-US"/>
        </a:p>
      </dgm:t>
    </dgm:pt>
    <dgm:pt modelId="{A928090F-B652-473E-AB24-1430A0B8A57A}" type="pres">
      <dgm:prSet presAssocID="{D872848C-4A4E-4DE1-B113-E7A42F048671}" presName="descendantArrow" presStyleCnt="0"/>
      <dgm:spPr/>
      <dgm:t>
        <a:bodyPr/>
        <a:lstStyle/>
        <a:p>
          <a:endParaRPr lang="en-US"/>
        </a:p>
      </dgm:t>
    </dgm:pt>
    <dgm:pt modelId="{6C1C56B3-2EDA-45F4-8007-5DD7FED49406}" type="pres">
      <dgm:prSet presAssocID="{BC19A98E-3BA7-4613-AF2B-ECB6242D540E}" presName="childTextArrow" presStyleLbl="fgAccFollowNode1" presStyleIdx="1" presStyleCnt="6">
        <dgm:presLayoutVars>
          <dgm:bulletEnabled val="1"/>
        </dgm:presLayoutVars>
      </dgm:prSet>
      <dgm:spPr/>
      <dgm:t>
        <a:bodyPr/>
        <a:lstStyle/>
        <a:p>
          <a:endParaRPr lang="en-US"/>
        </a:p>
      </dgm:t>
    </dgm:pt>
    <dgm:pt modelId="{B128D98E-E4EC-4899-93ED-872BEFB7B1D9}" type="pres">
      <dgm:prSet presAssocID="{C0A66EA9-4A2E-499E-8888-02342F58D44E}" presName="sp" presStyleCnt="0"/>
      <dgm:spPr/>
      <dgm:t>
        <a:bodyPr/>
        <a:lstStyle/>
        <a:p>
          <a:endParaRPr lang="en-US"/>
        </a:p>
      </dgm:t>
    </dgm:pt>
    <dgm:pt modelId="{921F0C18-5B2D-4763-987B-7CDA0A5AD9EA}" type="pres">
      <dgm:prSet presAssocID="{8FE81306-E573-4169-8C3B-1596A11BD0E7}" presName="arrowAndChildren" presStyleCnt="0"/>
      <dgm:spPr/>
      <dgm:t>
        <a:bodyPr/>
        <a:lstStyle/>
        <a:p>
          <a:endParaRPr lang="en-US"/>
        </a:p>
      </dgm:t>
    </dgm:pt>
    <dgm:pt modelId="{025A3285-9460-4FAA-8E3F-7D6F5CF677D2}" type="pres">
      <dgm:prSet presAssocID="{8FE81306-E573-4169-8C3B-1596A11BD0E7}" presName="parentTextArrow" presStyleLbl="node1" presStyleIdx="1" presStyleCnt="4"/>
      <dgm:spPr/>
      <dgm:t>
        <a:bodyPr/>
        <a:lstStyle/>
        <a:p>
          <a:endParaRPr lang="en-US"/>
        </a:p>
      </dgm:t>
    </dgm:pt>
    <dgm:pt modelId="{ADD18C4A-03EC-4B71-A5EA-BE0E905F88BB}" type="pres">
      <dgm:prSet presAssocID="{8FE81306-E573-4169-8C3B-1596A11BD0E7}" presName="arrow" presStyleLbl="node1" presStyleIdx="2" presStyleCnt="4"/>
      <dgm:spPr/>
      <dgm:t>
        <a:bodyPr/>
        <a:lstStyle/>
        <a:p>
          <a:endParaRPr lang="en-US"/>
        </a:p>
      </dgm:t>
    </dgm:pt>
    <dgm:pt modelId="{0F66BFF5-3C5A-44D1-8A2C-FFB8E2DEB4D6}" type="pres">
      <dgm:prSet presAssocID="{8FE81306-E573-4169-8C3B-1596A11BD0E7}" presName="descendantArrow" presStyleCnt="0"/>
      <dgm:spPr/>
      <dgm:t>
        <a:bodyPr/>
        <a:lstStyle/>
        <a:p>
          <a:endParaRPr lang="en-US"/>
        </a:p>
      </dgm:t>
    </dgm:pt>
    <dgm:pt modelId="{49E2A23B-6B87-4D9C-9DE1-A1614BC19C48}" type="pres">
      <dgm:prSet presAssocID="{77A31373-CA31-472A-86B5-6A5943C01C93}" presName="childTextArrow" presStyleLbl="fgAccFollowNode1" presStyleIdx="2" presStyleCnt="6">
        <dgm:presLayoutVars>
          <dgm:bulletEnabled val="1"/>
        </dgm:presLayoutVars>
      </dgm:prSet>
      <dgm:spPr/>
      <dgm:t>
        <a:bodyPr/>
        <a:lstStyle/>
        <a:p>
          <a:endParaRPr lang="en-US"/>
        </a:p>
      </dgm:t>
    </dgm:pt>
    <dgm:pt modelId="{D29EB8E2-0CF3-493B-B00F-4A31761F3347}" type="pres">
      <dgm:prSet presAssocID="{D9634909-7AA6-4638-9F07-BF4F12899375}" presName="childTextArrow" presStyleLbl="fgAccFollowNode1" presStyleIdx="3" presStyleCnt="6">
        <dgm:presLayoutVars>
          <dgm:bulletEnabled val="1"/>
        </dgm:presLayoutVars>
      </dgm:prSet>
      <dgm:spPr/>
      <dgm:t>
        <a:bodyPr/>
        <a:lstStyle/>
        <a:p>
          <a:endParaRPr lang="en-US"/>
        </a:p>
      </dgm:t>
    </dgm:pt>
    <dgm:pt modelId="{BB351836-D745-4F83-8DB2-884A996EA5B9}" type="pres">
      <dgm:prSet presAssocID="{BAF6AF99-7B14-4C98-8CD6-BA110B810838}" presName="sp" presStyleCnt="0"/>
      <dgm:spPr/>
      <dgm:t>
        <a:bodyPr/>
        <a:lstStyle/>
        <a:p>
          <a:endParaRPr lang="en-US"/>
        </a:p>
      </dgm:t>
    </dgm:pt>
    <dgm:pt modelId="{33184FBD-92AE-46CF-8317-7CF4F1A07706}" type="pres">
      <dgm:prSet presAssocID="{67584B5C-2690-4A9C-B3F8-B2E3E255F66E}" presName="arrowAndChildren" presStyleCnt="0"/>
      <dgm:spPr/>
      <dgm:t>
        <a:bodyPr/>
        <a:lstStyle/>
        <a:p>
          <a:endParaRPr lang="en-US"/>
        </a:p>
      </dgm:t>
    </dgm:pt>
    <dgm:pt modelId="{37CC1EA6-45D5-43F6-BF4C-9D18725B766D}" type="pres">
      <dgm:prSet presAssocID="{67584B5C-2690-4A9C-B3F8-B2E3E255F66E}" presName="parentTextArrow" presStyleLbl="node1" presStyleIdx="2" presStyleCnt="4"/>
      <dgm:spPr/>
      <dgm:t>
        <a:bodyPr/>
        <a:lstStyle/>
        <a:p>
          <a:endParaRPr lang="en-US"/>
        </a:p>
      </dgm:t>
    </dgm:pt>
    <dgm:pt modelId="{85DE9AD5-EBF2-444C-BF1D-AA516C666E87}" type="pres">
      <dgm:prSet presAssocID="{67584B5C-2690-4A9C-B3F8-B2E3E255F66E}" presName="arrow" presStyleLbl="node1" presStyleIdx="3" presStyleCnt="4" custLinFactNeighborY="956"/>
      <dgm:spPr/>
      <dgm:t>
        <a:bodyPr/>
        <a:lstStyle/>
        <a:p>
          <a:endParaRPr lang="en-US"/>
        </a:p>
      </dgm:t>
    </dgm:pt>
    <dgm:pt modelId="{4AA0AB40-EC56-45C3-80E9-CA7608C89969}" type="pres">
      <dgm:prSet presAssocID="{67584B5C-2690-4A9C-B3F8-B2E3E255F66E}" presName="descendantArrow" presStyleCnt="0"/>
      <dgm:spPr/>
      <dgm:t>
        <a:bodyPr/>
        <a:lstStyle/>
        <a:p>
          <a:endParaRPr lang="en-US"/>
        </a:p>
      </dgm:t>
    </dgm:pt>
    <dgm:pt modelId="{D4FC5216-07AD-42E4-975B-3FF04FB8047A}" type="pres">
      <dgm:prSet presAssocID="{B5DC3C39-D55A-48CF-A84F-01A00022E7A6}" presName="childTextArrow" presStyleLbl="fgAccFollowNode1" presStyleIdx="4" presStyleCnt="6">
        <dgm:presLayoutVars>
          <dgm:bulletEnabled val="1"/>
        </dgm:presLayoutVars>
      </dgm:prSet>
      <dgm:spPr/>
      <dgm:t>
        <a:bodyPr/>
        <a:lstStyle/>
        <a:p>
          <a:endParaRPr lang="en-US"/>
        </a:p>
      </dgm:t>
    </dgm:pt>
    <dgm:pt modelId="{D682F100-EFC8-45BB-B478-9527F310D030}" type="pres">
      <dgm:prSet presAssocID="{16D389A4-BAAA-4310-8FAC-EFC84F418565}" presName="childTextArrow" presStyleLbl="fgAccFollowNode1" presStyleIdx="5" presStyleCnt="6">
        <dgm:presLayoutVars>
          <dgm:bulletEnabled val="1"/>
        </dgm:presLayoutVars>
      </dgm:prSet>
      <dgm:spPr/>
      <dgm:t>
        <a:bodyPr/>
        <a:lstStyle/>
        <a:p>
          <a:endParaRPr lang="en-US"/>
        </a:p>
      </dgm:t>
    </dgm:pt>
  </dgm:ptLst>
  <dgm:cxnLst>
    <dgm:cxn modelId="{533AD10C-1FA1-4D90-B2B3-CA4C2CD8C158}" srcId="{67584B5C-2690-4A9C-B3F8-B2E3E255F66E}" destId="{B5DC3C39-D55A-48CF-A84F-01A00022E7A6}" srcOrd="0" destOrd="0" parTransId="{ED714625-1E34-43D4-9B3A-1BAF7769D416}" sibTransId="{6CFE5B2E-4196-4D6A-A2F8-B8EAD30A4F6B}"/>
    <dgm:cxn modelId="{A3570290-88EB-4CC2-A0B8-98A6C75AC138}" srcId="{99903EBF-9F49-4F47-BAB8-FEADE9175DD6}" destId="{67584B5C-2690-4A9C-B3F8-B2E3E255F66E}" srcOrd="0" destOrd="0" parTransId="{D3964B44-A93B-4E1D-835C-EFAF63BB627D}" sibTransId="{BAF6AF99-7B14-4C98-8CD6-BA110B810838}"/>
    <dgm:cxn modelId="{F452B2F7-9780-43AD-9D78-834B020023BD}" type="presOf" srcId="{67584B5C-2690-4A9C-B3F8-B2E3E255F66E}" destId="{85DE9AD5-EBF2-444C-BF1D-AA516C666E87}" srcOrd="1" destOrd="0" presId="urn:microsoft.com/office/officeart/2005/8/layout/process4"/>
    <dgm:cxn modelId="{65A0D7B9-258B-4AC1-AF68-6CD2003AAEB3}" type="presOf" srcId="{67584B5C-2690-4A9C-B3F8-B2E3E255F66E}" destId="{37CC1EA6-45D5-43F6-BF4C-9D18725B766D}" srcOrd="0" destOrd="0" presId="urn:microsoft.com/office/officeart/2005/8/layout/process4"/>
    <dgm:cxn modelId="{36783DD8-DCBD-4103-9650-1E805EDBDFFF}" type="presOf" srcId="{4BDCE957-D4CD-4697-AD76-1295471E3DF1}" destId="{C8CAEE29-D7C6-4061-B101-A841189CE95A}" srcOrd="1" destOrd="0" presId="urn:microsoft.com/office/officeart/2005/8/layout/process4"/>
    <dgm:cxn modelId="{B8561452-458A-4820-9C05-8E2DCE5BBD18}" srcId="{99903EBF-9F49-4F47-BAB8-FEADE9175DD6}" destId="{D872848C-4A4E-4DE1-B113-E7A42F048671}" srcOrd="2" destOrd="0" parTransId="{847B65AE-E095-4ED5-9812-5E7DFC885731}" sibTransId="{0654421A-51E6-4908-AC08-C91C3742F6D8}"/>
    <dgm:cxn modelId="{A36CC0E5-5006-42DE-ABE8-25697358FC16}" type="presOf" srcId="{77A31373-CA31-472A-86B5-6A5943C01C93}" destId="{49E2A23B-6B87-4D9C-9DE1-A1614BC19C48}" srcOrd="0" destOrd="0" presId="urn:microsoft.com/office/officeart/2005/8/layout/process4"/>
    <dgm:cxn modelId="{DD7AA7AE-DDC2-43F2-890C-5E9277FBFF98}" type="presOf" srcId="{FCDD3103-39DC-41FC-9058-C397F0CDD29A}" destId="{1227ACA4-F451-40E9-8C4F-160F4D2EAEBD}" srcOrd="0" destOrd="0" presId="urn:microsoft.com/office/officeart/2005/8/layout/process4"/>
    <dgm:cxn modelId="{AA4A9C82-B77E-4463-A9CF-E7BDC0A2DD86}" type="presOf" srcId="{D872848C-4A4E-4DE1-B113-E7A42F048671}" destId="{05080A09-54F2-455A-BEBA-B2D5B08307F6}" srcOrd="1" destOrd="0" presId="urn:microsoft.com/office/officeart/2005/8/layout/process4"/>
    <dgm:cxn modelId="{630E2FF4-3A75-4D34-A6A8-2996D5D85F8A}" srcId="{99903EBF-9F49-4F47-BAB8-FEADE9175DD6}" destId="{8FE81306-E573-4169-8C3B-1596A11BD0E7}" srcOrd="1" destOrd="0" parTransId="{0841A85B-CBEE-404D-882E-FCB19DC81A2F}" sibTransId="{C0A66EA9-4A2E-499E-8888-02342F58D44E}"/>
    <dgm:cxn modelId="{E099497A-7386-4E03-B9B2-125DFD9A0577}" srcId="{67584B5C-2690-4A9C-B3F8-B2E3E255F66E}" destId="{16D389A4-BAAA-4310-8FAC-EFC84F418565}" srcOrd="1" destOrd="0" parTransId="{DBF3C991-62A9-4609-A85A-6506517FCA81}" sibTransId="{174D886F-1CE1-46E4-B13C-053C9ACCA6E4}"/>
    <dgm:cxn modelId="{A80E9F5B-B367-4FB0-8FAE-23A026A1786E}" srcId="{8FE81306-E573-4169-8C3B-1596A11BD0E7}" destId="{D9634909-7AA6-4638-9F07-BF4F12899375}" srcOrd="1" destOrd="0" parTransId="{0B5CAE71-EE09-43C9-940A-B54A722DDBA9}" sibTransId="{0D70D06E-1D56-43A8-B313-EE00292BB764}"/>
    <dgm:cxn modelId="{6384BAAD-B9B6-4E49-A275-73D99ED9B878}" type="presOf" srcId="{8FE81306-E573-4169-8C3B-1596A11BD0E7}" destId="{ADD18C4A-03EC-4B71-A5EA-BE0E905F88BB}" srcOrd="1" destOrd="0" presId="urn:microsoft.com/office/officeart/2005/8/layout/process4"/>
    <dgm:cxn modelId="{C0071D8C-436B-47F5-8946-B7BF11075538}" type="presOf" srcId="{8FE81306-E573-4169-8C3B-1596A11BD0E7}" destId="{025A3285-9460-4FAA-8E3F-7D6F5CF677D2}" srcOrd="0" destOrd="0" presId="urn:microsoft.com/office/officeart/2005/8/layout/process4"/>
    <dgm:cxn modelId="{BD17DA15-18B7-46A8-903C-8E32A759E8DF}" type="presOf" srcId="{D872848C-4A4E-4DE1-B113-E7A42F048671}" destId="{D4EC6FBB-77B8-4468-A490-E38AFA60F0C4}" srcOrd="0" destOrd="0" presId="urn:microsoft.com/office/officeart/2005/8/layout/process4"/>
    <dgm:cxn modelId="{12BCFB95-1585-4F70-809E-90881372D58F}" srcId="{D872848C-4A4E-4DE1-B113-E7A42F048671}" destId="{BC19A98E-3BA7-4613-AF2B-ECB6242D540E}" srcOrd="0" destOrd="0" parTransId="{1EA52EB9-B56F-4DC4-B349-BB917AFF2675}" sibTransId="{406D1771-AC46-4998-9725-B8553D9C2FB1}"/>
    <dgm:cxn modelId="{E85D888B-F1ED-4AF1-8E20-666A245F6952}" type="presOf" srcId="{BC19A98E-3BA7-4613-AF2B-ECB6242D540E}" destId="{6C1C56B3-2EDA-45F4-8007-5DD7FED49406}" srcOrd="0" destOrd="0" presId="urn:microsoft.com/office/officeart/2005/8/layout/process4"/>
    <dgm:cxn modelId="{3A7E0D0F-1B53-49AF-9AEE-1F60DF80F0F5}" type="presOf" srcId="{B5DC3C39-D55A-48CF-A84F-01A00022E7A6}" destId="{D4FC5216-07AD-42E4-975B-3FF04FB8047A}" srcOrd="0" destOrd="0" presId="urn:microsoft.com/office/officeart/2005/8/layout/process4"/>
    <dgm:cxn modelId="{681F566A-3714-4B6B-A822-88F862734E7C}" type="presOf" srcId="{4BDCE957-D4CD-4697-AD76-1295471E3DF1}" destId="{6BE7C619-FF63-40C0-8D25-9278C2F902CD}" srcOrd="0" destOrd="0" presId="urn:microsoft.com/office/officeart/2005/8/layout/process4"/>
    <dgm:cxn modelId="{8B170D22-00DF-4918-9434-776031ED58AA}" type="presOf" srcId="{99903EBF-9F49-4F47-BAB8-FEADE9175DD6}" destId="{4CB1899C-1DD8-4104-8658-9F37FE0D7FBB}" srcOrd="0" destOrd="0" presId="urn:microsoft.com/office/officeart/2005/8/layout/process4"/>
    <dgm:cxn modelId="{DC0EDFB4-5D0F-4194-AEC8-8282AEF81F6D}" type="presOf" srcId="{16D389A4-BAAA-4310-8FAC-EFC84F418565}" destId="{D682F100-EFC8-45BB-B478-9527F310D030}" srcOrd="0" destOrd="0" presId="urn:microsoft.com/office/officeart/2005/8/layout/process4"/>
    <dgm:cxn modelId="{FFB921C6-52AE-4BD1-BDD0-872631E4ACF3}" type="presOf" srcId="{D9634909-7AA6-4638-9F07-BF4F12899375}" destId="{D29EB8E2-0CF3-493B-B00F-4A31761F3347}" srcOrd="0" destOrd="0" presId="urn:microsoft.com/office/officeart/2005/8/layout/process4"/>
    <dgm:cxn modelId="{6F3B1285-B1FB-416E-954D-D29E5E8365B6}" srcId="{8FE81306-E573-4169-8C3B-1596A11BD0E7}" destId="{77A31373-CA31-472A-86B5-6A5943C01C93}" srcOrd="0" destOrd="0" parTransId="{F72B64D2-2F5B-476D-99E9-1401A378315D}" sibTransId="{D236B4B8-5927-4303-83CE-C806B4441272}"/>
    <dgm:cxn modelId="{6452D962-D975-41A1-B42A-A4515F104BF1}" srcId="{4BDCE957-D4CD-4697-AD76-1295471E3DF1}" destId="{FCDD3103-39DC-41FC-9058-C397F0CDD29A}" srcOrd="0" destOrd="0" parTransId="{A8DA1F40-3577-46A5-ACA7-EFB234DB4EB0}" sibTransId="{D54166B6-1817-43EA-A255-FD079D46D76C}"/>
    <dgm:cxn modelId="{7100274A-EFA8-480C-9ABC-4B29B3D2CA4A}" srcId="{99903EBF-9F49-4F47-BAB8-FEADE9175DD6}" destId="{4BDCE957-D4CD-4697-AD76-1295471E3DF1}" srcOrd="3" destOrd="0" parTransId="{40668496-C009-4E09-B9F4-A2BC61910B4F}" sibTransId="{CEDB60C6-D495-414C-805F-1C017AA63056}"/>
    <dgm:cxn modelId="{2F0E00FC-16A1-4AAD-BB36-6FFDF15DB210}" type="presParOf" srcId="{4CB1899C-1DD8-4104-8658-9F37FE0D7FBB}" destId="{B1DB169D-1B1C-45C7-9304-B73A6AD1856B}" srcOrd="0" destOrd="0" presId="urn:microsoft.com/office/officeart/2005/8/layout/process4"/>
    <dgm:cxn modelId="{393E88FE-4C91-4D6E-81B2-B2F1FE5421D9}" type="presParOf" srcId="{B1DB169D-1B1C-45C7-9304-B73A6AD1856B}" destId="{6BE7C619-FF63-40C0-8D25-9278C2F902CD}" srcOrd="0" destOrd="0" presId="urn:microsoft.com/office/officeart/2005/8/layout/process4"/>
    <dgm:cxn modelId="{CAFB4147-4F79-45F9-9143-6013433639EF}" type="presParOf" srcId="{B1DB169D-1B1C-45C7-9304-B73A6AD1856B}" destId="{C8CAEE29-D7C6-4061-B101-A841189CE95A}" srcOrd="1" destOrd="0" presId="urn:microsoft.com/office/officeart/2005/8/layout/process4"/>
    <dgm:cxn modelId="{E991C9BB-59A2-492C-A482-6D2936149D2B}" type="presParOf" srcId="{B1DB169D-1B1C-45C7-9304-B73A6AD1856B}" destId="{A38A7A3F-CDA9-49B1-9A28-9EBBDCB42BC0}" srcOrd="2" destOrd="0" presId="urn:microsoft.com/office/officeart/2005/8/layout/process4"/>
    <dgm:cxn modelId="{2B778BEA-039D-40F2-8420-588141777D40}" type="presParOf" srcId="{A38A7A3F-CDA9-49B1-9A28-9EBBDCB42BC0}" destId="{1227ACA4-F451-40E9-8C4F-160F4D2EAEBD}" srcOrd="0" destOrd="0" presId="urn:microsoft.com/office/officeart/2005/8/layout/process4"/>
    <dgm:cxn modelId="{1D4BD955-2A16-4A12-B056-061F669592A5}" type="presParOf" srcId="{4CB1899C-1DD8-4104-8658-9F37FE0D7FBB}" destId="{1B4C0F3B-DB2D-454E-843B-58A77FE933A5}" srcOrd="1" destOrd="0" presId="urn:microsoft.com/office/officeart/2005/8/layout/process4"/>
    <dgm:cxn modelId="{6EF00751-D8C9-4474-9BF6-D8774991D3C2}" type="presParOf" srcId="{4CB1899C-1DD8-4104-8658-9F37FE0D7FBB}" destId="{CB78F5D7-AD00-4B4D-ADF1-66B3C28F6A98}" srcOrd="2" destOrd="0" presId="urn:microsoft.com/office/officeart/2005/8/layout/process4"/>
    <dgm:cxn modelId="{3A14B9A3-2C08-4670-BC8D-C72A15D0060E}" type="presParOf" srcId="{CB78F5D7-AD00-4B4D-ADF1-66B3C28F6A98}" destId="{D4EC6FBB-77B8-4468-A490-E38AFA60F0C4}" srcOrd="0" destOrd="0" presId="urn:microsoft.com/office/officeart/2005/8/layout/process4"/>
    <dgm:cxn modelId="{45772403-8D13-4C43-AF7E-923336CE9E3A}" type="presParOf" srcId="{CB78F5D7-AD00-4B4D-ADF1-66B3C28F6A98}" destId="{05080A09-54F2-455A-BEBA-B2D5B08307F6}" srcOrd="1" destOrd="0" presId="urn:microsoft.com/office/officeart/2005/8/layout/process4"/>
    <dgm:cxn modelId="{AEE6F272-F522-4A7D-894D-4B7AB87B63B5}" type="presParOf" srcId="{CB78F5D7-AD00-4B4D-ADF1-66B3C28F6A98}" destId="{A928090F-B652-473E-AB24-1430A0B8A57A}" srcOrd="2" destOrd="0" presId="urn:microsoft.com/office/officeart/2005/8/layout/process4"/>
    <dgm:cxn modelId="{4E7B7F47-EEAC-4573-A6E6-B31124523D7F}" type="presParOf" srcId="{A928090F-B652-473E-AB24-1430A0B8A57A}" destId="{6C1C56B3-2EDA-45F4-8007-5DD7FED49406}" srcOrd="0" destOrd="0" presId="urn:microsoft.com/office/officeart/2005/8/layout/process4"/>
    <dgm:cxn modelId="{F128D0BD-54C8-4D9E-B043-9292F023177A}" type="presParOf" srcId="{4CB1899C-1DD8-4104-8658-9F37FE0D7FBB}" destId="{B128D98E-E4EC-4899-93ED-872BEFB7B1D9}" srcOrd="3" destOrd="0" presId="urn:microsoft.com/office/officeart/2005/8/layout/process4"/>
    <dgm:cxn modelId="{0ECC77A2-CFCD-4876-B139-23BBE316EC0E}" type="presParOf" srcId="{4CB1899C-1DD8-4104-8658-9F37FE0D7FBB}" destId="{921F0C18-5B2D-4763-987B-7CDA0A5AD9EA}" srcOrd="4" destOrd="0" presId="urn:microsoft.com/office/officeart/2005/8/layout/process4"/>
    <dgm:cxn modelId="{9B47266D-9E1B-4540-97EB-4934811F165E}" type="presParOf" srcId="{921F0C18-5B2D-4763-987B-7CDA0A5AD9EA}" destId="{025A3285-9460-4FAA-8E3F-7D6F5CF677D2}" srcOrd="0" destOrd="0" presId="urn:microsoft.com/office/officeart/2005/8/layout/process4"/>
    <dgm:cxn modelId="{E0E20B7C-7B0B-4BEE-9293-9FBC8E8FCAE7}" type="presParOf" srcId="{921F0C18-5B2D-4763-987B-7CDA0A5AD9EA}" destId="{ADD18C4A-03EC-4B71-A5EA-BE0E905F88BB}" srcOrd="1" destOrd="0" presId="urn:microsoft.com/office/officeart/2005/8/layout/process4"/>
    <dgm:cxn modelId="{2810D86A-1E1A-4880-86FC-0036631E0617}" type="presParOf" srcId="{921F0C18-5B2D-4763-987B-7CDA0A5AD9EA}" destId="{0F66BFF5-3C5A-44D1-8A2C-FFB8E2DEB4D6}" srcOrd="2" destOrd="0" presId="urn:microsoft.com/office/officeart/2005/8/layout/process4"/>
    <dgm:cxn modelId="{60584B1B-5AEB-44EF-A1C0-6715AF9B8D2D}" type="presParOf" srcId="{0F66BFF5-3C5A-44D1-8A2C-FFB8E2DEB4D6}" destId="{49E2A23B-6B87-4D9C-9DE1-A1614BC19C48}" srcOrd="0" destOrd="0" presId="urn:microsoft.com/office/officeart/2005/8/layout/process4"/>
    <dgm:cxn modelId="{E198AC2D-1A66-4941-B7B9-CF9E785A3794}" type="presParOf" srcId="{0F66BFF5-3C5A-44D1-8A2C-FFB8E2DEB4D6}" destId="{D29EB8E2-0CF3-493B-B00F-4A31761F3347}" srcOrd="1" destOrd="0" presId="urn:microsoft.com/office/officeart/2005/8/layout/process4"/>
    <dgm:cxn modelId="{F779ECB2-8EAD-4C3A-A435-35F873797198}" type="presParOf" srcId="{4CB1899C-1DD8-4104-8658-9F37FE0D7FBB}" destId="{BB351836-D745-4F83-8DB2-884A996EA5B9}" srcOrd="5" destOrd="0" presId="urn:microsoft.com/office/officeart/2005/8/layout/process4"/>
    <dgm:cxn modelId="{E60D6A35-DA80-4BFB-B4E3-35656099BF4F}" type="presParOf" srcId="{4CB1899C-1DD8-4104-8658-9F37FE0D7FBB}" destId="{33184FBD-92AE-46CF-8317-7CF4F1A07706}" srcOrd="6" destOrd="0" presId="urn:microsoft.com/office/officeart/2005/8/layout/process4"/>
    <dgm:cxn modelId="{540CC580-B16C-49FF-97DF-4D0BF100AA99}" type="presParOf" srcId="{33184FBD-92AE-46CF-8317-7CF4F1A07706}" destId="{37CC1EA6-45D5-43F6-BF4C-9D18725B766D}" srcOrd="0" destOrd="0" presId="urn:microsoft.com/office/officeart/2005/8/layout/process4"/>
    <dgm:cxn modelId="{11771516-D82B-4A1C-B6DA-280A4F7307DD}" type="presParOf" srcId="{33184FBD-92AE-46CF-8317-7CF4F1A07706}" destId="{85DE9AD5-EBF2-444C-BF1D-AA516C666E87}" srcOrd="1" destOrd="0" presId="urn:microsoft.com/office/officeart/2005/8/layout/process4"/>
    <dgm:cxn modelId="{5CA2FDBA-ED41-46EF-B8C8-4341A3506B19}" type="presParOf" srcId="{33184FBD-92AE-46CF-8317-7CF4F1A07706}" destId="{4AA0AB40-EC56-45C3-80E9-CA7608C89969}" srcOrd="2" destOrd="0" presId="urn:microsoft.com/office/officeart/2005/8/layout/process4"/>
    <dgm:cxn modelId="{2F8F4C3A-954C-4FE1-86A1-BBF7D182983B}" type="presParOf" srcId="{4AA0AB40-EC56-45C3-80E9-CA7608C89969}" destId="{D4FC5216-07AD-42E4-975B-3FF04FB8047A}" srcOrd="0" destOrd="0" presId="urn:microsoft.com/office/officeart/2005/8/layout/process4"/>
    <dgm:cxn modelId="{05EEC4AB-9AAB-43F2-899C-CF5FE19D2C10}" type="presParOf" srcId="{4AA0AB40-EC56-45C3-80E9-CA7608C89969}" destId="{D682F100-EFC8-45BB-B478-9527F310D030}" srcOrd="1" destOrd="0" presId="urn:microsoft.com/office/officeart/2005/8/layout/process4"/>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6925B1F-0DA4-4E99-804A-676910E46CE4}">
      <dsp:nvSpPr>
        <dsp:cNvPr id="0" name=""/>
        <dsp:cNvSpPr/>
      </dsp:nvSpPr>
      <dsp:spPr>
        <a:xfrm>
          <a:off x="0" y="3833028"/>
          <a:ext cx="8548864" cy="1258085"/>
        </a:xfrm>
        <a:prstGeom prst="rect">
          <a:avLst/>
        </a:prstGeom>
        <a:solidFill>
          <a:schemeClr val="accent2">
            <a:hueOff val="0"/>
            <a:satOff val="0"/>
            <a:lumOff val="0"/>
            <a:alphaOff val="0"/>
          </a:schemeClr>
        </a:solidFill>
        <a:ln>
          <a:noFill/>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dsp:spPr>
      <dsp:style>
        <a:lnRef idx="0">
          <a:scrgbClr r="0" g="0" b="0"/>
        </a:lnRef>
        <a:fillRef idx="3">
          <a:scrgbClr r="0" g="0" b="0"/>
        </a:fillRef>
        <a:effectRef idx="3">
          <a:scrgbClr r="0" g="0" b="0"/>
        </a:effectRef>
        <a:fontRef idx="minor">
          <a:schemeClr val="lt1"/>
        </a:fontRef>
      </dsp:style>
      <dsp:txBody>
        <a:bodyPr spcFirstLastPara="0" vert="horz" wrap="square" lIns="199136" tIns="199136" rIns="199136" bIns="199136" numCol="1" spcCol="1270" anchor="ctr" anchorCtr="0">
          <a:noAutofit/>
        </a:bodyPr>
        <a:lstStyle/>
        <a:p>
          <a:pPr lvl="0" algn="ctr" defTabSz="1244600" rtl="0">
            <a:lnSpc>
              <a:spcPct val="90000"/>
            </a:lnSpc>
            <a:spcBef>
              <a:spcPct val="0"/>
            </a:spcBef>
            <a:spcAft>
              <a:spcPct val="35000"/>
            </a:spcAft>
          </a:pPr>
          <a:r>
            <a:rPr lang="fi-FI" sz="2800" b="1" kern="1200" dirty="0" smtClean="0"/>
            <a:t>DNS</a:t>
          </a:r>
          <a:endParaRPr lang="en-US" sz="2800" b="1" kern="1200" dirty="0"/>
        </a:p>
      </dsp:txBody>
      <dsp:txXfrm>
        <a:off x="0" y="3833028"/>
        <a:ext cx="8548864" cy="679366"/>
      </dsp:txXfrm>
    </dsp:sp>
    <dsp:sp modelId="{0DFD74BC-997F-46BC-8591-36028049550D}">
      <dsp:nvSpPr>
        <dsp:cNvPr id="0" name=""/>
        <dsp:cNvSpPr/>
      </dsp:nvSpPr>
      <dsp:spPr>
        <a:xfrm>
          <a:off x="0" y="4487232"/>
          <a:ext cx="8548864" cy="578719"/>
        </a:xfrm>
        <a:prstGeom prst="rect">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dsp:spPr>
      <dsp:style>
        <a:lnRef idx="1">
          <a:scrgbClr r="0" g="0" b="0"/>
        </a:lnRef>
        <a:fillRef idx="1">
          <a:scrgbClr r="0" g="0" b="0"/>
        </a:fillRef>
        <a:effectRef idx="2">
          <a:scrgbClr r="0" g="0" b="0"/>
        </a:effectRef>
        <a:fontRef idx="minor"/>
      </dsp:style>
      <dsp:txBody>
        <a:bodyPr spcFirstLastPara="0" vert="horz" wrap="square" lIns="106680" tIns="19050" rIns="106680" bIns="19050" numCol="1" spcCol="1270" anchor="ctr" anchorCtr="0">
          <a:noAutofit/>
        </a:bodyPr>
        <a:lstStyle/>
        <a:p>
          <a:pPr lvl="0" algn="ctr" defTabSz="666750" rtl="0">
            <a:lnSpc>
              <a:spcPct val="90000"/>
            </a:lnSpc>
            <a:spcBef>
              <a:spcPct val="0"/>
            </a:spcBef>
            <a:spcAft>
              <a:spcPct val="35000"/>
            </a:spcAft>
          </a:pPr>
          <a:r>
            <a:rPr lang="fi-FI" sz="1500" kern="1200" dirty="0" smtClean="0"/>
            <a:t>DNS </a:t>
          </a:r>
          <a:r>
            <a:rPr lang="en-US" sz="1500" kern="1200" dirty="0" smtClean="0"/>
            <a:t>changes</a:t>
          </a:r>
          <a:r>
            <a:rPr lang="fi-FI" sz="1500" kern="1200" dirty="0" smtClean="0"/>
            <a:t> </a:t>
          </a:r>
          <a:r>
            <a:rPr lang="en-US" sz="1500" kern="1200" dirty="0" smtClean="0"/>
            <a:t>required</a:t>
          </a:r>
          <a:r>
            <a:rPr lang="fi-FI" sz="1500" kern="1200" dirty="0" smtClean="0"/>
            <a:t> to </a:t>
          </a:r>
          <a:r>
            <a:rPr lang="en-US" sz="1500" kern="1200" dirty="0" smtClean="0"/>
            <a:t>validate</a:t>
          </a:r>
          <a:r>
            <a:rPr lang="fi-FI" sz="1500" kern="1200" dirty="0" smtClean="0"/>
            <a:t> </a:t>
          </a:r>
          <a:r>
            <a:rPr lang="en-US" sz="1500" kern="1200" dirty="0" smtClean="0"/>
            <a:t>domains</a:t>
          </a:r>
          <a:r>
            <a:rPr lang="fi-FI" sz="1500" kern="1200" dirty="0" smtClean="0"/>
            <a:t> in Office 365</a:t>
          </a:r>
          <a:endParaRPr lang="en-US" sz="1500" kern="1200" dirty="0"/>
        </a:p>
      </dsp:txBody>
      <dsp:txXfrm>
        <a:off x="0" y="4487232"/>
        <a:ext cx="8548864" cy="578719"/>
      </dsp:txXfrm>
    </dsp:sp>
    <dsp:sp modelId="{EACBEAAB-D408-478B-811D-BA0FC2305113}">
      <dsp:nvSpPr>
        <dsp:cNvPr id="0" name=""/>
        <dsp:cNvSpPr/>
      </dsp:nvSpPr>
      <dsp:spPr>
        <a:xfrm rot="10800000">
          <a:off x="0" y="1916964"/>
          <a:ext cx="8548864" cy="1934935"/>
        </a:xfrm>
        <a:prstGeom prst="upArrowCallout">
          <a:avLst/>
        </a:prstGeom>
        <a:solidFill>
          <a:schemeClr val="accent2">
            <a:hueOff val="0"/>
            <a:satOff val="0"/>
            <a:lumOff val="0"/>
            <a:alphaOff val="0"/>
          </a:schemeClr>
        </a:solidFill>
        <a:ln>
          <a:noFill/>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dsp:spPr>
      <dsp:style>
        <a:lnRef idx="0">
          <a:scrgbClr r="0" g="0" b="0"/>
        </a:lnRef>
        <a:fillRef idx="3">
          <a:scrgbClr r="0" g="0" b="0"/>
        </a:fillRef>
        <a:effectRef idx="3">
          <a:scrgbClr r="0" g="0" b="0"/>
        </a:effectRef>
        <a:fontRef idx="minor">
          <a:schemeClr val="lt1"/>
        </a:fontRef>
      </dsp:style>
      <dsp:txBody>
        <a:bodyPr spcFirstLastPara="0" vert="horz" wrap="square" lIns="199136" tIns="199136" rIns="199136" bIns="199136" numCol="1" spcCol="1270" anchor="ctr" anchorCtr="0">
          <a:noAutofit/>
        </a:bodyPr>
        <a:lstStyle/>
        <a:p>
          <a:pPr lvl="0" algn="ctr" defTabSz="1244600" rtl="0">
            <a:lnSpc>
              <a:spcPct val="90000"/>
            </a:lnSpc>
            <a:spcBef>
              <a:spcPct val="0"/>
            </a:spcBef>
            <a:spcAft>
              <a:spcPct val="35000"/>
            </a:spcAft>
          </a:pPr>
          <a:r>
            <a:rPr lang="en-US" sz="2800" b="1" kern="1200" dirty="0" smtClean="0"/>
            <a:t>UPN – User Principal Name</a:t>
          </a:r>
          <a:endParaRPr lang="en-US" sz="2800" b="1" kern="1200" dirty="0"/>
        </a:p>
      </dsp:txBody>
      <dsp:txXfrm rot="-10800000">
        <a:off x="0" y="1916964"/>
        <a:ext cx="8548864" cy="679162"/>
      </dsp:txXfrm>
    </dsp:sp>
    <dsp:sp modelId="{F50316A2-66F9-4047-925C-623720E8E973}">
      <dsp:nvSpPr>
        <dsp:cNvPr id="0" name=""/>
        <dsp:cNvSpPr/>
      </dsp:nvSpPr>
      <dsp:spPr>
        <a:xfrm>
          <a:off x="4174" y="2596126"/>
          <a:ext cx="2846838" cy="578545"/>
        </a:xfrm>
        <a:prstGeom prst="rect">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dsp:spPr>
      <dsp:style>
        <a:lnRef idx="1">
          <a:scrgbClr r="0" g="0" b="0"/>
        </a:lnRef>
        <a:fillRef idx="1">
          <a:scrgbClr r="0" g="0" b="0"/>
        </a:fillRef>
        <a:effectRef idx="2">
          <a:scrgbClr r="0" g="0" b="0"/>
        </a:effectRef>
        <a:fontRef idx="minor"/>
      </dsp:style>
      <dsp:txBody>
        <a:bodyPr spcFirstLastPara="0" vert="horz" wrap="square" lIns="106680" tIns="19050" rIns="106680" bIns="19050" numCol="1" spcCol="1270" anchor="ctr" anchorCtr="0">
          <a:noAutofit/>
        </a:bodyPr>
        <a:lstStyle/>
        <a:p>
          <a:pPr lvl="0" algn="ctr" defTabSz="666750" rtl="0">
            <a:lnSpc>
              <a:spcPct val="90000"/>
            </a:lnSpc>
            <a:spcBef>
              <a:spcPct val="0"/>
            </a:spcBef>
            <a:spcAft>
              <a:spcPct val="35000"/>
            </a:spcAft>
          </a:pPr>
          <a:r>
            <a:rPr lang="en-US" sz="1500" kern="1200" dirty="0" smtClean="0"/>
            <a:t>Every user must have a UPN</a:t>
          </a:r>
          <a:endParaRPr lang="en-US" sz="1500" kern="1200" dirty="0"/>
        </a:p>
      </dsp:txBody>
      <dsp:txXfrm>
        <a:off x="4174" y="2596126"/>
        <a:ext cx="2846838" cy="578545"/>
      </dsp:txXfrm>
    </dsp:sp>
    <dsp:sp modelId="{B1DB1BD1-80F3-4655-9F62-B442F87A418D}">
      <dsp:nvSpPr>
        <dsp:cNvPr id="0" name=""/>
        <dsp:cNvSpPr/>
      </dsp:nvSpPr>
      <dsp:spPr>
        <a:xfrm>
          <a:off x="2851012" y="2596126"/>
          <a:ext cx="2846838" cy="578545"/>
        </a:xfrm>
        <a:prstGeom prst="rect">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dsp:spPr>
      <dsp:style>
        <a:lnRef idx="1">
          <a:scrgbClr r="0" g="0" b="0"/>
        </a:lnRef>
        <a:fillRef idx="1">
          <a:scrgbClr r="0" g="0" b="0"/>
        </a:fillRef>
        <a:effectRef idx="2">
          <a:scrgbClr r="0" g="0" b="0"/>
        </a:effectRef>
        <a:fontRef idx="minor"/>
      </dsp:style>
      <dsp:txBody>
        <a:bodyPr spcFirstLastPara="0" vert="horz" wrap="square" lIns="106680" tIns="19050" rIns="106680" bIns="19050" numCol="1" spcCol="1270" anchor="ctr" anchorCtr="0">
          <a:noAutofit/>
        </a:bodyPr>
        <a:lstStyle/>
        <a:p>
          <a:pPr lvl="0" algn="ctr" defTabSz="666750" rtl="0">
            <a:lnSpc>
              <a:spcPct val="90000"/>
            </a:lnSpc>
            <a:spcBef>
              <a:spcPct val="0"/>
            </a:spcBef>
            <a:spcAft>
              <a:spcPct val="35000"/>
            </a:spcAft>
          </a:pPr>
          <a:r>
            <a:rPr lang="en-US" sz="1500" kern="1200" dirty="0" smtClean="0"/>
            <a:t>UPN suffixes must match a validated domain in Office 365</a:t>
          </a:r>
          <a:endParaRPr lang="en-US" sz="1500" kern="1200" dirty="0"/>
        </a:p>
      </dsp:txBody>
      <dsp:txXfrm>
        <a:off x="2851012" y="2596126"/>
        <a:ext cx="2846838" cy="578545"/>
      </dsp:txXfrm>
    </dsp:sp>
    <dsp:sp modelId="{68CFF99B-C214-4BDF-984D-DFB7E2FAAFFD}">
      <dsp:nvSpPr>
        <dsp:cNvPr id="0" name=""/>
        <dsp:cNvSpPr/>
      </dsp:nvSpPr>
      <dsp:spPr>
        <a:xfrm>
          <a:off x="5697851" y="2596126"/>
          <a:ext cx="2846838" cy="578545"/>
        </a:xfrm>
        <a:prstGeom prst="rect">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dsp:spPr>
      <dsp:style>
        <a:lnRef idx="1">
          <a:scrgbClr r="0" g="0" b="0"/>
        </a:lnRef>
        <a:fillRef idx="1">
          <a:scrgbClr r="0" g="0" b="0"/>
        </a:fillRef>
        <a:effectRef idx="2">
          <a:scrgbClr r="0" g="0" b="0"/>
        </a:effectRef>
        <a:fontRef idx="minor"/>
      </dsp:style>
      <dsp:txBody>
        <a:bodyPr spcFirstLastPara="0" vert="horz" wrap="square" lIns="106680" tIns="19050" rIns="106680" bIns="19050" numCol="1" spcCol="1270" anchor="ctr" anchorCtr="0">
          <a:noAutofit/>
        </a:bodyPr>
        <a:lstStyle/>
        <a:p>
          <a:pPr lvl="0" algn="ctr" defTabSz="666750" rtl="0">
            <a:lnSpc>
              <a:spcPct val="90000"/>
            </a:lnSpc>
            <a:spcBef>
              <a:spcPct val="0"/>
            </a:spcBef>
            <a:spcAft>
              <a:spcPct val="35000"/>
            </a:spcAft>
          </a:pPr>
          <a:r>
            <a:rPr lang="en-US" sz="1500" kern="1200" dirty="0" smtClean="0"/>
            <a:t>Users need to use UPN to log in to Office 365</a:t>
          </a:r>
          <a:endParaRPr lang="en-US" sz="1500" kern="1200" dirty="0"/>
        </a:p>
      </dsp:txBody>
      <dsp:txXfrm>
        <a:off x="5697851" y="2596126"/>
        <a:ext cx="2846838" cy="578545"/>
      </dsp:txXfrm>
    </dsp:sp>
    <dsp:sp modelId="{3A51AC0F-A756-4EB3-9B63-49095CB85255}">
      <dsp:nvSpPr>
        <dsp:cNvPr id="0" name=""/>
        <dsp:cNvSpPr/>
      </dsp:nvSpPr>
      <dsp:spPr>
        <a:xfrm rot="10800000">
          <a:off x="0" y="900"/>
          <a:ext cx="8548864" cy="1934935"/>
        </a:xfrm>
        <a:prstGeom prst="upArrowCallout">
          <a:avLst/>
        </a:prstGeom>
        <a:solidFill>
          <a:schemeClr val="accent2">
            <a:hueOff val="0"/>
            <a:satOff val="0"/>
            <a:lumOff val="0"/>
            <a:alphaOff val="0"/>
          </a:schemeClr>
        </a:solidFill>
        <a:ln>
          <a:noFill/>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dsp:spPr>
      <dsp:style>
        <a:lnRef idx="0">
          <a:scrgbClr r="0" g="0" b="0"/>
        </a:lnRef>
        <a:fillRef idx="3">
          <a:scrgbClr r="0" g="0" b="0"/>
        </a:fillRef>
        <a:effectRef idx="3">
          <a:scrgbClr r="0" g="0" b="0"/>
        </a:effectRef>
        <a:fontRef idx="minor">
          <a:schemeClr val="lt1"/>
        </a:fontRef>
      </dsp:style>
      <dsp:txBody>
        <a:bodyPr spcFirstLastPara="0" vert="horz" wrap="square" lIns="199136" tIns="199136" rIns="199136" bIns="199136" numCol="1" spcCol="1270" anchor="ctr" anchorCtr="1">
          <a:noAutofit/>
        </a:bodyPr>
        <a:lstStyle/>
        <a:p>
          <a:pPr lvl="0" algn="ctr" defTabSz="1244600" rtl="0">
            <a:lnSpc>
              <a:spcPct val="90000"/>
            </a:lnSpc>
            <a:spcBef>
              <a:spcPct val="0"/>
            </a:spcBef>
            <a:spcAft>
              <a:spcPct val="35000"/>
            </a:spcAft>
          </a:pPr>
          <a:r>
            <a:rPr lang="en-US" sz="2800" b="1" kern="1200" dirty="0" smtClean="0"/>
            <a:t>Active Directory Cleanup</a:t>
          </a:r>
          <a:endParaRPr lang="en-US" sz="2800" b="1" kern="1200" dirty="0"/>
        </a:p>
      </dsp:txBody>
      <dsp:txXfrm rot="-10800000">
        <a:off x="0" y="900"/>
        <a:ext cx="8548864" cy="679162"/>
      </dsp:txXfrm>
    </dsp:sp>
    <dsp:sp modelId="{ACB0A5D7-7128-4CAF-ABF4-BAC25973FB95}">
      <dsp:nvSpPr>
        <dsp:cNvPr id="0" name=""/>
        <dsp:cNvSpPr/>
      </dsp:nvSpPr>
      <dsp:spPr>
        <a:xfrm>
          <a:off x="0" y="680062"/>
          <a:ext cx="8548864" cy="578545"/>
        </a:xfrm>
        <a:prstGeom prst="rect">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dsp:spPr>
      <dsp:style>
        <a:lnRef idx="1">
          <a:scrgbClr r="0" g="0" b="0"/>
        </a:lnRef>
        <a:fillRef idx="1">
          <a:scrgbClr r="0" g="0" b="0"/>
        </a:fillRef>
        <a:effectRef idx="2">
          <a:scrgbClr r="0" g="0" b="0"/>
        </a:effectRef>
        <a:fontRef idx="minor"/>
      </dsp:style>
      <dsp:txBody>
        <a:bodyPr spcFirstLastPara="0" vert="horz" wrap="square" lIns="106680" tIns="19050" rIns="106680" bIns="19050" numCol="1" spcCol="1270" anchor="ctr" anchorCtr="0">
          <a:noAutofit/>
        </a:bodyPr>
        <a:lstStyle/>
        <a:p>
          <a:pPr lvl="0" algn="ctr" defTabSz="666750" rtl="0">
            <a:lnSpc>
              <a:spcPct val="90000"/>
            </a:lnSpc>
            <a:spcBef>
              <a:spcPct val="0"/>
            </a:spcBef>
            <a:spcAft>
              <a:spcPct val="35000"/>
            </a:spcAft>
          </a:pPr>
          <a:r>
            <a:rPr lang="en-US" sz="1500" kern="1200" dirty="0" smtClean="0"/>
            <a:t>Data cleansing: </a:t>
          </a:r>
          <a:r>
            <a:rPr lang="fi-FI" sz="1500" kern="1200" dirty="0" smtClean="0"/>
            <a:t>Data </a:t>
          </a:r>
          <a:r>
            <a:rPr lang="en-US" sz="1500" kern="1200" dirty="0" smtClean="0"/>
            <a:t>quality, missing</a:t>
          </a:r>
          <a:r>
            <a:rPr lang="fi-FI" sz="1500" kern="1200" dirty="0" smtClean="0"/>
            <a:t> </a:t>
          </a:r>
          <a:r>
            <a:rPr lang="en-US" sz="1500" kern="1200" dirty="0" smtClean="0"/>
            <a:t>attributes</a:t>
          </a:r>
          <a:endParaRPr lang="en-US" sz="1500" kern="1200" dirty="0"/>
        </a:p>
      </dsp:txBody>
      <dsp:txXfrm>
        <a:off x="0" y="680062"/>
        <a:ext cx="8548864" cy="57854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3D3F5D-43D0-4905-850C-32D51F7876E3}">
      <dsp:nvSpPr>
        <dsp:cNvPr id="0" name=""/>
        <dsp:cNvSpPr/>
      </dsp:nvSpPr>
      <dsp:spPr>
        <a:xfrm>
          <a:off x="641164" y="0"/>
          <a:ext cx="7266534" cy="5092013"/>
        </a:xfrm>
        <a:prstGeom prst="rightArrow">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2">
          <a:scrgbClr r="0" g="0" b="0"/>
        </a:effectRef>
        <a:fontRef idx="minor"/>
      </dsp:style>
    </dsp:sp>
    <dsp:sp modelId="{9C180152-7ADF-4E9E-900C-4A349C5D99FF}">
      <dsp:nvSpPr>
        <dsp:cNvPr id="0" name=""/>
        <dsp:cNvSpPr/>
      </dsp:nvSpPr>
      <dsp:spPr>
        <a:xfrm>
          <a:off x="1043" y="1527604"/>
          <a:ext cx="2027120" cy="2036805"/>
        </a:xfrm>
        <a:prstGeom prst="roundRect">
          <a:avLst/>
        </a:prstGeom>
        <a:solidFill>
          <a:schemeClr val="accent2">
            <a:shade val="80000"/>
            <a:hueOff val="0"/>
            <a:satOff val="0"/>
            <a:lumOff val="0"/>
            <a:alphaOff val="0"/>
          </a:schemeClr>
        </a:solidFill>
        <a:ln>
          <a:noFill/>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dsp:spPr>
      <dsp:style>
        <a:lnRef idx="0">
          <a:scrgbClr r="0" g="0" b="0"/>
        </a:lnRef>
        <a:fillRef idx="3">
          <a:scrgbClr r="0" g="0" b="0"/>
        </a:fillRef>
        <a:effectRef idx="3">
          <a:scrgbClr r="0" g="0" b="0"/>
        </a:effectRef>
        <a:fontRef idx="minor">
          <a:schemeClr val="lt1"/>
        </a:fontRef>
      </dsp:style>
      <dsp:txBody>
        <a:bodyPr spcFirstLastPara="0" vert="horz" wrap="square" lIns="99060" tIns="99060" rIns="99060" bIns="99060" numCol="1" spcCol="1270" anchor="ctr" anchorCtr="0">
          <a:noAutofit/>
        </a:bodyPr>
        <a:lstStyle/>
        <a:p>
          <a:pPr lvl="0" algn="ctr" defTabSz="1155700" rtl="0">
            <a:lnSpc>
              <a:spcPct val="90000"/>
            </a:lnSpc>
            <a:spcBef>
              <a:spcPct val="0"/>
            </a:spcBef>
            <a:spcAft>
              <a:spcPct val="35000"/>
            </a:spcAft>
          </a:pPr>
          <a:r>
            <a:rPr lang="en-US" sz="2600" kern="1200" dirty="0" smtClean="0"/>
            <a:t>Set Up</a:t>
          </a:r>
          <a:br>
            <a:rPr lang="en-US" sz="2600" kern="1200" dirty="0" smtClean="0"/>
          </a:br>
          <a:r>
            <a:rPr lang="en-US" sz="2600" kern="1200" dirty="0" smtClean="0"/>
            <a:t> ADFS Servers</a:t>
          </a:r>
          <a:endParaRPr lang="en-US" sz="2600" kern="1200" dirty="0"/>
        </a:p>
      </dsp:txBody>
      <dsp:txXfrm>
        <a:off x="99999" y="1626560"/>
        <a:ext cx="1829208" cy="1838893"/>
      </dsp:txXfrm>
    </dsp:sp>
    <dsp:sp modelId="{5294595A-FCCA-4B6A-B9C6-A9F3A06C19A2}">
      <dsp:nvSpPr>
        <dsp:cNvPr id="0" name=""/>
        <dsp:cNvSpPr/>
      </dsp:nvSpPr>
      <dsp:spPr>
        <a:xfrm>
          <a:off x="2174262" y="1527604"/>
          <a:ext cx="2027120" cy="2036805"/>
        </a:xfrm>
        <a:prstGeom prst="roundRect">
          <a:avLst/>
        </a:prstGeom>
        <a:solidFill>
          <a:schemeClr val="accent2">
            <a:shade val="80000"/>
            <a:hueOff val="-280395"/>
            <a:satOff val="-23203"/>
            <a:lumOff val="12889"/>
            <a:alphaOff val="0"/>
          </a:schemeClr>
        </a:solidFill>
        <a:ln>
          <a:noFill/>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dsp:spPr>
      <dsp:style>
        <a:lnRef idx="0">
          <a:scrgbClr r="0" g="0" b="0"/>
        </a:lnRef>
        <a:fillRef idx="3">
          <a:scrgbClr r="0" g="0" b="0"/>
        </a:fillRef>
        <a:effectRef idx="3">
          <a:scrgbClr r="0" g="0" b="0"/>
        </a:effectRef>
        <a:fontRef idx="minor">
          <a:schemeClr val="lt1"/>
        </a:fontRef>
      </dsp:style>
      <dsp:txBody>
        <a:bodyPr spcFirstLastPara="0" vert="horz" wrap="square" lIns="99060" tIns="99060" rIns="99060" bIns="99060" numCol="1" spcCol="1270" anchor="ctr" anchorCtr="0">
          <a:noAutofit/>
        </a:bodyPr>
        <a:lstStyle/>
        <a:p>
          <a:pPr lvl="0" algn="ctr" defTabSz="1155700" rtl="0">
            <a:lnSpc>
              <a:spcPct val="90000"/>
            </a:lnSpc>
            <a:spcBef>
              <a:spcPct val="0"/>
            </a:spcBef>
            <a:spcAft>
              <a:spcPct val="35000"/>
            </a:spcAft>
          </a:pPr>
          <a:r>
            <a:rPr lang="en-GB" sz="2600" kern="1200" dirty="0" smtClean="0"/>
            <a:t>Set Up</a:t>
          </a:r>
          <a:br>
            <a:rPr lang="en-GB" sz="2600" kern="1200" dirty="0" smtClean="0"/>
          </a:br>
          <a:r>
            <a:rPr lang="en-GB" sz="2600" kern="1200" dirty="0" smtClean="0"/>
            <a:t> ADFS Proxies</a:t>
          </a:r>
          <a:endParaRPr lang="en-US" sz="2600" kern="1200" dirty="0"/>
        </a:p>
      </dsp:txBody>
      <dsp:txXfrm>
        <a:off x="2273218" y="1626560"/>
        <a:ext cx="1829208" cy="1838893"/>
      </dsp:txXfrm>
    </dsp:sp>
    <dsp:sp modelId="{5F7F1EA9-DD8E-41C0-83EE-4BBD67F9874A}">
      <dsp:nvSpPr>
        <dsp:cNvPr id="0" name=""/>
        <dsp:cNvSpPr/>
      </dsp:nvSpPr>
      <dsp:spPr>
        <a:xfrm>
          <a:off x="4347481" y="1527604"/>
          <a:ext cx="2027120" cy="2036805"/>
        </a:xfrm>
        <a:prstGeom prst="roundRect">
          <a:avLst/>
        </a:prstGeom>
        <a:solidFill>
          <a:schemeClr val="accent2">
            <a:shade val="80000"/>
            <a:hueOff val="-560790"/>
            <a:satOff val="-46406"/>
            <a:lumOff val="25779"/>
            <a:alphaOff val="0"/>
          </a:schemeClr>
        </a:solidFill>
        <a:ln>
          <a:noFill/>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dsp:spPr>
      <dsp:style>
        <a:lnRef idx="0">
          <a:scrgbClr r="0" g="0" b="0"/>
        </a:lnRef>
        <a:fillRef idx="3">
          <a:scrgbClr r="0" g="0" b="0"/>
        </a:fillRef>
        <a:effectRef idx="3">
          <a:scrgbClr r="0" g="0" b="0"/>
        </a:effectRef>
        <a:fontRef idx="minor">
          <a:schemeClr val="lt1"/>
        </a:fontRef>
      </dsp:style>
      <dsp:txBody>
        <a:bodyPr spcFirstLastPara="0" vert="horz" wrap="square" lIns="99060" tIns="99060" rIns="99060" bIns="99060" numCol="1" spcCol="1270" anchor="ctr" anchorCtr="0">
          <a:noAutofit/>
        </a:bodyPr>
        <a:lstStyle/>
        <a:p>
          <a:pPr lvl="0" algn="ctr" defTabSz="1155700" rtl="0">
            <a:lnSpc>
              <a:spcPct val="90000"/>
            </a:lnSpc>
            <a:spcBef>
              <a:spcPct val="0"/>
            </a:spcBef>
            <a:spcAft>
              <a:spcPct val="35000"/>
            </a:spcAft>
          </a:pPr>
          <a:r>
            <a:rPr lang="en-GB" sz="2600" kern="1200" dirty="0" smtClean="0"/>
            <a:t>Implement Load Balancing</a:t>
          </a:r>
          <a:endParaRPr lang="en-US" sz="2600" kern="1200" dirty="0"/>
        </a:p>
      </dsp:txBody>
      <dsp:txXfrm>
        <a:off x="4446437" y="1626560"/>
        <a:ext cx="1829208" cy="1838893"/>
      </dsp:txXfrm>
    </dsp:sp>
    <dsp:sp modelId="{28F4D4CE-2A3C-4342-B05F-015FB2C0BE6E}">
      <dsp:nvSpPr>
        <dsp:cNvPr id="0" name=""/>
        <dsp:cNvSpPr/>
      </dsp:nvSpPr>
      <dsp:spPr>
        <a:xfrm>
          <a:off x="6520700" y="1527604"/>
          <a:ext cx="2027120" cy="2036805"/>
        </a:xfrm>
        <a:prstGeom prst="roundRect">
          <a:avLst/>
        </a:prstGeom>
        <a:solidFill>
          <a:schemeClr val="accent2">
            <a:shade val="80000"/>
            <a:hueOff val="-841186"/>
            <a:satOff val="-69609"/>
            <a:lumOff val="38668"/>
            <a:alphaOff val="0"/>
          </a:schemeClr>
        </a:solidFill>
        <a:ln>
          <a:noFill/>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dsp:spPr>
      <dsp:style>
        <a:lnRef idx="0">
          <a:scrgbClr r="0" g="0" b="0"/>
        </a:lnRef>
        <a:fillRef idx="3">
          <a:scrgbClr r="0" g="0" b="0"/>
        </a:fillRef>
        <a:effectRef idx="3">
          <a:scrgbClr r="0" g="0" b="0"/>
        </a:effectRef>
        <a:fontRef idx="minor">
          <a:schemeClr val="lt1"/>
        </a:fontRef>
      </dsp:style>
      <dsp:txBody>
        <a:bodyPr spcFirstLastPara="0" vert="horz" wrap="square" lIns="99060" tIns="99060" rIns="99060" bIns="99060" numCol="1" spcCol="1270" anchor="ctr" anchorCtr="0">
          <a:noAutofit/>
        </a:bodyPr>
        <a:lstStyle/>
        <a:p>
          <a:pPr lvl="0" algn="ctr" defTabSz="1155700" rtl="0">
            <a:lnSpc>
              <a:spcPct val="90000"/>
            </a:lnSpc>
            <a:spcBef>
              <a:spcPct val="0"/>
            </a:spcBef>
            <a:spcAft>
              <a:spcPct val="35000"/>
            </a:spcAft>
          </a:pPr>
          <a:r>
            <a:rPr lang="en-GB" sz="2600" kern="1200" smtClean="0"/>
            <a:t>Register DNS</a:t>
          </a:r>
          <a:endParaRPr lang="en-US" sz="2600" kern="1200"/>
        </a:p>
      </dsp:txBody>
      <dsp:txXfrm>
        <a:off x="6619656" y="1626560"/>
        <a:ext cx="1829208" cy="183889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process3">
  <dgm:title val=""/>
  <dgm:desc val=""/>
  <dgm:catLst>
    <dgm:cat type="process" pri="2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3" destOrd="0"/>
        <dgm:cxn modelId="12" srcId="1" destId="11" srcOrd="0" destOrd="0"/>
        <dgm:cxn modelId="23" srcId="2" destId="21" srcOrd="0" destOrd="0"/>
        <dgm:cxn modelId="34" srcId="3" destId="31" srcOrd="0"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fact="0.3333"/>
      <dgm:constr type="w" for="des" forName="parTx"/>
      <dgm:constr type="h" for="des" forName="parTx" op="equ"/>
      <dgm:constr type="h" for="des" forName="parSh" op="equ"/>
      <dgm:constr type="w" for="des" forName="desTx"/>
      <dgm:constr type="h" for="des" forName="desTx" op="equ"/>
      <dgm:constr type="w" for="des" forName="parSh"/>
      <dgm:constr type="primFontSz" for="des" forName="parTx" val="65"/>
      <dgm:constr type="secFontSz" for="des" forName="desTx" refType="primFontSz" refFor="des" refForName="parTx" op="equ"/>
      <dgm:constr type="primFontSz" for="des" forName="connTx" refType="primFontSz" refFor="des" refForName="parTx" fact="0.8"/>
      <dgm:constr type="primFontSz" for="des" forName="connTx" refType="primFontSz" refFor="des" refForName="parTx" op="lte" fact="0.8"/>
      <dgm:constr type="h" for="des" forName="parTx" refType="primFontSz" refFor="des" refForName="parTx" fact="0.8"/>
      <dgm:constr type="h" for="des" forName="parSh" refType="primFontSz" refFor="des" refForName="parTx" fact="1.2"/>
      <dgm:constr type="h" for="des" forName="desTx" refType="primFontSz" refFor="des" refForName="parTx" fact="1.6"/>
      <dgm:constr type="h" for="des" forName="parSh" refType="h" refFor="des" refForName="parTx" op="lte" fact="1.5"/>
      <dgm:constr type="h" for="des" forName="parSh" refType="h" refFor="des" refForName="parTx" op="gte" fact="1.5"/>
    </dgm:constrLst>
    <dgm:ruleLst>
      <dgm:rule type="w" for="ch" forName="composite" val="0" fact="NaN" max="NaN"/>
      <dgm:rule type="primFontSz" for="des" forName="parTx" val="5" fact="NaN" max="NaN"/>
    </dgm:ruleLst>
    <dgm:forEach name="Name3" axis="ch" ptType="node">
      <dgm:layoutNode name="composite">
        <dgm:alg type="composite"/>
        <dgm:shape xmlns:r="http://schemas.openxmlformats.org/officeDocument/2006/relationships" r:blip="">
          <dgm:adjLst/>
        </dgm:shape>
        <dgm:presOf/>
        <dgm:choose name="Name4">
          <dgm:if name="Name5" func="var" arg="dir" op="equ" val="norm">
            <dgm:constrLst>
              <dgm:constr type="h" refType="w" fact="1000"/>
              <dgm:constr type="l" for="ch" forName="parTx"/>
              <dgm:constr type="w" for="ch" forName="parTx" refType="w" fact="0.83"/>
              <dgm:constr type="t" for="ch" forName="parTx"/>
              <dgm:constr type="l" for="ch" forName="parSh"/>
              <dgm:constr type="w" for="ch" forName="parSh" refType="w" refFor="ch" refForName="parTx"/>
              <dgm:constr type="t" for="ch" forName="parSh"/>
              <dgm:constr type="l" for="ch" forName="desTx" refType="w" fact="0.17"/>
              <dgm:constr type="w" for="ch" forName="desTx" refType="w" refFor="ch" refForName="parTx"/>
              <dgm:constr type="t" for="ch" forName="desTx" refType="h" refFor="ch" refForName="parTx"/>
            </dgm:constrLst>
          </dgm:if>
          <dgm:else name="Name6">
            <dgm:constrLst>
              <dgm:constr type="h" refType="w" fact="1000"/>
              <dgm:constr type="l" for="ch" forName="parTx" refType="w" fact="0.17"/>
              <dgm:constr type="w" for="ch" forName="parTx" refType="w" fact="0.83"/>
              <dgm:constr type="t" for="ch" forName="parTx"/>
              <dgm:constr type="l" for="ch" forName="parSh" refType="w" fact="0.15"/>
              <dgm:constr type="w" for="ch" forName="parSh" refType="w" refFor="ch" refForName="parTx"/>
              <dgm:constr type="t" for="ch" forName="parSh"/>
              <dgm:constr type="l" for="ch" forName="desTx"/>
              <dgm:constr type="w" for="ch" forName="desTx" refType="w" refFor="ch" refForName="parTx"/>
              <dgm:constr type="t" for="ch" forName="desTx" refType="h" refFor="ch" refForName="parTx"/>
            </dgm:constrLst>
          </dgm:else>
        </dgm:choose>
        <dgm:ruleLst>
          <dgm:rule type="h" val="INF" fact="NaN" max="NaN"/>
        </dgm:ruleLst>
        <dgm:layoutNode name="parTx">
          <dgm:varLst>
            <dgm:chMax val="0"/>
            <dgm:chPref val="0"/>
            <dgm:bulletEnabled val="1"/>
          </dgm:varLst>
          <dgm:alg type="tx">
            <dgm:param type="parTxLTRAlign" val="l"/>
            <dgm:param type="parTxRTLAlign" val="r"/>
            <dgm:param type="txAnchorVert" val="t"/>
          </dgm:alg>
          <dgm:shape xmlns:r="http://schemas.openxmlformats.org/officeDocument/2006/relationships" type="rect" r:blip="" zOrderOff="1" hideGeom="1">
            <dgm:adjLst>
              <dgm:adj idx="1" val="0.1"/>
            </dgm:adjLst>
          </dgm:shape>
          <dgm:presOf axis="self" ptType="node"/>
          <dgm:constrLst>
            <dgm:constr type="h" refType="w" op="lte" fact="0.4"/>
            <dgm:constr type="bMarg" refType="primFontSz" fact="0.3"/>
            <dgm:constr type="h"/>
          </dgm:constrLst>
          <dgm:ruleLst>
            <dgm:rule type="h" val="INF" fact="NaN" max="NaN"/>
          </dgm:ruleLst>
        </dgm:layoutNode>
        <dgm:layoutNode name="parSh">
          <dgm:alg type="sp"/>
          <dgm:shape xmlns:r="http://schemas.openxmlformats.org/officeDocument/2006/relationships" type="roundRect" r:blip="">
            <dgm:adjLst>
              <dgm:adj idx="1" val="0.1"/>
            </dgm:adjLst>
          </dgm:shape>
          <dgm:presOf axis="self" ptType="node"/>
          <dgm:constrLst>
            <dgm:constr type="h"/>
          </dgm:constrLst>
          <dgm:ruleLst/>
        </dgm:layoutNode>
        <dgm:layoutNode name="desTx" styleLbl="fgAcc1">
          <dgm:varLst>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secFontSz" val="65"/>
            <dgm:constr type="primFontSz" refType="secFontSz"/>
            <dgm:constr type="h"/>
          </dgm:constrLst>
          <dgm:ruleLst>
            <dgm:rule type="h" val="INF" fact="NaN" max="NaN"/>
          </dgm:ruleLst>
        </dgm:layoutNode>
      </dgm:layoutNode>
      <dgm:forEach name="sibTransForEach" axis="followSib" ptType="sibTrans" cnt="1">
        <dgm:layoutNode name="sibTrans">
          <dgm:alg type="conn">
            <dgm:param type="begPts" val="auto"/>
            <dgm:param type="endPts" val="auto"/>
            <dgm:param type="srcNode" val="parTx"/>
            <dgm:param type="dstNode" val="parTx"/>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a:t>SPC2012 </a:t>
            </a:r>
            <a:r>
              <a:rPr lang="en-US" smtClean="0"/>
              <a:t>– IT Pro</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12/5/2012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IT Pro</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12/5/2012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solidFill>
                  <a:prstClr val="black"/>
                </a:solidFill>
              </a:rPr>
              <a:t>SPC2012 – IT-Pro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94038" y="795338"/>
            <a:ext cx="3902075" cy="2195512"/>
          </a:xfrm>
        </p:spPr>
      </p:sp>
      <p:sp>
        <p:nvSpPr>
          <p:cNvPr id="3" name="Notes Placeholder 2"/>
          <p:cNvSpPr>
            <a:spLocks noGrp="1"/>
          </p:cNvSpPr>
          <p:nvPr>
            <p:ph type="body" idx="1"/>
          </p:nvPr>
        </p:nvSpPr>
        <p:spPr/>
        <p:txBody>
          <a:bodyPr>
            <a:normAutofit/>
          </a:bodyPr>
          <a:lstStyle/>
          <a:p>
            <a:pPr marL="0" indent="0">
              <a:buNone/>
            </a:pPr>
            <a:endParaRPr lang="en-US" dirty="0"/>
          </a:p>
        </p:txBody>
      </p:sp>
      <p:sp>
        <p:nvSpPr>
          <p:cNvPr id="4" name="Header Placeholder 3"/>
          <p:cNvSpPr>
            <a:spLocks noGrp="1"/>
          </p:cNvSpPr>
          <p:nvPr>
            <p:ph type="hdr" sz="quarter" idx="10"/>
          </p:nvPr>
        </p:nvSpPr>
        <p:spPr/>
        <p:txBody>
          <a:bodyPr/>
          <a:lstStyle/>
          <a:p>
            <a:r>
              <a:rPr lang="en-US" dirty="0" err="1" smtClean="0">
                <a:solidFill>
                  <a:prstClr val="black"/>
                </a:solidFill>
              </a:rPr>
              <a:t>SMSG</a:t>
            </a:r>
            <a:r>
              <a:rPr lang="en-US" dirty="0" smtClean="0">
                <a:solidFill>
                  <a:prstClr val="black"/>
                </a:solidFill>
              </a:rPr>
              <a:t> Readiness</a:t>
            </a:r>
            <a:endParaRPr lang="en-US" dirty="0">
              <a:solidFill>
                <a:prstClr val="black"/>
              </a:solidFill>
            </a:endParaRPr>
          </a:p>
        </p:txBody>
      </p:sp>
      <p:sp>
        <p:nvSpPr>
          <p:cNvPr id="6" name="Footer Placeholder 5"/>
          <p:cNvSpPr>
            <a:spLocks noGrp="1"/>
          </p:cNvSpPr>
          <p:nvPr>
            <p:ph type="ftr" sz="quarter" idx="12"/>
          </p:nvPr>
        </p:nvSpPr>
        <p:spPr/>
        <p:txBody>
          <a:bodyPr/>
          <a:lstStyle/>
          <a:p>
            <a:r>
              <a:rPr lang="en-US" dirty="0" smtClean="0">
                <a:solidFill>
                  <a:srgbClr val="000000"/>
                </a:solidFill>
              </a:rPr>
              <a:t>© 2010 Microsoft Corporation. All rights reserved. Microsoft, Windows, Windows Vista and other product names are or may be registered trademarks and/or trademarks in the U.S. and/or other countries.</a:t>
            </a:r>
          </a:p>
          <a:p>
            <a:r>
              <a:rPr lang="en-US"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rPr>
            </a:br>
            <a:r>
              <a:rPr lang="en-US" dirty="0" smtClean="0">
                <a:solidFill>
                  <a:srgbClr val="000000"/>
                </a:solidFill>
              </a:rPr>
              <a:t>MICROSOFT MAKES NO WARRANTIES, EXPRESS, IMPLIED OR STATUTORY, AS TO THE INFORMATION IN THIS PRESENTATION.</a:t>
            </a:r>
          </a:p>
        </p:txBody>
      </p:sp>
      <p:sp>
        <p:nvSpPr>
          <p:cNvPr id="7" name="Slide Number Placeholder 6"/>
          <p:cNvSpPr>
            <a:spLocks noGrp="1"/>
          </p:cNvSpPr>
          <p:nvPr>
            <p:ph type="sldNum" sz="quarter" idx="13"/>
          </p:nvPr>
        </p:nvSpPr>
        <p:spPr/>
        <p:txBody>
          <a:bodyPr/>
          <a:lstStyle/>
          <a:p>
            <a:fld id="{8B263312-38AA-4E1E-B2B5-0F8F122B24FE}"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33677480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94038" y="795338"/>
            <a:ext cx="3902075" cy="2195512"/>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err="1" smtClean="0">
                <a:solidFill>
                  <a:prstClr val="black"/>
                </a:solidFill>
              </a:rPr>
              <a:t>SMSG</a:t>
            </a:r>
            <a:r>
              <a:rPr lang="en-US" dirty="0" smtClean="0">
                <a:solidFill>
                  <a:prstClr val="black"/>
                </a:solidFill>
              </a:rPr>
              <a:t> Readiness</a:t>
            </a:r>
            <a:endParaRPr lang="en-US" dirty="0">
              <a:solidFill>
                <a:prstClr val="black"/>
              </a:solidFill>
            </a:endParaRPr>
          </a:p>
        </p:txBody>
      </p:sp>
      <p:sp>
        <p:nvSpPr>
          <p:cNvPr id="6" name="Footer Placeholder 5"/>
          <p:cNvSpPr>
            <a:spLocks noGrp="1"/>
          </p:cNvSpPr>
          <p:nvPr>
            <p:ph type="ftr" sz="quarter" idx="12"/>
          </p:nvPr>
        </p:nvSpPr>
        <p:spPr/>
        <p:txBody>
          <a:bodyPr/>
          <a:lstStyle/>
          <a:p>
            <a:r>
              <a:rPr lang="en-US" dirty="0" smtClean="0">
                <a:solidFill>
                  <a:srgbClr val="000000"/>
                </a:solidFill>
              </a:rPr>
              <a:t>© 2010 Microsoft Corporation. All rights reserved. Microsoft, Windows, Windows Vista and other product names are or may be registered trademarks and/or trademarks in the U.S. and/or other countries.</a:t>
            </a:r>
          </a:p>
          <a:p>
            <a:r>
              <a:rPr lang="en-US"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rPr>
            </a:br>
            <a:r>
              <a:rPr lang="en-US" dirty="0" smtClean="0">
                <a:solidFill>
                  <a:srgbClr val="000000"/>
                </a:solidFill>
              </a:rPr>
              <a:t>MICROSOFT MAKES NO WARRANTIES, EXPRESS, IMPLIED OR STATUTORY, AS TO THE INFORMATION IN THIS PRESENTATION.</a:t>
            </a:r>
          </a:p>
        </p:txBody>
      </p:sp>
      <p:sp>
        <p:nvSpPr>
          <p:cNvPr id="7" name="Slide Number Placeholder 6"/>
          <p:cNvSpPr>
            <a:spLocks noGrp="1"/>
          </p:cNvSpPr>
          <p:nvPr>
            <p:ph type="sldNum" sz="quarter" idx="13"/>
          </p:nvPr>
        </p:nvSpPr>
        <p:spPr/>
        <p:txBody>
          <a:bodyPr/>
          <a:lstStyle/>
          <a:p>
            <a:fld id="{8B263312-38AA-4E1E-B2B5-0F8F122B24FE}"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8385534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94038" y="795338"/>
            <a:ext cx="3902075" cy="2195512"/>
          </a:xfrm>
        </p:spPr>
      </p:sp>
      <p:sp>
        <p:nvSpPr>
          <p:cNvPr id="3" name="Notes Placeholder 2"/>
          <p:cNvSpPr>
            <a:spLocks noGrp="1"/>
          </p:cNvSpPr>
          <p:nvPr>
            <p:ph type="body" idx="1"/>
          </p:nvPr>
        </p:nvSpPr>
        <p:spPr/>
        <p:txBody>
          <a:bodyPr/>
          <a:lstStyle/>
          <a:p>
            <a:pPr marL="0" indent="0">
              <a:buNone/>
            </a:pPr>
            <a:endParaRPr lang="en-US" dirty="0"/>
          </a:p>
        </p:txBody>
      </p:sp>
      <p:sp>
        <p:nvSpPr>
          <p:cNvPr id="4" name="Header Placeholder 3"/>
          <p:cNvSpPr>
            <a:spLocks noGrp="1"/>
          </p:cNvSpPr>
          <p:nvPr>
            <p:ph type="hdr" sz="quarter" idx="10"/>
          </p:nvPr>
        </p:nvSpPr>
        <p:spPr/>
        <p:txBody>
          <a:bodyPr/>
          <a:lstStyle/>
          <a:p>
            <a:r>
              <a:rPr lang="en-US" dirty="0" err="1" smtClean="0">
                <a:solidFill>
                  <a:prstClr val="black"/>
                </a:solidFill>
              </a:rPr>
              <a:t>SMSG</a:t>
            </a:r>
            <a:r>
              <a:rPr lang="en-US" dirty="0" smtClean="0">
                <a:solidFill>
                  <a:prstClr val="black"/>
                </a:solidFill>
              </a:rPr>
              <a:t> Readiness</a:t>
            </a:r>
            <a:endParaRPr lang="en-US" dirty="0">
              <a:solidFill>
                <a:prstClr val="black"/>
              </a:solidFill>
            </a:endParaRPr>
          </a:p>
        </p:txBody>
      </p:sp>
      <p:sp>
        <p:nvSpPr>
          <p:cNvPr id="6" name="Footer Placeholder 5"/>
          <p:cNvSpPr>
            <a:spLocks noGrp="1"/>
          </p:cNvSpPr>
          <p:nvPr>
            <p:ph type="ftr" sz="quarter" idx="12"/>
          </p:nvPr>
        </p:nvSpPr>
        <p:spPr/>
        <p:txBody>
          <a:bodyPr/>
          <a:lstStyle/>
          <a:p>
            <a:r>
              <a:rPr lang="en-US" dirty="0" smtClean="0">
                <a:solidFill>
                  <a:srgbClr val="000000"/>
                </a:solidFill>
              </a:rPr>
              <a:t>© 2010 Microsoft Corporation. All rights reserved. Microsoft, Windows, Windows Vista and other product names are or may be registered trademarks and/or trademarks in the U.S. and/or other countries.</a:t>
            </a:r>
          </a:p>
          <a:p>
            <a:r>
              <a:rPr lang="en-US"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rPr>
            </a:br>
            <a:r>
              <a:rPr lang="en-US" dirty="0" smtClean="0">
                <a:solidFill>
                  <a:srgbClr val="000000"/>
                </a:solidFill>
              </a:rPr>
              <a:t>MICROSOFT MAKES NO WARRANTIES, EXPRESS, IMPLIED OR STATUTORY, AS TO THE INFORMATION IN THIS PRESENTATION.</a:t>
            </a:r>
          </a:p>
        </p:txBody>
      </p:sp>
      <p:sp>
        <p:nvSpPr>
          <p:cNvPr id="7" name="Slide Number Placeholder 6"/>
          <p:cNvSpPr>
            <a:spLocks noGrp="1"/>
          </p:cNvSpPr>
          <p:nvPr>
            <p:ph type="sldNum" sz="quarter" idx="13"/>
          </p:nvPr>
        </p:nvSpPr>
        <p:spPr/>
        <p:txBody>
          <a:bodyPr/>
          <a:lstStyle/>
          <a:p>
            <a:fld id="{8B263312-38AA-4E1E-B2B5-0F8F122B24FE}"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31713765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94038" y="795338"/>
            <a:ext cx="3902075" cy="2195512"/>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SMSG Readiness</a:t>
            </a:r>
            <a:endParaRPr lang="en-US" dirty="0">
              <a:solidFill>
                <a:prstClr val="black"/>
              </a:solidFill>
            </a:endParaRPr>
          </a:p>
        </p:txBody>
      </p:sp>
      <p:sp>
        <p:nvSpPr>
          <p:cNvPr id="6" name="Footer Placeholder 5"/>
          <p:cNvSpPr>
            <a:spLocks noGrp="1"/>
          </p:cNvSpPr>
          <p:nvPr>
            <p:ph type="ftr" sz="quarter" idx="12"/>
          </p:nvPr>
        </p:nvSpPr>
        <p:spPr/>
        <p:txBody>
          <a:bodyPr/>
          <a:lstStyle/>
          <a:p>
            <a:r>
              <a:rPr lang="en-US" dirty="0" smtClean="0">
                <a:solidFill>
                  <a:srgbClr val="000000"/>
                </a:solidFill>
              </a:rPr>
              <a:t>© 2010 Microsoft Corporation. All rights reserved. Microsoft, Windows, Windows Vista and other product names are or may be registered trademarks and/or trademarks in the U.S. and/or other countries.</a:t>
            </a:r>
          </a:p>
          <a:p>
            <a:r>
              <a:rPr lang="en-US"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rPr>
            </a:br>
            <a:r>
              <a:rPr lang="en-US" dirty="0" smtClean="0">
                <a:solidFill>
                  <a:srgbClr val="000000"/>
                </a:solidFill>
              </a:rPr>
              <a:t>MICROSOFT MAKES NO WARRANTIES, EXPRESS, IMPLIED OR STATUTORY, AS TO THE INFORMATION IN THIS PRESENTATION.</a:t>
            </a:r>
          </a:p>
        </p:txBody>
      </p:sp>
      <p:sp>
        <p:nvSpPr>
          <p:cNvPr id="7" name="Slide Number Placeholder 6"/>
          <p:cNvSpPr>
            <a:spLocks noGrp="1"/>
          </p:cNvSpPr>
          <p:nvPr>
            <p:ph type="sldNum" sz="quarter" idx="13"/>
          </p:nvPr>
        </p:nvSpPr>
        <p:spPr/>
        <p:txBody>
          <a:bodyPr/>
          <a:lstStyle/>
          <a:p>
            <a:fld id="{8B263312-38AA-4E1E-B2B5-0F8F122B24FE}"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6564025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94038" y="795338"/>
            <a:ext cx="3902075" cy="2195512"/>
          </a:xfrm>
        </p:spPr>
      </p:sp>
      <p:sp>
        <p:nvSpPr>
          <p:cNvPr id="3" name="Notes Placeholder 2"/>
          <p:cNvSpPr>
            <a:spLocks noGrp="1"/>
          </p:cNvSpPr>
          <p:nvPr>
            <p:ph type="body" idx="1"/>
          </p:nvPr>
        </p:nvSpPr>
        <p:spPr/>
        <p:txBody>
          <a:bodyPr/>
          <a:lstStyle/>
          <a:p>
            <a:pPr marL="0" indent="0">
              <a:buNone/>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SMSG Readiness</a:t>
            </a:r>
            <a:endParaRPr lang="en-US" dirty="0">
              <a:solidFill>
                <a:prstClr val="black"/>
              </a:solidFill>
            </a:endParaRPr>
          </a:p>
        </p:txBody>
      </p:sp>
      <p:sp>
        <p:nvSpPr>
          <p:cNvPr id="6" name="Footer Placeholder 5"/>
          <p:cNvSpPr>
            <a:spLocks noGrp="1"/>
          </p:cNvSpPr>
          <p:nvPr>
            <p:ph type="ftr" sz="quarter" idx="12"/>
          </p:nvPr>
        </p:nvSpPr>
        <p:spPr/>
        <p:txBody>
          <a:bodyPr/>
          <a:lstStyle/>
          <a:p>
            <a:r>
              <a:rPr lang="en-US" dirty="0" smtClean="0">
                <a:solidFill>
                  <a:srgbClr val="000000"/>
                </a:solidFill>
              </a:rPr>
              <a:t>© 2010 Microsoft Corporation. All rights reserved. Microsoft, Windows, Windows Vista and other product names are or may be registered trademarks and/or trademarks in the U.S. and/or other countries.</a:t>
            </a:r>
          </a:p>
          <a:p>
            <a:r>
              <a:rPr lang="en-US"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rPr>
            </a:br>
            <a:r>
              <a:rPr lang="en-US" dirty="0" smtClean="0">
                <a:solidFill>
                  <a:srgbClr val="000000"/>
                </a:solidFill>
              </a:rPr>
              <a:t>MICROSOFT MAKES NO WARRANTIES, EXPRESS, IMPLIED OR STATUTORY, AS TO THE INFORMATION IN THIS PRESENTATION.</a:t>
            </a:r>
          </a:p>
        </p:txBody>
      </p:sp>
      <p:sp>
        <p:nvSpPr>
          <p:cNvPr id="7" name="Slide Number Placeholder 6"/>
          <p:cNvSpPr>
            <a:spLocks noGrp="1"/>
          </p:cNvSpPr>
          <p:nvPr>
            <p:ph type="sldNum" sz="quarter" idx="13"/>
          </p:nvPr>
        </p:nvSpPr>
        <p:spPr/>
        <p:txBody>
          <a:bodyPr/>
          <a:lstStyle/>
          <a:p>
            <a:fld id="{8B263312-38AA-4E1E-B2B5-0F8F122B24FE}"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38234138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94038" y="795338"/>
            <a:ext cx="3902075" cy="2195512"/>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SMSG Readiness</a:t>
            </a:r>
            <a:endParaRPr lang="en-US" dirty="0">
              <a:solidFill>
                <a:prstClr val="black"/>
              </a:solidFill>
            </a:endParaRPr>
          </a:p>
        </p:txBody>
      </p:sp>
      <p:sp>
        <p:nvSpPr>
          <p:cNvPr id="6" name="Footer Placeholder 5"/>
          <p:cNvSpPr>
            <a:spLocks noGrp="1"/>
          </p:cNvSpPr>
          <p:nvPr>
            <p:ph type="ftr" sz="quarter" idx="12"/>
          </p:nvPr>
        </p:nvSpPr>
        <p:spPr/>
        <p:txBody>
          <a:bodyPr/>
          <a:lstStyle/>
          <a:p>
            <a:r>
              <a:rPr lang="en-US" dirty="0" smtClean="0">
                <a:solidFill>
                  <a:srgbClr val="000000"/>
                </a:solidFill>
              </a:rPr>
              <a:t>© 2010 Microsoft Corporation. All rights reserved. Microsoft, Windows, Windows Vista and other product names are or may be registered trademarks and/or trademarks in the U.S. and/or other countries.</a:t>
            </a:r>
          </a:p>
          <a:p>
            <a:r>
              <a:rPr lang="en-US"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rPr>
            </a:br>
            <a:r>
              <a:rPr lang="en-US" dirty="0" smtClean="0">
                <a:solidFill>
                  <a:srgbClr val="000000"/>
                </a:solidFill>
              </a:rPr>
              <a:t>MICROSOFT MAKES NO WARRANTIES, EXPRESS, IMPLIED OR STATUTORY, AS TO THE INFORMATION IN THIS PRESENTATION.</a:t>
            </a:r>
          </a:p>
        </p:txBody>
      </p:sp>
      <p:sp>
        <p:nvSpPr>
          <p:cNvPr id="7" name="Slide Number Placeholder 6"/>
          <p:cNvSpPr>
            <a:spLocks noGrp="1"/>
          </p:cNvSpPr>
          <p:nvPr>
            <p:ph type="sldNum" sz="quarter" idx="13"/>
          </p:nvPr>
        </p:nvSpPr>
        <p:spPr/>
        <p:txBody>
          <a:bodyPr/>
          <a:lstStyle/>
          <a:p>
            <a:fld id="{8B263312-38AA-4E1E-B2B5-0F8F122B24FE}" type="slidenum">
              <a:rPr lang="en-US" smtClean="0">
                <a:solidFill>
                  <a:prstClr val="black"/>
                </a:solidFill>
              </a:rPr>
              <a:pPr/>
              <a:t>18</a:t>
            </a:fld>
            <a:endParaRPr lang="en-US" dirty="0">
              <a:solidFill>
                <a:prstClr val="black"/>
              </a:solidFill>
            </a:endParaRPr>
          </a:p>
        </p:txBody>
      </p:sp>
    </p:spTree>
    <p:extLst>
      <p:ext uri="{BB962C8B-B14F-4D97-AF65-F5344CB8AC3E}">
        <p14:creationId xmlns:p14="http://schemas.microsoft.com/office/powerpoint/2010/main" val="38764856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94038" y="795338"/>
            <a:ext cx="3902075" cy="2195512"/>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SMSG Readiness</a:t>
            </a:r>
            <a:endParaRPr lang="en-US" dirty="0">
              <a:solidFill>
                <a:prstClr val="black"/>
              </a:solidFill>
            </a:endParaRPr>
          </a:p>
        </p:txBody>
      </p:sp>
      <p:sp>
        <p:nvSpPr>
          <p:cNvPr id="6" name="Footer Placeholder 5"/>
          <p:cNvSpPr>
            <a:spLocks noGrp="1"/>
          </p:cNvSpPr>
          <p:nvPr>
            <p:ph type="ftr" sz="quarter" idx="12"/>
          </p:nvPr>
        </p:nvSpPr>
        <p:spPr/>
        <p:txBody>
          <a:bodyPr/>
          <a:lstStyle/>
          <a:p>
            <a:r>
              <a:rPr lang="en-US" dirty="0" smtClean="0">
                <a:solidFill>
                  <a:srgbClr val="000000"/>
                </a:solidFill>
              </a:rPr>
              <a:t>© 2010 Microsoft Corporation. All rights reserved. Microsoft, Windows, Windows Vista and other product names are or may be registered trademarks and/or trademarks in the U.S. and/or other countries.</a:t>
            </a:r>
          </a:p>
          <a:p>
            <a:r>
              <a:rPr lang="en-US"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rPr>
            </a:br>
            <a:r>
              <a:rPr lang="en-US" dirty="0" smtClean="0">
                <a:solidFill>
                  <a:srgbClr val="000000"/>
                </a:solidFill>
              </a:rPr>
              <a:t>MICROSOFT MAKES NO WARRANTIES, EXPRESS, IMPLIED OR STATUTORY, AS TO THE INFORMATION IN THIS PRESENTATION.</a:t>
            </a:r>
          </a:p>
        </p:txBody>
      </p:sp>
      <p:sp>
        <p:nvSpPr>
          <p:cNvPr id="7" name="Slide Number Placeholder 6"/>
          <p:cNvSpPr>
            <a:spLocks noGrp="1"/>
          </p:cNvSpPr>
          <p:nvPr>
            <p:ph type="sldNum" sz="quarter" idx="13"/>
          </p:nvPr>
        </p:nvSpPr>
        <p:spPr/>
        <p:txBody>
          <a:bodyPr/>
          <a:lstStyle/>
          <a:p>
            <a:fld id="{8B263312-38AA-4E1E-B2B5-0F8F122B24FE}" type="slidenum">
              <a:rPr lang="en-US" smtClean="0">
                <a:solidFill>
                  <a:prstClr val="black"/>
                </a:solidFill>
              </a:rPr>
              <a:pPr/>
              <a:t>19</a:t>
            </a:fld>
            <a:endParaRPr lang="en-US" dirty="0">
              <a:solidFill>
                <a:prstClr val="black"/>
              </a:solidFill>
            </a:endParaRPr>
          </a:p>
        </p:txBody>
      </p:sp>
    </p:spTree>
    <p:extLst>
      <p:ext uri="{BB962C8B-B14F-4D97-AF65-F5344CB8AC3E}">
        <p14:creationId xmlns:p14="http://schemas.microsoft.com/office/powerpoint/2010/main" val="42481726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36E8948-260A-490D-B23F-19651BDC4BBA}" type="slidenum">
              <a:rPr lang="en-US" smtClean="0">
                <a:solidFill>
                  <a:prstClr val="black"/>
                </a:solidFill>
              </a:rPr>
              <a:pPr/>
              <a:t>20</a:t>
            </a:fld>
            <a:endParaRPr lang="en-US">
              <a:solidFill>
                <a:prstClr val="black"/>
              </a:solidFill>
            </a:endParaRPr>
          </a:p>
        </p:txBody>
      </p:sp>
    </p:spTree>
    <p:extLst>
      <p:ext uri="{BB962C8B-B14F-4D97-AF65-F5344CB8AC3E}">
        <p14:creationId xmlns:p14="http://schemas.microsoft.com/office/powerpoint/2010/main" val="2140365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36E8948-260A-490D-B23F-19651BDC4BBA}" type="slidenum">
              <a:rPr 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val="12430976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36E8948-260A-490D-B23F-19651BDC4BBA}" type="slidenum">
              <a:rPr lang="en-US" smtClean="0">
                <a:solidFill>
                  <a:prstClr val="black"/>
                </a:solidFill>
              </a:rPr>
              <a:pPr/>
              <a:t>22</a:t>
            </a:fld>
            <a:endParaRPr lang="en-US">
              <a:solidFill>
                <a:prstClr val="black"/>
              </a:solidFill>
            </a:endParaRPr>
          </a:p>
        </p:txBody>
      </p:sp>
    </p:spTree>
    <p:extLst>
      <p:ext uri="{BB962C8B-B14F-4D97-AF65-F5344CB8AC3E}">
        <p14:creationId xmlns:p14="http://schemas.microsoft.com/office/powerpoint/2010/main" val="40218873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a:solidFill>
                  <a:prstClr val="black"/>
                </a:solidFill>
              </a:rPr>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35220850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94038" y="795338"/>
            <a:ext cx="3902075" cy="2195512"/>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SMSG Readiness</a:t>
            </a:r>
            <a:endParaRPr lang="en-US" dirty="0">
              <a:solidFill>
                <a:prstClr val="black"/>
              </a:solidFill>
            </a:endParaRPr>
          </a:p>
        </p:txBody>
      </p:sp>
      <p:sp>
        <p:nvSpPr>
          <p:cNvPr id="6" name="Footer Placeholder 5"/>
          <p:cNvSpPr>
            <a:spLocks noGrp="1"/>
          </p:cNvSpPr>
          <p:nvPr>
            <p:ph type="ftr" sz="quarter" idx="12"/>
          </p:nvPr>
        </p:nvSpPr>
        <p:spPr/>
        <p:txBody>
          <a:bodyPr/>
          <a:lstStyle/>
          <a:p>
            <a:r>
              <a:rPr lang="en-US" dirty="0" smtClean="0">
                <a:solidFill>
                  <a:srgbClr val="000000"/>
                </a:solidFill>
              </a:rPr>
              <a:t>© 2010 Microsoft Corporation. All rights reserved. Microsoft, Windows, Windows Vista and other product names are or may be registered trademarks and/or trademarks in the U.S. and/or other countries.</a:t>
            </a:r>
          </a:p>
          <a:p>
            <a:r>
              <a:rPr lang="en-US"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rPr>
            </a:br>
            <a:r>
              <a:rPr lang="en-US" dirty="0" smtClean="0">
                <a:solidFill>
                  <a:srgbClr val="000000"/>
                </a:solidFill>
              </a:rPr>
              <a:t>MICROSOFT MAKES NO WARRANTIES, EXPRESS, IMPLIED OR STATUTORY, AS TO THE INFORMATION IN THIS PRESENTATION.</a:t>
            </a:r>
          </a:p>
        </p:txBody>
      </p:sp>
      <p:sp>
        <p:nvSpPr>
          <p:cNvPr id="7" name="Slide Number Placeholder 6"/>
          <p:cNvSpPr>
            <a:spLocks noGrp="1"/>
          </p:cNvSpPr>
          <p:nvPr>
            <p:ph type="sldNum" sz="quarter" idx="13"/>
          </p:nvPr>
        </p:nvSpPr>
        <p:spPr/>
        <p:txBody>
          <a:bodyPr/>
          <a:lstStyle/>
          <a:p>
            <a:fld id="{8B263312-38AA-4E1E-B2B5-0F8F122B24FE}" type="slidenum">
              <a:rPr lang="en-US" smtClean="0">
                <a:solidFill>
                  <a:prstClr val="black"/>
                </a:solidFill>
              </a:rPr>
              <a:pPr/>
              <a:t>23</a:t>
            </a:fld>
            <a:endParaRPr lang="en-US" dirty="0">
              <a:solidFill>
                <a:prstClr val="black"/>
              </a:solidFill>
            </a:endParaRPr>
          </a:p>
        </p:txBody>
      </p:sp>
    </p:spTree>
    <p:extLst>
      <p:ext uri="{BB962C8B-B14F-4D97-AF65-F5344CB8AC3E}">
        <p14:creationId xmlns:p14="http://schemas.microsoft.com/office/powerpoint/2010/main" val="17671837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94038" y="795338"/>
            <a:ext cx="3902075" cy="2195512"/>
          </a:xfrm>
        </p:spPr>
      </p:sp>
      <p:sp>
        <p:nvSpPr>
          <p:cNvPr id="3" name="Notes Placeholder 2"/>
          <p:cNvSpPr>
            <a:spLocks noGrp="1"/>
          </p:cNvSpPr>
          <p:nvPr>
            <p:ph type="body" idx="1"/>
          </p:nvPr>
        </p:nvSpPr>
        <p:spPr/>
        <p:txBody>
          <a:bodyPr/>
          <a:lstStyle/>
          <a:p>
            <a:pPr marL="0" indent="0">
              <a:buNone/>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SMSG Readiness</a:t>
            </a:r>
            <a:endParaRPr lang="en-US" dirty="0">
              <a:solidFill>
                <a:prstClr val="black"/>
              </a:solidFill>
            </a:endParaRPr>
          </a:p>
        </p:txBody>
      </p:sp>
      <p:sp>
        <p:nvSpPr>
          <p:cNvPr id="6" name="Footer Placeholder 5"/>
          <p:cNvSpPr>
            <a:spLocks noGrp="1"/>
          </p:cNvSpPr>
          <p:nvPr>
            <p:ph type="ftr" sz="quarter" idx="12"/>
          </p:nvPr>
        </p:nvSpPr>
        <p:spPr/>
        <p:txBody>
          <a:bodyPr/>
          <a:lstStyle/>
          <a:p>
            <a:r>
              <a:rPr lang="en-US" dirty="0" smtClean="0">
                <a:solidFill>
                  <a:srgbClr val="000000"/>
                </a:solidFill>
              </a:rPr>
              <a:t>© 2010 Microsoft Corporation. All rights reserved. Microsoft, Windows, Windows Vista and other product names are or may be registered trademarks and/or trademarks in the U.S. and/or other countries.</a:t>
            </a:r>
          </a:p>
          <a:p>
            <a:r>
              <a:rPr lang="en-US"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rPr>
            </a:br>
            <a:r>
              <a:rPr lang="en-US" dirty="0" smtClean="0">
                <a:solidFill>
                  <a:srgbClr val="000000"/>
                </a:solidFill>
              </a:rPr>
              <a:t>MICROSOFT MAKES NO WARRANTIES, EXPRESS, IMPLIED OR STATUTORY, AS TO THE INFORMATION IN THIS PRESENTATION.</a:t>
            </a:r>
          </a:p>
        </p:txBody>
      </p:sp>
      <p:sp>
        <p:nvSpPr>
          <p:cNvPr id="7" name="Slide Number Placeholder 6"/>
          <p:cNvSpPr>
            <a:spLocks noGrp="1"/>
          </p:cNvSpPr>
          <p:nvPr>
            <p:ph type="sldNum" sz="quarter" idx="13"/>
          </p:nvPr>
        </p:nvSpPr>
        <p:spPr/>
        <p:txBody>
          <a:bodyPr/>
          <a:lstStyle/>
          <a:p>
            <a:fld id="{8B263312-38AA-4E1E-B2B5-0F8F122B24FE}" type="slidenum">
              <a:rPr lang="en-US" smtClean="0">
                <a:solidFill>
                  <a:prstClr val="black"/>
                </a:solidFill>
              </a:rPr>
              <a:pPr/>
              <a:t>24</a:t>
            </a:fld>
            <a:endParaRPr lang="en-US" dirty="0">
              <a:solidFill>
                <a:prstClr val="black"/>
              </a:solidFill>
            </a:endParaRPr>
          </a:p>
        </p:txBody>
      </p:sp>
      <p:sp>
        <p:nvSpPr>
          <p:cNvPr id="8" name="Rectangle 7"/>
          <p:cNvSpPr/>
          <p:nvPr/>
        </p:nvSpPr>
        <p:spPr>
          <a:xfrm>
            <a:off x="468630" y="840195"/>
            <a:ext cx="2754630" cy="584775"/>
          </a:xfrm>
          <a:prstGeom prst="rect">
            <a:avLst/>
          </a:prstGeom>
        </p:spPr>
        <p:txBody>
          <a:bodyPr wrap="square">
            <a:spAutoFit/>
          </a:bodyPr>
          <a:lstStyle/>
          <a:p>
            <a:pPr defTabSz="914400" fontAlgn="base">
              <a:spcBef>
                <a:spcPct val="0"/>
              </a:spcBef>
              <a:spcAft>
                <a:spcPts val="600"/>
              </a:spcAft>
              <a:tabLst>
                <a:tab pos="914400" algn="l"/>
                <a:tab pos="1828800" algn="l"/>
              </a:tabLst>
            </a:pPr>
            <a:r>
              <a:rPr lang="en-US" sz="900" b="1" dirty="0">
                <a:solidFill>
                  <a:srgbClr val="FF0000"/>
                </a:solidFill>
                <a:latin typeface="Arial" charset="0"/>
                <a:cs typeface="Arial" charset="0"/>
              </a:rPr>
              <a:t>Start Time </a:t>
            </a:r>
            <a:r>
              <a:rPr lang="en-US" sz="900" b="1" dirty="0" err="1">
                <a:solidFill>
                  <a:srgbClr val="FF0000"/>
                </a:solidFill>
                <a:latin typeface="Arial" charset="0"/>
                <a:cs typeface="Arial" charset="0"/>
              </a:rPr>
              <a:t>xx:xx</a:t>
            </a:r>
            <a:r>
              <a:rPr lang="en-US" sz="900" b="1" dirty="0">
                <a:solidFill>
                  <a:srgbClr val="FF0000"/>
                </a:solidFill>
                <a:latin typeface="Arial" charset="0"/>
                <a:cs typeface="Arial" charset="0"/>
              </a:rPr>
              <a:t> / Length: </a:t>
            </a:r>
            <a:r>
              <a:rPr lang="en-US" sz="900" b="1" dirty="0">
                <a:solidFill>
                  <a:srgbClr val="FF0000"/>
                </a:solidFill>
                <a:latin typeface="Arial" pitchFamily="34" charset="0"/>
                <a:ea typeface="Calibri" pitchFamily="34" charset="0"/>
                <a:cs typeface="Arial" pitchFamily="34" charset="0"/>
              </a:rPr>
              <a:t>1 minute</a:t>
            </a:r>
          </a:p>
          <a:p>
            <a:pPr defTabSz="914400" fontAlgn="base">
              <a:spcBef>
                <a:spcPct val="0"/>
              </a:spcBef>
              <a:spcAft>
                <a:spcPct val="0"/>
              </a:spcAft>
              <a:tabLst>
                <a:tab pos="914400" algn="l"/>
                <a:tab pos="1828800" algn="l"/>
              </a:tabLst>
            </a:pPr>
            <a:endParaRPr lang="en-US" sz="900" dirty="0">
              <a:solidFill>
                <a:srgbClr val="FF0000"/>
              </a:solidFill>
            </a:endParaRPr>
          </a:p>
          <a:p>
            <a:pPr defTabSz="914400" fontAlgn="base">
              <a:spcBef>
                <a:spcPct val="0"/>
              </a:spcBef>
              <a:spcAft>
                <a:spcPct val="0"/>
              </a:spcAft>
              <a:tabLst>
                <a:tab pos="914400" algn="l"/>
                <a:tab pos="1828800" algn="l"/>
              </a:tabLst>
            </a:pPr>
            <a:r>
              <a:rPr lang="en-US" sz="900" dirty="0" smtClean="0">
                <a:solidFill>
                  <a:srgbClr val="FF0000"/>
                </a:solidFill>
              </a:rPr>
              <a:t>This is a build slide.</a:t>
            </a:r>
            <a:endParaRPr lang="en-US" sz="900" dirty="0">
              <a:solidFill>
                <a:srgbClr val="FF0000"/>
              </a:solidFill>
              <a:latin typeface="Arial" pitchFamily="34" charset="0"/>
              <a:ea typeface="Calibri" pitchFamily="34" charset="0"/>
              <a:cs typeface="Arial" pitchFamily="34" charset="0"/>
            </a:endParaRPr>
          </a:p>
        </p:txBody>
      </p:sp>
    </p:spTree>
    <p:extLst>
      <p:ext uri="{BB962C8B-B14F-4D97-AF65-F5344CB8AC3E}">
        <p14:creationId xmlns:p14="http://schemas.microsoft.com/office/powerpoint/2010/main" val="24688824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36E8948-260A-490D-B23F-19651BDC4BBA}" type="slidenum">
              <a:rPr lang="en-US" smtClean="0">
                <a:solidFill>
                  <a:prstClr val="black"/>
                </a:solidFill>
              </a:rPr>
              <a:pPr/>
              <a:t>25</a:t>
            </a:fld>
            <a:endParaRPr lang="en-US">
              <a:solidFill>
                <a:prstClr val="black"/>
              </a:solidFill>
            </a:endParaRPr>
          </a:p>
        </p:txBody>
      </p:sp>
    </p:spTree>
    <p:extLst>
      <p:ext uri="{BB962C8B-B14F-4D97-AF65-F5344CB8AC3E}">
        <p14:creationId xmlns:p14="http://schemas.microsoft.com/office/powerpoint/2010/main" val="33760636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94038" y="795338"/>
            <a:ext cx="3902075" cy="2195512"/>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SMSG Readiness</a:t>
            </a:r>
            <a:endParaRPr lang="en-US" dirty="0">
              <a:solidFill>
                <a:prstClr val="black"/>
              </a:solidFill>
            </a:endParaRPr>
          </a:p>
        </p:txBody>
      </p:sp>
      <p:sp>
        <p:nvSpPr>
          <p:cNvPr id="6" name="Footer Placeholder 5"/>
          <p:cNvSpPr>
            <a:spLocks noGrp="1"/>
          </p:cNvSpPr>
          <p:nvPr>
            <p:ph type="ftr" sz="quarter" idx="12"/>
          </p:nvPr>
        </p:nvSpPr>
        <p:spPr/>
        <p:txBody>
          <a:bodyPr/>
          <a:lstStyle/>
          <a:p>
            <a:r>
              <a:rPr lang="en-US" dirty="0" smtClean="0">
                <a:solidFill>
                  <a:srgbClr val="000000"/>
                </a:solidFill>
              </a:rPr>
              <a:t>© 2010 Microsoft Corporation. All rights reserved. Microsoft, Windows, Windows Vista and other product names are or may be registered trademarks and/or trademarks in the U.S. and/or other countries.</a:t>
            </a:r>
          </a:p>
          <a:p>
            <a:r>
              <a:rPr lang="en-US"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rPr>
            </a:br>
            <a:r>
              <a:rPr lang="en-US" dirty="0" smtClean="0">
                <a:solidFill>
                  <a:srgbClr val="000000"/>
                </a:solidFill>
              </a:rPr>
              <a:t>MICROSOFT MAKES NO WARRANTIES, EXPRESS, IMPLIED OR STATUTORY, AS TO THE INFORMATION IN THIS PRESENTATION.</a:t>
            </a:r>
          </a:p>
        </p:txBody>
      </p:sp>
      <p:sp>
        <p:nvSpPr>
          <p:cNvPr id="7" name="Slide Number Placeholder 6"/>
          <p:cNvSpPr>
            <a:spLocks noGrp="1"/>
          </p:cNvSpPr>
          <p:nvPr>
            <p:ph type="sldNum" sz="quarter" idx="13"/>
          </p:nvPr>
        </p:nvSpPr>
        <p:spPr/>
        <p:txBody>
          <a:bodyPr/>
          <a:lstStyle/>
          <a:p>
            <a:fld id="{8B263312-38AA-4E1E-B2B5-0F8F122B24FE}" type="slidenum">
              <a:rPr lang="en-US" smtClean="0">
                <a:solidFill>
                  <a:prstClr val="black"/>
                </a:solidFill>
              </a:rPr>
              <a:pPr/>
              <a:t>26</a:t>
            </a:fld>
            <a:endParaRPr lang="en-US" dirty="0">
              <a:solidFill>
                <a:prstClr val="black"/>
              </a:solidFill>
            </a:endParaRPr>
          </a:p>
        </p:txBody>
      </p:sp>
    </p:spTree>
    <p:extLst>
      <p:ext uri="{BB962C8B-B14F-4D97-AF65-F5344CB8AC3E}">
        <p14:creationId xmlns:p14="http://schemas.microsoft.com/office/powerpoint/2010/main" val="308031472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94038" y="795338"/>
            <a:ext cx="3902075" cy="2195512"/>
          </a:xfrm>
        </p:spPr>
      </p:sp>
      <p:sp>
        <p:nvSpPr>
          <p:cNvPr id="3" name="Notes Placeholder 2"/>
          <p:cNvSpPr>
            <a:spLocks noGrp="1"/>
          </p:cNvSpPr>
          <p:nvPr>
            <p:ph type="body" idx="1"/>
          </p:nvPr>
        </p:nvSpPr>
        <p:spPr/>
        <p:txBody>
          <a:bodyPr/>
          <a:lstStyle/>
          <a:p>
            <a:pPr marL="0" indent="0">
              <a:buNone/>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SMSG Readiness</a:t>
            </a:r>
            <a:endParaRPr lang="en-US" dirty="0">
              <a:solidFill>
                <a:prstClr val="black"/>
              </a:solidFill>
            </a:endParaRPr>
          </a:p>
        </p:txBody>
      </p:sp>
      <p:sp>
        <p:nvSpPr>
          <p:cNvPr id="6" name="Footer Placeholder 5"/>
          <p:cNvSpPr>
            <a:spLocks noGrp="1"/>
          </p:cNvSpPr>
          <p:nvPr>
            <p:ph type="ftr" sz="quarter" idx="12"/>
          </p:nvPr>
        </p:nvSpPr>
        <p:spPr/>
        <p:txBody>
          <a:bodyPr/>
          <a:lstStyle/>
          <a:p>
            <a:r>
              <a:rPr lang="en-US" dirty="0" smtClean="0">
                <a:solidFill>
                  <a:srgbClr val="000000"/>
                </a:solidFill>
              </a:rPr>
              <a:t>© 2010 Microsoft Corporation. All rights reserved. Microsoft, Windows, Windows Vista and other product names are or may be registered trademarks and/or trademarks in the U.S. and/or other countries.</a:t>
            </a:r>
          </a:p>
          <a:p>
            <a:r>
              <a:rPr lang="en-US"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rPr>
            </a:br>
            <a:r>
              <a:rPr lang="en-US" dirty="0" smtClean="0">
                <a:solidFill>
                  <a:srgbClr val="000000"/>
                </a:solidFill>
              </a:rPr>
              <a:t>MICROSOFT MAKES NO WARRANTIES, EXPRESS, IMPLIED OR STATUTORY, AS TO THE INFORMATION IN THIS PRESENTATION.</a:t>
            </a:r>
          </a:p>
        </p:txBody>
      </p:sp>
      <p:sp>
        <p:nvSpPr>
          <p:cNvPr id="7" name="Slide Number Placeholder 6"/>
          <p:cNvSpPr>
            <a:spLocks noGrp="1"/>
          </p:cNvSpPr>
          <p:nvPr>
            <p:ph type="sldNum" sz="quarter" idx="13"/>
          </p:nvPr>
        </p:nvSpPr>
        <p:spPr/>
        <p:txBody>
          <a:bodyPr/>
          <a:lstStyle/>
          <a:p>
            <a:fld id="{8B263312-38AA-4E1E-B2B5-0F8F122B24FE}" type="slidenum">
              <a:rPr lang="en-US" smtClean="0">
                <a:solidFill>
                  <a:prstClr val="black"/>
                </a:solidFill>
              </a:rPr>
              <a:pPr/>
              <a:t>29</a:t>
            </a:fld>
            <a:endParaRPr lang="en-US" dirty="0">
              <a:solidFill>
                <a:prstClr val="black"/>
              </a:solidFill>
            </a:endParaRPr>
          </a:p>
        </p:txBody>
      </p:sp>
    </p:spTree>
    <p:extLst>
      <p:ext uri="{BB962C8B-B14F-4D97-AF65-F5344CB8AC3E}">
        <p14:creationId xmlns:p14="http://schemas.microsoft.com/office/powerpoint/2010/main" val="164246654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94038" y="795338"/>
            <a:ext cx="3902075" cy="2195512"/>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SMSG Readiness</a:t>
            </a:r>
            <a:endParaRPr lang="en-US" dirty="0">
              <a:solidFill>
                <a:prstClr val="black"/>
              </a:solidFill>
            </a:endParaRPr>
          </a:p>
        </p:txBody>
      </p:sp>
      <p:sp>
        <p:nvSpPr>
          <p:cNvPr id="6" name="Footer Placeholder 5"/>
          <p:cNvSpPr>
            <a:spLocks noGrp="1"/>
          </p:cNvSpPr>
          <p:nvPr>
            <p:ph type="ftr" sz="quarter" idx="12"/>
          </p:nvPr>
        </p:nvSpPr>
        <p:spPr/>
        <p:txBody>
          <a:bodyPr/>
          <a:lstStyle/>
          <a:p>
            <a:r>
              <a:rPr lang="en-US" dirty="0" smtClean="0">
                <a:solidFill>
                  <a:srgbClr val="000000"/>
                </a:solidFill>
              </a:rPr>
              <a:t>© 2010 Microsoft Corporation. All rights reserved. Microsoft, Windows, Windows Vista and other product names are or may be registered trademarks and/or trademarks in the U.S. and/or other countries.</a:t>
            </a:r>
          </a:p>
          <a:p>
            <a:r>
              <a:rPr lang="en-US"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rPr>
            </a:br>
            <a:r>
              <a:rPr lang="en-US" dirty="0" smtClean="0">
                <a:solidFill>
                  <a:srgbClr val="000000"/>
                </a:solidFill>
              </a:rPr>
              <a:t>MICROSOFT MAKES NO WARRANTIES, EXPRESS, IMPLIED OR STATUTORY, AS TO THE INFORMATION IN THIS PRESENTATION.</a:t>
            </a:r>
          </a:p>
        </p:txBody>
      </p:sp>
      <p:sp>
        <p:nvSpPr>
          <p:cNvPr id="7" name="Slide Number Placeholder 6"/>
          <p:cNvSpPr>
            <a:spLocks noGrp="1"/>
          </p:cNvSpPr>
          <p:nvPr>
            <p:ph type="sldNum" sz="quarter" idx="13"/>
          </p:nvPr>
        </p:nvSpPr>
        <p:spPr/>
        <p:txBody>
          <a:bodyPr/>
          <a:lstStyle/>
          <a:p>
            <a:fld id="{8B263312-38AA-4E1E-B2B5-0F8F122B24FE}" type="slidenum">
              <a:rPr lang="en-US" smtClean="0">
                <a:solidFill>
                  <a:prstClr val="black"/>
                </a:solidFill>
              </a:rPr>
              <a:pPr/>
              <a:t>30</a:t>
            </a:fld>
            <a:endParaRPr lang="en-US" dirty="0">
              <a:solidFill>
                <a:prstClr val="black"/>
              </a:solidFill>
            </a:endParaRPr>
          </a:p>
        </p:txBody>
      </p:sp>
    </p:spTree>
    <p:extLst>
      <p:ext uri="{BB962C8B-B14F-4D97-AF65-F5344CB8AC3E}">
        <p14:creationId xmlns:p14="http://schemas.microsoft.com/office/powerpoint/2010/main" val="255596687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94038" y="795338"/>
            <a:ext cx="3902075" cy="2195512"/>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SMSG Readiness</a:t>
            </a:r>
            <a:endParaRPr lang="en-US" dirty="0">
              <a:solidFill>
                <a:prstClr val="black"/>
              </a:solidFill>
            </a:endParaRPr>
          </a:p>
        </p:txBody>
      </p:sp>
      <p:sp>
        <p:nvSpPr>
          <p:cNvPr id="6" name="Footer Placeholder 5"/>
          <p:cNvSpPr>
            <a:spLocks noGrp="1"/>
          </p:cNvSpPr>
          <p:nvPr>
            <p:ph type="ftr" sz="quarter" idx="12"/>
          </p:nvPr>
        </p:nvSpPr>
        <p:spPr/>
        <p:txBody>
          <a:bodyPr/>
          <a:lstStyle/>
          <a:p>
            <a:r>
              <a:rPr lang="en-US" dirty="0" smtClean="0">
                <a:solidFill>
                  <a:srgbClr val="000000"/>
                </a:solidFill>
              </a:rPr>
              <a:t>© 2010 Microsoft Corporation. All rights reserved. Microsoft, Windows, Windows Vista and other product names are or may be registered trademarks and/or trademarks in the U.S. and/or other countries.</a:t>
            </a:r>
          </a:p>
          <a:p>
            <a:r>
              <a:rPr lang="en-US"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rPr>
            </a:br>
            <a:r>
              <a:rPr lang="en-US" dirty="0" smtClean="0">
                <a:solidFill>
                  <a:srgbClr val="000000"/>
                </a:solidFill>
              </a:rPr>
              <a:t>MICROSOFT MAKES NO WARRANTIES, EXPRESS, IMPLIED OR STATUTORY, AS TO THE INFORMATION IN THIS PRESENTATION.</a:t>
            </a:r>
          </a:p>
        </p:txBody>
      </p:sp>
      <p:sp>
        <p:nvSpPr>
          <p:cNvPr id="7" name="Slide Number Placeholder 6"/>
          <p:cNvSpPr>
            <a:spLocks noGrp="1"/>
          </p:cNvSpPr>
          <p:nvPr>
            <p:ph type="sldNum" sz="quarter" idx="13"/>
          </p:nvPr>
        </p:nvSpPr>
        <p:spPr/>
        <p:txBody>
          <a:bodyPr/>
          <a:lstStyle/>
          <a:p>
            <a:fld id="{8B263312-38AA-4E1E-B2B5-0F8F122B24FE}" type="slidenum">
              <a:rPr lang="en-US" smtClean="0">
                <a:solidFill>
                  <a:prstClr val="black"/>
                </a:solidFill>
              </a:rPr>
              <a:pPr/>
              <a:t>31</a:t>
            </a:fld>
            <a:endParaRPr lang="en-US" dirty="0">
              <a:solidFill>
                <a:prstClr val="black"/>
              </a:solidFill>
            </a:endParaRPr>
          </a:p>
        </p:txBody>
      </p:sp>
    </p:spTree>
    <p:extLst>
      <p:ext uri="{BB962C8B-B14F-4D97-AF65-F5344CB8AC3E}">
        <p14:creationId xmlns:p14="http://schemas.microsoft.com/office/powerpoint/2010/main" val="246887385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94038" y="795338"/>
            <a:ext cx="3902075" cy="2195512"/>
          </a:xfrm>
        </p:spPr>
      </p:sp>
      <p:sp>
        <p:nvSpPr>
          <p:cNvPr id="3" name="Notes Placeholder 2"/>
          <p:cNvSpPr>
            <a:spLocks noGrp="1"/>
          </p:cNvSpPr>
          <p:nvPr>
            <p:ph type="body" idx="1"/>
          </p:nvPr>
        </p:nvSpPr>
        <p:spPr/>
        <p:txBody>
          <a:bodyPr>
            <a:normAutofit/>
          </a:bodyPr>
          <a:lstStyle/>
          <a:p>
            <a:endParaRPr lang="en-US" dirty="0"/>
          </a:p>
        </p:txBody>
      </p:sp>
      <p:sp>
        <p:nvSpPr>
          <p:cNvPr id="6" name="Footer Placeholder 5"/>
          <p:cNvSpPr>
            <a:spLocks noGrp="1"/>
          </p:cNvSpPr>
          <p:nvPr>
            <p:ph type="ftr" sz="quarter" idx="12"/>
          </p:nvPr>
        </p:nvSpPr>
        <p:spPr/>
        <p:txBody>
          <a:bodyPr/>
          <a:lstStyle/>
          <a:p>
            <a:pPr>
              <a:defRPr/>
            </a:pPr>
            <a:r>
              <a:rPr lang="en-US" dirty="0" smtClean="0">
                <a:solidFill>
                  <a:prstClr val="black"/>
                </a:solidFill>
              </a:rPr>
              <a:t>© 2008 Microsoft Corporation. All rights reserved. Microsoft, Windows, Windows Vista and other product names are or may be registered trademarks and/or trademarks in the U.S. and/or other countries.</a:t>
            </a:r>
          </a:p>
          <a:p>
            <a:pPr>
              <a:defRPr/>
            </a:pPr>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endParaRPr lang="en-US" dirty="0">
              <a:solidFill>
                <a:prstClr val="black"/>
              </a:solidFill>
            </a:endParaRPr>
          </a:p>
        </p:txBody>
      </p:sp>
      <p:sp>
        <p:nvSpPr>
          <p:cNvPr id="7" name="Slide Number Placeholder 6"/>
          <p:cNvSpPr>
            <a:spLocks noGrp="1"/>
          </p:cNvSpPr>
          <p:nvPr>
            <p:ph type="sldNum" sz="quarter" idx="13"/>
          </p:nvPr>
        </p:nvSpPr>
        <p:spPr/>
        <p:txBody>
          <a:bodyPr/>
          <a:lstStyle/>
          <a:p>
            <a:pPr>
              <a:defRPr/>
            </a:pPr>
            <a:fld id="{6852057F-10AC-44BD-AE24-5AED5404D78B}" type="slidenum">
              <a:rPr lang="en-US" smtClean="0">
                <a:solidFill>
                  <a:prstClr val="black"/>
                </a:solidFill>
              </a:rPr>
              <a:pPr>
                <a:defRPr/>
              </a:pPr>
              <a:t>32</a:t>
            </a:fld>
            <a:endParaRPr lang="en-US" dirty="0">
              <a:solidFill>
                <a:prstClr val="black"/>
              </a:solidFill>
            </a:endParaRPr>
          </a:p>
        </p:txBody>
      </p:sp>
      <p:sp>
        <p:nvSpPr>
          <p:cNvPr id="8" name="Header Placeholder 3"/>
          <p:cNvSpPr>
            <a:spLocks noGrp="1"/>
          </p:cNvSpPr>
          <p:nvPr>
            <p:ph type="hdr" sz="quarter"/>
          </p:nvPr>
        </p:nvSpPr>
        <p:spPr>
          <a:xfrm>
            <a:off x="0" y="0"/>
            <a:ext cx="2971800" cy="457200"/>
          </a:xfrm>
        </p:spPr>
        <p:txBody>
          <a:bodyPr/>
          <a:lstStyle/>
          <a:p>
            <a:r>
              <a:rPr lang="en-US" dirty="0" smtClean="0">
                <a:solidFill>
                  <a:prstClr val="black"/>
                </a:solidFill>
              </a:rPr>
              <a:t>SMSG Readiness</a:t>
            </a:r>
            <a:endParaRPr lang="en-US" dirty="0">
              <a:solidFill>
                <a:prstClr val="black"/>
              </a:solidFill>
            </a:endParaRPr>
          </a:p>
        </p:txBody>
      </p:sp>
    </p:spTree>
    <p:extLst>
      <p:ext uri="{BB962C8B-B14F-4D97-AF65-F5344CB8AC3E}">
        <p14:creationId xmlns:p14="http://schemas.microsoft.com/office/powerpoint/2010/main" val="382380858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94038" y="795338"/>
            <a:ext cx="3902075" cy="2195512"/>
          </a:xfrm>
        </p:spPr>
      </p:sp>
      <p:sp>
        <p:nvSpPr>
          <p:cNvPr id="3" name="Notes Placeholder 2"/>
          <p:cNvSpPr>
            <a:spLocks noGrp="1"/>
          </p:cNvSpPr>
          <p:nvPr>
            <p:ph type="body" idx="1"/>
          </p:nvPr>
        </p:nvSpPr>
        <p:spPr/>
        <p:txBody>
          <a:bodyPr/>
          <a:lstStyle/>
          <a:p>
            <a:pPr marL="0" indent="0">
              <a:buNone/>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SMSG Readiness</a:t>
            </a:r>
            <a:endParaRPr lang="en-US" dirty="0">
              <a:solidFill>
                <a:prstClr val="black"/>
              </a:solidFill>
            </a:endParaRPr>
          </a:p>
        </p:txBody>
      </p:sp>
      <p:sp>
        <p:nvSpPr>
          <p:cNvPr id="6" name="Footer Placeholder 5"/>
          <p:cNvSpPr>
            <a:spLocks noGrp="1"/>
          </p:cNvSpPr>
          <p:nvPr>
            <p:ph type="ftr" sz="quarter" idx="12"/>
          </p:nvPr>
        </p:nvSpPr>
        <p:spPr/>
        <p:txBody>
          <a:bodyPr/>
          <a:lstStyle/>
          <a:p>
            <a:r>
              <a:rPr lang="en-US" dirty="0" smtClean="0">
                <a:solidFill>
                  <a:srgbClr val="000000"/>
                </a:solidFill>
              </a:rPr>
              <a:t>© 2010 Microsoft Corporation. All rights reserved. Microsoft, Windows, Windows Vista and other product names are or may be registered trademarks and/or trademarks in the U.S. and/or other countries.</a:t>
            </a:r>
          </a:p>
          <a:p>
            <a:r>
              <a:rPr lang="en-US"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rPr>
            </a:br>
            <a:r>
              <a:rPr lang="en-US" dirty="0" smtClean="0">
                <a:solidFill>
                  <a:srgbClr val="000000"/>
                </a:solidFill>
              </a:rPr>
              <a:t>MICROSOFT MAKES NO WARRANTIES, EXPRESS, IMPLIED OR STATUTORY, AS TO THE INFORMATION IN THIS PRESENTATION.</a:t>
            </a:r>
          </a:p>
        </p:txBody>
      </p:sp>
      <p:sp>
        <p:nvSpPr>
          <p:cNvPr id="7" name="Slide Number Placeholder 6"/>
          <p:cNvSpPr>
            <a:spLocks noGrp="1"/>
          </p:cNvSpPr>
          <p:nvPr>
            <p:ph type="sldNum" sz="quarter" idx="13"/>
          </p:nvPr>
        </p:nvSpPr>
        <p:spPr/>
        <p:txBody>
          <a:bodyPr/>
          <a:lstStyle/>
          <a:p>
            <a:fld id="{8B263312-38AA-4E1E-B2B5-0F8F122B24FE}" type="slidenum">
              <a:rPr lang="en-US" smtClean="0">
                <a:solidFill>
                  <a:prstClr val="black"/>
                </a:solidFill>
              </a:rPr>
              <a:pPr/>
              <a:t>33</a:t>
            </a:fld>
            <a:endParaRPr lang="en-US" dirty="0">
              <a:solidFill>
                <a:prstClr val="black"/>
              </a:solidFill>
            </a:endParaRPr>
          </a:p>
        </p:txBody>
      </p:sp>
    </p:spTree>
    <p:extLst>
      <p:ext uri="{BB962C8B-B14F-4D97-AF65-F5344CB8AC3E}">
        <p14:creationId xmlns:p14="http://schemas.microsoft.com/office/powerpoint/2010/main" val="194757135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12/5/2012 4:18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37</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94038" y="795338"/>
            <a:ext cx="3902075" cy="2195512"/>
          </a:xfrm>
        </p:spPr>
      </p:sp>
      <p:sp>
        <p:nvSpPr>
          <p:cNvPr id="3" name="Notes Placeholder 2"/>
          <p:cNvSpPr>
            <a:spLocks noGrp="1"/>
          </p:cNvSpPr>
          <p:nvPr>
            <p:ph type="body" idx="1"/>
          </p:nvPr>
        </p:nvSpPr>
        <p:spPr/>
        <p:txBody>
          <a:bodyPr/>
          <a:lstStyle/>
          <a:p>
            <a:pPr marL="0" indent="0">
              <a:buNone/>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SMSG Readiness</a:t>
            </a:r>
            <a:endParaRPr lang="en-US" dirty="0">
              <a:solidFill>
                <a:prstClr val="black"/>
              </a:solidFill>
            </a:endParaRPr>
          </a:p>
        </p:txBody>
      </p:sp>
      <p:sp>
        <p:nvSpPr>
          <p:cNvPr id="6" name="Footer Placeholder 5"/>
          <p:cNvSpPr>
            <a:spLocks noGrp="1"/>
          </p:cNvSpPr>
          <p:nvPr>
            <p:ph type="ftr" sz="quarter" idx="12"/>
          </p:nvPr>
        </p:nvSpPr>
        <p:spPr/>
        <p:txBody>
          <a:bodyPr/>
          <a:lstStyle/>
          <a:p>
            <a:r>
              <a:rPr lang="en-US" dirty="0" smtClean="0">
                <a:solidFill>
                  <a:srgbClr val="000000"/>
                </a:solidFill>
              </a:rPr>
              <a:t>© 2010 Microsoft Corporation. All rights reserved. Microsoft, Windows, Windows Vista and other product names are or may be registered trademarks and/or trademarks in the U.S. and/or other countries.</a:t>
            </a:r>
          </a:p>
          <a:p>
            <a:r>
              <a:rPr lang="en-US"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rPr>
            </a:br>
            <a:r>
              <a:rPr lang="en-US" dirty="0" smtClean="0">
                <a:solidFill>
                  <a:srgbClr val="000000"/>
                </a:solidFill>
              </a:rPr>
              <a:t>MICROSOFT MAKES NO WARRANTIES, EXPRESS, IMPLIED OR STATUTORY, AS TO THE INFORMATION IN THIS PRESENTATION.</a:t>
            </a:r>
          </a:p>
        </p:txBody>
      </p:sp>
      <p:sp>
        <p:nvSpPr>
          <p:cNvPr id="7" name="Slide Number Placeholder 6"/>
          <p:cNvSpPr>
            <a:spLocks noGrp="1"/>
          </p:cNvSpPr>
          <p:nvPr>
            <p:ph type="sldNum" sz="quarter" idx="13"/>
          </p:nvPr>
        </p:nvSpPr>
        <p:spPr/>
        <p:txBody>
          <a:bodyPr/>
          <a:lstStyle/>
          <a:p>
            <a:fld id="{8B263312-38AA-4E1E-B2B5-0F8F122B24FE}"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5244618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94038" y="795338"/>
            <a:ext cx="3902075" cy="2195512"/>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SMSG Readiness</a:t>
            </a:r>
            <a:endParaRPr lang="en-US" dirty="0">
              <a:solidFill>
                <a:prstClr val="black"/>
              </a:solidFill>
            </a:endParaRPr>
          </a:p>
        </p:txBody>
      </p:sp>
      <p:sp>
        <p:nvSpPr>
          <p:cNvPr id="6" name="Footer Placeholder 5"/>
          <p:cNvSpPr>
            <a:spLocks noGrp="1"/>
          </p:cNvSpPr>
          <p:nvPr>
            <p:ph type="ftr" sz="quarter" idx="12"/>
          </p:nvPr>
        </p:nvSpPr>
        <p:spPr/>
        <p:txBody>
          <a:bodyPr/>
          <a:lstStyle/>
          <a:p>
            <a:r>
              <a:rPr lang="en-US" dirty="0" smtClean="0">
                <a:solidFill>
                  <a:srgbClr val="000000"/>
                </a:solidFill>
              </a:rPr>
              <a:t>© 2010 Microsoft Corporation. All rights reserved. Microsoft, Windows, Windows Vista and other product names are or may be registered trademarks and/or trademarks in the U.S. and/or other countries.</a:t>
            </a:r>
          </a:p>
          <a:p>
            <a:r>
              <a:rPr lang="en-US"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rPr>
            </a:br>
            <a:r>
              <a:rPr lang="en-US" dirty="0" smtClean="0">
                <a:solidFill>
                  <a:srgbClr val="000000"/>
                </a:solidFill>
              </a:rPr>
              <a:t>MICROSOFT MAKES NO WARRANTIES, EXPRESS, IMPLIED OR STATUTORY, AS TO THE INFORMATION IN THIS PRESENTATION.</a:t>
            </a:r>
          </a:p>
        </p:txBody>
      </p:sp>
      <p:sp>
        <p:nvSpPr>
          <p:cNvPr id="7" name="Slide Number Placeholder 6"/>
          <p:cNvSpPr>
            <a:spLocks noGrp="1"/>
          </p:cNvSpPr>
          <p:nvPr>
            <p:ph type="sldNum" sz="quarter" idx="13"/>
          </p:nvPr>
        </p:nvSpPr>
        <p:spPr/>
        <p:txBody>
          <a:bodyPr/>
          <a:lstStyle/>
          <a:p>
            <a:fld id="{8B263312-38AA-4E1E-B2B5-0F8F122B24FE}"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34558290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94038" y="795338"/>
            <a:ext cx="3902075" cy="2195512"/>
          </a:xfrm>
        </p:spPr>
      </p:sp>
      <p:sp>
        <p:nvSpPr>
          <p:cNvPr id="3" name="Notes Placeholder 2"/>
          <p:cNvSpPr>
            <a:spLocks noGrp="1"/>
          </p:cNvSpPr>
          <p:nvPr>
            <p:ph type="body" idx="1"/>
          </p:nvPr>
        </p:nvSpPr>
        <p:spPr/>
        <p:txBody>
          <a:bodyPr/>
          <a:lstStyle/>
          <a:p>
            <a:pPr marL="0" indent="0">
              <a:buNone/>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SMSG Readiness</a:t>
            </a:r>
            <a:endParaRPr lang="en-US" dirty="0">
              <a:solidFill>
                <a:prstClr val="black"/>
              </a:solidFill>
            </a:endParaRPr>
          </a:p>
        </p:txBody>
      </p:sp>
      <p:sp>
        <p:nvSpPr>
          <p:cNvPr id="6" name="Footer Placeholder 5"/>
          <p:cNvSpPr>
            <a:spLocks noGrp="1"/>
          </p:cNvSpPr>
          <p:nvPr>
            <p:ph type="ftr" sz="quarter" idx="12"/>
          </p:nvPr>
        </p:nvSpPr>
        <p:spPr/>
        <p:txBody>
          <a:bodyPr/>
          <a:lstStyle/>
          <a:p>
            <a:r>
              <a:rPr lang="en-US" dirty="0" smtClean="0">
                <a:solidFill>
                  <a:srgbClr val="000000"/>
                </a:solidFill>
              </a:rPr>
              <a:t>© 2010 Microsoft Corporation. All rights reserved. Microsoft, Windows, Windows Vista and other product names are or may be registered trademarks and/or trademarks in the U.S. and/or other countries.</a:t>
            </a:r>
          </a:p>
          <a:p>
            <a:r>
              <a:rPr lang="en-US"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rPr>
            </a:br>
            <a:r>
              <a:rPr lang="en-US" dirty="0" smtClean="0">
                <a:solidFill>
                  <a:srgbClr val="000000"/>
                </a:solidFill>
              </a:rPr>
              <a:t>MICROSOFT MAKES NO WARRANTIES, EXPRESS, IMPLIED OR STATUTORY, AS TO THE INFORMATION IN THIS PRESENTATION.</a:t>
            </a:r>
          </a:p>
        </p:txBody>
      </p:sp>
      <p:sp>
        <p:nvSpPr>
          <p:cNvPr id="7" name="Slide Number Placeholder 6"/>
          <p:cNvSpPr>
            <a:spLocks noGrp="1"/>
          </p:cNvSpPr>
          <p:nvPr>
            <p:ph type="sldNum" sz="quarter" idx="13"/>
          </p:nvPr>
        </p:nvSpPr>
        <p:spPr/>
        <p:txBody>
          <a:bodyPr/>
          <a:lstStyle/>
          <a:p>
            <a:fld id="{8B263312-38AA-4E1E-B2B5-0F8F122B24FE}"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29521268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94038" y="795338"/>
            <a:ext cx="3902075" cy="2195512"/>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SMSG Readiness</a:t>
            </a:r>
            <a:endParaRPr lang="en-US" dirty="0">
              <a:solidFill>
                <a:prstClr val="black"/>
              </a:solidFill>
            </a:endParaRPr>
          </a:p>
        </p:txBody>
      </p:sp>
      <p:sp>
        <p:nvSpPr>
          <p:cNvPr id="6" name="Footer Placeholder 5"/>
          <p:cNvSpPr>
            <a:spLocks noGrp="1"/>
          </p:cNvSpPr>
          <p:nvPr>
            <p:ph type="ftr" sz="quarter" idx="12"/>
          </p:nvPr>
        </p:nvSpPr>
        <p:spPr/>
        <p:txBody>
          <a:bodyPr/>
          <a:lstStyle/>
          <a:p>
            <a:r>
              <a:rPr lang="en-US" dirty="0" smtClean="0">
                <a:solidFill>
                  <a:srgbClr val="000000"/>
                </a:solidFill>
              </a:rPr>
              <a:t>© 2010 Microsoft Corporation. All rights reserved. Microsoft, Windows, Windows Vista and other product names are or may be registered trademarks and/or trademarks in the U.S. and/or other countries.</a:t>
            </a:r>
          </a:p>
          <a:p>
            <a:r>
              <a:rPr lang="en-US"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rPr>
            </a:br>
            <a:r>
              <a:rPr lang="en-US" dirty="0" smtClean="0">
                <a:solidFill>
                  <a:srgbClr val="000000"/>
                </a:solidFill>
              </a:rPr>
              <a:t>MICROSOFT MAKES NO WARRANTIES, EXPRESS, IMPLIED OR STATUTORY, AS TO THE INFORMATION IN THIS PRESENTATION.</a:t>
            </a:r>
          </a:p>
        </p:txBody>
      </p:sp>
      <p:sp>
        <p:nvSpPr>
          <p:cNvPr id="7" name="Slide Number Placeholder 6"/>
          <p:cNvSpPr>
            <a:spLocks noGrp="1"/>
          </p:cNvSpPr>
          <p:nvPr>
            <p:ph type="sldNum" sz="quarter" idx="13"/>
          </p:nvPr>
        </p:nvSpPr>
        <p:spPr/>
        <p:txBody>
          <a:bodyPr/>
          <a:lstStyle/>
          <a:p>
            <a:fld id="{8B263312-38AA-4E1E-B2B5-0F8F122B24FE}"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42145206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94038" y="795338"/>
            <a:ext cx="3902075" cy="2195512"/>
          </a:xfrm>
        </p:spPr>
      </p:sp>
      <p:sp>
        <p:nvSpPr>
          <p:cNvPr id="3" name="Notes Placeholder 2"/>
          <p:cNvSpPr>
            <a:spLocks noGrp="1"/>
          </p:cNvSpPr>
          <p:nvPr>
            <p:ph type="body" idx="1"/>
          </p:nvPr>
        </p:nvSpPr>
        <p:spPr/>
        <p:txBody>
          <a:bodyPr/>
          <a:lstStyle/>
          <a:p>
            <a:pPr marL="0" indent="0">
              <a:buNone/>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SMSG Readiness</a:t>
            </a:r>
            <a:endParaRPr lang="en-US" dirty="0">
              <a:solidFill>
                <a:prstClr val="black"/>
              </a:solidFill>
            </a:endParaRPr>
          </a:p>
        </p:txBody>
      </p:sp>
      <p:sp>
        <p:nvSpPr>
          <p:cNvPr id="6" name="Footer Placeholder 5"/>
          <p:cNvSpPr>
            <a:spLocks noGrp="1"/>
          </p:cNvSpPr>
          <p:nvPr>
            <p:ph type="ftr" sz="quarter" idx="12"/>
          </p:nvPr>
        </p:nvSpPr>
        <p:spPr/>
        <p:txBody>
          <a:bodyPr/>
          <a:lstStyle/>
          <a:p>
            <a:r>
              <a:rPr lang="en-US" dirty="0" smtClean="0">
                <a:solidFill>
                  <a:srgbClr val="000000"/>
                </a:solidFill>
              </a:rPr>
              <a:t>© 2010 Microsoft Corporation. All rights reserved. Microsoft, Windows, Windows Vista and other product names are or may be registered trademarks and/or trademarks in the U.S. and/or other countries.</a:t>
            </a:r>
          </a:p>
          <a:p>
            <a:r>
              <a:rPr lang="en-US"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rPr>
            </a:br>
            <a:r>
              <a:rPr lang="en-US" dirty="0" smtClean="0">
                <a:solidFill>
                  <a:srgbClr val="000000"/>
                </a:solidFill>
              </a:rPr>
              <a:t>MICROSOFT MAKES NO WARRANTIES, EXPRESS, IMPLIED OR STATUTORY, AS TO THE INFORMATION IN THIS PRESENTATION.</a:t>
            </a:r>
          </a:p>
        </p:txBody>
      </p:sp>
      <p:sp>
        <p:nvSpPr>
          <p:cNvPr id="7" name="Slide Number Placeholder 6"/>
          <p:cNvSpPr>
            <a:spLocks noGrp="1"/>
          </p:cNvSpPr>
          <p:nvPr>
            <p:ph type="sldNum" sz="quarter" idx="13"/>
          </p:nvPr>
        </p:nvSpPr>
        <p:spPr/>
        <p:txBody>
          <a:bodyPr/>
          <a:lstStyle/>
          <a:p>
            <a:fld id="{8B263312-38AA-4E1E-B2B5-0F8F122B24FE}"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14851019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94038" y="795338"/>
            <a:ext cx="3902075" cy="2195512"/>
          </a:xfrm>
        </p:spPr>
      </p:sp>
      <p:sp>
        <p:nvSpPr>
          <p:cNvPr id="3" name="Notes Placeholder 2"/>
          <p:cNvSpPr>
            <a:spLocks noGrp="1"/>
          </p:cNvSpPr>
          <p:nvPr>
            <p:ph type="body" idx="1"/>
          </p:nvPr>
        </p:nvSpPr>
        <p:spPr/>
        <p:txBody>
          <a:bodyPr/>
          <a:lstStyle/>
          <a:p>
            <a:pPr marL="0" indent="0">
              <a:buNone/>
            </a:pPr>
            <a:endParaRPr lang="en-US" dirty="0"/>
          </a:p>
        </p:txBody>
      </p:sp>
      <p:sp>
        <p:nvSpPr>
          <p:cNvPr id="4" name="Header Placeholder 3"/>
          <p:cNvSpPr>
            <a:spLocks noGrp="1"/>
          </p:cNvSpPr>
          <p:nvPr>
            <p:ph type="hdr" sz="quarter" idx="10"/>
          </p:nvPr>
        </p:nvSpPr>
        <p:spPr/>
        <p:txBody>
          <a:bodyPr/>
          <a:lstStyle/>
          <a:p>
            <a:r>
              <a:rPr lang="en-US" dirty="0" err="1" smtClean="0">
                <a:solidFill>
                  <a:prstClr val="black"/>
                </a:solidFill>
              </a:rPr>
              <a:t>SMSG</a:t>
            </a:r>
            <a:r>
              <a:rPr lang="en-US" dirty="0" smtClean="0">
                <a:solidFill>
                  <a:prstClr val="black"/>
                </a:solidFill>
              </a:rPr>
              <a:t> Readiness</a:t>
            </a:r>
            <a:endParaRPr lang="en-US" dirty="0">
              <a:solidFill>
                <a:prstClr val="black"/>
              </a:solidFill>
            </a:endParaRPr>
          </a:p>
        </p:txBody>
      </p:sp>
      <p:sp>
        <p:nvSpPr>
          <p:cNvPr id="6" name="Footer Placeholder 5"/>
          <p:cNvSpPr>
            <a:spLocks noGrp="1"/>
          </p:cNvSpPr>
          <p:nvPr>
            <p:ph type="ftr" sz="quarter" idx="12"/>
          </p:nvPr>
        </p:nvSpPr>
        <p:spPr/>
        <p:txBody>
          <a:bodyPr/>
          <a:lstStyle/>
          <a:p>
            <a:r>
              <a:rPr lang="en-US" dirty="0" smtClean="0">
                <a:solidFill>
                  <a:srgbClr val="000000"/>
                </a:solidFill>
              </a:rPr>
              <a:t>© 2010 Microsoft Corporation. All rights reserved. Microsoft, Windows, Windows Vista and other product names are or may be registered trademarks and/or trademarks in the U.S. and/or other countries.</a:t>
            </a:r>
          </a:p>
          <a:p>
            <a:r>
              <a:rPr lang="en-US"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rPr>
            </a:br>
            <a:r>
              <a:rPr lang="en-US" dirty="0" smtClean="0">
                <a:solidFill>
                  <a:srgbClr val="000000"/>
                </a:solidFill>
              </a:rPr>
              <a:t>MICROSOFT MAKES NO WARRANTIES, EXPRESS, IMPLIED OR STATUTORY, AS TO THE INFORMATION IN THIS PRESENTATION.</a:t>
            </a:r>
          </a:p>
        </p:txBody>
      </p:sp>
      <p:sp>
        <p:nvSpPr>
          <p:cNvPr id="7" name="Slide Number Placeholder 6"/>
          <p:cNvSpPr>
            <a:spLocks noGrp="1"/>
          </p:cNvSpPr>
          <p:nvPr>
            <p:ph type="sldNum" sz="quarter" idx="13"/>
          </p:nvPr>
        </p:nvSpPr>
        <p:spPr/>
        <p:txBody>
          <a:bodyPr/>
          <a:lstStyle/>
          <a:p>
            <a:fld id="{8B263312-38AA-4E1E-B2B5-0F8F122B24FE}"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32416820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94038" y="795338"/>
            <a:ext cx="3902075" cy="2195512"/>
          </a:xfrm>
        </p:spPr>
      </p:sp>
      <p:sp>
        <p:nvSpPr>
          <p:cNvPr id="3" name="Notes Placeholder 2"/>
          <p:cNvSpPr>
            <a:spLocks noGrp="1"/>
          </p:cNvSpPr>
          <p:nvPr>
            <p:ph type="body" idx="1"/>
          </p:nvPr>
        </p:nvSpPr>
        <p:spPr/>
        <p:txBody>
          <a:bodyPr/>
          <a:lstStyle/>
          <a:p>
            <a:pPr marL="0" indent="0">
              <a:buNone/>
            </a:pPr>
            <a:endParaRPr lang="en-US" dirty="0"/>
          </a:p>
        </p:txBody>
      </p:sp>
      <p:sp>
        <p:nvSpPr>
          <p:cNvPr id="4" name="Header Placeholder 3"/>
          <p:cNvSpPr>
            <a:spLocks noGrp="1"/>
          </p:cNvSpPr>
          <p:nvPr>
            <p:ph type="hdr" sz="quarter" idx="10"/>
          </p:nvPr>
        </p:nvSpPr>
        <p:spPr/>
        <p:txBody>
          <a:bodyPr/>
          <a:lstStyle/>
          <a:p>
            <a:r>
              <a:rPr lang="en-US" dirty="0" err="1" smtClean="0">
                <a:solidFill>
                  <a:prstClr val="black"/>
                </a:solidFill>
              </a:rPr>
              <a:t>SMSG</a:t>
            </a:r>
            <a:r>
              <a:rPr lang="en-US" dirty="0" smtClean="0">
                <a:solidFill>
                  <a:prstClr val="black"/>
                </a:solidFill>
              </a:rPr>
              <a:t> Readiness</a:t>
            </a:r>
            <a:endParaRPr lang="en-US" dirty="0">
              <a:solidFill>
                <a:prstClr val="black"/>
              </a:solidFill>
            </a:endParaRPr>
          </a:p>
        </p:txBody>
      </p:sp>
      <p:sp>
        <p:nvSpPr>
          <p:cNvPr id="6" name="Footer Placeholder 5"/>
          <p:cNvSpPr>
            <a:spLocks noGrp="1"/>
          </p:cNvSpPr>
          <p:nvPr>
            <p:ph type="ftr" sz="quarter" idx="12"/>
          </p:nvPr>
        </p:nvSpPr>
        <p:spPr/>
        <p:txBody>
          <a:bodyPr/>
          <a:lstStyle/>
          <a:p>
            <a:r>
              <a:rPr lang="en-US" dirty="0" smtClean="0">
                <a:solidFill>
                  <a:srgbClr val="000000"/>
                </a:solidFill>
              </a:rPr>
              <a:t>© 2010 Microsoft Corporation. All rights reserved. Microsoft, Windows, Windows Vista and other product names are or may be registered trademarks and/or trademarks in the U.S. and/or other countries.</a:t>
            </a:r>
          </a:p>
          <a:p>
            <a:r>
              <a:rPr lang="en-US"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rPr>
            </a:br>
            <a:r>
              <a:rPr lang="en-US" dirty="0" smtClean="0">
                <a:solidFill>
                  <a:srgbClr val="000000"/>
                </a:solidFill>
              </a:rPr>
              <a:t>MICROSOFT MAKES NO WARRANTIES, EXPRESS, IMPLIED OR STATUTORY, AS TO THE INFORMATION IN THIS PRESENTATION.</a:t>
            </a:r>
          </a:p>
        </p:txBody>
      </p:sp>
      <p:sp>
        <p:nvSpPr>
          <p:cNvPr id="7" name="Slide Number Placeholder 6"/>
          <p:cNvSpPr>
            <a:spLocks noGrp="1"/>
          </p:cNvSpPr>
          <p:nvPr>
            <p:ph type="sldNum" sz="quarter" idx="13"/>
          </p:nvPr>
        </p:nvSpPr>
        <p:spPr/>
        <p:txBody>
          <a:bodyPr/>
          <a:lstStyle/>
          <a:p>
            <a:fld id="{8B263312-38AA-4E1E-B2B5-0F8F122B24FE}" type="slidenum">
              <a:rPr lang="en-US" smtClean="0">
                <a:solidFill>
                  <a:prstClr val="black"/>
                </a:solidFill>
              </a:rPr>
              <a:pPr/>
              <a:t>11</a:t>
            </a:fld>
            <a:endParaRPr lang="en-US" dirty="0">
              <a:solidFill>
                <a:prstClr val="black"/>
              </a:solidFill>
            </a:endParaRPr>
          </a:p>
        </p:txBody>
      </p:sp>
      <p:sp>
        <p:nvSpPr>
          <p:cNvPr id="8" name="Rectangle 7"/>
          <p:cNvSpPr/>
          <p:nvPr/>
        </p:nvSpPr>
        <p:spPr>
          <a:xfrm>
            <a:off x="468630" y="840195"/>
            <a:ext cx="2754630" cy="1000274"/>
          </a:xfrm>
          <a:prstGeom prst="rect">
            <a:avLst/>
          </a:prstGeom>
        </p:spPr>
        <p:txBody>
          <a:bodyPr wrap="square">
            <a:spAutoFit/>
          </a:bodyPr>
          <a:lstStyle/>
          <a:p>
            <a:pPr defTabSz="914400" fontAlgn="base">
              <a:spcBef>
                <a:spcPct val="0"/>
              </a:spcBef>
              <a:spcAft>
                <a:spcPts val="600"/>
              </a:spcAft>
              <a:tabLst>
                <a:tab pos="914400" algn="l"/>
                <a:tab pos="1828800" algn="l"/>
              </a:tabLst>
            </a:pPr>
            <a:r>
              <a:rPr lang="en-US" sz="900" b="1" dirty="0">
                <a:solidFill>
                  <a:srgbClr val="FF0000"/>
                </a:solidFill>
                <a:latin typeface="Arial" charset="0"/>
                <a:cs typeface="Arial" charset="0"/>
              </a:rPr>
              <a:t>Start Time </a:t>
            </a:r>
            <a:r>
              <a:rPr lang="en-US" sz="900" b="1" dirty="0" err="1">
                <a:solidFill>
                  <a:srgbClr val="FF0000"/>
                </a:solidFill>
                <a:latin typeface="Arial" charset="0"/>
                <a:cs typeface="Arial" charset="0"/>
              </a:rPr>
              <a:t>xx:xx</a:t>
            </a:r>
            <a:r>
              <a:rPr lang="en-US" sz="900" b="1" dirty="0">
                <a:solidFill>
                  <a:srgbClr val="FF0000"/>
                </a:solidFill>
                <a:latin typeface="Arial" charset="0"/>
                <a:cs typeface="Arial" charset="0"/>
              </a:rPr>
              <a:t> / Length: </a:t>
            </a:r>
            <a:r>
              <a:rPr lang="en-US" sz="900" b="1" dirty="0">
                <a:solidFill>
                  <a:srgbClr val="FF0000"/>
                </a:solidFill>
                <a:latin typeface="Arial" pitchFamily="34" charset="0"/>
                <a:ea typeface="Calibri" pitchFamily="34" charset="0"/>
                <a:cs typeface="Arial" pitchFamily="34" charset="0"/>
              </a:rPr>
              <a:t>1 minute</a:t>
            </a:r>
          </a:p>
          <a:p>
            <a:pPr defTabSz="914400" fontAlgn="base">
              <a:spcBef>
                <a:spcPct val="0"/>
              </a:spcBef>
              <a:spcAft>
                <a:spcPct val="0"/>
              </a:spcAft>
              <a:tabLst>
                <a:tab pos="914400" algn="l"/>
                <a:tab pos="1828800" algn="l"/>
              </a:tabLst>
            </a:pPr>
            <a:endParaRPr lang="en-GB" sz="900" b="1" dirty="0">
              <a:solidFill>
                <a:srgbClr val="FF0000"/>
              </a:solidFill>
              <a:latin typeface="Arial" pitchFamily="34" charset="0"/>
              <a:cs typeface="Arial" pitchFamily="34" charset="0"/>
            </a:endParaRPr>
          </a:p>
          <a:p>
            <a:pPr defTabSz="914400" fontAlgn="base">
              <a:spcBef>
                <a:spcPct val="0"/>
              </a:spcBef>
              <a:spcAft>
                <a:spcPct val="0"/>
              </a:spcAft>
              <a:tabLst>
                <a:tab pos="914400" algn="l"/>
                <a:tab pos="1828800" algn="l"/>
              </a:tabLst>
            </a:pPr>
            <a:r>
              <a:rPr lang="en-GB" sz="900" b="1" dirty="0" smtClean="0">
                <a:solidFill>
                  <a:srgbClr val="FF0000"/>
                </a:solidFill>
                <a:latin typeface="Arial" pitchFamily="34" charset="0"/>
                <a:cs typeface="Arial" pitchFamily="34" charset="0"/>
              </a:rPr>
              <a:t>This is a build slide.</a:t>
            </a:r>
          </a:p>
          <a:p>
            <a:pPr defTabSz="914400" fontAlgn="base">
              <a:spcBef>
                <a:spcPct val="0"/>
              </a:spcBef>
              <a:spcAft>
                <a:spcPct val="0"/>
              </a:spcAft>
              <a:tabLst>
                <a:tab pos="914400" algn="l"/>
                <a:tab pos="1828800" algn="l"/>
              </a:tabLst>
            </a:pPr>
            <a:endParaRPr lang="en-GB" sz="900" b="1" dirty="0">
              <a:solidFill>
                <a:srgbClr val="FF0000"/>
              </a:solidFill>
              <a:latin typeface="Arial" pitchFamily="34" charset="0"/>
              <a:cs typeface="Arial" pitchFamily="34" charset="0"/>
            </a:endParaRPr>
          </a:p>
          <a:p>
            <a:pPr defTabSz="914400" fontAlgn="base">
              <a:spcBef>
                <a:spcPct val="0"/>
              </a:spcBef>
              <a:spcAft>
                <a:spcPct val="0"/>
              </a:spcAft>
              <a:tabLst>
                <a:tab pos="914400" algn="l"/>
                <a:tab pos="1828800" algn="l"/>
              </a:tabLst>
            </a:pPr>
            <a:r>
              <a:rPr lang="en-GB" sz="900" b="1" dirty="0" smtClean="0">
                <a:solidFill>
                  <a:srgbClr val="FF0000"/>
                </a:solidFill>
                <a:latin typeface="Arial" pitchFamily="34" charset="0"/>
                <a:cs typeface="Arial" pitchFamily="34" charset="0"/>
              </a:rPr>
              <a:t>Key acronym:</a:t>
            </a:r>
          </a:p>
          <a:p>
            <a:pPr defTabSz="914400" fontAlgn="base">
              <a:spcBef>
                <a:spcPct val="0"/>
              </a:spcBef>
              <a:spcAft>
                <a:spcPct val="0"/>
              </a:spcAft>
              <a:tabLst>
                <a:tab pos="914400" algn="l"/>
                <a:tab pos="1828800" algn="l"/>
              </a:tabLst>
            </a:pPr>
            <a:r>
              <a:rPr lang="en-GB" sz="900" dirty="0" err="1" smtClean="0">
                <a:solidFill>
                  <a:srgbClr val="FF0000"/>
                </a:solidFill>
                <a:latin typeface="Arial" pitchFamily="34" charset="0"/>
                <a:cs typeface="Arial" pitchFamily="34" charset="0"/>
              </a:rPr>
              <a:t>IdP</a:t>
            </a:r>
            <a:r>
              <a:rPr lang="en-GB" sz="900" dirty="0" smtClean="0">
                <a:solidFill>
                  <a:srgbClr val="FF0000"/>
                </a:solidFill>
                <a:latin typeface="Arial" pitchFamily="34" charset="0"/>
                <a:cs typeface="Arial" pitchFamily="34" charset="0"/>
              </a:rPr>
              <a:t> – Identity Platform</a:t>
            </a:r>
            <a:endParaRPr lang="en-US" sz="900" dirty="0">
              <a:solidFill>
                <a:srgbClr val="FF0000"/>
              </a:solidFill>
            </a:endParaRPr>
          </a:p>
        </p:txBody>
      </p:sp>
    </p:spTree>
    <p:extLst>
      <p:ext uri="{BB962C8B-B14F-4D97-AF65-F5344CB8AC3E}">
        <p14:creationId xmlns:p14="http://schemas.microsoft.com/office/powerpoint/2010/main" val="304918927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4358" y="1028409"/>
            <a:ext cx="2377480" cy="461665"/>
          </a:xfrm>
        </p:spPr>
        <p:txBody>
          <a:bodyPr/>
          <a:lstStyle>
            <a:lvl1pPr marL="0" indent="0" algn="r">
              <a:buNone/>
              <a:defRPr sz="2000" baseline="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9780364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27041865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50722602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79775198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921930530"/>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31443626"/>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984922554"/>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86084453"/>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60417144"/>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127546431"/>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201999291"/>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93332342"/>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34322515"/>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28394313"/>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88478328"/>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629516660"/>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952689824"/>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08539162"/>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51013896"/>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2360703"/>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74287612"/>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63890577"/>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One content with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518187" y="805148"/>
            <a:ext cx="11400102" cy="537840"/>
          </a:xfrm>
        </p:spPr>
        <p:txBody>
          <a:bodyPr anchor="t" anchorCtr="0"/>
          <a:lstStyle>
            <a:lvl1pPr marL="0" indent="0">
              <a:lnSpc>
                <a:spcPct val="90000"/>
              </a:lnSpc>
              <a:spcBef>
                <a:spcPts val="0"/>
              </a:spcBef>
              <a:buNone/>
              <a:defRPr sz="2550" b="1">
                <a:gradFill>
                  <a:gsLst>
                    <a:gs pos="0">
                      <a:schemeClr val="accent6"/>
                    </a:gs>
                    <a:gs pos="86000">
                      <a:schemeClr val="accent6"/>
                    </a:gs>
                  </a:gsLst>
                  <a:lin ang="5400000" scaled="0"/>
                </a:gradFill>
              </a:defRPr>
            </a:lvl1pPr>
            <a:lvl2pPr marL="466280" indent="0">
              <a:buNone/>
              <a:defRPr sz="2040" b="1"/>
            </a:lvl2pPr>
            <a:lvl3pPr marL="932559" indent="0">
              <a:buNone/>
              <a:defRPr sz="1836" b="1"/>
            </a:lvl3pPr>
            <a:lvl4pPr marL="1398839" indent="0">
              <a:buNone/>
              <a:defRPr sz="1632" b="1"/>
            </a:lvl4pPr>
            <a:lvl5pPr marL="1865119" indent="0">
              <a:buNone/>
              <a:defRPr sz="1632" b="1"/>
            </a:lvl5pPr>
            <a:lvl6pPr marL="2331399" indent="0">
              <a:buNone/>
              <a:defRPr sz="1632" b="1"/>
            </a:lvl6pPr>
            <a:lvl7pPr marL="2797677" indent="0">
              <a:buNone/>
              <a:defRPr sz="1632" b="1"/>
            </a:lvl7pPr>
            <a:lvl8pPr marL="3263957" indent="0">
              <a:buNone/>
              <a:defRPr sz="1632" b="1"/>
            </a:lvl8pPr>
            <a:lvl9pPr marL="3730237" indent="0">
              <a:buNone/>
              <a:defRPr sz="1632" b="1"/>
            </a:lvl9pPr>
          </a:lstStyle>
          <a:p>
            <a:pPr lvl="0"/>
            <a:r>
              <a:rPr lang="en-US" smtClean="0"/>
              <a:t>Click to edit Master text styles</a:t>
            </a:r>
          </a:p>
        </p:txBody>
      </p:sp>
      <p:sp>
        <p:nvSpPr>
          <p:cNvPr id="4" name="Content Placeholder 3"/>
          <p:cNvSpPr>
            <a:spLocks noGrp="1"/>
          </p:cNvSpPr>
          <p:nvPr>
            <p:ph sz="half" idx="2"/>
          </p:nvPr>
        </p:nvSpPr>
        <p:spPr>
          <a:xfrm>
            <a:off x="518185" y="1476622"/>
            <a:ext cx="11400103" cy="2076081"/>
          </a:xfrm>
        </p:spPr>
        <p:txBody>
          <a:bodyPr/>
          <a:lstStyle>
            <a:lvl1pPr marL="287377" indent="-287377">
              <a:defRPr sz="2856"/>
            </a:lvl1pPr>
            <a:lvl2pPr marL="587731" indent="-233149">
              <a:defRPr sz="2448"/>
            </a:lvl2pPr>
            <a:lvl3pPr marL="932597" indent="-233149">
              <a:lnSpc>
                <a:spcPct val="100000"/>
              </a:lnSpc>
              <a:spcBef>
                <a:spcPts val="0"/>
              </a:spcBef>
              <a:spcAft>
                <a:spcPts val="612"/>
              </a:spcAft>
              <a:defRPr sz="2040"/>
            </a:lvl3pPr>
            <a:lvl4pPr marL="1287178" indent="-233149">
              <a:defRPr sz="2040"/>
            </a:lvl4pPr>
            <a:lvl5pPr marL="1632044" indent="-233149">
              <a:defRPr sz="2040"/>
            </a:lvl5pPr>
            <a:lvl6pPr>
              <a:defRPr sz="1632"/>
            </a:lvl6pPr>
            <a:lvl7pPr>
              <a:defRPr sz="1632"/>
            </a:lvl7pPr>
            <a:lvl8pPr>
              <a:defRPr sz="1632"/>
            </a:lvl8pPr>
            <a:lvl9pPr>
              <a:defRPr sz="1632"/>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Slide Number Placeholder 7"/>
          <p:cNvSpPr>
            <a:spLocks noGrp="1"/>
          </p:cNvSpPr>
          <p:nvPr>
            <p:ph type="sldNum" sz="quarter" idx="10"/>
          </p:nvPr>
        </p:nvSpPr>
        <p:spPr>
          <a:xfrm>
            <a:off x="9016444" y="6541641"/>
            <a:ext cx="2901844" cy="219733"/>
          </a:xfrm>
          <a:prstGeom prst="rect">
            <a:avLst/>
          </a:prstGeom>
        </p:spPr>
        <p:txBody>
          <a:bodyPr/>
          <a:lstStyle/>
          <a:p>
            <a:fld id="{F777EB7E-3C84-4DC8-BC65-B9675A7009BB}" type="slidenum">
              <a:rPr lang="en-US" smtClean="0">
                <a:solidFill>
                  <a:srgbClr val="FFFFFF"/>
                </a:solidFill>
              </a:rPr>
              <a:pPr/>
              <a:t>‹#›</a:t>
            </a:fld>
            <a:endParaRPr lang="en-US" dirty="0">
              <a:solidFill>
                <a:srgbClr val="FFFFFF"/>
              </a:solidFill>
            </a:endParaRPr>
          </a:p>
        </p:txBody>
      </p:sp>
      <p:pic>
        <p:nvPicPr>
          <p:cNvPr id="9" name="Picture 3" descr="\\server3\Restrict\FTP_Root\Clients\White_Whale\8-10103_JenniferMoser\SFP_Art\smsgr logo-horizontal-white-big.png"/>
          <p:cNvPicPr>
            <a:picLocks noChangeAspect="1" noChangeArrowheads="1"/>
          </p:cNvPicPr>
          <p:nvPr userDrawn="1"/>
        </p:nvPicPr>
        <p:blipFill>
          <a:blip r:embed="rId2"/>
          <a:stretch>
            <a:fillRect/>
          </a:stretch>
        </p:blipFill>
        <p:spPr bwMode="auto">
          <a:xfrm>
            <a:off x="527661" y="6575927"/>
            <a:ext cx="4830809" cy="242435"/>
          </a:xfrm>
          <a:prstGeom prst="rect">
            <a:avLst/>
          </a:prstGeom>
          <a:noFill/>
        </p:spPr>
      </p:pic>
    </p:spTree>
    <p:extLst>
      <p:ext uri="{BB962C8B-B14F-4D97-AF65-F5344CB8AC3E}">
        <p14:creationId xmlns:p14="http://schemas.microsoft.com/office/powerpoint/2010/main" val="2573462651"/>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Two content with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518186" y="1165755"/>
            <a:ext cx="5596414" cy="523733"/>
          </a:xfrm>
        </p:spPr>
        <p:txBody>
          <a:bodyPr anchor="t" anchorCtr="0"/>
          <a:lstStyle>
            <a:lvl1pPr marL="0" indent="0">
              <a:lnSpc>
                <a:spcPct val="90000"/>
              </a:lnSpc>
              <a:spcBef>
                <a:spcPts val="0"/>
              </a:spcBef>
              <a:buNone/>
              <a:defRPr sz="2448" b="1">
                <a:gradFill>
                  <a:gsLst>
                    <a:gs pos="0">
                      <a:schemeClr val="accent6"/>
                    </a:gs>
                    <a:gs pos="86000">
                      <a:schemeClr val="accent6"/>
                    </a:gs>
                  </a:gsLst>
                  <a:lin ang="5400000" scaled="0"/>
                </a:gradFill>
              </a:defRPr>
            </a:lvl1pPr>
            <a:lvl2pPr marL="466280" indent="0">
              <a:buNone/>
              <a:defRPr sz="2040" b="1"/>
            </a:lvl2pPr>
            <a:lvl3pPr marL="932559" indent="0">
              <a:buNone/>
              <a:defRPr sz="1836" b="1"/>
            </a:lvl3pPr>
            <a:lvl4pPr marL="1398839" indent="0">
              <a:buNone/>
              <a:defRPr sz="1632" b="1"/>
            </a:lvl4pPr>
            <a:lvl5pPr marL="1865119" indent="0">
              <a:buNone/>
              <a:defRPr sz="1632" b="1"/>
            </a:lvl5pPr>
            <a:lvl6pPr marL="2331399" indent="0">
              <a:buNone/>
              <a:defRPr sz="1632" b="1"/>
            </a:lvl6pPr>
            <a:lvl7pPr marL="2797677" indent="0">
              <a:buNone/>
              <a:defRPr sz="1632" b="1"/>
            </a:lvl7pPr>
            <a:lvl8pPr marL="3263957" indent="0">
              <a:buNone/>
              <a:defRPr sz="1632" b="1"/>
            </a:lvl8pPr>
            <a:lvl9pPr marL="3730237" indent="0">
              <a:buNone/>
              <a:defRPr sz="1632" b="1"/>
            </a:lvl9pPr>
          </a:lstStyle>
          <a:p>
            <a:pPr lvl="0"/>
            <a:r>
              <a:rPr lang="en-US" smtClean="0"/>
              <a:t>Click to edit Master text styles</a:t>
            </a:r>
          </a:p>
        </p:txBody>
      </p:sp>
      <p:sp>
        <p:nvSpPr>
          <p:cNvPr id="5" name="Text Placeholder 4"/>
          <p:cNvSpPr>
            <a:spLocks noGrp="1"/>
          </p:cNvSpPr>
          <p:nvPr>
            <p:ph type="body" sz="quarter" idx="3"/>
          </p:nvPr>
        </p:nvSpPr>
        <p:spPr>
          <a:xfrm>
            <a:off x="6318857" y="1165755"/>
            <a:ext cx="5599432" cy="523733"/>
          </a:xfrm>
        </p:spPr>
        <p:txBody>
          <a:bodyPr anchor="t" anchorCtr="0"/>
          <a:lstStyle>
            <a:lvl1pPr marL="0" indent="0">
              <a:lnSpc>
                <a:spcPct val="90000"/>
              </a:lnSpc>
              <a:spcBef>
                <a:spcPts val="0"/>
              </a:spcBef>
              <a:buNone/>
              <a:defRPr sz="2448" b="1">
                <a:gradFill>
                  <a:gsLst>
                    <a:gs pos="0">
                      <a:schemeClr val="accent6"/>
                    </a:gs>
                    <a:gs pos="86000">
                      <a:schemeClr val="accent6"/>
                    </a:gs>
                  </a:gsLst>
                  <a:lin ang="5400000" scaled="0"/>
                </a:gradFill>
              </a:defRPr>
            </a:lvl1pPr>
            <a:lvl2pPr marL="466280" indent="0">
              <a:buNone/>
              <a:defRPr sz="2040" b="1"/>
            </a:lvl2pPr>
            <a:lvl3pPr marL="932559" indent="0">
              <a:buNone/>
              <a:defRPr sz="1836" b="1"/>
            </a:lvl3pPr>
            <a:lvl4pPr marL="1398839" indent="0">
              <a:buNone/>
              <a:defRPr sz="1632" b="1"/>
            </a:lvl4pPr>
            <a:lvl5pPr marL="1865119" indent="0">
              <a:buNone/>
              <a:defRPr sz="1632" b="1"/>
            </a:lvl5pPr>
            <a:lvl6pPr marL="2331399" indent="0">
              <a:buNone/>
              <a:defRPr sz="1632" b="1"/>
            </a:lvl6pPr>
            <a:lvl7pPr marL="2797677" indent="0">
              <a:buNone/>
              <a:defRPr sz="1632" b="1"/>
            </a:lvl7pPr>
            <a:lvl8pPr marL="3263957" indent="0">
              <a:buNone/>
              <a:defRPr sz="1632" b="1"/>
            </a:lvl8pPr>
            <a:lvl9pPr marL="3730237" indent="0">
              <a:buNone/>
              <a:defRPr sz="1632" b="1"/>
            </a:lvl9pPr>
          </a:lstStyle>
          <a:p>
            <a:pPr lvl="0"/>
            <a:r>
              <a:rPr lang="en-US" smtClean="0"/>
              <a:t>Click to edit Master text styles</a:t>
            </a:r>
          </a:p>
        </p:txBody>
      </p:sp>
      <p:sp>
        <p:nvSpPr>
          <p:cNvPr id="8" name="Slide Number Placeholder 7"/>
          <p:cNvSpPr>
            <a:spLocks noGrp="1"/>
          </p:cNvSpPr>
          <p:nvPr>
            <p:ph type="sldNum" sz="quarter" idx="10"/>
          </p:nvPr>
        </p:nvSpPr>
        <p:spPr>
          <a:xfrm>
            <a:off x="9016444" y="6541641"/>
            <a:ext cx="2901844" cy="219733"/>
          </a:xfrm>
          <a:prstGeom prst="rect">
            <a:avLst/>
          </a:prstGeom>
        </p:spPr>
        <p:txBody>
          <a:bodyPr/>
          <a:lstStyle/>
          <a:p>
            <a:fld id="{F777EB7E-3C84-4DC8-BC65-B9675A7009BB}" type="slidenum">
              <a:rPr lang="en-US" smtClean="0">
                <a:solidFill>
                  <a:srgbClr val="FFFFFF"/>
                </a:solidFill>
              </a:rPr>
              <a:pPr/>
              <a:t>‹#›</a:t>
            </a:fld>
            <a:endParaRPr lang="en-US" dirty="0">
              <a:solidFill>
                <a:srgbClr val="FFFFFF"/>
              </a:solidFill>
            </a:endParaRPr>
          </a:p>
        </p:txBody>
      </p:sp>
      <p:pic>
        <p:nvPicPr>
          <p:cNvPr id="9" name="Picture 3" descr="\\server3\Restrict\FTP_Root\Clients\White_Whale\8-10103_JenniferMoser\SFP_Art\smsgr logo-horizontal-white-big.png"/>
          <p:cNvPicPr>
            <a:picLocks noChangeAspect="1" noChangeArrowheads="1"/>
          </p:cNvPicPr>
          <p:nvPr userDrawn="1"/>
        </p:nvPicPr>
        <p:blipFill>
          <a:blip r:embed="rId2"/>
          <a:stretch>
            <a:fillRect/>
          </a:stretch>
        </p:blipFill>
        <p:spPr bwMode="auto">
          <a:xfrm>
            <a:off x="527661" y="6575927"/>
            <a:ext cx="4830809" cy="242435"/>
          </a:xfrm>
          <a:prstGeom prst="rect">
            <a:avLst/>
          </a:prstGeom>
          <a:noFill/>
        </p:spPr>
      </p:pic>
      <p:sp>
        <p:nvSpPr>
          <p:cNvPr id="10" name="Content Placeholder 2"/>
          <p:cNvSpPr>
            <a:spLocks noGrp="1"/>
          </p:cNvSpPr>
          <p:nvPr>
            <p:ph sz="half" idx="11"/>
          </p:nvPr>
        </p:nvSpPr>
        <p:spPr>
          <a:xfrm>
            <a:off x="518186" y="1632056"/>
            <a:ext cx="5596414" cy="1967911"/>
          </a:xfrm>
        </p:spPr>
        <p:txBody>
          <a:bodyPr/>
          <a:lstStyle>
            <a:lvl1pPr marL="346742" indent="-346742">
              <a:lnSpc>
                <a:spcPct val="100000"/>
              </a:lnSpc>
              <a:spcBef>
                <a:spcPts val="0"/>
              </a:spcBef>
              <a:spcAft>
                <a:spcPts val="612"/>
              </a:spcAft>
              <a:defRPr sz="2448"/>
            </a:lvl1pPr>
            <a:lvl2pPr marL="587731" indent="-231531">
              <a:lnSpc>
                <a:spcPct val="100000"/>
              </a:lnSpc>
              <a:spcBef>
                <a:spcPts val="0"/>
              </a:spcBef>
              <a:spcAft>
                <a:spcPts val="612"/>
              </a:spcAft>
              <a:defRPr sz="2040"/>
            </a:lvl2pPr>
            <a:lvl3pPr marL="932597" indent="-233149">
              <a:lnSpc>
                <a:spcPct val="100000"/>
              </a:lnSpc>
              <a:spcBef>
                <a:spcPts val="0"/>
              </a:spcBef>
              <a:spcAft>
                <a:spcPts val="612"/>
              </a:spcAft>
              <a:defRPr sz="1836"/>
            </a:lvl3pPr>
            <a:lvl4pPr marL="1287178" indent="-233149">
              <a:lnSpc>
                <a:spcPct val="100000"/>
              </a:lnSpc>
              <a:spcBef>
                <a:spcPts val="0"/>
              </a:spcBef>
              <a:spcAft>
                <a:spcPts val="612"/>
              </a:spcAft>
              <a:defRPr sz="1632"/>
            </a:lvl4pPr>
            <a:lvl5pPr marL="1632044" indent="-233149">
              <a:lnSpc>
                <a:spcPct val="100000"/>
              </a:lnSpc>
              <a:spcBef>
                <a:spcPts val="0"/>
              </a:spcBef>
              <a:spcAft>
                <a:spcPts val="612"/>
              </a:spcAft>
              <a:defRPr sz="1632"/>
            </a:lvl5pPr>
            <a:lvl6pPr>
              <a:defRPr sz="1836"/>
            </a:lvl6pPr>
            <a:lvl7pPr>
              <a:defRPr sz="1836"/>
            </a:lvl7pPr>
            <a:lvl8pPr>
              <a:defRPr sz="1836"/>
            </a:lvl8pPr>
            <a:lvl9pPr>
              <a:defRPr sz="183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Content Placeholder 2"/>
          <p:cNvSpPr>
            <a:spLocks noGrp="1"/>
          </p:cNvSpPr>
          <p:nvPr>
            <p:ph sz="half" idx="12"/>
          </p:nvPr>
        </p:nvSpPr>
        <p:spPr>
          <a:xfrm>
            <a:off x="6321875" y="1632056"/>
            <a:ext cx="5596414" cy="1967911"/>
          </a:xfrm>
        </p:spPr>
        <p:txBody>
          <a:bodyPr/>
          <a:lstStyle>
            <a:lvl1pPr marL="346742" indent="-346742">
              <a:lnSpc>
                <a:spcPct val="100000"/>
              </a:lnSpc>
              <a:spcBef>
                <a:spcPts val="0"/>
              </a:spcBef>
              <a:spcAft>
                <a:spcPts val="612"/>
              </a:spcAft>
              <a:defRPr sz="2448"/>
            </a:lvl1pPr>
            <a:lvl2pPr marL="587731" indent="-231531">
              <a:lnSpc>
                <a:spcPct val="100000"/>
              </a:lnSpc>
              <a:spcBef>
                <a:spcPts val="0"/>
              </a:spcBef>
              <a:spcAft>
                <a:spcPts val="612"/>
              </a:spcAft>
              <a:defRPr sz="2040"/>
            </a:lvl2pPr>
            <a:lvl3pPr marL="932597" indent="-233149">
              <a:lnSpc>
                <a:spcPct val="100000"/>
              </a:lnSpc>
              <a:spcBef>
                <a:spcPts val="0"/>
              </a:spcBef>
              <a:spcAft>
                <a:spcPts val="612"/>
              </a:spcAft>
              <a:defRPr sz="1836"/>
            </a:lvl3pPr>
            <a:lvl4pPr marL="1287178" indent="-233149">
              <a:lnSpc>
                <a:spcPct val="100000"/>
              </a:lnSpc>
              <a:spcBef>
                <a:spcPts val="0"/>
              </a:spcBef>
              <a:spcAft>
                <a:spcPts val="612"/>
              </a:spcAft>
              <a:defRPr sz="1632"/>
            </a:lvl4pPr>
            <a:lvl5pPr marL="1632044" indent="-233149">
              <a:lnSpc>
                <a:spcPct val="100000"/>
              </a:lnSpc>
              <a:spcBef>
                <a:spcPts val="0"/>
              </a:spcBef>
              <a:spcAft>
                <a:spcPts val="612"/>
              </a:spcAft>
              <a:defRPr sz="1632"/>
            </a:lvl5pPr>
            <a:lvl6pPr>
              <a:defRPr sz="1836"/>
            </a:lvl6pPr>
            <a:lvl7pPr>
              <a:defRPr sz="1836"/>
            </a:lvl7pPr>
            <a:lvl8pPr>
              <a:defRPr sz="1836"/>
            </a:lvl8pPr>
            <a:lvl9pPr>
              <a:defRPr sz="183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89658225"/>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49601214"/>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12803124"/>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981073560"/>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090370355"/>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506078313"/>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2257788"/>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522652829"/>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585612700"/>
      </p:ext>
    </p:extLst>
  </p:cSld>
  <p:clrMapOvr>
    <a:masterClrMapping/>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279343595"/>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238055663"/>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7.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slideLayout" Target="../slideLayouts/slideLayout51.xml"/><Relationship Id="rId3" Type="http://schemas.openxmlformats.org/officeDocument/2006/relationships/slideLayout" Target="../slideLayouts/slideLayout36.xml"/><Relationship Id="rId21" Type="http://schemas.openxmlformats.org/officeDocument/2006/relationships/slideLayout" Target="../slideLayouts/slideLayout54.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5" Type="http://schemas.openxmlformats.org/officeDocument/2006/relationships/theme" Target="../theme/theme3.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24" Type="http://schemas.openxmlformats.org/officeDocument/2006/relationships/slideLayout" Target="../slideLayouts/slideLayout57.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slideLayout" Target="../slideLayouts/slideLayout56.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5.xml"/><Relationship Id="rId3" Type="http://schemas.openxmlformats.org/officeDocument/2006/relationships/slideLayout" Target="../slideLayouts/slideLayout60.xml"/><Relationship Id="rId7" Type="http://schemas.openxmlformats.org/officeDocument/2006/relationships/slideLayout" Target="../slideLayouts/slideLayout64.xml"/><Relationship Id="rId12" Type="http://schemas.openxmlformats.org/officeDocument/2006/relationships/image" Target="../media/image7.png"/><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theme" Target="../theme/theme4.xml"/><Relationship Id="rId5" Type="http://schemas.openxmlformats.org/officeDocument/2006/relationships/slideLayout" Target="../slideLayouts/slideLayout62.xml"/><Relationship Id="rId10" Type="http://schemas.openxmlformats.org/officeDocument/2006/relationships/slideLayout" Target="../slideLayouts/slideLayout67.xml"/><Relationship Id="rId4" Type="http://schemas.openxmlformats.org/officeDocument/2006/relationships/slideLayout" Target="../slideLayouts/slideLayout61.xml"/><Relationship Id="rId9" Type="http://schemas.openxmlformats.org/officeDocument/2006/relationships/slideLayout" Target="../slideLayouts/slideLayout6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18454807"/>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 id="2147484228" r:id="rId23"/>
    <p:sldLayoutId id="2147484229" r:id="rId24"/>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256725330"/>
      </p:ext>
    </p:extLst>
  </p:cSld>
  <p:clrMap bg1="lt1" tx1="dk1" bg2="lt2" tx2="dk2" accent1="accent1" accent2="accent2" accent3="accent3" accent4="accent4" accent5="accent5" accent6="accent6" hlink="hlink" folHlink="folHlink"/>
  <p:sldLayoutIdLst>
    <p:sldLayoutId id="2147484231" r:id="rId1"/>
    <p:sldLayoutId id="2147484232" r:id="rId2"/>
    <p:sldLayoutId id="2147484233" r:id="rId3"/>
    <p:sldLayoutId id="2147484234" r:id="rId4"/>
    <p:sldLayoutId id="2147484235" r:id="rId5"/>
    <p:sldLayoutId id="2147484236" r:id="rId6"/>
    <p:sldLayoutId id="2147484237" r:id="rId7"/>
    <p:sldLayoutId id="2147484238" r:id="rId8"/>
    <p:sldLayoutId id="2147484239" r:id="rId9"/>
    <p:sldLayoutId id="2147484240"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5.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49.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9.png"/><Relationship Id="rId7" Type="http://schemas.microsoft.com/office/2007/relationships/hdphoto" Target="../media/hdphoto1.wdp"/><Relationship Id="rId2" Type="http://schemas.openxmlformats.org/officeDocument/2006/relationships/notesSlide" Target="../notesSlides/notesSlide9.xml"/><Relationship Id="rId1" Type="http://schemas.openxmlformats.org/officeDocument/2006/relationships/slideLayout" Target="../slideLayouts/slideLayout49.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 Id="rId9"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45.xml"/><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45.xml"/><Relationship Id="rId6" Type="http://schemas.openxmlformats.org/officeDocument/2006/relationships/image" Target="../media/image18.png"/><Relationship Id="rId5" Type="http://schemas.openxmlformats.org/officeDocument/2006/relationships/image" Target="../media/image20.png"/><Relationship Id="rId4" Type="http://schemas.openxmlformats.org/officeDocument/2006/relationships/image" Target="../media/image19.png"/></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4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43.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43.xml"/><Relationship Id="rId4" Type="http://schemas.openxmlformats.org/officeDocument/2006/relationships/image" Target="../media/image24.png"/></Relationships>
</file>

<file path=ppt/slides/_rels/slide18.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9.png"/><Relationship Id="rId7" Type="http://schemas.openxmlformats.org/officeDocument/2006/relationships/diagramColors" Target="../diagrams/colors3.xml"/><Relationship Id="rId2" Type="http://schemas.openxmlformats.org/officeDocument/2006/relationships/notesSlide" Target="../notesSlides/notesSlide15.xml"/><Relationship Id="rId1" Type="http://schemas.openxmlformats.org/officeDocument/2006/relationships/slideLayout" Target="../slideLayouts/slideLayout43.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19.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9.png"/><Relationship Id="rId7" Type="http://schemas.openxmlformats.org/officeDocument/2006/relationships/diagramColors" Target="../diagrams/colors4.xml"/><Relationship Id="rId2" Type="http://schemas.openxmlformats.org/officeDocument/2006/relationships/notesSlide" Target="../notesSlides/notesSlide16.xml"/><Relationship Id="rId1" Type="http://schemas.openxmlformats.org/officeDocument/2006/relationships/slideLayout" Target="../slideLayouts/slideLayout43.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43.xml"/><Relationship Id="rId4" Type="http://schemas.openxmlformats.org/officeDocument/2006/relationships/image" Target="../media/image25.png"/></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43.xml"/><Relationship Id="rId5" Type="http://schemas.openxmlformats.org/officeDocument/2006/relationships/image" Target="../media/image27.png"/><Relationship Id="rId4" Type="http://schemas.openxmlformats.org/officeDocument/2006/relationships/image" Target="../media/image26.png"/></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43.xml"/><Relationship Id="rId4" Type="http://schemas.openxmlformats.org/officeDocument/2006/relationships/image" Target="../media/image28.png"/></Relationships>
</file>

<file path=ppt/slides/_rels/slide23.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9.png"/><Relationship Id="rId7" Type="http://schemas.openxmlformats.org/officeDocument/2006/relationships/diagramColors" Target="../diagrams/colors5.xml"/><Relationship Id="rId2" Type="http://schemas.openxmlformats.org/officeDocument/2006/relationships/notesSlide" Target="../notesSlides/notesSlide20.xml"/><Relationship Id="rId1" Type="http://schemas.openxmlformats.org/officeDocument/2006/relationships/slideLayout" Target="../slideLayouts/slideLayout49.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s>
</file>

<file path=ppt/slides/_rels/slide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1.xml"/><Relationship Id="rId1" Type="http://schemas.openxmlformats.org/officeDocument/2006/relationships/slideLayout" Target="../slideLayouts/slideLayout49.xml"/></Relationships>
</file>

<file path=ppt/slides/_rels/slide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2.xml"/><Relationship Id="rId1" Type="http://schemas.openxmlformats.org/officeDocument/2006/relationships/slideLayout" Target="../slideLayouts/slideLayout43.xml"/><Relationship Id="rId4" Type="http://schemas.openxmlformats.org/officeDocument/2006/relationships/image" Target="../media/image29.png"/></Relationships>
</file>

<file path=ppt/slides/_rels/slide26.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image" Target="../media/image9.png"/><Relationship Id="rId7" Type="http://schemas.openxmlformats.org/officeDocument/2006/relationships/diagramColors" Target="../diagrams/colors6.xml"/><Relationship Id="rId2" Type="http://schemas.openxmlformats.org/officeDocument/2006/relationships/notesSlide" Target="../notesSlides/notesSlide23.xml"/><Relationship Id="rId1" Type="http://schemas.openxmlformats.org/officeDocument/2006/relationships/slideLayout" Target="../slideLayouts/slideLayout49.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s>
</file>

<file path=ppt/slides/_rels/slide2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4.xml"/><Relationship Id="rId1" Type="http://schemas.openxmlformats.org/officeDocument/2006/relationships/slideLayout" Target="../slideLayouts/slideLayout4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30.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33.png"/><Relationship Id="rId2" Type="http://schemas.openxmlformats.org/officeDocument/2006/relationships/notesSlide" Target="../notesSlides/notesSlide25.xml"/><Relationship Id="rId1" Type="http://schemas.openxmlformats.org/officeDocument/2006/relationships/slideLayout" Target="../slideLayouts/slideLayout43.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31.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9.png"/><Relationship Id="rId7" Type="http://schemas.openxmlformats.org/officeDocument/2006/relationships/image" Target="../media/image35.png"/><Relationship Id="rId2" Type="http://schemas.openxmlformats.org/officeDocument/2006/relationships/notesSlide" Target="../notesSlides/notesSlide26.xml"/><Relationship Id="rId1" Type="http://schemas.openxmlformats.org/officeDocument/2006/relationships/slideLayout" Target="../slideLayouts/slideLayout43.xml"/><Relationship Id="rId6" Type="http://schemas.openxmlformats.org/officeDocument/2006/relationships/image" Target="../media/image34.png"/><Relationship Id="rId11" Type="http://schemas.openxmlformats.org/officeDocument/2006/relationships/image" Target="../media/image39.png"/><Relationship Id="rId5" Type="http://schemas.openxmlformats.org/officeDocument/2006/relationships/image" Target="../media/image32.png"/><Relationship Id="rId10" Type="http://schemas.openxmlformats.org/officeDocument/2006/relationships/image" Target="../media/image38.png"/><Relationship Id="rId4" Type="http://schemas.openxmlformats.org/officeDocument/2006/relationships/image" Target="../media/image31.png"/><Relationship Id="rId9" Type="http://schemas.openxmlformats.org/officeDocument/2006/relationships/image" Target="../media/image37.png"/></Relationships>
</file>

<file path=ppt/slides/_rels/slide32.xml.rels><?xml version="1.0" encoding="UTF-8" standalone="yes"?>
<Relationships xmlns="http://schemas.openxmlformats.org/package/2006/relationships"><Relationship Id="rId8" Type="http://schemas.microsoft.com/office/2007/relationships/diagramDrawing" Target="../diagrams/drawing7.xml"/><Relationship Id="rId3" Type="http://schemas.openxmlformats.org/officeDocument/2006/relationships/image" Target="../media/image9.png"/><Relationship Id="rId7" Type="http://schemas.openxmlformats.org/officeDocument/2006/relationships/diagramColors" Target="../diagrams/colors7.xml"/><Relationship Id="rId2" Type="http://schemas.openxmlformats.org/officeDocument/2006/relationships/notesSlide" Target="../notesSlides/notesSlide27.xml"/><Relationship Id="rId1" Type="http://schemas.openxmlformats.org/officeDocument/2006/relationships/slideLayout" Target="../slideLayouts/slideLayout43.xml"/><Relationship Id="rId6" Type="http://schemas.openxmlformats.org/officeDocument/2006/relationships/diagramQuickStyle" Target="../diagrams/quickStyle7.xml"/><Relationship Id="rId5" Type="http://schemas.openxmlformats.org/officeDocument/2006/relationships/diagramLayout" Target="../diagrams/layout7.xml"/><Relationship Id="rId4" Type="http://schemas.openxmlformats.org/officeDocument/2006/relationships/diagramData" Target="../diagrams/data7.xml"/></Relationships>
</file>

<file path=ppt/slides/_rels/slide3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8.xml"/><Relationship Id="rId1" Type="http://schemas.openxmlformats.org/officeDocument/2006/relationships/slideLayout" Target="../slideLayouts/slideLayout4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35.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9.png"/><Relationship Id="rId1" Type="http://schemas.openxmlformats.org/officeDocument/2006/relationships/slideLayout" Target="../slideLayouts/slideLayout41.xml"/></Relationships>
</file>

<file path=ppt/slides/_rels/slide3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hyperlink" Target="http://myspc.sharepointconference.com/" TargetMode="External"/><Relationship Id="rId1" Type="http://schemas.openxmlformats.org/officeDocument/2006/relationships/slideLayout" Target="../slideLayouts/slideLayout67.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3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9.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43.xml"/></Relationships>
</file>

<file path=ppt/slides/_rels/slide6.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9.png"/><Relationship Id="rId7" Type="http://schemas.openxmlformats.org/officeDocument/2006/relationships/diagramColors" Target="../diagrams/colors1.xml"/><Relationship Id="rId2" Type="http://schemas.openxmlformats.org/officeDocument/2006/relationships/notesSlide" Target="../notesSlides/notesSlide4.xml"/><Relationship Id="rId1" Type="http://schemas.openxmlformats.org/officeDocument/2006/relationships/slideLayout" Target="../slideLayouts/slideLayout43.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49.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43.xml"/></Relationships>
</file>

<file path=ppt/slides/_rels/slide9.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9.png"/><Relationship Id="rId7" Type="http://schemas.openxmlformats.org/officeDocument/2006/relationships/diagramColors" Target="../diagrams/colors2.xml"/><Relationship Id="rId2" Type="http://schemas.openxmlformats.org/officeDocument/2006/relationships/notesSlide" Target="../notesSlides/notesSlide7.xml"/><Relationship Id="rId1" Type="http://schemas.openxmlformats.org/officeDocument/2006/relationships/slideLayout" Target="../slideLayouts/slideLayout43.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277091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 to Identity</a:t>
            </a:r>
            <a:endParaRPr lang="en-US" sz="2856" dirty="0">
              <a:solidFill>
                <a:schemeClr val="bg1"/>
              </a:solidFill>
            </a:endParaRPr>
          </a:p>
        </p:txBody>
      </p:sp>
      <p:sp>
        <p:nvSpPr>
          <p:cNvPr id="3" name="Text Placeholder 2"/>
          <p:cNvSpPr>
            <a:spLocks noGrp="1"/>
          </p:cNvSpPr>
          <p:nvPr>
            <p:ph type="body" idx="4294967295"/>
          </p:nvPr>
        </p:nvSpPr>
        <p:spPr>
          <a:xfrm>
            <a:off x="796405" y="975028"/>
            <a:ext cx="11399838" cy="738664"/>
          </a:xfrm>
        </p:spPr>
        <p:txBody>
          <a:bodyPr/>
          <a:lstStyle/>
          <a:p>
            <a:pPr marL="0" indent="0">
              <a:buNone/>
            </a:pPr>
            <a:r>
              <a:rPr lang="en-GB" dirty="0" smtClean="0"/>
              <a:t>Three </a:t>
            </a:r>
            <a:r>
              <a:rPr lang="en-GB" dirty="0"/>
              <a:t>w</a:t>
            </a:r>
            <a:r>
              <a:rPr lang="en-GB" dirty="0" smtClean="0"/>
              <a:t>ays </a:t>
            </a:r>
            <a:r>
              <a:rPr lang="en-GB" dirty="0"/>
              <a:t>to </a:t>
            </a:r>
            <a:r>
              <a:rPr lang="en-GB" dirty="0" smtClean="0"/>
              <a:t>authenticate</a:t>
            </a:r>
            <a:endParaRPr lang="en-US" dirty="0"/>
          </a:p>
        </p:txBody>
      </p:sp>
      <p:sp>
        <p:nvSpPr>
          <p:cNvPr id="77" name="TextBox 76"/>
          <p:cNvSpPr txBox="1"/>
          <p:nvPr/>
        </p:nvSpPr>
        <p:spPr>
          <a:xfrm>
            <a:off x="4951670" y="2000838"/>
            <a:ext cx="2423786" cy="418064"/>
          </a:xfrm>
          <a:prstGeom prst="rect">
            <a:avLst/>
          </a:prstGeom>
          <a:noFill/>
        </p:spPr>
        <p:txBody>
          <a:bodyPr wrap="square" lIns="0" tIns="0" rIns="0" bIns="0" rtlCol="0">
            <a:noAutofit/>
          </a:bodyPr>
          <a:lstStyle/>
          <a:p>
            <a:pPr algn="ctr"/>
            <a:endParaRPr lang="en-US" sz="2244" b="1" dirty="0">
              <a:solidFill>
                <a:srgbClr val="505050"/>
              </a:solidFill>
            </a:endParaRPr>
          </a:p>
        </p:txBody>
      </p:sp>
      <p:sp>
        <p:nvSpPr>
          <p:cNvPr id="24" name="Rectangle 23"/>
          <p:cNvSpPr/>
          <p:nvPr/>
        </p:nvSpPr>
        <p:spPr bwMode="auto">
          <a:xfrm>
            <a:off x="277040" y="1892603"/>
            <a:ext cx="3096000" cy="3771795"/>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r>
              <a:rPr lang="en-US" dirty="0">
                <a:solidFill>
                  <a:srgbClr val="FFFFFF"/>
                </a:solidFill>
              </a:rPr>
              <a:t>Microsoft Online Accounts</a:t>
            </a:r>
          </a:p>
        </p:txBody>
      </p:sp>
      <p:sp>
        <p:nvSpPr>
          <p:cNvPr id="25" name="Rectangle 24"/>
          <p:cNvSpPr/>
          <p:nvPr/>
        </p:nvSpPr>
        <p:spPr bwMode="auto">
          <a:xfrm>
            <a:off x="3337917" y="1892603"/>
            <a:ext cx="3096000" cy="3771795"/>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r>
              <a:rPr lang="en-US" dirty="0">
                <a:solidFill>
                  <a:srgbClr val="FFFFFF"/>
                </a:solidFill>
              </a:rPr>
              <a:t>Federated Identity</a:t>
            </a:r>
          </a:p>
        </p:txBody>
      </p:sp>
      <p:sp>
        <p:nvSpPr>
          <p:cNvPr id="26" name="Rectangle 25"/>
          <p:cNvSpPr/>
          <p:nvPr/>
        </p:nvSpPr>
        <p:spPr bwMode="auto">
          <a:xfrm>
            <a:off x="6434261" y="1892603"/>
            <a:ext cx="3096000" cy="3771795"/>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r>
              <a:rPr lang="en-US" dirty="0" smtClean="0">
                <a:solidFill>
                  <a:srgbClr val="FFFFFF"/>
                </a:solidFill>
              </a:rPr>
              <a:t>External Sharing</a:t>
            </a:r>
            <a:endParaRPr lang="en-US" dirty="0">
              <a:solidFill>
                <a:srgbClr val="FFFFFF"/>
              </a:solidFill>
            </a:endParaRPr>
          </a:p>
        </p:txBody>
      </p:sp>
      <p:pic>
        <p:nvPicPr>
          <p:cNvPr id="27" name="Picture 26"/>
          <p:cNvPicPr/>
          <p:nvPr/>
        </p:nvPicPr>
        <p:blipFill>
          <a:blip r:embed="rId4"/>
          <a:stretch>
            <a:fillRect/>
          </a:stretch>
        </p:blipFill>
        <p:spPr>
          <a:xfrm>
            <a:off x="445696" y="2705174"/>
            <a:ext cx="2193153" cy="2736304"/>
          </a:xfrm>
          <a:prstGeom prst="rect">
            <a:avLst/>
          </a:prstGeom>
        </p:spPr>
      </p:pic>
      <p:pic>
        <p:nvPicPr>
          <p:cNvPr id="28"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86932" y="2493859"/>
            <a:ext cx="990658" cy="29476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9"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94521" y="2993206"/>
            <a:ext cx="2594679" cy="1713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80004026"/>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Identity Architecture</a:t>
            </a:r>
            <a:endParaRPr lang="en-US" sz="2856" dirty="0">
              <a:solidFill>
                <a:schemeClr val="bg1"/>
              </a:solidFill>
            </a:endParaRPr>
          </a:p>
        </p:txBody>
      </p:sp>
      <p:pic>
        <p:nvPicPr>
          <p:cNvPr id="6" name="Picture 5" descr="D:\Pennie's documents\Images for TechEd06\Shapes_and_Graphics\Internet Cloud\cloud illustration icon.png"/>
          <p:cNvPicPr>
            <a:picLocks noChangeAspect="1" noChangeArrowheads="1"/>
          </p:cNvPicPr>
          <p:nvPr/>
        </p:nvPicPr>
        <p:blipFill rotWithShape="1">
          <a:blip r:embed="rId4"/>
          <a:srcRect r="28321" b="19706"/>
          <a:stretch/>
        </p:blipFill>
        <p:spPr bwMode="auto">
          <a:xfrm>
            <a:off x="4769193" y="618423"/>
            <a:ext cx="6112061" cy="5822026"/>
          </a:xfrm>
          <a:prstGeom prst="rect">
            <a:avLst/>
          </a:prstGeom>
          <a:noFill/>
        </p:spPr>
      </p:pic>
      <p:sp>
        <p:nvSpPr>
          <p:cNvPr id="7" name="Rounded Rectangle 6"/>
          <p:cNvSpPr/>
          <p:nvPr/>
        </p:nvSpPr>
        <p:spPr bwMode="auto">
          <a:xfrm>
            <a:off x="7535674" y="2588662"/>
            <a:ext cx="1496974" cy="3072153"/>
          </a:xfrm>
          <a:prstGeom prst="roundRect">
            <a:avLst/>
          </a:prstGeom>
          <a:solidFill>
            <a:schemeClr val="tx1">
              <a:lumMod val="65000"/>
            </a:schemeClr>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3250" tIns="46625" rIns="93250" bIns="46625" numCol="1" spcCol="0" rtlCol="0" anchor="ctr" anchorCtr="0" compatLnSpc="1">
            <a:prstTxWarp prst="textNoShape">
              <a:avLst/>
            </a:prstTxWarp>
          </a:bodyPr>
          <a:lstStyle/>
          <a:p>
            <a:pPr algn="ctr" defTabSz="932223"/>
            <a:endParaRPr lang="en-US" sz="1632" dirty="0">
              <a:solidFill>
                <a:srgbClr val="505050"/>
              </a:solidFill>
            </a:endParaRPr>
          </a:p>
        </p:txBody>
      </p:sp>
      <p:sp>
        <p:nvSpPr>
          <p:cNvPr id="8" name="Rounded Rectangle 7"/>
          <p:cNvSpPr/>
          <p:nvPr/>
        </p:nvSpPr>
        <p:spPr bwMode="auto">
          <a:xfrm>
            <a:off x="2105040" y="3317477"/>
            <a:ext cx="2564659" cy="2992768"/>
          </a:xfrm>
          <a:prstGeom prst="roundRect">
            <a:avLst/>
          </a:prstGeom>
          <a:solidFill>
            <a:schemeClr val="tx1">
              <a:lumMod val="65000"/>
            </a:schemeClr>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3250" tIns="46625" rIns="93250" bIns="46625" numCol="1" spcCol="0" rtlCol="0" anchor="ctr" anchorCtr="0" compatLnSpc="1">
            <a:prstTxWarp prst="textNoShape">
              <a:avLst/>
            </a:prstTxWarp>
          </a:bodyPr>
          <a:lstStyle/>
          <a:p>
            <a:pPr algn="ctr" defTabSz="932223"/>
            <a:endParaRPr lang="en-US" sz="2448" dirty="0">
              <a:solidFill>
                <a:srgbClr val="505050"/>
              </a:solidFill>
            </a:endParaRPr>
          </a:p>
        </p:txBody>
      </p:sp>
      <p:sp>
        <p:nvSpPr>
          <p:cNvPr id="9" name="TextBox 8"/>
          <p:cNvSpPr txBox="1"/>
          <p:nvPr/>
        </p:nvSpPr>
        <p:spPr>
          <a:xfrm>
            <a:off x="2299334" y="3386933"/>
            <a:ext cx="2098356" cy="512317"/>
          </a:xfrm>
          <a:prstGeom prst="rect">
            <a:avLst/>
          </a:prstGeom>
          <a:noFill/>
        </p:spPr>
        <p:txBody>
          <a:bodyPr wrap="square" lIns="0" tIns="0" rIns="0" bIns="0" rtlCol="0">
            <a:spAutoFit/>
          </a:bodyPr>
          <a:lstStyle/>
          <a:p>
            <a:pPr algn="ctr"/>
            <a:r>
              <a:rPr lang="en-US" sz="1632" b="1" dirty="0" err="1">
                <a:solidFill>
                  <a:srgbClr val="505050"/>
                </a:solidFill>
              </a:rPr>
              <a:t>Contoso</a:t>
            </a:r>
            <a:r>
              <a:rPr lang="en-US" sz="1632" b="1" dirty="0">
                <a:solidFill>
                  <a:srgbClr val="505050"/>
                </a:solidFill>
              </a:rPr>
              <a:t> Customer Premises</a:t>
            </a:r>
          </a:p>
        </p:txBody>
      </p:sp>
      <p:sp>
        <p:nvSpPr>
          <p:cNvPr id="10" name="Text Placeholder 16"/>
          <p:cNvSpPr txBox="1">
            <a:spLocks/>
          </p:cNvSpPr>
          <p:nvPr/>
        </p:nvSpPr>
        <p:spPr>
          <a:xfrm>
            <a:off x="1869540" y="1130719"/>
            <a:ext cx="8548864" cy="419649"/>
          </a:xfrm>
          <a:prstGeom prst="rect">
            <a:avLst/>
          </a:prstGeom>
        </p:spPr>
        <p:txBody>
          <a:bodyPr>
            <a:normAutofit/>
          </a:bodyPr>
          <a:lstStyle>
            <a:lvl1pPr marL="271463" indent="-271463" algn="l" defTabSz="914363" rtl="0" eaLnBrk="1" latinLnBrk="0" hangingPunct="1">
              <a:lnSpc>
                <a:spcPct val="90000"/>
              </a:lnSpc>
              <a:spcBef>
                <a:spcPct val="20000"/>
              </a:spcBef>
              <a:buSzPct val="90000"/>
              <a:buFont typeface="Arial" pitchFamily="34" charset="0"/>
              <a:buChar char="•"/>
              <a:defRPr sz="2400" kern="1200">
                <a:solidFill>
                  <a:srgbClr val="000000"/>
                </a:solidFill>
                <a:latin typeface="Segoe UI Light" pitchFamily="34" charset="0"/>
                <a:ea typeface="+mn-ea"/>
                <a:cs typeface="+mn-cs"/>
              </a:defRPr>
            </a:lvl1pPr>
            <a:lvl2pPr marL="514350" indent="-242888" algn="l" defTabSz="914363" rtl="0" eaLnBrk="1" latinLnBrk="0" hangingPunct="1">
              <a:lnSpc>
                <a:spcPct val="90000"/>
              </a:lnSpc>
              <a:spcBef>
                <a:spcPts val="600"/>
              </a:spcBef>
              <a:buFont typeface="Segoe UI" pitchFamily="34" charset="0"/>
              <a:buChar char="−"/>
              <a:defRPr sz="2400" kern="1200">
                <a:solidFill>
                  <a:srgbClr val="000000"/>
                </a:solidFill>
                <a:latin typeface="Segoe UI Light" pitchFamily="34" charset="0"/>
                <a:ea typeface="+mn-ea"/>
                <a:cs typeface="+mn-cs"/>
              </a:defRPr>
            </a:lvl2pPr>
            <a:lvl3pPr marL="742950" indent="-217488" algn="l" defTabSz="914363" rtl="0" eaLnBrk="1" latinLnBrk="0" hangingPunct="1">
              <a:lnSpc>
                <a:spcPct val="90000"/>
              </a:lnSpc>
              <a:spcBef>
                <a:spcPts val="300"/>
              </a:spcBef>
              <a:buFont typeface="Segoe UI" pitchFamily="34" charset="0"/>
              <a:buChar char="−"/>
              <a:defRPr sz="2000" kern="1200">
                <a:solidFill>
                  <a:srgbClr val="000000"/>
                </a:solidFill>
                <a:latin typeface="Segoe UI Light" pitchFamily="34" charset="0"/>
                <a:ea typeface="+mn-ea"/>
                <a:cs typeface="+mn-cs"/>
              </a:defRPr>
            </a:lvl3pPr>
            <a:lvl4pPr marL="962025" indent="-225425" algn="l" defTabSz="914363" rtl="0" eaLnBrk="1" latinLnBrk="0" hangingPunct="1">
              <a:lnSpc>
                <a:spcPct val="90000"/>
              </a:lnSpc>
              <a:spcBef>
                <a:spcPts val="600"/>
              </a:spcBef>
              <a:buFont typeface="Segoe UI" pitchFamily="34" charset="0"/>
              <a:buChar char="−"/>
              <a:defRPr sz="1800" kern="1200">
                <a:solidFill>
                  <a:srgbClr val="000000"/>
                </a:solidFill>
                <a:latin typeface="Segoe UI Light" pitchFamily="34" charset="0"/>
                <a:ea typeface="+mn-ea"/>
                <a:cs typeface="+mn-cs"/>
              </a:defRPr>
            </a:lvl4pPr>
            <a:lvl5pPr marL="1189038" indent="-223838" algn="l" defTabSz="914363" rtl="0" eaLnBrk="1" latinLnBrk="0" hangingPunct="1">
              <a:lnSpc>
                <a:spcPct val="90000"/>
              </a:lnSpc>
              <a:spcBef>
                <a:spcPts val="700"/>
              </a:spcBef>
              <a:buFont typeface="Segoe UI" pitchFamily="34" charset="0"/>
              <a:buChar char="−"/>
              <a:defRPr sz="1800" kern="1200">
                <a:solidFill>
                  <a:srgbClr val="000000"/>
                </a:soli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66350" indent="0">
              <a:spcBef>
                <a:spcPts val="102"/>
              </a:spcBef>
              <a:buFont typeface="Arial" pitchFamily="34" charset="0"/>
              <a:buNone/>
            </a:pPr>
            <a:r>
              <a:rPr lang="en-US" sz="1836" b="1" dirty="0">
                <a:solidFill>
                  <a:srgbClr val="FFFFFF"/>
                </a:solidFill>
                <a:latin typeface="Segoe UI"/>
              </a:rPr>
              <a:t>1.  Microsoft Online IDs</a:t>
            </a:r>
          </a:p>
        </p:txBody>
      </p:sp>
      <p:sp>
        <p:nvSpPr>
          <p:cNvPr id="11" name="Isosceles Triangle 10"/>
          <p:cNvSpPr/>
          <p:nvPr/>
        </p:nvSpPr>
        <p:spPr>
          <a:xfrm>
            <a:off x="2294477" y="4775257"/>
            <a:ext cx="743168" cy="580114"/>
          </a:xfrm>
          <a:prstGeom prst="triangle">
            <a:avLst/>
          </a:prstGeom>
          <a:ln/>
        </p:spPr>
        <p:style>
          <a:lnRef idx="1">
            <a:schemeClr val="accent3"/>
          </a:lnRef>
          <a:fillRef idx="2">
            <a:schemeClr val="accent3"/>
          </a:fillRef>
          <a:effectRef idx="1">
            <a:schemeClr val="accent3"/>
          </a:effectRef>
          <a:fontRef idx="minor">
            <a:schemeClr val="dk1"/>
          </a:fontRef>
        </p:style>
        <p:txBody>
          <a:bodyPr lIns="0" tIns="0" rIns="0" bIns="33300" rtlCol="0" anchor="ctr"/>
          <a:lstStyle/>
          <a:p>
            <a:pPr algn="ctr"/>
            <a:r>
              <a:rPr lang="en-US" sz="1632" dirty="0">
                <a:solidFill>
                  <a:srgbClr val="505050"/>
                </a:solidFill>
              </a:rPr>
              <a:t>AD</a:t>
            </a:r>
          </a:p>
        </p:txBody>
      </p:sp>
      <p:sp>
        <p:nvSpPr>
          <p:cNvPr id="12" name="Rounded Rectangle 11"/>
          <p:cNvSpPr/>
          <p:nvPr/>
        </p:nvSpPr>
        <p:spPr>
          <a:xfrm>
            <a:off x="3348511" y="4733338"/>
            <a:ext cx="1165754" cy="663953"/>
          </a:xfrm>
          <a:prstGeom prst="roundRect">
            <a:avLst/>
          </a:prstGeom>
          <a:ln/>
        </p:spPr>
        <p:style>
          <a:lnRef idx="1">
            <a:schemeClr val="accent3"/>
          </a:lnRef>
          <a:fillRef idx="2">
            <a:schemeClr val="accent3"/>
          </a:fillRef>
          <a:effectRef idx="1">
            <a:schemeClr val="accent3"/>
          </a:effectRef>
          <a:fontRef idx="minor">
            <a:schemeClr val="dk1"/>
          </a:fontRef>
        </p:style>
        <p:txBody>
          <a:bodyPr lIns="0" tIns="0" rIns="0" bIns="33300" rtlCol="0" anchor="ctr"/>
          <a:lstStyle/>
          <a:p>
            <a:pPr algn="ctr"/>
            <a:r>
              <a:rPr lang="en-US" sz="1224" dirty="0">
                <a:solidFill>
                  <a:srgbClr val="505050"/>
                </a:solidFill>
              </a:rPr>
              <a:t>Microsoft Online Directory Sync</a:t>
            </a:r>
          </a:p>
        </p:txBody>
      </p:sp>
      <p:cxnSp>
        <p:nvCxnSpPr>
          <p:cNvPr id="13" name="Elbow Connector 12"/>
          <p:cNvCxnSpPr>
            <a:stCxn id="11" idx="5"/>
            <a:endCxn id="12" idx="1"/>
          </p:cNvCxnSpPr>
          <p:nvPr/>
        </p:nvCxnSpPr>
        <p:spPr>
          <a:xfrm>
            <a:off x="2851853" y="5065314"/>
            <a:ext cx="496658" cy="1"/>
          </a:xfrm>
          <a:prstGeom prst="bentConnector3">
            <a:avLst>
              <a:gd name="adj1" fmla="val 50000"/>
            </a:avLst>
          </a:prstGeom>
          <a:ln w="19050">
            <a:solidFill>
              <a:schemeClr val="bg1"/>
            </a:solidFill>
            <a:tailEnd type="arrow"/>
          </a:ln>
        </p:spPr>
        <p:style>
          <a:lnRef idx="2">
            <a:schemeClr val="accent1"/>
          </a:lnRef>
          <a:fillRef idx="0">
            <a:schemeClr val="accent1"/>
          </a:fillRef>
          <a:effectRef idx="1">
            <a:schemeClr val="accent1"/>
          </a:effectRef>
          <a:fontRef idx="minor">
            <a:schemeClr val="tx1"/>
          </a:fontRef>
        </p:style>
      </p:cxnSp>
      <p:sp>
        <p:nvSpPr>
          <p:cNvPr id="14" name="TextBox 13"/>
          <p:cNvSpPr txBox="1"/>
          <p:nvPr/>
        </p:nvSpPr>
        <p:spPr>
          <a:xfrm>
            <a:off x="7732145" y="2603139"/>
            <a:ext cx="1367420" cy="448228"/>
          </a:xfrm>
          <a:prstGeom prst="rect">
            <a:avLst/>
          </a:prstGeom>
          <a:noFill/>
        </p:spPr>
        <p:txBody>
          <a:bodyPr wrap="square" lIns="0" tIns="0" rIns="0" bIns="0" rtlCol="0">
            <a:spAutoFit/>
          </a:bodyPr>
          <a:lstStyle/>
          <a:p>
            <a:r>
              <a:rPr lang="en-US" sz="1428" b="1" dirty="0">
                <a:solidFill>
                  <a:srgbClr val="505050"/>
                </a:solidFill>
              </a:rPr>
              <a:t>Identity Platform</a:t>
            </a:r>
          </a:p>
        </p:txBody>
      </p:sp>
      <p:sp>
        <p:nvSpPr>
          <p:cNvPr id="16" name="Rounded Rectangle 15"/>
          <p:cNvSpPr/>
          <p:nvPr/>
        </p:nvSpPr>
        <p:spPr>
          <a:xfrm>
            <a:off x="6243421" y="4726091"/>
            <a:ext cx="1112323" cy="680914"/>
          </a:xfrm>
          <a:prstGeom prst="roundRect">
            <a:avLst/>
          </a:prstGeom>
          <a:ln/>
        </p:spPr>
        <p:style>
          <a:lnRef idx="1">
            <a:schemeClr val="accent2"/>
          </a:lnRef>
          <a:fillRef idx="3">
            <a:schemeClr val="accent2"/>
          </a:fillRef>
          <a:effectRef idx="2">
            <a:schemeClr val="accent2"/>
          </a:effectRef>
          <a:fontRef idx="minor">
            <a:schemeClr val="lt1"/>
          </a:fontRef>
        </p:style>
        <p:txBody>
          <a:bodyPr lIns="0" tIns="0" rIns="0" bIns="33300" rtlCol="0" anchor="ctr"/>
          <a:lstStyle/>
          <a:p>
            <a:pPr algn="ctr"/>
            <a:r>
              <a:rPr lang="en-US" sz="1428" dirty="0">
                <a:solidFill>
                  <a:srgbClr val="505050"/>
                </a:solidFill>
              </a:rPr>
              <a:t>Provisioning</a:t>
            </a:r>
          </a:p>
          <a:p>
            <a:pPr algn="ctr"/>
            <a:r>
              <a:rPr lang="en-US" sz="1428" dirty="0">
                <a:solidFill>
                  <a:srgbClr val="505050"/>
                </a:solidFill>
              </a:rPr>
              <a:t>Platform</a:t>
            </a:r>
          </a:p>
        </p:txBody>
      </p:sp>
      <p:cxnSp>
        <p:nvCxnSpPr>
          <p:cNvPr id="17" name="Elbow Connector 16"/>
          <p:cNvCxnSpPr>
            <a:stCxn id="12" idx="3"/>
            <a:endCxn id="16" idx="1"/>
          </p:cNvCxnSpPr>
          <p:nvPr/>
        </p:nvCxnSpPr>
        <p:spPr>
          <a:xfrm>
            <a:off x="4514267" y="5065315"/>
            <a:ext cx="1729154" cy="1233"/>
          </a:xfrm>
          <a:prstGeom prst="bentConnector3">
            <a:avLst>
              <a:gd name="adj1" fmla="val 50000"/>
            </a:avLst>
          </a:prstGeom>
          <a:ln w="28575">
            <a:solidFill>
              <a:schemeClr val="bg2">
                <a:lumMod val="75000"/>
              </a:schemeClr>
            </a:solidFill>
            <a:prstDash val="solid"/>
            <a:tailEnd type="arrow"/>
          </a:ln>
        </p:spPr>
        <p:style>
          <a:lnRef idx="1">
            <a:schemeClr val="accent1"/>
          </a:lnRef>
          <a:fillRef idx="0">
            <a:schemeClr val="accent1"/>
          </a:fillRef>
          <a:effectRef idx="0">
            <a:schemeClr val="accent1"/>
          </a:effectRef>
          <a:fontRef idx="minor">
            <a:schemeClr val="tx1"/>
          </a:fontRef>
        </p:style>
      </p:cxnSp>
      <p:sp>
        <p:nvSpPr>
          <p:cNvPr id="18" name="Rounded Rectangle 17"/>
          <p:cNvSpPr/>
          <p:nvPr/>
        </p:nvSpPr>
        <p:spPr>
          <a:xfrm>
            <a:off x="9359332" y="4831793"/>
            <a:ext cx="1252826" cy="682713"/>
          </a:xfrm>
          <a:prstGeom prst="roundRect">
            <a:avLst/>
          </a:prstGeom>
          <a:ln/>
        </p:spPr>
        <p:style>
          <a:lnRef idx="1">
            <a:schemeClr val="accent1"/>
          </a:lnRef>
          <a:fillRef idx="3">
            <a:schemeClr val="accent1"/>
          </a:fillRef>
          <a:effectRef idx="2">
            <a:schemeClr val="accent1"/>
          </a:effectRef>
          <a:fontRef idx="minor">
            <a:schemeClr val="lt1"/>
          </a:fontRef>
        </p:style>
        <p:txBody>
          <a:bodyPr lIns="0" tIns="0" rIns="0" bIns="33300" rtlCol="0" anchor="ctr"/>
          <a:lstStyle/>
          <a:p>
            <a:pPr algn="ctr"/>
            <a:r>
              <a:rPr lang="en-US" sz="1632" dirty="0" err="1">
                <a:solidFill>
                  <a:srgbClr val="505050"/>
                </a:solidFill>
              </a:rPr>
              <a:t>Lync</a:t>
            </a:r>
            <a:endParaRPr lang="en-US" sz="1632" dirty="0">
              <a:solidFill>
                <a:srgbClr val="505050"/>
              </a:solidFill>
            </a:endParaRPr>
          </a:p>
          <a:p>
            <a:pPr algn="ctr"/>
            <a:r>
              <a:rPr lang="en-US" sz="1632" dirty="0">
                <a:solidFill>
                  <a:srgbClr val="505050"/>
                </a:solidFill>
              </a:rPr>
              <a:t>Online</a:t>
            </a:r>
          </a:p>
        </p:txBody>
      </p:sp>
      <p:sp>
        <p:nvSpPr>
          <p:cNvPr id="19" name="Rounded Rectangle 18"/>
          <p:cNvSpPr/>
          <p:nvPr/>
        </p:nvSpPr>
        <p:spPr>
          <a:xfrm>
            <a:off x="9352005" y="4063216"/>
            <a:ext cx="1252826" cy="649101"/>
          </a:xfrm>
          <a:prstGeom prst="roundRect">
            <a:avLst/>
          </a:prstGeom>
          <a:ln/>
        </p:spPr>
        <p:style>
          <a:lnRef idx="1">
            <a:schemeClr val="accent1"/>
          </a:lnRef>
          <a:fillRef idx="3">
            <a:schemeClr val="accent1"/>
          </a:fillRef>
          <a:effectRef idx="2">
            <a:schemeClr val="accent1"/>
          </a:effectRef>
          <a:fontRef idx="minor">
            <a:schemeClr val="lt1"/>
          </a:fontRef>
        </p:style>
        <p:txBody>
          <a:bodyPr lIns="0" tIns="0" rIns="0" bIns="33300" rtlCol="0" anchor="ctr"/>
          <a:lstStyle/>
          <a:p>
            <a:pPr algn="ctr"/>
            <a:r>
              <a:rPr lang="en-US" sz="1632" dirty="0">
                <a:solidFill>
                  <a:srgbClr val="505050"/>
                </a:solidFill>
              </a:rPr>
              <a:t>SharePoint </a:t>
            </a:r>
          </a:p>
          <a:p>
            <a:pPr algn="ctr"/>
            <a:r>
              <a:rPr lang="en-US" sz="1632" dirty="0">
                <a:solidFill>
                  <a:srgbClr val="505050"/>
                </a:solidFill>
              </a:rPr>
              <a:t>Online</a:t>
            </a:r>
          </a:p>
        </p:txBody>
      </p:sp>
      <p:sp>
        <p:nvSpPr>
          <p:cNvPr id="20" name="Rounded Rectangle 19"/>
          <p:cNvSpPr/>
          <p:nvPr/>
        </p:nvSpPr>
        <p:spPr>
          <a:xfrm>
            <a:off x="9339399" y="3219662"/>
            <a:ext cx="1288314" cy="724316"/>
          </a:xfrm>
          <a:prstGeom prst="roundRect">
            <a:avLst/>
          </a:prstGeom>
          <a:ln/>
        </p:spPr>
        <p:style>
          <a:lnRef idx="1">
            <a:schemeClr val="accent1"/>
          </a:lnRef>
          <a:fillRef idx="3">
            <a:schemeClr val="accent1"/>
          </a:fillRef>
          <a:effectRef idx="2">
            <a:schemeClr val="accent1"/>
          </a:effectRef>
          <a:fontRef idx="minor">
            <a:schemeClr val="lt1"/>
          </a:fontRef>
        </p:style>
        <p:txBody>
          <a:bodyPr lIns="0" tIns="0" rIns="0" bIns="33300" rtlCol="0" anchor="ctr"/>
          <a:lstStyle/>
          <a:p>
            <a:pPr algn="ctr"/>
            <a:r>
              <a:rPr lang="en-US" sz="1632" dirty="0">
                <a:solidFill>
                  <a:srgbClr val="505050"/>
                </a:solidFill>
              </a:rPr>
              <a:t>Exchange </a:t>
            </a:r>
          </a:p>
          <a:p>
            <a:pPr algn="ctr"/>
            <a:r>
              <a:rPr lang="en-US" sz="1632" dirty="0">
                <a:solidFill>
                  <a:srgbClr val="505050"/>
                </a:solidFill>
              </a:rPr>
              <a:t>Online</a:t>
            </a:r>
          </a:p>
        </p:txBody>
      </p:sp>
      <p:sp>
        <p:nvSpPr>
          <p:cNvPr id="21" name="Rounded Rectangle 20"/>
          <p:cNvSpPr/>
          <p:nvPr/>
        </p:nvSpPr>
        <p:spPr>
          <a:xfrm>
            <a:off x="7773681" y="3146118"/>
            <a:ext cx="1007892" cy="612723"/>
          </a:xfrm>
          <a:prstGeom prst="roundRect">
            <a:avLst/>
          </a:prstGeom>
          <a:ln/>
        </p:spPr>
        <p:style>
          <a:lnRef idx="2">
            <a:schemeClr val="accent3">
              <a:shade val="50000"/>
            </a:schemeClr>
          </a:lnRef>
          <a:fillRef idx="1">
            <a:schemeClr val="accent3"/>
          </a:fillRef>
          <a:effectRef idx="0">
            <a:schemeClr val="accent3"/>
          </a:effectRef>
          <a:fontRef idx="minor">
            <a:schemeClr val="lt1"/>
          </a:fontRef>
        </p:style>
        <p:txBody>
          <a:bodyPr lIns="0" tIns="0" rIns="0" bIns="33300" rtlCol="0" anchor="ctr"/>
          <a:lstStyle/>
          <a:p>
            <a:pPr algn="ctr"/>
            <a:r>
              <a:rPr lang="en-US" sz="1428" dirty="0">
                <a:solidFill>
                  <a:srgbClr val="012654"/>
                </a:solidFill>
              </a:rPr>
              <a:t>Federation</a:t>
            </a:r>
          </a:p>
          <a:p>
            <a:pPr algn="ctr"/>
            <a:r>
              <a:rPr lang="en-US" sz="1428" dirty="0">
                <a:solidFill>
                  <a:srgbClr val="012654"/>
                </a:solidFill>
              </a:rPr>
              <a:t>Gateway</a:t>
            </a:r>
          </a:p>
        </p:txBody>
      </p:sp>
      <p:sp>
        <p:nvSpPr>
          <p:cNvPr id="22" name="Rounded Rectangle 21"/>
          <p:cNvSpPr/>
          <p:nvPr/>
        </p:nvSpPr>
        <p:spPr>
          <a:xfrm>
            <a:off x="3348511" y="3855361"/>
            <a:ext cx="1165754" cy="776945"/>
          </a:xfrm>
          <a:prstGeom prst="roundRect">
            <a:avLst/>
          </a:prstGeom>
          <a:ln/>
        </p:spPr>
        <p:style>
          <a:lnRef idx="1">
            <a:schemeClr val="accent3"/>
          </a:lnRef>
          <a:fillRef idx="2">
            <a:schemeClr val="accent3"/>
          </a:fillRef>
          <a:effectRef idx="1">
            <a:schemeClr val="accent3"/>
          </a:effectRef>
          <a:fontRef idx="minor">
            <a:schemeClr val="dk1"/>
          </a:fontRef>
        </p:style>
        <p:txBody>
          <a:bodyPr lIns="0" tIns="0" rIns="0" bIns="33300" rtlCol="0" anchor="ctr"/>
          <a:lstStyle/>
          <a:p>
            <a:pPr algn="ctr"/>
            <a:r>
              <a:rPr lang="en-US" sz="1224" dirty="0">
                <a:solidFill>
                  <a:srgbClr val="505050"/>
                </a:solidFill>
              </a:rPr>
              <a:t>AD </a:t>
            </a:r>
            <a:r>
              <a:rPr lang="en-US" sz="1224" dirty="0" err="1">
                <a:solidFill>
                  <a:srgbClr val="505050"/>
                </a:solidFill>
              </a:rPr>
              <a:t>FS</a:t>
            </a:r>
            <a:r>
              <a:rPr lang="en-US" sz="1224" dirty="0">
                <a:solidFill>
                  <a:srgbClr val="505050"/>
                </a:solidFill>
              </a:rPr>
              <a:t> 2.0</a:t>
            </a:r>
          </a:p>
        </p:txBody>
      </p:sp>
      <p:cxnSp>
        <p:nvCxnSpPr>
          <p:cNvPr id="23" name="Straight Arrow Connector 22"/>
          <p:cNvCxnSpPr>
            <a:endCxn id="22" idx="1"/>
          </p:cNvCxnSpPr>
          <p:nvPr/>
        </p:nvCxnSpPr>
        <p:spPr>
          <a:xfrm flipV="1">
            <a:off x="2851853" y="4243833"/>
            <a:ext cx="496658" cy="781951"/>
          </a:xfrm>
          <a:prstGeom prst="straightConnector1">
            <a:avLst/>
          </a:prstGeom>
          <a:ln w="1905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24" name="Elbow Connector 23"/>
          <p:cNvCxnSpPr>
            <a:stCxn id="21" idx="1"/>
            <a:endCxn id="22" idx="3"/>
          </p:cNvCxnSpPr>
          <p:nvPr/>
        </p:nvCxnSpPr>
        <p:spPr>
          <a:xfrm rot="10800000" flipV="1">
            <a:off x="4514266" y="3452477"/>
            <a:ext cx="3259414" cy="791356"/>
          </a:xfrm>
          <a:prstGeom prst="bentConnector3">
            <a:avLst>
              <a:gd name="adj1" fmla="val 50000"/>
            </a:avLst>
          </a:prstGeom>
          <a:ln w="28575">
            <a:solidFill>
              <a:schemeClr val="bg2">
                <a:lumMod val="75000"/>
              </a:schemeClr>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25" name="Rectangle 24"/>
          <p:cNvSpPr/>
          <p:nvPr/>
        </p:nvSpPr>
        <p:spPr>
          <a:xfrm>
            <a:off x="6261189" y="3107504"/>
            <a:ext cx="816462" cy="414347"/>
          </a:xfrm>
          <a:prstGeom prst="rect">
            <a:avLst/>
          </a:prstGeom>
        </p:spPr>
        <p:txBody>
          <a:bodyPr wrap="none" lIns="93253" tIns="46627" rIns="93253" bIns="46627">
            <a:spAutoFit/>
          </a:bodyPr>
          <a:lstStyle/>
          <a:p>
            <a:r>
              <a:rPr lang="en-US" sz="2040" b="1" dirty="0">
                <a:solidFill>
                  <a:srgbClr val="505050"/>
                </a:solidFill>
              </a:rPr>
              <a:t>Trust</a:t>
            </a:r>
          </a:p>
        </p:txBody>
      </p:sp>
      <p:sp>
        <p:nvSpPr>
          <p:cNvPr id="26" name="Trapezoid 25"/>
          <p:cNvSpPr/>
          <p:nvPr/>
        </p:nvSpPr>
        <p:spPr bwMode="auto">
          <a:xfrm rot="5400000">
            <a:off x="2169446" y="4679821"/>
            <a:ext cx="428113" cy="473378"/>
          </a:xfrm>
          <a:prstGeom prst="trapezoid">
            <a:avLst>
              <a:gd name="adj" fmla="val 29827"/>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vert270" wrap="square" lIns="93250" tIns="46625" rIns="93250" bIns="46625" numCol="1" spcCol="0" rtlCol="0" anchor="ctr" anchorCtr="0" compatLnSpc="1">
            <a:prstTxWarp prst="textNoShape">
              <a:avLst/>
            </a:prstTxWarp>
          </a:bodyPr>
          <a:lstStyle/>
          <a:p>
            <a:pPr algn="ctr" defTabSz="932223"/>
            <a:r>
              <a:rPr lang="en-US" sz="1428" b="1" dirty="0">
                <a:solidFill>
                  <a:srgbClr val="505050"/>
                </a:solidFill>
              </a:rPr>
              <a:t>IdP</a:t>
            </a:r>
          </a:p>
        </p:txBody>
      </p:sp>
      <p:sp>
        <p:nvSpPr>
          <p:cNvPr id="27" name="Flowchart: Magnetic Disk 26"/>
          <p:cNvSpPr/>
          <p:nvPr/>
        </p:nvSpPr>
        <p:spPr bwMode="auto">
          <a:xfrm>
            <a:off x="7856094" y="4604749"/>
            <a:ext cx="1010321" cy="918648"/>
          </a:xfrm>
          <a:prstGeom prst="flowChartMagneticDisk">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1428" dirty="0">
              <a:solidFill>
                <a:srgbClr val="505050"/>
              </a:solidFill>
            </a:endParaRPr>
          </a:p>
        </p:txBody>
      </p:sp>
      <p:sp>
        <p:nvSpPr>
          <p:cNvPr id="28" name="TextBox 27"/>
          <p:cNvSpPr txBox="1"/>
          <p:nvPr/>
        </p:nvSpPr>
        <p:spPr>
          <a:xfrm>
            <a:off x="7847977" y="4895045"/>
            <a:ext cx="1003031" cy="512317"/>
          </a:xfrm>
          <a:prstGeom prst="rect">
            <a:avLst/>
          </a:prstGeom>
          <a:noFill/>
        </p:spPr>
        <p:txBody>
          <a:bodyPr wrap="square" lIns="0" tIns="0" rIns="0" bIns="0" rtlCol="0">
            <a:spAutoFit/>
          </a:bodyPr>
          <a:lstStyle/>
          <a:p>
            <a:pPr algn="ctr"/>
            <a:r>
              <a:rPr lang="en-US" sz="1632" dirty="0">
                <a:solidFill>
                  <a:srgbClr val="505050"/>
                </a:solidFill>
              </a:rPr>
              <a:t>Directory</a:t>
            </a:r>
          </a:p>
          <a:p>
            <a:pPr algn="ctr"/>
            <a:r>
              <a:rPr lang="en-US" sz="1632" dirty="0">
                <a:solidFill>
                  <a:srgbClr val="505050"/>
                </a:solidFill>
              </a:rPr>
              <a:t>Store</a:t>
            </a:r>
          </a:p>
        </p:txBody>
      </p:sp>
      <p:pic>
        <p:nvPicPr>
          <p:cNvPr id="29" name="Picture 28" descr="C:\Program Files\Microsoft Resource DVD Artwork\DVD_ART\Artwork_Imagery\HARDWARE_IMAGERY\Illustration - Misc Hardware\Windows Vista Illustration Icons\Generic User.png"/>
          <p:cNvPicPr>
            <a:picLocks noChangeAspect="1" noChangeArrowheads="1"/>
          </p:cNvPicPr>
          <p:nvPr/>
        </p:nvPicPr>
        <p:blipFill>
          <a:blip r:embed="rId5" cstate="print"/>
          <a:srcRect/>
          <a:stretch>
            <a:fillRect/>
          </a:stretch>
        </p:blipFill>
        <p:spPr bwMode="auto">
          <a:xfrm flipH="1">
            <a:off x="2165130" y="5234280"/>
            <a:ext cx="353200" cy="365340"/>
          </a:xfrm>
          <a:prstGeom prst="rect">
            <a:avLst/>
          </a:prstGeom>
          <a:noFill/>
        </p:spPr>
      </p:pic>
      <p:sp>
        <p:nvSpPr>
          <p:cNvPr id="30" name="Rounded Rectangle 29"/>
          <p:cNvSpPr/>
          <p:nvPr/>
        </p:nvSpPr>
        <p:spPr>
          <a:xfrm>
            <a:off x="6154206" y="5832810"/>
            <a:ext cx="1290752" cy="477436"/>
          </a:xfrm>
          <a:prstGeom prst="roundRect">
            <a:avLst/>
          </a:prstGeom>
          <a:ln/>
        </p:spPr>
        <p:style>
          <a:lnRef idx="1">
            <a:schemeClr val="accent2"/>
          </a:lnRef>
          <a:fillRef idx="3">
            <a:schemeClr val="accent2"/>
          </a:fillRef>
          <a:effectRef idx="2">
            <a:schemeClr val="accent2"/>
          </a:effectRef>
          <a:fontRef idx="minor">
            <a:schemeClr val="lt1"/>
          </a:fontRef>
        </p:style>
        <p:txBody>
          <a:bodyPr lIns="0" tIns="0" rIns="0" bIns="33300" rtlCol="0" anchor="ctr"/>
          <a:lstStyle/>
          <a:p>
            <a:pPr algn="ctr"/>
            <a:r>
              <a:rPr lang="en-US" sz="1632" dirty="0">
                <a:solidFill>
                  <a:srgbClr val="505050"/>
                </a:solidFill>
              </a:rPr>
              <a:t>Admin Portal</a:t>
            </a:r>
          </a:p>
        </p:txBody>
      </p:sp>
      <p:cxnSp>
        <p:nvCxnSpPr>
          <p:cNvPr id="31" name="Elbow Connector 30"/>
          <p:cNvCxnSpPr>
            <a:stCxn id="30" idx="0"/>
            <a:endCxn id="16" idx="2"/>
          </p:cNvCxnSpPr>
          <p:nvPr/>
        </p:nvCxnSpPr>
        <p:spPr>
          <a:xfrm rot="5400000" flipH="1" flipV="1">
            <a:off x="6586680" y="5620108"/>
            <a:ext cx="425805" cy="1215"/>
          </a:xfrm>
          <a:prstGeom prst="bentConnector3">
            <a:avLst>
              <a:gd name="adj1" fmla="val 50000"/>
            </a:avLst>
          </a:prstGeom>
          <a:ln w="28575">
            <a:solidFill>
              <a:schemeClr val="bg2">
                <a:lumMod val="75000"/>
              </a:schemeClr>
            </a:solidFill>
            <a:prstDash val="solid"/>
            <a:tailEnd type="arrow"/>
          </a:ln>
        </p:spPr>
        <p:style>
          <a:lnRef idx="1">
            <a:schemeClr val="accent1"/>
          </a:lnRef>
          <a:fillRef idx="0">
            <a:schemeClr val="accent1"/>
          </a:fillRef>
          <a:effectRef idx="0">
            <a:schemeClr val="accent1"/>
          </a:effectRef>
          <a:fontRef idx="minor">
            <a:schemeClr val="tx1"/>
          </a:fontRef>
        </p:style>
      </p:cxnSp>
      <p:sp>
        <p:nvSpPr>
          <p:cNvPr id="32" name="Rounded Rectangle 31"/>
          <p:cNvSpPr/>
          <p:nvPr/>
        </p:nvSpPr>
        <p:spPr>
          <a:xfrm>
            <a:off x="7732411" y="3828114"/>
            <a:ext cx="1134005" cy="612723"/>
          </a:xfrm>
          <a:prstGeom prst="roundRect">
            <a:avLst/>
          </a:prstGeom>
          <a:ln/>
        </p:spPr>
        <p:style>
          <a:lnRef idx="2">
            <a:schemeClr val="accent3">
              <a:shade val="50000"/>
            </a:schemeClr>
          </a:lnRef>
          <a:fillRef idx="1">
            <a:schemeClr val="accent3"/>
          </a:fillRef>
          <a:effectRef idx="0">
            <a:schemeClr val="accent3"/>
          </a:effectRef>
          <a:fontRef idx="minor">
            <a:schemeClr val="lt1"/>
          </a:fontRef>
        </p:style>
        <p:txBody>
          <a:bodyPr lIns="0" tIns="0" rIns="0" bIns="33300" rtlCol="0" anchor="ctr"/>
          <a:lstStyle/>
          <a:p>
            <a:pPr algn="ctr"/>
            <a:r>
              <a:rPr lang="en-US" sz="1224" dirty="0">
                <a:solidFill>
                  <a:srgbClr val="012654"/>
                </a:solidFill>
              </a:rPr>
              <a:t>Authentication Platform</a:t>
            </a:r>
          </a:p>
        </p:txBody>
      </p:sp>
      <p:cxnSp>
        <p:nvCxnSpPr>
          <p:cNvPr id="33" name="Elbow Connector 32"/>
          <p:cNvCxnSpPr>
            <a:stCxn id="16" idx="3"/>
            <a:endCxn id="27" idx="2"/>
          </p:cNvCxnSpPr>
          <p:nvPr/>
        </p:nvCxnSpPr>
        <p:spPr>
          <a:xfrm flipV="1">
            <a:off x="7355744" y="5064073"/>
            <a:ext cx="500349" cy="2474"/>
          </a:xfrm>
          <a:prstGeom prst="bentConnector3">
            <a:avLst>
              <a:gd name="adj1" fmla="val 50000"/>
            </a:avLst>
          </a:prstGeom>
          <a:ln w="28575">
            <a:solidFill>
              <a:schemeClr val="bg2">
                <a:lumMod val="75000"/>
              </a:schemeClr>
            </a:solidFill>
            <a:prstDash val="solid"/>
            <a:tailEnd type="arrow"/>
          </a:ln>
        </p:spPr>
        <p:style>
          <a:lnRef idx="1">
            <a:schemeClr val="accent1"/>
          </a:lnRef>
          <a:fillRef idx="0">
            <a:schemeClr val="accent1"/>
          </a:fillRef>
          <a:effectRef idx="0">
            <a:schemeClr val="accent1"/>
          </a:effectRef>
          <a:fontRef idx="minor">
            <a:schemeClr val="tx1"/>
          </a:fontRef>
        </p:style>
      </p:cxnSp>
      <p:sp>
        <p:nvSpPr>
          <p:cNvPr id="34" name="Trapezoid 33"/>
          <p:cNvSpPr/>
          <p:nvPr/>
        </p:nvSpPr>
        <p:spPr bwMode="auto">
          <a:xfrm rot="16200000">
            <a:off x="8680986" y="4024831"/>
            <a:ext cx="533515" cy="538711"/>
          </a:xfrm>
          <a:prstGeom prst="trapezoid">
            <a:avLst>
              <a:gd name="adj" fmla="val 29827"/>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vert" wrap="square" lIns="93250" tIns="46625" rIns="93250" bIns="46625" numCol="1" spcCol="0" rtlCol="0" anchor="ctr" anchorCtr="0" compatLnSpc="1">
            <a:prstTxWarp prst="textNoShape">
              <a:avLst/>
            </a:prstTxWarp>
          </a:bodyPr>
          <a:lstStyle/>
          <a:p>
            <a:pPr algn="ctr" defTabSz="932223"/>
            <a:r>
              <a:rPr lang="en-US" sz="1632" b="1" dirty="0">
                <a:solidFill>
                  <a:srgbClr val="505050"/>
                </a:solidFill>
              </a:rPr>
              <a:t>IdP</a:t>
            </a:r>
          </a:p>
        </p:txBody>
      </p:sp>
      <p:sp>
        <p:nvSpPr>
          <p:cNvPr id="35" name="Rounded Rectangle 34"/>
          <p:cNvSpPr/>
          <p:nvPr/>
        </p:nvSpPr>
        <p:spPr>
          <a:xfrm>
            <a:off x="2847663" y="5696964"/>
            <a:ext cx="1210015" cy="466302"/>
          </a:xfrm>
          <a:prstGeom prst="roundRect">
            <a:avLst/>
          </a:prstGeom>
          <a:ln/>
        </p:spPr>
        <p:style>
          <a:lnRef idx="1">
            <a:schemeClr val="accent3"/>
          </a:lnRef>
          <a:fillRef idx="2">
            <a:schemeClr val="accent3"/>
          </a:fillRef>
          <a:effectRef idx="1">
            <a:schemeClr val="accent3"/>
          </a:effectRef>
          <a:fontRef idx="minor">
            <a:schemeClr val="dk1"/>
          </a:fontRef>
        </p:style>
        <p:txBody>
          <a:bodyPr lIns="0" tIns="0" rIns="0" bIns="33300" rtlCol="0" anchor="ctr"/>
          <a:lstStyle/>
          <a:p>
            <a:pPr algn="ctr"/>
            <a:r>
              <a:rPr lang="en-US" sz="1224" dirty="0">
                <a:solidFill>
                  <a:srgbClr val="505050"/>
                </a:solidFill>
              </a:rPr>
              <a:t>Office 365 Desktop Setup</a:t>
            </a:r>
          </a:p>
        </p:txBody>
      </p:sp>
      <p:sp>
        <p:nvSpPr>
          <p:cNvPr id="36" name="TextBox 35"/>
          <p:cNvSpPr txBox="1"/>
          <p:nvPr/>
        </p:nvSpPr>
        <p:spPr>
          <a:xfrm>
            <a:off x="7802594" y="2073005"/>
            <a:ext cx="2818454" cy="256159"/>
          </a:xfrm>
          <a:prstGeom prst="rect">
            <a:avLst/>
          </a:prstGeom>
          <a:noFill/>
        </p:spPr>
        <p:txBody>
          <a:bodyPr wrap="square" lIns="0" tIns="0" rIns="0" bIns="0" rtlCol="0">
            <a:spAutoFit/>
          </a:bodyPr>
          <a:lstStyle/>
          <a:p>
            <a:r>
              <a:rPr lang="en-US" sz="1632" b="1" dirty="0">
                <a:solidFill>
                  <a:srgbClr val="505050"/>
                </a:solidFill>
              </a:rPr>
              <a:t>Microsoft Online Services</a:t>
            </a:r>
            <a:endParaRPr lang="en-US" sz="1836" b="1" dirty="0">
              <a:solidFill>
                <a:srgbClr val="505050"/>
              </a:solidFill>
            </a:endParaRPr>
          </a:p>
        </p:txBody>
      </p:sp>
      <p:pic>
        <p:nvPicPr>
          <p:cNvPr id="37" name="Picture 36" descr="C:\Program Files\Microsoft Resource DVD Artwork\DVD_ART\Artwork_Imagery\HARDWARE_IMAGERY\Illustration - Misc Hardware\Windows Vista Illustration Icons\Generic User.png"/>
          <p:cNvPicPr>
            <a:picLocks noChangeAspect="1" noChangeArrowheads="1"/>
          </p:cNvPicPr>
          <p:nvPr/>
        </p:nvPicPr>
        <p:blipFill>
          <a:blip r:embed="rId6" cstate="print">
            <a:extLst>
              <a:ext uri="{BEBA8EAE-BF5A-486C-A8C5-ECC9F3942E4B}">
                <a14:imgProps xmlns:a14="http://schemas.microsoft.com/office/drawing/2010/main">
                  <a14:imgLayer r:embed="rId7">
                    <a14:imgEffect>
                      <a14:artisticPhotocopy trans="8000"/>
                    </a14:imgEffect>
                  </a14:imgLayer>
                </a14:imgProps>
              </a:ext>
            </a:extLst>
          </a:blip>
          <a:srcRect/>
          <a:stretch>
            <a:fillRect/>
          </a:stretch>
        </p:blipFill>
        <p:spPr bwMode="auto">
          <a:xfrm flipH="1">
            <a:off x="3894461" y="3569931"/>
            <a:ext cx="353200" cy="365340"/>
          </a:xfrm>
          <a:prstGeom prst="rect">
            <a:avLst/>
          </a:prstGeom>
          <a:noFill/>
        </p:spPr>
      </p:pic>
      <p:pic>
        <p:nvPicPr>
          <p:cNvPr id="38" name="Picture 37" descr="C:\Program Files\Microsoft Resource DVD Artwork\DVD_ART\Artwork_Imagery\HARDWARE_IMAGERY\Illustration - Misc Hardware\Windows Vista Illustration Icons\Generic User.png"/>
          <p:cNvPicPr>
            <a:picLocks noChangeAspect="1" noChangeArrowheads="1"/>
          </p:cNvPicPr>
          <p:nvPr/>
        </p:nvPicPr>
        <p:blipFill>
          <a:blip r:embed="rId5" cstate="print"/>
          <a:srcRect/>
          <a:stretch>
            <a:fillRect/>
          </a:stretch>
        </p:blipFill>
        <p:spPr bwMode="auto">
          <a:xfrm flipH="1">
            <a:off x="2183940" y="5240940"/>
            <a:ext cx="321091" cy="332128"/>
          </a:xfrm>
          <a:prstGeom prst="rect">
            <a:avLst/>
          </a:prstGeom>
          <a:noFill/>
        </p:spPr>
      </p:pic>
      <p:sp>
        <p:nvSpPr>
          <p:cNvPr id="39" name="Text Placeholder 16"/>
          <p:cNvSpPr txBox="1">
            <a:spLocks/>
          </p:cNvSpPr>
          <p:nvPr/>
        </p:nvSpPr>
        <p:spPr>
          <a:xfrm>
            <a:off x="1972916" y="1601275"/>
            <a:ext cx="8548864" cy="419649"/>
          </a:xfrm>
          <a:prstGeom prst="rect">
            <a:avLst/>
          </a:prstGeom>
        </p:spPr>
        <p:txBody>
          <a:bodyPr vert="horz" wrap="square" lIns="0" tIns="0" rIns="0" bIns="0" rtlCol="0">
            <a:normAutofit/>
          </a:bodyPr>
          <a:lstStyle>
            <a:lvl1pPr marL="460375" indent="-460375" algn="l" defTabSz="914363" rtl="0" eaLnBrk="1" latinLnBrk="0" hangingPunct="1">
              <a:lnSpc>
                <a:spcPct val="90000"/>
              </a:lnSpc>
              <a:spcBef>
                <a:spcPct val="20000"/>
              </a:spcBef>
              <a:buSzPct val="90000"/>
              <a:buFontTx/>
              <a:buBlip>
                <a:blip r:embed="rId8"/>
              </a:buBlip>
              <a:defRPr sz="3200" kern="1200">
                <a:gradFill>
                  <a:gsLst>
                    <a:gs pos="0">
                      <a:schemeClr val="tx1"/>
                    </a:gs>
                    <a:gs pos="86000">
                      <a:schemeClr val="tx1"/>
                    </a:gs>
                  </a:gsLst>
                  <a:lin ang="5400000" scaled="0"/>
                </a:gradFill>
                <a:latin typeface="Segoe Light" pitchFamily="34" charset="0"/>
                <a:ea typeface="+mn-ea"/>
                <a:cs typeface="+mn-cs"/>
              </a:defRPr>
            </a:lvl1pPr>
            <a:lvl2pPr marL="855663" indent="-395288" algn="l" defTabSz="914363" rtl="0" eaLnBrk="1" latinLnBrk="0" hangingPunct="1">
              <a:lnSpc>
                <a:spcPct val="90000"/>
              </a:lnSpc>
              <a:spcBef>
                <a:spcPct val="20000"/>
              </a:spcBef>
              <a:buSzPct val="90000"/>
              <a:buFontTx/>
              <a:buBlip>
                <a:blip r:embed="rId9"/>
              </a:buBlip>
              <a:defRPr sz="2800" kern="1200">
                <a:gradFill>
                  <a:gsLst>
                    <a:gs pos="0">
                      <a:schemeClr val="tx1"/>
                    </a:gs>
                    <a:gs pos="86000">
                      <a:schemeClr val="tx1"/>
                    </a:gs>
                  </a:gsLst>
                  <a:lin ang="5400000" scaled="0"/>
                </a:gradFill>
                <a:latin typeface="Segoe Light" pitchFamily="34" charset="0"/>
                <a:ea typeface="+mn-ea"/>
                <a:cs typeface="+mn-cs"/>
              </a:defRPr>
            </a:lvl2pPr>
            <a:lvl3pPr marL="1258888" indent="-403225" algn="l" defTabSz="914363" rtl="0" eaLnBrk="1" latinLnBrk="0" hangingPunct="1">
              <a:lnSpc>
                <a:spcPct val="90000"/>
              </a:lnSpc>
              <a:spcBef>
                <a:spcPct val="20000"/>
              </a:spcBef>
              <a:buSzPct val="90000"/>
              <a:buFontTx/>
              <a:buBlip>
                <a:blip r:embed="rId9"/>
              </a:buBlip>
              <a:defRPr sz="2400" kern="1200">
                <a:gradFill>
                  <a:gsLst>
                    <a:gs pos="0">
                      <a:schemeClr val="tx1"/>
                    </a:gs>
                    <a:gs pos="86000">
                      <a:schemeClr val="tx1"/>
                    </a:gs>
                  </a:gsLst>
                  <a:lin ang="5400000" scaled="0"/>
                </a:gradFill>
                <a:latin typeface="Segoe Light" pitchFamily="34" charset="0"/>
                <a:ea typeface="+mn-ea"/>
                <a:cs typeface="+mn-cs"/>
              </a:defRPr>
            </a:lvl3pPr>
            <a:lvl4pPr marL="1604963" indent="-346075" algn="l" defTabSz="914363" rtl="0" eaLnBrk="1" latinLnBrk="0" hangingPunct="1">
              <a:lnSpc>
                <a:spcPct val="90000"/>
              </a:lnSpc>
              <a:spcBef>
                <a:spcPct val="20000"/>
              </a:spcBef>
              <a:buSzPct val="90000"/>
              <a:buFontTx/>
              <a:buBlip>
                <a:blip r:embed="rId9"/>
              </a:buBlip>
              <a:defRPr sz="2000" kern="1200">
                <a:gradFill>
                  <a:gsLst>
                    <a:gs pos="0">
                      <a:schemeClr val="tx1"/>
                    </a:gs>
                    <a:gs pos="86000">
                      <a:schemeClr val="tx1"/>
                    </a:gs>
                  </a:gsLst>
                  <a:lin ang="5400000" scaled="0"/>
                </a:gradFill>
                <a:latin typeface="Segoe Light" pitchFamily="34" charset="0"/>
                <a:ea typeface="+mn-ea"/>
                <a:cs typeface="+mn-cs"/>
              </a:defRPr>
            </a:lvl4pPr>
            <a:lvl5pPr marL="1941513" indent="-336550" algn="l" defTabSz="914363" rtl="0" eaLnBrk="1" latinLnBrk="0" hangingPunct="1">
              <a:lnSpc>
                <a:spcPct val="90000"/>
              </a:lnSpc>
              <a:spcBef>
                <a:spcPct val="20000"/>
              </a:spcBef>
              <a:buSzPct val="90000"/>
              <a:buFontTx/>
              <a:buBlip>
                <a:blip r:embed="rId9"/>
              </a:buBlip>
              <a:defRPr sz="2000" kern="1200">
                <a:gradFill>
                  <a:gsLst>
                    <a:gs pos="0">
                      <a:schemeClr val="tx1"/>
                    </a:gs>
                    <a:gs pos="86000">
                      <a:schemeClr val="tx1"/>
                    </a:gs>
                  </a:gsLst>
                  <a:lin ang="5400000" scaled="0"/>
                </a:gradFill>
                <a:latin typeface="Segoe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66350" indent="0">
              <a:spcBef>
                <a:spcPts val="102"/>
              </a:spcBef>
              <a:buFontTx/>
              <a:buNone/>
            </a:pPr>
            <a:r>
              <a:rPr lang="en-US" sz="1836" b="1" dirty="0">
                <a:solidFill>
                  <a:srgbClr val="FFFFFF"/>
                </a:solidFill>
                <a:latin typeface="Segoe UI"/>
              </a:rPr>
              <a:t>2.  Microsoft Online IDs and DirSync</a:t>
            </a:r>
          </a:p>
        </p:txBody>
      </p:sp>
      <p:sp>
        <p:nvSpPr>
          <p:cNvPr id="40" name="Text Placeholder 16"/>
          <p:cNvSpPr txBox="1">
            <a:spLocks/>
          </p:cNvSpPr>
          <p:nvPr/>
        </p:nvSpPr>
        <p:spPr>
          <a:xfrm>
            <a:off x="1972916" y="2048147"/>
            <a:ext cx="8548864" cy="419649"/>
          </a:xfrm>
          <a:prstGeom prst="rect">
            <a:avLst/>
          </a:prstGeom>
        </p:spPr>
        <p:txBody>
          <a:bodyPr vert="horz" wrap="square" lIns="0" tIns="0" rIns="0" bIns="0" rtlCol="0">
            <a:normAutofit/>
          </a:bodyPr>
          <a:lstStyle>
            <a:lvl1pPr marL="460375" indent="-460375" algn="l" defTabSz="914363" rtl="0" eaLnBrk="1" latinLnBrk="0" hangingPunct="1">
              <a:lnSpc>
                <a:spcPct val="90000"/>
              </a:lnSpc>
              <a:spcBef>
                <a:spcPct val="20000"/>
              </a:spcBef>
              <a:buSzPct val="90000"/>
              <a:buFontTx/>
              <a:buBlip>
                <a:blip r:embed="rId8"/>
              </a:buBlip>
              <a:defRPr sz="3200" kern="1200">
                <a:gradFill>
                  <a:gsLst>
                    <a:gs pos="0">
                      <a:schemeClr val="tx1"/>
                    </a:gs>
                    <a:gs pos="86000">
                      <a:schemeClr val="tx1"/>
                    </a:gs>
                  </a:gsLst>
                  <a:lin ang="5400000" scaled="0"/>
                </a:gradFill>
                <a:latin typeface="Segoe Light" pitchFamily="34" charset="0"/>
                <a:ea typeface="+mn-ea"/>
                <a:cs typeface="+mn-cs"/>
              </a:defRPr>
            </a:lvl1pPr>
            <a:lvl2pPr marL="855663" indent="-395288" algn="l" defTabSz="914363" rtl="0" eaLnBrk="1" latinLnBrk="0" hangingPunct="1">
              <a:lnSpc>
                <a:spcPct val="90000"/>
              </a:lnSpc>
              <a:spcBef>
                <a:spcPct val="20000"/>
              </a:spcBef>
              <a:buSzPct val="90000"/>
              <a:buFontTx/>
              <a:buBlip>
                <a:blip r:embed="rId9"/>
              </a:buBlip>
              <a:defRPr sz="2800" kern="1200">
                <a:gradFill>
                  <a:gsLst>
                    <a:gs pos="0">
                      <a:schemeClr val="tx1"/>
                    </a:gs>
                    <a:gs pos="86000">
                      <a:schemeClr val="tx1"/>
                    </a:gs>
                  </a:gsLst>
                  <a:lin ang="5400000" scaled="0"/>
                </a:gradFill>
                <a:latin typeface="Segoe Light" pitchFamily="34" charset="0"/>
                <a:ea typeface="+mn-ea"/>
                <a:cs typeface="+mn-cs"/>
              </a:defRPr>
            </a:lvl2pPr>
            <a:lvl3pPr marL="1258888" indent="-403225" algn="l" defTabSz="914363" rtl="0" eaLnBrk="1" latinLnBrk="0" hangingPunct="1">
              <a:lnSpc>
                <a:spcPct val="90000"/>
              </a:lnSpc>
              <a:spcBef>
                <a:spcPct val="20000"/>
              </a:spcBef>
              <a:buSzPct val="90000"/>
              <a:buFontTx/>
              <a:buBlip>
                <a:blip r:embed="rId9"/>
              </a:buBlip>
              <a:defRPr sz="2400" kern="1200">
                <a:gradFill>
                  <a:gsLst>
                    <a:gs pos="0">
                      <a:schemeClr val="tx1"/>
                    </a:gs>
                    <a:gs pos="86000">
                      <a:schemeClr val="tx1"/>
                    </a:gs>
                  </a:gsLst>
                  <a:lin ang="5400000" scaled="0"/>
                </a:gradFill>
                <a:latin typeface="Segoe Light" pitchFamily="34" charset="0"/>
                <a:ea typeface="+mn-ea"/>
                <a:cs typeface="+mn-cs"/>
              </a:defRPr>
            </a:lvl3pPr>
            <a:lvl4pPr marL="1604963" indent="-346075" algn="l" defTabSz="914363" rtl="0" eaLnBrk="1" latinLnBrk="0" hangingPunct="1">
              <a:lnSpc>
                <a:spcPct val="90000"/>
              </a:lnSpc>
              <a:spcBef>
                <a:spcPct val="20000"/>
              </a:spcBef>
              <a:buSzPct val="90000"/>
              <a:buFontTx/>
              <a:buBlip>
                <a:blip r:embed="rId9"/>
              </a:buBlip>
              <a:defRPr sz="2000" kern="1200">
                <a:gradFill>
                  <a:gsLst>
                    <a:gs pos="0">
                      <a:schemeClr val="tx1"/>
                    </a:gs>
                    <a:gs pos="86000">
                      <a:schemeClr val="tx1"/>
                    </a:gs>
                  </a:gsLst>
                  <a:lin ang="5400000" scaled="0"/>
                </a:gradFill>
                <a:latin typeface="Segoe Light" pitchFamily="34" charset="0"/>
                <a:ea typeface="+mn-ea"/>
                <a:cs typeface="+mn-cs"/>
              </a:defRPr>
            </a:lvl4pPr>
            <a:lvl5pPr marL="1941513" indent="-336550" algn="l" defTabSz="914363" rtl="0" eaLnBrk="1" latinLnBrk="0" hangingPunct="1">
              <a:lnSpc>
                <a:spcPct val="90000"/>
              </a:lnSpc>
              <a:spcBef>
                <a:spcPct val="20000"/>
              </a:spcBef>
              <a:buSzPct val="90000"/>
              <a:buFontTx/>
              <a:buBlip>
                <a:blip r:embed="rId9"/>
              </a:buBlip>
              <a:defRPr sz="2000" kern="1200">
                <a:gradFill>
                  <a:gsLst>
                    <a:gs pos="0">
                      <a:schemeClr val="tx1"/>
                    </a:gs>
                    <a:gs pos="86000">
                      <a:schemeClr val="tx1"/>
                    </a:gs>
                  </a:gsLst>
                  <a:lin ang="5400000" scaled="0"/>
                </a:gradFill>
                <a:latin typeface="Segoe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66350" indent="0">
              <a:spcBef>
                <a:spcPts val="102"/>
              </a:spcBef>
              <a:buFontTx/>
              <a:buNone/>
            </a:pPr>
            <a:r>
              <a:rPr lang="en-US" sz="1836" b="1" dirty="0">
                <a:solidFill>
                  <a:srgbClr val="FFFFFF"/>
                </a:solidFill>
                <a:latin typeface="Segoe UI"/>
              </a:rPr>
              <a:t>3.  Federated IDs and DirSync</a:t>
            </a:r>
          </a:p>
        </p:txBody>
      </p:sp>
    </p:spTree>
    <p:extLst>
      <p:ext uri="{BB962C8B-B14F-4D97-AF65-F5344CB8AC3E}">
        <p14:creationId xmlns:p14="http://schemas.microsoft.com/office/powerpoint/2010/main" val="355208206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0"/>
                                  </p:iterate>
                                  <p:childTnLst>
                                    <p:set>
                                      <p:cBhvr>
                                        <p:cTn id="6" dur="1" fill="hold">
                                          <p:stCondLst>
                                            <p:cond delay="0"/>
                                          </p:stCondLst>
                                        </p:cTn>
                                        <p:tgtEl>
                                          <p:spTgt spid="39"/>
                                        </p:tgtEl>
                                        <p:attrNameLst>
                                          <p:attrName>style.visibility</p:attrName>
                                        </p:attrNameLst>
                                      </p:cBhvr>
                                      <p:to>
                                        <p:strVal val="visible"/>
                                      </p:to>
                                    </p:set>
                                  </p:childTnLst>
                                </p:cTn>
                              </p:par>
                              <p:par>
                                <p:cTn id="7" presetID="3" presetClass="emph" presetSubtype="2" fill="hold" grpId="0" nodeType="withEffect">
                                  <p:stCondLst>
                                    <p:cond delay="0"/>
                                  </p:stCondLst>
                                  <p:childTnLst>
                                    <p:animClr clrSpc="rgb" dir="cw">
                                      <p:cBhvr override="childStyle">
                                        <p:cTn id="8" dur="2000" fill="hold"/>
                                        <p:tgtEl>
                                          <p:spTgt spid="10">
                                            <p:txEl>
                                              <p:pRg st="0" end="0"/>
                                            </p:txEl>
                                          </p:spTgt>
                                        </p:tgtEl>
                                        <p:attrNameLst>
                                          <p:attrName>style.color</p:attrName>
                                        </p:attrNameLst>
                                      </p:cBhvr>
                                      <p:to>
                                        <a:srgbClr val="B2B2B2"/>
                                      </p:to>
                                    </p:animClr>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37" presetClass="path" presetSubtype="0" accel="50000" decel="50000" fill="hold" nodeType="clickEffect">
                                  <p:stCondLst>
                                    <p:cond delay="0"/>
                                  </p:stCondLst>
                                  <p:childTnLst>
                                    <p:animMotion origin="layout" path="M -0.03051 -0.12982 L 0.13033 -0.08988 C 0.16429 -0.0808 0.21471 -0.07558 0.26743 -0.07558 C 0.32729 -0.07558 0.37542 -0.0808 0.40924 -0.08988 L 0.57046 -0.12982 " pathEditMode="relative" rAng="0" ptsTypes="AAAAA">
                                      <p:cBhvr>
                                        <p:cTn id="20" dur="2000" fill="hold"/>
                                        <p:tgtEl>
                                          <p:spTgt spid="29"/>
                                        </p:tgtEl>
                                        <p:attrNameLst>
                                          <p:attrName>ppt_x</p:attrName>
                                          <p:attrName>ppt_y</p:attrName>
                                        </p:attrNameLst>
                                      </p:cBhvr>
                                      <p:rCtr x="30049" y="2701"/>
                                    </p:animMotion>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0"/>
                                        </p:tgtEl>
                                        <p:attrNameLst>
                                          <p:attrName>style.visibility</p:attrName>
                                        </p:attrNameLst>
                                      </p:cBhvr>
                                      <p:to>
                                        <p:strVal val="visible"/>
                                      </p:to>
                                    </p:set>
                                  </p:childTnLst>
                                </p:cTn>
                              </p:par>
                              <p:par>
                                <p:cTn id="25" presetID="3" presetClass="emph" presetSubtype="2" fill="hold" grpId="1" nodeType="withEffect">
                                  <p:stCondLst>
                                    <p:cond delay="0"/>
                                  </p:stCondLst>
                                  <p:iterate type="lt">
                                    <p:tmPct val="0"/>
                                  </p:iterate>
                                  <p:childTnLst>
                                    <p:animClr clrSpc="rgb" dir="cw">
                                      <p:cBhvr override="childStyle">
                                        <p:cTn id="26" dur="2000" fill="hold"/>
                                        <p:tgtEl>
                                          <p:spTgt spid="39"/>
                                        </p:tgtEl>
                                        <p:attrNameLst>
                                          <p:attrName>style.color</p:attrName>
                                        </p:attrNameLst>
                                      </p:cBhvr>
                                      <p:to>
                                        <a:srgbClr val="B2B2B2"/>
                                      </p:to>
                                    </p:animClr>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4"/>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5"/>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23"/>
                                        </p:tgtEl>
                                        <p:attrNameLst>
                                          <p:attrName>style.visibility</p:attrName>
                                        </p:attrNameLst>
                                      </p:cBhvr>
                                      <p:to>
                                        <p:strVal val="visible"/>
                                      </p:to>
                                    </p:set>
                                  </p:childTnLst>
                                </p:cTn>
                              </p:par>
                            </p:childTnLst>
                          </p:cTn>
                        </p:par>
                        <p:par>
                          <p:cTn id="39" fill="hold">
                            <p:stCondLst>
                              <p:cond delay="0"/>
                            </p:stCondLst>
                            <p:childTnLst>
                              <p:par>
                                <p:cTn id="40" presetID="10" presetClass="exit" presetSubtype="0" fill="hold" grpId="0" nodeType="afterEffect">
                                  <p:stCondLst>
                                    <p:cond delay="1000"/>
                                  </p:stCondLst>
                                  <p:childTnLst>
                                    <p:animEffect transition="out" filter="fade">
                                      <p:cBhvr>
                                        <p:cTn id="41" dur="500"/>
                                        <p:tgtEl>
                                          <p:spTgt spid="34"/>
                                        </p:tgtEl>
                                      </p:cBhvr>
                                    </p:animEffect>
                                    <p:set>
                                      <p:cBhvr>
                                        <p:cTn id="42" dur="1" fill="hold">
                                          <p:stCondLst>
                                            <p:cond delay="499"/>
                                          </p:stCondLst>
                                        </p:cTn>
                                        <p:tgtEl>
                                          <p:spTgt spid="34"/>
                                        </p:tgtEl>
                                        <p:attrNameLst>
                                          <p:attrName>style.visibility</p:attrName>
                                        </p:attrNameLst>
                                      </p:cBhvr>
                                      <p:to>
                                        <p:strVal val="hidden"/>
                                      </p:to>
                                    </p:set>
                                  </p:childTnLst>
                                </p:cTn>
                              </p:par>
                            </p:childTnLst>
                          </p:cTn>
                        </p:par>
                        <p:par>
                          <p:cTn id="43" fill="hold">
                            <p:stCondLst>
                              <p:cond delay="1500"/>
                            </p:stCondLst>
                            <p:childTnLst>
                              <p:par>
                                <p:cTn id="44" presetID="10" presetClass="entr" presetSubtype="0" fill="hold" grpId="0" nodeType="afterEffect">
                                  <p:stCondLst>
                                    <p:cond delay="1000"/>
                                  </p:stCondLst>
                                  <p:childTnLst>
                                    <p:set>
                                      <p:cBhvr>
                                        <p:cTn id="45" dur="1" fill="hold">
                                          <p:stCondLst>
                                            <p:cond delay="0"/>
                                          </p:stCondLst>
                                        </p:cTn>
                                        <p:tgtEl>
                                          <p:spTgt spid="26"/>
                                        </p:tgtEl>
                                        <p:attrNameLst>
                                          <p:attrName>style.visibility</p:attrName>
                                        </p:attrNameLst>
                                      </p:cBhvr>
                                      <p:to>
                                        <p:strVal val="visible"/>
                                      </p:to>
                                    </p:set>
                                    <p:animEffect transition="in" filter="fade">
                                      <p:cBhvr>
                                        <p:cTn id="46" dur="500"/>
                                        <p:tgtEl>
                                          <p:spTgt spid="26"/>
                                        </p:tgtEl>
                                      </p:cBhvr>
                                    </p:animEffec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37"/>
                                        </p:tgtEl>
                                        <p:attrNameLst>
                                          <p:attrName>style.visibility</p:attrName>
                                        </p:attrNameLst>
                                      </p:cBhvr>
                                      <p:to>
                                        <p:strVal val="visible"/>
                                      </p:to>
                                    </p:set>
                                  </p:childTnLst>
                                </p:cTn>
                              </p:par>
                            </p:childTnLst>
                          </p:cTn>
                        </p:par>
                        <p:par>
                          <p:cTn id="51" fill="hold">
                            <p:stCondLst>
                              <p:cond delay="0"/>
                            </p:stCondLst>
                            <p:childTnLst>
                              <p:par>
                                <p:cTn id="52" presetID="42" presetClass="path" presetSubtype="0" accel="50000" decel="50000" fill="hold" nodeType="afterEffect">
                                  <p:stCondLst>
                                    <p:cond delay="0"/>
                                  </p:stCondLst>
                                  <p:childTnLst>
                                    <p:animMotion origin="layout" path="M -3.88889E-6 2.83237E-6 L 0.40591 -0.0289 " pathEditMode="relative" rAng="0" ptsTypes="AA">
                                      <p:cBhvr>
                                        <p:cTn id="53" dur="2000" fill="hold"/>
                                        <p:tgtEl>
                                          <p:spTgt spid="37"/>
                                        </p:tgtEl>
                                        <p:attrNameLst>
                                          <p:attrName>ppt_x</p:attrName>
                                          <p:attrName>ppt_y</p:attrName>
                                        </p:attrNameLst>
                                      </p:cBhvr>
                                      <p:rCtr x="20295" y="-1457"/>
                                    </p:animMotion>
                                  </p:childTnLst>
                                </p:cTn>
                              </p:par>
                            </p:childTnLst>
                          </p:cTn>
                        </p:par>
                        <p:par>
                          <p:cTn id="54" fill="hold">
                            <p:stCondLst>
                              <p:cond delay="2000"/>
                            </p:stCondLst>
                            <p:childTnLst>
                              <p:par>
                                <p:cTn id="55" presetID="42" presetClass="path" presetSubtype="0" accel="50000" decel="50000" fill="hold" nodeType="afterEffect">
                                  <p:stCondLst>
                                    <p:cond delay="0"/>
                                  </p:stCondLst>
                                  <p:childTnLst>
                                    <p:animMotion origin="layout" path="M 0.41346 -0.18361 L 0.42405 0.08443 " pathEditMode="relative" rAng="0" ptsTypes="AA">
                                      <p:cBhvr>
                                        <p:cTn id="56" dur="2000" fill="hold"/>
                                        <p:tgtEl>
                                          <p:spTgt spid="37"/>
                                        </p:tgtEl>
                                        <p:attrNameLst>
                                          <p:attrName>ppt_x</p:attrName>
                                          <p:attrName>ppt_y</p:attrName>
                                        </p:attrNameLst>
                                      </p:cBhvr>
                                      <p:rCtr x="523" y="13391"/>
                                    </p:animMotion>
                                  </p:childTnLst>
                                </p:cTn>
                              </p:par>
                            </p:childTnLst>
                          </p:cTn>
                        </p:par>
                        <p:par>
                          <p:cTn id="57" fill="hold">
                            <p:stCondLst>
                              <p:cond delay="4000"/>
                            </p:stCondLst>
                            <p:childTnLst>
                              <p:par>
                                <p:cTn id="58" presetID="10" presetClass="exit" presetSubtype="0" fill="hold" nodeType="afterEffect">
                                  <p:stCondLst>
                                    <p:cond delay="0"/>
                                  </p:stCondLst>
                                  <p:childTnLst>
                                    <p:animEffect transition="out" filter="fade">
                                      <p:cBhvr>
                                        <p:cTn id="59" dur="500"/>
                                        <p:tgtEl>
                                          <p:spTgt spid="37"/>
                                        </p:tgtEl>
                                      </p:cBhvr>
                                    </p:animEffect>
                                    <p:set>
                                      <p:cBhvr>
                                        <p:cTn id="60" dur="1" fill="hold">
                                          <p:stCondLst>
                                            <p:cond delay="499"/>
                                          </p:stCondLst>
                                        </p:cTn>
                                        <p:tgtEl>
                                          <p:spTgt spid="37"/>
                                        </p:tgtEl>
                                        <p:attrNameLst>
                                          <p:attrName>style.visibility</p:attrName>
                                        </p:attrNameLst>
                                      </p:cBhvr>
                                      <p:to>
                                        <p:strVal val="hidden"/>
                                      </p:to>
                                    </p:se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35"/>
                                        </p:tgtEl>
                                        <p:attrNameLst>
                                          <p:attrName>style.visibility</p:attrName>
                                        </p:attrNameLst>
                                      </p:cBhvr>
                                      <p:to>
                                        <p:strVal val="visible"/>
                                      </p:to>
                                    </p:set>
                                    <p:animEffect transition="in" filter="fade">
                                      <p:cBhvr>
                                        <p:cTn id="65"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P spid="12" grpId="0" animBg="1"/>
      <p:bldP spid="22" grpId="0" animBg="1"/>
      <p:bldP spid="25" grpId="0"/>
      <p:bldP spid="26" grpId="0" animBg="1"/>
      <p:bldP spid="34" grpId="0" animBg="1"/>
      <p:bldP spid="35" grpId="0" animBg="1"/>
      <p:bldP spid="39" grpId="0"/>
      <p:bldP spid="39" grpId="1"/>
      <p:bldP spid="40"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Authentication Options</a:t>
            </a:r>
            <a:endParaRPr lang="en-US" sz="2856" dirty="0">
              <a:solidFill>
                <a:schemeClr val="bg1"/>
              </a:solidFill>
            </a:endParaRPr>
          </a:p>
        </p:txBody>
      </p:sp>
      <p:sp>
        <p:nvSpPr>
          <p:cNvPr id="7" name="Text Placeholder 6"/>
          <p:cNvSpPr>
            <a:spLocks noGrp="1"/>
          </p:cNvSpPr>
          <p:nvPr>
            <p:ph type="body" sz="quarter" idx="10"/>
          </p:nvPr>
        </p:nvSpPr>
        <p:spPr>
          <a:xfrm>
            <a:off x="299715" y="2088529"/>
            <a:ext cx="5486399" cy="2468368"/>
          </a:xfrm>
        </p:spPr>
        <p:txBody>
          <a:bodyPr/>
          <a:lstStyle/>
          <a:p>
            <a:r>
              <a:rPr lang="en-US" dirty="0" smtClean="0">
                <a:latin typeface="+mj-lt"/>
                <a:ea typeface="Segoe UI" pitchFamily="34" charset="0"/>
                <a:cs typeface="Segoe UI" pitchFamily="34" charset="0"/>
              </a:rPr>
              <a:t>Federated IDs</a:t>
            </a:r>
            <a:endParaRPr lang="en-US" dirty="0"/>
          </a:p>
        </p:txBody>
      </p:sp>
      <p:sp>
        <p:nvSpPr>
          <p:cNvPr id="8" name="Text Placeholder 7"/>
          <p:cNvSpPr>
            <a:spLocks noGrp="1"/>
          </p:cNvSpPr>
          <p:nvPr>
            <p:ph type="body" sz="quarter" idx="11"/>
          </p:nvPr>
        </p:nvSpPr>
        <p:spPr>
          <a:xfrm>
            <a:off x="6700515" y="2088529"/>
            <a:ext cx="5486399" cy="2468368"/>
          </a:xfrm>
        </p:spPr>
        <p:txBody>
          <a:bodyPr/>
          <a:lstStyle/>
          <a:p>
            <a:r>
              <a:rPr lang="en-US" dirty="0">
                <a:ea typeface="Segoe UI" pitchFamily="34" charset="0"/>
                <a:cs typeface="Segoe UI" pitchFamily="34" charset="0"/>
              </a:rPr>
              <a:t>Microsoft Online </a:t>
            </a:r>
            <a:r>
              <a:rPr lang="en-US" dirty="0" smtClean="0">
                <a:latin typeface="+mj-lt"/>
                <a:ea typeface="Segoe UI" pitchFamily="34" charset="0"/>
                <a:cs typeface="Segoe UI" pitchFamily="34" charset="0"/>
              </a:rPr>
              <a:t>IDs</a:t>
            </a:r>
            <a:endParaRPr lang="en-US" dirty="0">
              <a:latin typeface="+mj-lt"/>
              <a:ea typeface="Segoe UI" pitchFamily="34" charset="0"/>
              <a:cs typeface="Segoe UI" pitchFamily="34" charset="0"/>
            </a:endParaRPr>
          </a:p>
          <a:p>
            <a:endParaRPr lang="en-US" dirty="0"/>
          </a:p>
        </p:txBody>
      </p:sp>
      <p:sp>
        <p:nvSpPr>
          <p:cNvPr id="21" name="Content Placeholder 5"/>
          <p:cNvSpPr>
            <a:spLocks noGrp="1"/>
          </p:cNvSpPr>
          <p:nvPr>
            <p:ph sz="half" idx="4294967295"/>
          </p:nvPr>
        </p:nvSpPr>
        <p:spPr>
          <a:xfrm>
            <a:off x="410665" y="2860774"/>
            <a:ext cx="4197350" cy="4019550"/>
          </a:xfrm>
          <a:prstGeom prst="rect">
            <a:avLst/>
          </a:prstGeom>
        </p:spPr>
        <p:txBody>
          <a:bodyPr>
            <a:normAutofit/>
          </a:bodyPr>
          <a:lstStyle/>
          <a:p>
            <a:r>
              <a:rPr lang="en-US" sz="2040" dirty="0"/>
              <a:t>Users sign in with corporate ID:</a:t>
            </a:r>
          </a:p>
          <a:p>
            <a:pPr lvl="1"/>
            <a:r>
              <a:rPr lang="en-US" dirty="0" smtClean="0"/>
              <a:t>Authentication takes place on-premises</a:t>
            </a:r>
          </a:p>
          <a:p>
            <a:pPr lvl="1"/>
            <a:r>
              <a:rPr lang="en-US" dirty="0" smtClean="0"/>
              <a:t>Users have a single credential to provide </a:t>
            </a:r>
            <a:r>
              <a:rPr lang="en-US" dirty="0" err="1" smtClean="0"/>
              <a:t>SSO</a:t>
            </a:r>
            <a:r>
              <a:rPr lang="en-US" dirty="0" smtClean="0"/>
              <a:t> for on-premises and cloud services</a:t>
            </a:r>
          </a:p>
          <a:p>
            <a:r>
              <a:rPr lang="en-US" sz="2040" dirty="0"/>
              <a:t>Users get true SSO</a:t>
            </a:r>
          </a:p>
        </p:txBody>
      </p:sp>
      <p:sp>
        <p:nvSpPr>
          <p:cNvPr id="19" name="Content Placeholder 3"/>
          <p:cNvSpPr>
            <a:spLocks noGrp="1"/>
          </p:cNvSpPr>
          <p:nvPr>
            <p:ph sz="half" idx="4294967295"/>
          </p:nvPr>
        </p:nvSpPr>
        <p:spPr>
          <a:xfrm>
            <a:off x="6794301" y="3006104"/>
            <a:ext cx="4195763" cy="4019550"/>
          </a:xfrm>
          <a:prstGeom prst="rect">
            <a:avLst/>
          </a:prstGeom>
        </p:spPr>
        <p:txBody>
          <a:bodyPr>
            <a:normAutofit/>
          </a:bodyPr>
          <a:lstStyle/>
          <a:p>
            <a:r>
              <a:rPr lang="en-US" sz="2040" dirty="0"/>
              <a:t>Users sign in with cloud identity:</a:t>
            </a:r>
          </a:p>
          <a:p>
            <a:pPr lvl="1"/>
            <a:r>
              <a:rPr lang="en-US" dirty="0" smtClean="0"/>
              <a:t>Authentication takes place in the cloud</a:t>
            </a:r>
          </a:p>
          <a:p>
            <a:pPr lvl="1"/>
            <a:r>
              <a:rPr lang="en-US" dirty="0" smtClean="0"/>
              <a:t>Users have two IDs—one to access on-premises services and one for cloud services</a:t>
            </a:r>
          </a:p>
          <a:p>
            <a:r>
              <a:rPr lang="en-US" sz="2040" dirty="0"/>
              <a:t>Users prompted for credentials</a:t>
            </a:r>
          </a:p>
          <a:p>
            <a:pPr lvl="1"/>
            <a:endParaRPr lang="en-US" dirty="0"/>
          </a:p>
        </p:txBody>
      </p:sp>
      <p:sp>
        <p:nvSpPr>
          <p:cNvPr id="14" name="Text Placeholder 2"/>
          <p:cNvSpPr txBox="1">
            <a:spLocks/>
          </p:cNvSpPr>
          <p:nvPr/>
        </p:nvSpPr>
        <p:spPr>
          <a:xfrm>
            <a:off x="333583" y="1126472"/>
            <a:ext cx="8548864" cy="503270"/>
          </a:xfrm>
          <a:prstGeom prst="rect">
            <a:avLst/>
          </a:prstGeom>
        </p:spPr>
        <p:txBody>
          <a:bodyPr/>
          <a:lstStyle>
            <a:lvl1pPr marL="347663" indent="-347663" algn="l" defTabSz="914363" rtl="0" eaLnBrk="1" latinLnBrk="0" hangingPunct="1">
              <a:lnSpc>
                <a:spcPct val="100000"/>
              </a:lnSpc>
              <a:spcBef>
                <a:spcPts val="0"/>
              </a:spcBef>
              <a:spcAft>
                <a:spcPts val="600"/>
              </a:spcAft>
              <a:buSzPct val="80000"/>
              <a:buFontTx/>
              <a:buBlip>
                <a:blip r:embed="rId4"/>
              </a:buBlip>
              <a:defRPr sz="2800" kern="1200">
                <a:gradFill>
                  <a:gsLst>
                    <a:gs pos="0">
                      <a:schemeClr val="bg1"/>
                    </a:gs>
                    <a:gs pos="86000">
                      <a:schemeClr val="bg1"/>
                    </a:gs>
                  </a:gsLst>
                  <a:lin ang="5400000" scaled="0"/>
                </a:gradFill>
                <a:effectLst/>
                <a:latin typeface="+mn-lt"/>
                <a:ea typeface="+mn-ea"/>
                <a:cs typeface="+mn-cs"/>
              </a:defRPr>
            </a:lvl1pPr>
            <a:lvl2pPr marL="630238" indent="-282575" algn="l" defTabSz="914363" rtl="0" eaLnBrk="1" latinLnBrk="0" hangingPunct="1">
              <a:lnSpc>
                <a:spcPct val="100000"/>
              </a:lnSpc>
              <a:spcBef>
                <a:spcPts val="0"/>
              </a:spcBef>
              <a:spcAft>
                <a:spcPts val="600"/>
              </a:spcAft>
              <a:buSzPct val="80000"/>
              <a:buFontTx/>
              <a:buBlip>
                <a:blip r:embed="rId4"/>
              </a:buBlip>
              <a:defRPr sz="2400" kern="1200">
                <a:gradFill>
                  <a:gsLst>
                    <a:gs pos="0">
                      <a:schemeClr val="bg1"/>
                    </a:gs>
                    <a:gs pos="86000">
                      <a:schemeClr val="bg1"/>
                    </a:gs>
                  </a:gsLst>
                  <a:lin ang="5400000" scaled="0"/>
                </a:gradFill>
                <a:effectLst/>
                <a:latin typeface="+mn-lt"/>
                <a:ea typeface="+mn-ea"/>
                <a:cs typeface="+mn-cs"/>
              </a:defRPr>
            </a:lvl2pPr>
            <a:lvl3pPr marL="914400" indent="-228600" algn="l" defTabSz="914363" rtl="0" eaLnBrk="1" latinLnBrk="0" hangingPunct="1">
              <a:lnSpc>
                <a:spcPct val="100000"/>
              </a:lnSpc>
              <a:spcBef>
                <a:spcPts val="0"/>
              </a:spcBef>
              <a:spcAft>
                <a:spcPts val="600"/>
              </a:spcAft>
              <a:buSzPct val="80000"/>
              <a:buFontTx/>
              <a:buBlip>
                <a:blip r:embed="rId4"/>
              </a:buBlip>
              <a:defRPr sz="2000" kern="1200">
                <a:gradFill>
                  <a:gsLst>
                    <a:gs pos="0">
                      <a:schemeClr val="bg1"/>
                    </a:gs>
                    <a:gs pos="86000">
                      <a:schemeClr val="bg1"/>
                    </a:gs>
                  </a:gsLst>
                  <a:lin ang="5400000" scaled="0"/>
                </a:gradFill>
                <a:effectLst/>
                <a:latin typeface="+mn-lt"/>
                <a:ea typeface="+mn-ea"/>
                <a:cs typeface="+mn-cs"/>
              </a:defRPr>
            </a:lvl3pPr>
            <a:lvl4pPr marL="1262063" indent="-228600" algn="l" defTabSz="914363" rtl="0" eaLnBrk="1" latinLnBrk="0" hangingPunct="1">
              <a:lnSpc>
                <a:spcPct val="100000"/>
              </a:lnSpc>
              <a:spcBef>
                <a:spcPts val="0"/>
              </a:spcBef>
              <a:spcAft>
                <a:spcPts val="600"/>
              </a:spcAft>
              <a:buSzPct val="80000"/>
              <a:buFontTx/>
              <a:buBlip>
                <a:blip r:embed="rId4"/>
              </a:buBlip>
              <a:defRPr sz="2000" kern="1200">
                <a:gradFill>
                  <a:gsLst>
                    <a:gs pos="0">
                      <a:schemeClr val="bg1"/>
                    </a:gs>
                    <a:gs pos="86000">
                      <a:schemeClr val="bg1"/>
                    </a:gs>
                  </a:gsLst>
                  <a:lin ang="5400000" scaled="0"/>
                </a:gradFill>
                <a:effectLst/>
                <a:latin typeface="+mn-lt"/>
                <a:ea typeface="+mn-ea"/>
                <a:cs typeface="+mn-cs"/>
              </a:defRPr>
            </a:lvl4pPr>
            <a:lvl5pPr marL="1600200" indent="-228600" algn="l" defTabSz="914363" rtl="0" eaLnBrk="1" latinLnBrk="0" hangingPunct="1">
              <a:lnSpc>
                <a:spcPct val="100000"/>
              </a:lnSpc>
              <a:spcBef>
                <a:spcPts val="0"/>
              </a:spcBef>
              <a:spcAft>
                <a:spcPts val="600"/>
              </a:spcAft>
              <a:buSzPct val="80000"/>
              <a:buFontTx/>
              <a:buBlip>
                <a:blip r:embed="rId4"/>
              </a:buBlip>
              <a:defRPr sz="2000" kern="1200">
                <a:gradFill>
                  <a:gsLst>
                    <a:gs pos="0">
                      <a:schemeClr val="bg1"/>
                    </a:gs>
                    <a:gs pos="86000">
                      <a:schemeClr val="bg1"/>
                    </a:gs>
                  </a:gsLst>
                  <a:lin ang="5400000" scaled="0"/>
                </a:gradFill>
                <a:effectLst/>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Tx/>
              <a:buNone/>
            </a:pPr>
            <a:r>
              <a:rPr lang="en-US" sz="2550" b="1" dirty="0">
                <a:gradFill>
                  <a:gsLst>
                    <a:gs pos="0">
                      <a:srgbClr val="008272"/>
                    </a:gs>
                    <a:gs pos="86000">
                      <a:srgbClr val="008272"/>
                    </a:gs>
                  </a:gsLst>
                  <a:lin ang="5400000" scaled="0"/>
                </a:gradFill>
              </a:rPr>
              <a:t>End user sign-in experience</a:t>
            </a:r>
          </a:p>
        </p:txBody>
      </p:sp>
    </p:spTree>
    <p:extLst>
      <p:ext uri="{BB962C8B-B14F-4D97-AF65-F5344CB8AC3E}">
        <p14:creationId xmlns:p14="http://schemas.microsoft.com/office/powerpoint/2010/main" val="1083441381"/>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Authentication Options</a:t>
            </a:r>
            <a:endParaRPr lang="en-US" sz="2856" dirty="0">
              <a:solidFill>
                <a:schemeClr val="bg1"/>
              </a:solidFill>
            </a:endParaRPr>
          </a:p>
        </p:txBody>
      </p:sp>
      <p:sp>
        <p:nvSpPr>
          <p:cNvPr id="5" name="Text Placeholder 4"/>
          <p:cNvSpPr>
            <a:spLocks noGrp="1"/>
          </p:cNvSpPr>
          <p:nvPr>
            <p:ph type="body" sz="quarter" idx="10"/>
          </p:nvPr>
        </p:nvSpPr>
        <p:spPr>
          <a:xfrm>
            <a:off x="274639" y="1664789"/>
            <a:ext cx="5486399" cy="2468368"/>
          </a:xfrm>
        </p:spPr>
        <p:txBody>
          <a:bodyPr/>
          <a:lstStyle/>
          <a:p>
            <a:r>
              <a:rPr lang="en-US" dirty="0" smtClean="0">
                <a:latin typeface="+mj-lt"/>
                <a:ea typeface="Segoe UI" pitchFamily="34" charset="0"/>
                <a:cs typeface="Segoe UI" pitchFamily="34" charset="0"/>
              </a:rPr>
              <a:t>Federated IDs</a:t>
            </a:r>
            <a:endParaRPr lang="en-US" dirty="0">
              <a:latin typeface="+mj-lt"/>
              <a:ea typeface="Segoe UI" pitchFamily="34" charset="0"/>
              <a:cs typeface="Segoe UI" pitchFamily="34" charset="0"/>
            </a:endParaRPr>
          </a:p>
          <a:p>
            <a:endParaRPr lang="en-US" dirty="0"/>
          </a:p>
        </p:txBody>
      </p:sp>
      <p:sp>
        <p:nvSpPr>
          <p:cNvPr id="6" name="Text Placeholder 5"/>
          <p:cNvSpPr>
            <a:spLocks noGrp="1"/>
          </p:cNvSpPr>
          <p:nvPr>
            <p:ph type="body" sz="quarter" idx="11"/>
          </p:nvPr>
        </p:nvSpPr>
        <p:spPr>
          <a:xfrm>
            <a:off x="6675439" y="1664789"/>
            <a:ext cx="5486399" cy="2468368"/>
          </a:xfrm>
        </p:spPr>
        <p:txBody>
          <a:bodyPr/>
          <a:lstStyle/>
          <a:p>
            <a:r>
              <a:rPr lang="en-US" dirty="0">
                <a:ea typeface="Segoe UI" pitchFamily="34" charset="0"/>
                <a:cs typeface="Segoe UI" pitchFamily="34" charset="0"/>
              </a:rPr>
              <a:t>Microsoft Online </a:t>
            </a:r>
            <a:r>
              <a:rPr lang="en-US" dirty="0" smtClean="0">
                <a:latin typeface="+mj-lt"/>
                <a:ea typeface="Segoe UI" pitchFamily="34" charset="0"/>
                <a:cs typeface="Segoe UI" pitchFamily="34" charset="0"/>
              </a:rPr>
              <a:t>IDs</a:t>
            </a:r>
            <a:endParaRPr lang="en-US" dirty="0">
              <a:latin typeface="+mj-lt"/>
              <a:ea typeface="Segoe UI" pitchFamily="34" charset="0"/>
              <a:cs typeface="Segoe UI" pitchFamily="34" charset="0"/>
            </a:endParaRPr>
          </a:p>
          <a:p>
            <a:endParaRPr lang="en-US" dirty="0"/>
          </a:p>
        </p:txBody>
      </p:sp>
      <p:sp>
        <p:nvSpPr>
          <p:cNvPr id="12" name="Content Placeholder 5"/>
          <p:cNvSpPr>
            <a:spLocks noGrp="1"/>
          </p:cNvSpPr>
          <p:nvPr>
            <p:ph sz="half" idx="4294967295"/>
          </p:nvPr>
        </p:nvSpPr>
        <p:spPr>
          <a:xfrm>
            <a:off x="434040" y="2297421"/>
            <a:ext cx="4197350" cy="4616450"/>
          </a:xfrm>
          <a:prstGeom prst="rect">
            <a:avLst/>
          </a:prstGeom>
        </p:spPr>
        <p:txBody>
          <a:bodyPr>
            <a:noAutofit/>
          </a:bodyPr>
          <a:lstStyle/>
          <a:p>
            <a:pPr>
              <a:lnSpc>
                <a:spcPct val="120000"/>
              </a:lnSpc>
            </a:pPr>
            <a:r>
              <a:rPr lang="en-US" sz="2040" dirty="0" smtClean="0"/>
              <a:t>Directory Synchronization </a:t>
            </a:r>
            <a:r>
              <a:rPr lang="en-US" sz="2040" dirty="0"/>
              <a:t>required</a:t>
            </a:r>
          </a:p>
          <a:p>
            <a:pPr>
              <a:lnSpc>
                <a:spcPct val="120000"/>
              </a:lnSpc>
            </a:pPr>
            <a:r>
              <a:rPr lang="en-US" sz="2040" dirty="0"/>
              <a:t>Administrator manages password policy on-premises</a:t>
            </a:r>
          </a:p>
          <a:p>
            <a:pPr>
              <a:lnSpc>
                <a:spcPct val="120000"/>
              </a:lnSpc>
            </a:pPr>
            <a:r>
              <a:rPr lang="en-US" sz="2040" dirty="0"/>
              <a:t>Password reset for on-premises IDs only</a:t>
            </a:r>
          </a:p>
          <a:p>
            <a:pPr>
              <a:lnSpc>
                <a:spcPct val="120000"/>
              </a:lnSpc>
            </a:pPr>
            <a:r>
              <a:rPr lang="en-US" sz="2040" dirty="0"/>
              <a:t>Two-factor authentication integration options</a:t>
            </a:r>
          </a:p>
          <a:p>
            <a:pPr>
              <a:lnSpc>
                <a:spcPct val="120000"/>
              </a:lnSpc>
            </a:pPr>
            <a:r>
              <a:rPr lang="en-US" sz="2040" dirty="0"/>
              <a:t>Additional on-premises </a:t>
            </a:r>
            <a:br>
              <a:rPr lang="en-US" sz="2040" dirty="0"/>
            </a:br>
            <a:r>
              <a:rPr lang="en-US" sz="2040" dirty="0"/>
              <a:t>servers required to </a:t>
            </a:r>
            <a:br>
              <a:rPr lang="en-US" sz="2040" dirty="0"/>
            </a:br>
            <a:r>
              <a:rPr lang="en-US" sz="2040" dirty="0"/>
              <a:t>enable identity federation</a:t>
            </a:r>
          </a:p>
        </p:txBody>
      </p:sp>
      <p:sp>
        <p:nvSpPr>
          <p:cNvPr id="10" name="Content Placeholder 3"/>
          <p:cNvSpPr>
            <a:spLocks noGrp="1"/>
          </p:cNvSpPr>
          <p:nvPr>
            <p:ph sz="half" idx="4294967295"/>
          </p:nvPr>
        </p:nvSpPr>
        <p:spPr>
          <a:xfrm>
            <a:off x="6866309" y="2473756"/>
            <a:ext cx="4197350" cy="4089400"/>
          </a:xfrm>
          <a:prstGeom prst="rect">
            <a:avLst/>
          </a:prstGeom>
        </p:spPr>
        <p:txBody>
          <a:bodyPr>
            <a:normAutofit/>
          </a:bodyPr>
          <a:lstStyle/>
          <a:p>
            <a:r>
              <a:rPr lang="en-US" sz="2040" dirty="0"/>
              <a:t>Administrator manages password policy for cloud and on-premises </a:t>
            </a:r>
          </a:p>
          <a:p>
            <a:r>
              <a:rPr lang="en-US" sz="2040" dirty="0"/>
              <a:t>Password reset for on-premises </a:t>
            </a:r>
            <a:br>
              <a:rPr lang="en-US" sz="2040" dirty="0"/>
            </a:br>
            <a:r>
              <a:rPr lang="en-US" sz="2040" dirty="0"/>
              <a:t>and Microsoft Online IDs</a:t>
            </a:r>
          </a:p>
          <a:p>
            <a:r>
              <a:rPr lang="en-US" sz="2040" dirty="0"/>
              <a:t>No two-factor authentication integration</a:t>
            </a:r>
          </a:p>
          <a:p>
            <a:endParaRPr lang="en-US" sz="2040" dirty="0"/>
          </a:p>
          <a:p>
            <a:pPr lvl="1"/>
            <a:endParaRPr lang="en-US" dirty="0"/>
          </a:p>
        </p:txBody>
      </p:sp>
      <p:pic>
        <p:nvPicPr>
          <p:cNvPr id="13" name="Picture 12" descr="C:\Program Files\Microsoft Resource DVD Artwork\DVD_ART\Artwork_Imagery\HARDWARE_IMAGERY\Illustration - Misc Hardware\XML Icons\user business man.png"/>
          <p:cNvPicPr>
            <a:picLocks noChangeAspect="1" noChangeArrowheads="1"/>
          </p:cNvPicPr>
          <p:nvPr/>
        </p:nvPicPr>
        <p:blipFill>
          <a:blip r:embed="rId4" cstate="print"/>
          <a:srcRect/>
          <a:stretch>
            <a:fillRect/>
          </a:stretch>
        </p:blipFill>
        <p:spPr bwMode="auto">
          <a:xfrm>
            <a:off x="9355109" y="212742"/>
            <a:ext cx="945572" cy="1286174"/>
          </a:xfrm>
          <a:prstGeom prst="rect">
            <a:avLst/>
          </a:prstGeom>
          <a:noFill/>
        </p:spPr>
      </p:pic>
      <p:pic>
        <p:nvPicPr>
          <p:cNvPr id="14" name="Picture 13" descr="D:\Pennie's documents\MS Image\NEWFeb15\Windows_Vista_Icons_ for_Marketing_use\Keys.png"/>
          <p:cNvPicPr>
            <a:picLocks noChangeAspect="1" noChangeArrowheads="1"/>
          </p:cNvPicPr>
          <p:nvPr/>
        </p:nvPicPr>
        <p:blipFill>
          <a:blip r:embed="rId5"/>
          <a:srcRect/>
          <a:stretch>
            <a:fillRect/>
          </a:stretch>
        </p:blipFill>
        <p:spPr bwMode="auto">
          <a:xfrm>
            <a:off x="9164735" y="717773"/>
            <a:ext cx="421397" cy="561717"/>
          </a:xfrm>
          <a:prstGeom prst="rect">
            <a:avLst/>
          </a:prstGeom>
          <a:noFill/>
        </p:spPr>
      </p:pic>
      <p:sp>
        <p:nvSpPr>
          <p:cNvPr id="16" name="Text Placeholder 2"/>
          <p:cNvSpPr txBox="1">
            <a:spLocks/>
          </p:cNvSpPr>
          <p:nvPr/>
        </p:nvSpPr>
        <p:spPr>
          <a:xfrm>
            <a:off x="350068" y="1043746"/>
            <a:ext cx="8548864" cy="503270"/>
          </a:xfrm>
          <a:prstGeom prst="rect">
            <a:avLst/>
          </a:prstGeom>
        </p:spPr>
        <p:txBody>
          <a:bodyPr/>
          <a:lstStyle>
            <a:lvl1pPr marL="347663" indent="-347663" algn="l" defTabSz="914363" rtl="0" eaLnBrk="1" latinLnBrk="0" hangingPunct="1">
              <a:lnSpc>
                <a:spcPct val="100000"/>
              </a:lnSpc>
              <a:spcBef>
                <a:spcPts val="0"/>
              </a:spcBef>
              <a:spcAft>
                <a:spcPts val="600"/>
              </a:spcAft>
              <a:buSzPct val="80000"/>
              <a:buFontTx/>
              <a:buBlip>
                <a:blip r:embed="rId6"/>
              </a:buBlip>
              <a:defRPr sz="2800" kern="1200">
                <a:gradFill>
                  <a:gsLst>
                    <a:gs pos="0">
                      <a:schemeClr val="bg1"/>
                    </a:gs>
                    <a:gs pos="86000">
                      <a:schemeClr val="bg1"/>
                    </a:gs>
                  </a:gsLst>
                  <a:lin ang="5400000" scaled="0"/>
                </a:gradFill>
                <a:effectLst/>
                <a:latin typeface="+mn-lt"/>
                <a:ea typeface="+mn-ea"/>
                <a:cs typeface="+mn-cs"/>
              </a:defRPr>
            </a:lvl1pPr>
            <a:lvl2pPr marL="630238" indent="-282575" algn="l" defTabSz="914363" rtl="0" eaLnBrk="1" latinLnBrk="0" hangingPunct="1">
              <a:lnSpc>
                <a:spcPct val="100000"/>
              </a:lnSpc>
              <a:spcBef>
                <a:spcPts val="0"/>
              </a:spcBef>
              <a:spcAft>
                <a:spcPts val="600"/>
              </a:spcAft>
              <a:buSzPct val="80000"/>
              <a:buFontTx/>
              <a:buBlip>
                <a:blip r:embed="rId6"/>
              </a:buBlip>
              <a:defRPr sz="2400" kern="1200">
                <a:gradFill>
                  <a:gsLst>
                    <a:gs pos="0">
                      <a:schemeClr val="bg1"/>
                    </a:gs>
                    <a:gs pos="86000">
                      <a:schemeClr val="bg1"/>
                    </a:gs>
                  </a:gsLst>
                  <a:lin ang="5400000" scaled="0"/>
                </a:gradFill>
                <a:effectLst/>
                <a:latin typeface="+mn-lt"/>
                <a:ea typeface="+mn-ea"/>
                <a:cs typeface="+mn-cs"/>
              </a:defRPr>
            </a:lvl2pPr>
            <a:lvl3pPr marL="914400" indent="-228600" algn="l" defTabSz="914363" rtl="0" eaLnBrk="1" latinLnBrk="0" hangingPunct="1">
              <a:lnSpc>
                <a:spcPct val="100000"/>
              </a:lnSpc>
              <a:spcBef>
                <a:spcPts val="0"/>
              </a:spcBef>
              <a:spcAft>
                <a:spcPts val="600"/>
              </a:spcAft>
              <a:buSzPct val="80000"/>
              <a:buFontTx/>
              <a:buBlip>
                <a:blip r:embed="rId6"/>
              </a:buBlip>
              <a:defRPr sz="2000" kern="1200">
                <a:gradFill>
                  <a:gsLst>
                    <a:gs pos="0">
                      <a:schemeClr val="bg1"/>
                    </a:gs>
                    <a:gs pos="86000">
                      <a:schemeClr val="bg1"/>
                    </a:gs>
                  </a:gsLst>
                  <a:lin ang="5400000" scaled="0"/>
                </a:gradFill>
                <a:effectLst/>
                <a:latin typeface="+mn-lt"/>
                <a:ea typeface="+mn-ea"/>
                <a:cs typeface="+mn-cs"/>
              </a:defRPr>
            </a:lvl3pPr>
            <a:lvl4pPr marL="1262063" indent="-228600" algn="l" defTabSz="914363" rtl="0" eaLnBrk="1" latinLnBrk="0" hangingPunct="1">
              <a:lnSpc>
                <a:spcPct val="100000"/>
              </a:lnSpc>
              <a:spcBef>
                <a:spcPts val="0"/>
              </a:spcBef>
              <a:spcAft>
                <a:spcPts val="600"/>
              </a:spcAft>
              <a:buSzPct val="80000"/>
              <a:buFontTx/>
              <a:buBlip>
                <a:blip r:embed="rId6"/>
              </a:buBlip>
              <a:defRPr sz="2000" kern="1200">
                <a:gradFill>
                  <a:gsLst>
                    <a:gs pos="0">
                      <a:schemeClr val="bg1"/>
                    </a:gs>
                    <a:gs pos="86000">
                      <a:schemeClr val="bg1"/>
                    </a:gs>
                  </a:gsLst>
                  <a:lin ang="5400000" scaled="0"/>
                </a:gradFill>
                <a:effectLst/>
                <a:latin typeface="+mn-lt"/>
                <a:ea typeface="+mn-ea"/>
                <a:cs typeface="+mn-cs"/>
              </a:defRPr>
            </a:lvl4pPr>
            <a:lvl5pPr marL="1600200" indent="-228600" algn="l" defTabSz="914363" rtl="0" eaLnBrk="1" latinLnBrk="0" hangingPunct="1">
              <a:lnSpc>
                <a:spcPct val="100000"/>
              </a:lnSpc>
              <a:spcBef>
                <a:spcPts val="0"/>
              </a:spcBef>
              <a:spcAft>
                <a:spcPts val="600"/>
              </a:spcAft>
              <a:buSzPct val="80000"/>
              <a:buFontTx/>
              <a:buBlip>
                <a:blip r:embed="rId6"/>
              </a:buBlip>
              <a:defRPr sz="2000" kern="1200">
                <a:gradFill>
                  <a:gsLst>
                    <a:gs pos="0">
                      <a:schemeClr val="bg1"/>
                    </a:gs>
                    <a:gs pos="86000">
                      <a:schemeClr val="bg1"/>
                    </a:gs>
                  </a:gsLst>
                  <a:lin ang="5400000" scaled="0"/>
                </a:gradFill>
                <a:effectLst/>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Tx/>
              <a:buNone/>
            </a:pPr>
            <a:r>
              <a:rPr lang="en-US" sz="2550" b="1" dirty="0">
                <a:gradFill>
                  <a:gsLst>
                    <a:gs pos="0">
                      <a:srgbClr val="008272"/>
                    </a:gs>
                    <a:gs pos="86000">
                      <a:srgbClr val="008272"/>
                    </a:gs>
                  </a:gsLst>
                  <a:lin ang="5400000" scaled="0"/>
                </a:gradFill>
              </a:rPr>
              <a:t>IT administrator considerations</a:t>
            </a:r>
          </a:p>
        </p:txBody>
      </p:sp>
    </p:spTree>
    <p:extLst>
      <p:ext uri="{BB962C8B-B14F-4D97-AF65-F5344CB8AC3E}">
        <p14:creationId xmlns:p14="http://schemas.microsoft.com/office/powerpoint/2010/main" val="1738411282"/>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Comparison Identity Options</a:t>
            </a:r>
            <a:endParaRPr lang="en-US" dirty="0"/>
          </a:p>
        </p:txBody>
      </p:sp>
      <p:sp>
        <p:nvSpPr>
          <p:cNvPr id="41" name="Freeform 40"/>
          <p:cNvSpPr/>
          <p:nvPr/>
        </p:nvSpPr>
        <p:spPr>
          <a:xfrm>
            <a:off x="1859759" y="1268654"/>
            <a:ext cx="2832946" cy="528720"/>
          </a:xfrm>
          <a:custGeom>
            <a:avLst/>
            <a:gdLst>
              <a:gd name="connsiteX0" fmla="*/ 0 w 3409443"/>
              <a:gd name="connsiteY0" fmla="*/ 0 h 518400"/>
              <a:gd name="connsiteX1" fmla="*/ 3409443 w 3409443"/>
              <a:gd name="connsiteY1" fmla="*/ 0 h 518400"/>
              <a:gd name="connsiteX2" fmla="*/ 3409443 w 3409443"/>
              <a:gd name="connsiteY2" fmla="*/ 518400 h 518400"/>
              <a:gd name="connsiteX3" fmla="*/ 0 w 3409443"/>
              <a:gd name="connsiteY3" fmla="*/ 518400 h 518400"/>
              <a:gd name="connsiteX4" fmla="*/ 0 w 3409443"/>
              <a:gd name="connsiteY4" fmla="*/ 0 h 51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09443" h="518400">
                <a:moveTo>
                  <a:pt x="0" y="0"/>
                </a:moveTo>
                <a:lnTo>
                  <a:pt x="3409443" y="0"/>
                </a:lnTo>
                <a:lnTo>
                  <a:pt x="3409443" y="518400"/>
                </a:lnTo>
                <a:lnTo>
                  <a:pt x="0" y="518400"/>
                </a:lnTo>
                <a:lnTo>
                  <a:pt x="0" y="0"/>
                </a:lnTo>
                <a:close/>
              </a:path>
            </a:pathLst>
          </a:custGeom>
          <a:solidFill>
            <a:schemeClr val="accent6"/>
          </a:solidFill>
          <a:ln>
            <a:solidFill>
              <a:schemeClr val="accent6"/>
            </a:solidFill>
          </a:ln>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130564" tIns="74608" rIns="130564" bIns="74608" numCol="1" spcCol="1270" anchor="ctr" anchorCtr="0">
            <a:noAutofit/>
          </a:bodyPr>
          <a:lstStyle/>
          <a:p>
            <a:pPr algn="ctr" defTabSz="816022">
              <a:lnSpc>
                <a:spcPct val="90000"/>
              </a:lnSpc>
              <a:spcBef>
                <a:spcPct val="0"/>
              </a:spcBef>
              <a:spcAft>
                <a:spcPct val="35000"/>
              </a:spcAft>
            </a:pPr>
            <a:r>
              <a:rPr lang="en-US" sz="1836" b="1" dirty="0">
                <a:solidFill>
                  <a:srgbClr val="FFFFFF"/>
                </a:solidFill>
              </a:rPr>
              <a:t>1. Microsoft Online IDs</a:t>
            </a:r>
          </a:p>
        </p:txBody>
      </p:sp>
      <p:sp>
        <p:nvSpPr>
          <p:cNvPr id="42" name="Freeform 41"/>
          <p:cNvSpPr/>
          <p:nvPr/>
        </p:nvSpPr>
        <p:spPr>
          <a:xfrm>
            <a:off x="1859759" y="1797374"/>
            <a:ext cx="2832947" cy="5084264"/>
          </a:xfrm>
          <a:custGeom>
            <a:avLst/>
            <a:gdLst>
              <a:gd name="connsiteX0" fmla="*/ 0 w 3409443"/>
              <a:gd name="connsiteY0" fmla="*/ 0 h 4843820"/>
              <a:gd name="connsiteX1" fmla="*/ 3409443 w 3409443"/>
              <a:gd name="connsiteY1" fmla="*/ 0 h 4843820"/>
              <a:gd name="connsiteX2" fmla="*/ 3409443 w 3409443"/>
              <a:gd name="connsiteY2" fmla="*/ 4843820 h 4843820"/>
              <a:gd name="connsiteX3" fmla="*/ 0 w 3409443"/>
              <a:gd name="connsiteY3" fmla="*/ 4843820 h 4843820"/>
              <a:gd name="connsiteX4" fmla="*/ 0 w 3409443"/>
              <a:gd name="connsiteY4" fmla="*/ 0 h 48438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09443" h="4843820">
                <a:moveTo>
                  <a:pt x="0" y="0"/>
                </a:moveTo>
                <a:lnTo>
                  <a:pt x="3409443" y="0"/>
                </a:lnTo>
                <a:lnTo>
                  <a:pt x="3409443" y="4843820"/>
                </a:lnTo>
                <a:lnTo>
                  <a:pt x="0" y="4843820"/>
                </a:lnTo>
                <a:lnTo>
                  <a:pt x="0" y="0"/>
                </a:lnTo>
                <a:close/>
              </a:path>
            </a:pathLst>
          </a:custGeom>
          <a:solidFill>
            <a:schemeClr val="accent6">
              <a:lumMod val="20000"/>
              <a:lumOff val="80000"/>
              <a:alpha val="90000"/>
            </a:schemeClr>
          </a:solidFill>
          <a:ln>
            <a:solidFill>
              <a:schemeClr val="accent6">
                <a:alpha val="90000"/>
              </a:schemeClr>
            </a:solidFill>
          </a:ln>
        </p:spPr>
        <p:style>
          <a:lnRef idx="2">
            <a:schemeClr val="accent2">
              <a:alpha val="90000"/>
              <a:tint val="40000"/>
              <a:hueOff val="0"/>
              <a:satOff val="0"/>
              <a:lumOff val="0"/>
              <a:alphaOff val="0"/>
            </a:schemeClr>
          </a:lnRef>
          <a:fillRef idx="1">
            <a:schemeClr val="accent2">
              <a:alpha val="90000"/>
              <a:tint val="40000"/>
              <a:hueOff val="0"/>
              <a:satOff val="0"/>
              <a:lumOff val="0"/>
              <a:alphaOff val="0"/>
            </a:schemeClr>
          </a:fillRef>
          <a:effectRef idx="0">
            <a:schemeClr val="accent2">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97923" tIns="97923" rIns="130564" bIns="146885" numCol="1" spcCol="1270" anchor="t" anchorCtr="0">
            <a:noAutofit/>
          </a:bodyPr>
          <a:lstStyle/>
          <a:p>
            <a:pPr marL="0" lvl="1" defTabSz="816022">
              <a:lnSpc>
                <a:spcPct val="90000"/>
              </a:lnSpc>
              <a:spcBef>
                <a:spcPct val="0"/>
              </a:spcBef>
              <a:spcAft>
                <a:spcPct val="15000"/>
              </a:spcAft>
            </a:pPr>
            <a:r>
              <a:rPr lang="en-US" sz="1836" b="1" dirty="0">
                <a:solidFill>
                  <a:srgbClr val="505050"/>
                </a:solidFill>
              </a:rPr>
              <a:t>Appropriate for</a:t>
            </a:r>
          </a:p>
          <a:p>
            <a:pPr marL="349724" lvl="2" indent="-174862" defTabSz="816022">
              <a:lnSpc>
                <a:spcPct val="90000"/>
              </a:lnSpc>
              <a:spcBef>
                <a:spcPct val="0"/>
              </a:spcBef>
              <a:spcAft>
                <a:spcPct val="15000"/>
              </a:spcAft>
              <a:buFontTx/>
              <a:buChar char="••"/>
            </a:pPr>
            <a:r>
              <a:rPr lang="en-US" sz="1734" dirty="0">
                <a:solidFill>
                  <a:srgbClr val="505050"/>
                </a:solidFill>
              </a:rPr>
              <a:t>Smaller orgs without AD on-premises</a:t>
            </a:r>
          </a:p>
          <a:p>
            <a:pPr marL="0" lvl="1" defTabSz="816022">
              <a:lnSpc>
                <a:spcPct val="90000"/>
              </a:lnSpc>
              <a:spcBef>
                <a:spcPct val="0"/>
              </a:spcBef>
              <a:spcAft>
                <a:spcPct val="15000"/>
              </a:spcAft>
            </a:pPr>
            <a:endParaRPr lang="en-US" sz="1836" b="1" dirty="0">
              <a:solidFill>
                <a:srgbClr val="505050"/>
              </a:solidFill>
            </a:endParaRPr>
          </a:p>
          <a:p>
            <a:pPr marL="0" lvl="1" defTabSz="816022">
              <a:lnSpc>
                <a:spcPct val="90000"/>
              </a:lnSpc>
              <a:spcBef>
                <a:spcPct val="0"/>
              </a:spcBef>
              <a:spcAft>
                <a:spcPct val="15000"/>
              </a:spcAft>
            </a:pPr>
            <a:r>
              <a:rPr lang="en-US" sz="1836" b="1" dirty="0">
                <a:solidFill>
                  <a:srgbClr val="505050"/>
                </a:solidFill>
              </a:rPr>
              <a:t>Pros</a:t>
            </a:r>
          </a:p>
          <a:p>
            <a:pPr marL="349724" lvl="2" indent="-174862" defTabSz="816022">
              <a:lnSpc>
                <a:spcPct val="90000"/>
              </a:lnSpc>
              <a:spcBef>
                <a:spcPct val="0"/>
              </a:spcBef>
              <a:spcAft>
                <a:spcPct val="15000"/>
              </a:spcAft>
              <a:buFontTx/>
              <a:buChar char="••"/>
            </a:pPr>
            <a:r>
              <a:rPr lang="en-US" sz="1734" dirty="0">
                <a:solidFill>
                  <a:srgbClr val="505050"/>
                </a:solidFill>
              </a:rPr>
              <a:t>No servers required on-premises</a:t>
            </a:r>
          </a:p>
          <a:p>
            <a:pPr marL="0" lvl="1" defTabSz="816022">
              <a:lnSpc>
                <a:spcPct val="90000"/>
              </a:lnSpc>
              <a:spcBef>
                <a:spcPct val="0"/>
              </a:spcBef>
              <a:spcAft>
                <a:spcPct val="15000"/>
              </a:spcAft>
            </a:pPr>
            <a:endParaRPr lang="en-US" sz="1836" b="1" dirty="0">
              <a:solidFill>
                <a:srgbClr val="505050"/>
              </a:solidFill>
            </a:endParaRPr>
          </a:p>
          <a:p>
            <a:pPr marL="0" lvl="1" defTabSz="816022">
              <a:lnSpc>
                <a:spcPct val="90000"/>
              </a:lnSpc>
              <a:spcBef>
                <a:spcPct val="0"/>
              </a:spcBef>
              <a:spcAft>
                <a:spcPct val="15000"/>
              </a:spcAft>
            </a:pPr>
            <a:r>
              <a:rPr lang="en-US" sz="1836" b="1" dirty="0">
                <a:solidFill>
                  <a:srgbClr val="505050"/>
                </a:solidFill>
              </a:rPr>
              <a:t>Cons</a:t>
            </a:r>
          </a:p>
          <a:p>
            <a:pPr marL="349724" lvl="2" indent="-174862" defTabSz="816022">
              <a:lnSpc>
                <a:spcPct val="90000"/>
              </a:lnSpc>
              <a:spcBef>
                <a:spcPct val="0"/>
              </a:spcBef>
              <a:spcAft>
                <a:spcPct val="15000"/>
              </a:spcAft>
              <a:buFontTx/>
              <a:buChar char="••"/>
            </a:pPr>
            <a:r>
              <a:rPr lang="en-US" sz="1734" dirty="0">
                <a:solidFill>
                  <a:srgbClr val="505050"/>
                </a:solidFill>
              </a:rPr>
              <a:t>No SSO</a:t>
            </a:r>
          </a:p>
          <a:p>
            <a:pPr marL="349724" lvl="2" indent="-174862" defTabSz="816022">
              <a:lnSpc>
                <a:spcPct val="90000"/>
              </a:lnSpc>
              <a:spcBef>
                <a:spcPct val="0"/>
              </a:spcBef>
              <a:spcAft>
                <a:spcPct val="15000"/>
              </a:spcAft>
              <a:buFontTx/>
              <a:buChar char="••"/>
            </a:pPr>
            <a:r>
              <a:rPr lang="en-US" sz="1734" dirty="0">
                <a:solidFill>
                  <a:srgbClr val="505050"/>
                </a:solidFill>
              </a:rPr>
              <a:t>No two-factor authentication </a:t>
            </a:r>
          </a:p>
          <a:p>
            <a:pPr marL="349724" lvl="2" indent="-174862" defTabSz="816022">
              <a:lnSpc>
                <a:spcPct val="90000"/>
              </a:lnSpc>
              <a:spcBef>
                <a:spcPct val="0"/>
              </a:spcBef>
              <a:spcAft>
                <a:spcPct val="15000"/>
              </a:spcAft>
              <a:buFontTx/>
              <a:buChar char="••"/>
            </a:pPr>
            <a:r>
              <a:rPr lang="en-US" sz="1734" dirty="0">
                <a:solidFill>
                  <a:srgbClr val="505050"/>
                </a:solidFill>
              </a:rPr>
              <a:t>Two sets of credentials to manage with differing password policies</a:t>
            </a:r>
          </a:p>
          <a:p>
            <a:pPr marL="349724" lvl="2" indent="-174862" defTabSz="816022">
              <a:lnSpc>
                <a:spcPct val="90000"/>
              </a:lnSpc>
              <a:spcBef>
                <a:spcPct val="0"/>
              </a:spcBef>
              <a:spcAft>
                <a:spcPct val="15000"/>
              </a:spcAft>
              <a:buFontTx/>
              <a:buChar char="••"/>
            </a:pPr>
            <a:r>
              <a:rPr lang="en-US" sz="1734" dirty="0">
                <a:solidFill>
                  <a:srgbClr val="505050"/>
                </a:solidFill>
              </a:rPr>
              <a:t>IDs mastered in the cloud</a:t>
            </a:r>
          </a:p>
        </p:txBody>
      </p:sp>
      <p:sp>
        <p:nvSpPr>
          <p:cNvPr id="43" name="Freeform 42"/>
          <p:cNvSpPr/>
          <p:nvPr/>
        </p:nvSpPr>
        <p:spPr>
          <a:xfrm>
            <a:off x="4720783" y="1268654"/>
            <a:ext cx="2921401" cy="528720"/>
          </a:xfrm>
          <a:custGeom>
            <a:avLst/>
            <a:gdLst>
              <a:gd name="connsiteX0" fmla="*/ 0 w 3409443"/>
              <a:gd name="connsiteY0" fmla="*/ 0 h 518400"/>
              <a:gd name="connsiteX1" fmla="*/ 3409443 w 3409443"/>
              <a:gd name="connsiteY1" fmla="*/ 0 h 518400"/>
              <a:gd name="connsiteX2" fmla="*/ 3409443 w 3409443"/>
              <a:gd name="connsiteY2" fmla="*/ 518400 h 518400"/>
              <a:gd name="connsiteX3" fmla="*/ 0 w 3409443"/>
              <a:gd name="connsiteY3" fmla="*/ 518400 h 518400"/>
              <a:gd name="connsiteX4" fmla="*/ 0 w 3409443"/>
              <a:gd name="connsiteY4" fmla="*/ 0 h 51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09443" h="518400">
                <a:moveTo>
                  <a:pt x="0" y="0"/>
                </a:moveTo>
                <a:lnTo>
                  <a:pt x="3409443" y="0"/>
                </a:lnTo>
                <a:lnTo>
                  <a:pt x="3409443" y="518400"/>
                </a:lnTo>
                <a:lnTo>
                  <a:pt x="0" y="518400"/>
                </a:lnTo>
                <a:lnTo>
                  <a:pt x="0" y="0"/>
                </a:lnTo>
                <a:close/>
              </a:path>
            </a:pathLst>
          </a:custGeom>
          <a:solidFill>
            <a:schemeClr val="accent6"/>
          </a:solidFill>
          <a:ln>
            <a:solidFill>
              <a:schemeClr val="accent6"/>
            </a:solidFill>
          </a:ln>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130564" tIns="74608" rIns="130564" bIns="74608" numCol="1" spcCol="1270" anchor="ctr" anchorCtr="0">
            <a:noAutofit/>
          </a:bodyPr>
          <a:lstStyle/>
          <a:p>
            <a:pPr algn="ctr" defTabSz="816022">
              <a:lnSpc>
                <a:spcPct val="90000"/>
              </a:lnSpc>
              <a:spcBef>
                <a:spcPct val="0"/>
              </a:spcBef>
              <a:spcAft>
                <a:spcPct val="35000"/>
              </a:spcAft>
            </a:pPr>
            <a:r>
              <a:rPr lang="en-US" sz="1836" b="1" dirty="0">
                <a:solidFill>
                  <a:srgbClr val="FFFFFF"/>
                </a:solidFill>
              </a:rPr>
              <a:t>2. Microsoft Online IDs </a:t>
            </a:r>
            <a:br>
              <a:rPr lang="en-US" sz="1836" b="1" dirty="0">
                <a:solidFill>
                  <a:srgbClr val="FFFFFF"/>
                </a:solidFill>
              </a:rPr>
            </a:br>
            <a:r>
              <a:rPr lang="en-US" sz="1836" b="1" dirty="0">
                <a:solidFill>
                  <a:srgbClr val="FFFFFF"/>
                </a:solidFill>
              </a:rPr>
              <a:t>and DirSync</a:t>
            </a:r>
          </a:p>
        </p:txBody>
      </p:sp>
      <p:sp>
        <p:nvSpPr>
          <p:cNvPr id="44" name="Freeform 43"/>
          <p:cNvSpPr/>
          <p:nvPr/>
        </p:nvSpPr>
        <p:spPr>
          <a:xfrm>
            <a:off x="4720783" y="1797374"/>
            <a:ext cx="2921401" cy="5084264"/>
          </a:xfrm>
          <a:custGeom>
            <a:avLst/>
            <a:gdLst>
              <a:gd name="connsiteX0" fmla="*/ 0 w 3409443"/>
              <a:gd name="connsiteY0" fmla="*/ 0 h 4843820"/>
              <a:gd name="connsiteX1" fmla="*/ 3409443 w 3409443"/>
              <a:gd name="connsiteY1" fmla="*/ 0 h 4843820"/>
              <a:gd name="connsiteX2" fmla="*/ 3409443 w 3409443"/>
              <a:gd name="connsiteY2" fmla="*/ 4843820 h 4843820"/>
              <a:gd name="connsiteX3" fmla="*/ 0 w 3409443"/>
              <a:gd name="connsiteY3" fmla="*/ 4843820 h 4843820"/>
              <a:gd name="connsiteX4" fmla="*/ 0 w 3409443"/>
              <a:gd name="connsiteY4" fmla="*/ 0 h 48438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09443" h="4843820">
                <a:moveTo>
                  <a:pt x="0" y="0"/>
                </a:moveTo>
                <a:lnTo>
                  <a:pt x="3409443" y="0"/>
                </a:lnTo>
                <a:lnTo>
                  <a:pt x="3409443" y="4843820"/>
                </a:lnTo>
                <a:lnTo>
                  <a:pt x="0" y="4843820"/>
                </a:lnTo>
                <a:lnTo>
                  <a:pt x="0" y="0"/>
                </a:lnTo>
                <a:close/>
              </a:path>
            </a:pathLst>
          </a:custGeom>
          <a:solidFill>
            <a:schemeClr val="accent6">
              <a:lumMod val="20000"/>
              <a:lumOff val="80000"/>
              <a:alpha val="90000"/>
            </a:schemeClr>
          </a:solidFill>
          <a:ln>
            <a:solidFill>
              <a:schemeClr val="accent6">
                <a:alpha val="90000"/>
              </a:schemeClr>
            </a:solidFill>
          </a:ln>
        </p:spPr>
        <p:style>
          <a:lnRef idx="2">
            <a:schemeClr val="accent2">
              <a:alpha val="90000"/>
              <a:tint val="40000"/>
              <a:hueOff val="0"/>
              <a:satOff val="0"/>
              <a:lumOff val="0"/>
              <a:alphaOff val="0"/>
            </a:schemeClr>
          </a:lnRef>
          <a:fillRef idx="1">
            <a:schemeClr val="accent2">
              <a:alpha val="90000"/>
              <a:tint val="40000"/>
              <a:hueOff val="0"/>
              <a:satOff val="0"/>
              <a:lumOff val="0"/>
              <a:alphaOff val="0"/>
            </a:schemeClr>
          </a:fillRef>
          <a:effectRef idx="0">
            <a:schemeClr val="accent2">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97923" tIns="97923" rIns="130564" bIns="146885" numCol="1" spcCol="1270" anchor="t" anchorCtr="0">
            <a:noAutofit/>
          </a:bodyPr>
          <a:lstStyle/>
          <a:p>
            <a:pPr marL="0" lvl="1" defTabSz="816022">
              <a:lnSpc>
                <a:spcPct val="90000"/>
              </a:lnSpc>
              <a:spcBef>
                <a:spcPct val="0"/>
              </a:spcBef>
              <a:spcAft>
                <a:spcPct val="15000"/>
              </a:spcAft>
            </a:pPr>
            <a:r>
              <a:rPr lang="en-US" sz="1836" b="1" dirty="0">
                <a:solidFill>
                  <a:srgbClr val="505050"/>
                </a:solidFill>
              </a:rPr>
              <a:t>Appropriate for</a:t>
            </a:r>
          </a:p>
          <a:p>
            <a:pPr marL="349724" lvl="2" indent="-174862" defTabSz="816022">
              <a:lnSpc>
                <a:spcPct val="90000"/>
              </a:lnSpc>
              <a:spcBef>
                <a:spcPct val="0"/>
              </a:spcBef>
              <a:spcAft>
                <a:spcPct val="15000"/>
              </a:spcAft>
              <a:buFontTx/>
              <a:buChar char="••"/>
            </a:pPr>
            <a:r>
              <a:rPr lang="en-US" sz="1734" dirty="0">
                <a:solidFill>
                  <a:srgbClr val="505050"/>
                </a:solidFill>
              </a:rPr>
              <a:t>Medium/large orgs with AD on-premises</a:t>
            </a:r>
          </a:p>
          <a:p>
            <a:pPr marL="349724" lvl="2" indent="-174862" defTabSz="816022">
              <a:lnSpc>
                <a:spcPct val="90000"/>
              </a:lnSpc>
              <a:spcBef>
                <a:spcPct val="0"/>
              </a:spcBef>
              <a:spcAft>
                <a:spcPct val="15000"/>
              </a:spcAft>
              <a:buFontTx/>
              <a:buChar char="••"/>
            </a:pPr>
            <a:endParaRPr lang="en-US" sz="1734" dirty="0">
              <a:solidFill>
                <a:srgbClr val="505050"/>
              </a:solidFill>
            </a:endParaRPr>
          </a:p>
          <a:p>
            <a:pPr marL="0" lvl="1" defTabSz="816022">
              <a:lnSpc>
                <a:spcPct val="90000"/>
              </a:lnSpc>
              <a:spcBef>
                <a:spcPct val="0"/>
              </a:spcBef>
              <a:spcAft>
                <a:spcPct val="15000"/>
              </a:spcAft>
            </a:pPr>
            <a:r>
              <a:rPr lang="en-US" sz="1836" b="1" dirty="0">
                <a:solidFill>
                  <a:srgbClr val="505050"/>
                </a:solidFill>
              </a:rPr>
              <a:t>Pros</a:t>
            </a:r>
          </a:p>
          <a:p>
            <a:pPr marL="349724" lvl="2" indent="-174862" defTabSz="816022">
              <a:lnSpc>
                <a:spcPct val="90000"/>
              </a:lnSpc>
              <a:spcBef>
                <a:spcPct val="0"/>
              </a:spcBef>
              <a:spcAft>
                <a:spcPct val="15000"/>
              </a:spcAft>
              <a:buFontTx/>
              <a:buChar char="••"/>
            </a:pPr>
            <a:r>
              <a:rPr lang="en-US" sz="1734" dirty="0">
                <a:solidFill>
                  <a:srgbClr val="505050"/>
                </a:solidFill>
              </a:rPr>
              <a:t>Users and groups mastered on-premises</a:t>
            </a:r>
          </a:p>
          <a:p>
            <a:pPr marL="349724" lvl="2" indent="-174862" defTabSz="816022">
              <a:lnSpc>
                <a:spcPct val="90000"/>
              </a:lnSpc>
              <a:spcBef>
                <a:spcPct val="0"/>
              </a:spcBef>
              <a:spcAft>
                <a:spcPct val="15000"/>
              </a:spcAft>
              <a:buFontTx/>
              <a:buChar char="••"/>
            </a:pPr>
            <a:r>
              <a:rPr lang="en-US" sz="1734" dirty="0">
                <a:solidFill>
                  <a:srgbClr val="505050"/>
                </a:solidFill>
              </a:rPr>
              <a:t>It enables coexistence scenarios</a:t>
            </a:r>
            <a:endParaRPr lang="en-US" sz="1836" b="1" dirty="0">
              <a:solidFill>
                <a:srgbClr val="505050"/>
              </a:solidFill>
            </a:endParaRPr>
          </a:p>
          <a:p>
            <a:pPr marL="0" lvl="1" defTabSz="816022">
              <a:lnSpc>
                <a:spcPct val="90000"/>
              </a:lnSpc>
              <a:spcBef>
                <a:spcPct val="0"/>
              </a:spcBef>
              <a:spcAft>
                <a:spcPct val="15000"/>
              </a:spcAft>
            </a:pPr>
            <a:r>
              <a:rPr lang="en-US" sz="1836" b="1" dirty="0">
                <a:solidFill>
                  <a:srgbClr val="505050"/>
                </a:solidFill>
              </a:rPr>
              <a:t>Cons</a:t>
            </a:r>
          </a:p>
          <a:p>
            <a:pPr marL="349724" lvl="2" indent="-174862" defTabSz="816022">
              <a:lnSpc>
                <a:spcPct val="90000"/>
              </a:lnSpc>
              <a:spcBef>
                <a:spcPct val="0"/>
              </a:spcBef>
              <a:spcAft>
                <a:spcPct val="15000"/>
              </a:spcAft>
              <a:buFontTx/>
              <a:buChar char="••"/>
            </a:pPr>
            <a:r>
              <a:rPr lang="en-US" sz="1734" dirty="0">
                <a:solidFill>
                  <a:srgbClr val="505050"/>
                </a:solidFill>
              </a:rPr>
              <a:t>No SSO</a:t>
            </a:r>
          </a:p>
          <a:p>
            <a:pPr marL="349724" lvl="2" indent="-174862" defTabSz="816022">
              <a:lnSpc>
                <a:spcPct val="90000"/>
              </a:lnSpc>
              <a:spcBef>
                <a:spcPct val="0"/>
              </a:spcBef>
              <a:spcAft>
                <a:spcPct val="15000"/>
              </a:spcAft>
              <a:buFontTx/>
              <a:buChar char="••"/>
            </a:pPr>
            <a:r>
              <a:rPr lang="en-US" sz="1734" dirty="0">
                <a:solidFill>
                  <a:srgbClr val="505050"/>
                </a:solidFill>
              </a:rPr>
              <a:t>No </a:t>
            </a:r>
            <a:r>
              <a:rPr lang="en-US" sz="1734" dirty="0">
                <a:solidFill>
                  <a:srgbClr val="505050">
                    <a:hueOff val="0"/>
                    <a:satOff val="0"/>
                    <a:lumOff val="0"/>
                    <a:alphaOff val="0"/>
                  </a:srgbClr>
                </a:solidFill>
              </a:rPr>
              <a:t>two-factor authentication </a:t>
            </a:r>
          </a:p>
          <a:p>
            <a:pPr marL="349724" lvl="2" indent="-174862" defTabSz="816022">
              <a:lnSpc>
                <a:spcPct val="90000"/>
              </a:lnSpc>
              <a:spcBef>
                <a:spcPct val="0"/>
              </a:spcBef>
              <a:spcAft>
                <a:spcPct val="15000"/>
              </a:spcAft>
              <a:buFontTx/>
              <a:buChar char="••"/>
            </a:pPr>
            <a:r>
              <a:rPr lang="en-US" sz="1734" dirty="0">
                <a:solidFill>
                  <a:srgbClr val="505050"/>
                </a:solidFill>
              </a:rPr>
              <a:t>Two sets of credentials to manage with differing password policies</a:t>
            </a:r>
          </a:p>
          <a:p>
            <a:pPr marL="349724" lvl="2" indent="-174862" defTabSz="816022">
              <a:lnSpc>
                <a:spcPct val="90000"/>
              </a:lnSpc>
              <a:spcBef>
                <a:spcPct val="0"/>
              </a:spcBef>
              <a:spcAft>
                <a:spcPct val="15000"/>
              </a:spcAft>
              <a:buFontTx/>
              <a:buChar char="••"/>
            </a:pPr>
            <a:r>
              <a:rPr lang="en-US" sz="1734" dirty="0">
                <a:solidFill>
                  <a:srgbClr val="505050"/>
                </a:solidFill>
              </a:rPr>
              <a:t>Single server deployment</a:t>
            </a:r>
          </a:p>
        </p:txBody>
      </p:sp>
      <p:sp>
        <p:nvSpPr>
          <p:cNvPr id="45" name="Freeform 44"/>
          <p:cNvSpPr/>
          <p:nvPr/>
        </p:nvSpPr>
        <p:spPr>
          <a:xfrm>
            <a:off x="7665392" y="1268654"/>
            <a:ext cx="2921401" cy="528720"/>
          </a:xfrm>
          <a:custGeom>
            <a:avLst/>
            <a:gdLst>
              <a:gd name="connsiteX0" fmla="*/ 0 w 3409443"/>
              <a:gd name="connsiteY0" fmla="*/ 0 h 518400"/>
              <a:gd name="connsiteX1" fmla="*/ 3409443 w 3409443"/>
              <a:gd name="connsiteY1" fmla="*/ 0 h 518400"/>
              <a:gd name="connsiteX2" fmla="*/ 3409443 w 3409443"/>
              <a:gd name="connsiteY2" fmla="*/ 518400 h 518400"/>
              <a:gd name="connsiteX3" fmla="*/ 0 w 3409443"/>
              <a:gd name="connsiteY3" fmla="*/ 518400 h 518400"/>
              <a:gd name="connsiteX4" fmla="*/ 0 w 3409443"/>
              <a:gd name="connsiteY4" fmla="*/ 0 h 51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09443" h="518400">
                <a:moveTo>
                  <a:pt x="0" y="0"/>
                </a:moveTo>
                <a:lnTo>
                  <a:pt x="3409443" y="0"/>
                </a:lnTo>
                <a:lnTo>
                  <a:pt x="3409443" y="518400"/>
                </a:lnTo>
                <a:lnTo>
                  <a:pt x="0" y="518400"/>
                </a:lnTo>
                <a:lnTo>
                  <a:pt x="0" y="0"/>
                </a:lnTo>
                <a:close/>
              </a:path>
            </a:pathLst>
          </a:custGeom>
          <a:solidFill>
            <a:schemeClr val="accent6"/>
          </a:solidFill>
          <a:ln>
            <a:solidFill>
              <a:schemeClr val="accent6"/>
            </a:solidFill>
          </a:ln>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130564" tIns="74608" rIns="130564" bIns="74608" numCol="1" spcCol="1270" anchor="ctr" anchorCtr="0">
            <a:noAutofit/>
          </a:bodyPr>
          <a:lstStyle/>
          <a:p>
            <a:pPr algn="ctr" defTabSz="816022">
              <a:lnSpc>
                <a:spcPct val="90000"/>
              </a:lnSpc>
              <a:spcBef>
                <a:spcPct val="0"/>
              </a:spcBef>
              <a:spcAft>
                <a:spcPct val="35000"/>
              </a:spcAft>
            </a:pPr>
            <a:r>
              <a:rPr lang="en-US" sz="1836" b="1" dirty="0">
                <a:solidFill>
                  <a:srgbClr val="FFFFFF"/>
                </a:solidFill>
              </a:rPr>
              <a:t>3. Federated IDs </a:t>
            </a:r>
            <a:br>
              <a:rPr lang="en-US" sz="1836" b="1" dirty="0">
                <a:solidFill>
                  <a:srgbClr val="FFFFFF"/>
                </a:solidFill>
              </a:rPr>
            </a:br>
            <a:r>
              <a:rPr lang="en-US" sz="1836" b="1" dirty="0">
                <a:solidFill>
                  <a:srgbClr val="FFFFFF"/>
                </a:solidFill>
              </a:rPr>
              <a:t>and DirSync</a:t>
            </a:r>
          </a:p>
        </p:txBody>
      </p:sp>
      <p:sp>
        <p:nvSpPr>
          <p:cNvPr id="46" name="Freeform 45"/>
          <p:cNvSpPr/>
          <p:nvPr/>
        </p:nvSpPr>
        <p:spPr>
          <a:xfrm>
            <a:off x="7665392" y="1797374"/>
            <a:ext cx="2921401" cy="5084264"/>
          </a:xfrm>
          <a:custGeom>
            <a:avLst/>
            <a:gdLst>
              <a:gd name="connsiteX0" fmla="*/ 0 w 3409443"/>
              <a:gd name="connsiteY0" fmla="*/ 0 h 4843820"/>
              <a:gd name="connsiteX1" fmla="*/ 3409443 w 3409443"/>
              <a:gd name="connsiteY1" fmla="*/ 0 h 4843820"/>
              <a:gd name="connsiteX2" fmla="*/ 3409443 w 3409443"/>
              <a:gd name="connsiteY2" fmla="*/ 4843820 h 4843820"/>
              <a:gd name="connsiteX3" fmla="*/ 0 w 3409443"/>
              <a:gd name="connsiteY3" fmla="*/ 4843820 h 4843820"/>
              <a:gd name="connsiteX4" fmla="*/ 0 w 3409443"/>
              <a:gd name="connsiteY4" fmla="*/ 0 h 48438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09443" h="4843820">
                <a:moveTo>
                  <a:pt x="0" y="0"/>
                </a:moveTo>
                <a:lnTo>
                  <a:pt x="3409443" y="0"/>
                </a:lnTo>
                <a:lnTo>
                  <a:pt x="3409443" y="4843820"/>
                </a:lnTo>
                <a:lnTo>
                  <a:pt x="0" y="4843820"/>
                </a:lnTo>
                <a:lnTo>
                  <a:pt x="0" y="0"/>
                </a:lnTo>
                <a:close/>
              </a:path>
            </a:pathLst>
          </a:custGeom>
          <a:solidFill>
            <a:schemeClr val="accent6">
              <a:lumMod val="20000"/>
              <a:lumOff val="80000"/>
              <a:alpha val="90000"/>
            </a:schemeClr>
          </a:solidFill>
          <a:ln>
            <a:solidFill>
              <a:schemeClr val="accent6">
                <a:alpha val="90000"/>
              </a:schemeClr>
            </a:solidFill>
          </a:ln>
        </p:spPr>
        <p:style>
          <a:lnRef idx="2">
            <a:schemeClr val="accent2">
              <a:alpha val="90000"/>
              <a:tint val="40000"/>
              <a:hueOff val="0"/>
              <a:satOff val="0"/>
              <a:lumOff val="0"/>
              <a:alphaOff val="0"/>
            </a:schemeClr>
          </a:lnRef>
          <a:fillRef idx="1">
            <a:schemeClr val="accent2">
              <a:alpha val="90000"/>
              <a:tint val="40000"/>
              <a:hueOff val="0"/>
              <a:satOff val="0"/>
              <a:lumOff val="0"/>
              <a:alphaOff val="0"/>
            </a:schemeClr>
          </a:fillRef>
          <a:effectRef idx="0">
            <a:schemeClr val="accent2">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97923" tIns="97923" rIns="130564" bIns="146885" numCol="1" spcCol="1270" anchor="t" anchorCtr="0">
            <a:noAutofit/>
          </a:bodyPr>
          <a:lstStyle/>
          <a:p>
            <a:pPr marL="0" lvl="1" defTabSz="816022">
              <a:lnSpc>
                <a:spcPct val="90000"/>
              </a:lnSpc>
              <a:spcBef>
                <a:spcPct val="0"/>
              </a:spcBef>
              <a:spcAft>
                <a:spcPct val="15000"/>
              </a:spcAft>
            </a:pPr>
            <a:r>
              <a:rPr lang="en-US" sz="1836" b="1" dirty="0">
                <a:solidFill>
                  <a:srgbClr val="505050"/>
                </a:solidFill>
              </a:rPr>
              <a:t>Appropriate for</a:t>
            </a:r>
          </a:p>
          <a:p>
            <a:pPr marL="349724" lvl="2" indent="-174862" defTabSz="816022">
              <a:lnSpc>
                <a:spcPct val="90000"/>
              </a:lnSpc>
              <a:spcBef>
                <a:spcPct val="0"/>
              </a:spcBef>
              <a:spcAft>
                <a:spcPct val="15000"/>
              </a:spcAft>
              <a:buFontTx/>
              <a:buChar char="••"/>
            </a:pPr>
            <a:r>
              <a:rPr lang="en-US" sz="1734" dirty="0">
                <a:solidFill>
                  <a:srgbClr val="505050"/>
                </a:solidFill>
              </a:rPr>
              <a:t>Larger enterprise orgs with AD on-premises</a:t>
            </a:r>
          </a:p>
          <a:p>
            <a:pPr marL="0" lvl="1" defTabSz="816022">
              <a:lnSpc>
                <a:spcPct val="90000"/>
              </a:lnSpc>
              <a:spcBef>
                <a:spcPct val="0"/>
              </a:spcBef>
              <a:spcAft>
                <a:spcPct val="15000"/>
              </a:spcAft>
            </a:pPr>
            <a:endParaRPr lang="en-US" sz="1836" b="1" dirty="0">
              <a:solidFill>
                <a:srgbClr val="505050"/>
              </a:solidFill>
            </a:endParaRPr>
          </a:p>
          <a:p>
            <a:pPr marL="0" lvl="1" defTabSz="816022">
              <a:lnSpc>
                <a:spcPct val="90000"/>
              </a:lnSpc>
              <a:spcBef>
                <a:spcPct val="0"/>
              </a:spcBef>
              <a:spcAft>
                <a:spcPct val="15000"/>
              </a:spcAft>
            </a:pPr>
            <a:r>
              <a:rPr lang="en-US" sz="1836" b="1" dirty="0">
                <a:solidFill>
                  <a:srgbClr val="505050"/>
                </a:solidFill>
              </a:rPr>
              <a:t>Pros</a:t>
            </a:r>
          </a:p>
          <a:p>
            <a:pPr marL="349724" lvl="2" indent="-174862" defTabSz="816022">
              <a:lnSpc>
                <a:spcPct val="90000"/>
              </a:lnSpc>
              <a:spcBef>
                <a:spcPct val="0"/>
              </a:spcBef>
              <a:spcAft>
                <a:spcPct val="15000"/>
              </a:spcAft>
              <a:buFontTx/>
              <a:buChar char="••"/>
            </a:pPr>
            <a:r>
              <a:rPr lang="en-US" sz="1734" dirty="0">
                <a:solidFill>
                  <a:srgbClr val="505050"/>
                </a:solidFill>
              </a:rPr>
              <a:t>SSO with corporate credentials</a:t>
            </a:r>
          </a:p>
          <a:p>
            <a:pPr marL="349724" lvl="2" indent="-174862" defTabSz="816022">
              <a:lnSpc>
                <a:spcPct val="90000"/>
              </a:lnSpc>
              <a:spcBef>
                <a:spcPct val="0"/>
              </a:spcBef>
              <a:spcAft>
                <a:spcPct val="15000"/>
              </a:spcAft>
              <a:buFontTx/>
              <a:buChar char="••"/>
            </a:pPr>
            <a:r>
              <a:rPr lang="en-US" sz="1734" dirty="0">
                <a:solidFill>
                  <a:srgbClr val="505050"/>
                </a:solidFill>
              </a:rPr>
              <a:t>IDs mastered on-premises</a:t>
            </a:r>
          </a:p>
          <a:p>
            <a:pPr marL="349724" lvl="2" indent="-174862" defTabSz="816022">
              <a:lnSpc>
                <a:spcPct val="90000"/>
              </a:lnSpc>
              <a:spcBef>
                <a:spcPct val="0"/>
              </a:spcBef>
              <a:spcAft>
                <a:spcPct val="15000"/>
              </a:spcAft>
              <a:buFontTx/>
              <a:buChar char="••"/>
            </a:pPr>
            <a:r>
              <a:rPr lang="en-US" sz="1734" dirty="0">
                <a:solidFill>
                  <a:srgbClr val="505050"/>
                </a:solidFill>
              </a:rPr>
              <a:t>Password policy controlled on-premises</a:t>
            </a:r>
          </a:p>
          <a:p>
            <a:pPr marL="349724" lvl="2" indent="-174862" defTabSz="816022">
              <a:lnSpc>
                <a:spcPct val="90000"/>
              </a:lnSpc>
              <a:spcBef>
                <a:spcPct val="0"/>
              </a:spcBef>
              <a:spcAft>
                <a:spcPct val="15000"/>
              </a:spcAft>
              <a:buFontTx/>
              <a:buChar char="••"/>
            </a:pPr>
            <a:r>
              <a:rPr lang="en-US" sz="1734" dirty="0">
                <a:solidFill>
                  <a:srgbClr val="505050"/>
                </a:solidFill>
              </a:rPr>
              <a:t>Two-factor authentication possible</a:t>
            </a:r>
          </a:p>
          <a:p>
            <a:pPr marL="349724" lvl="2" indent="-174862" defTabSz="816022">
              <a:lnSpc>
                <a:spcPct val="90000"/>
              </a:lnSpc>
              <a:spcBef>
                <a:spcPct val="0"/>
              </a:spcBef>
              <a:spcAft>
                <a:spcPct val="15000"/>
              </a:spcAft>
              <a:buFontTx/>
              <a:buChar char="••"/>
            </a:pPr>
            <a:r>
              <a:rPr lang="en-US" sz="1734" dirty="0">
                <a:solidFill>
                  <a:srgbClr val="505050"/>
                </a:solidFill>
              </a:rPr>
              <a:t>It enables coexistence scenarios</a:t>
            </a:r>
            <a:endParaRPr lang="en-US" sz="1836" b="1" dirty="0">
              <a:solidFill>
                <a:srgbClr val="505050"/>
              </a:solidFill>
            </a:endParaRPr>
          </a:p>
          <a:p>
            <a:pPr marL="0" lvl="1" defTabSz="816022">
              <a:lnSpc>
                <a:spcPct val="90000"/>
              </a:lnSpc>
              <a:spcBef>
                <a:spcPct val="0"/>
              </a:spcBef>
              <a:spcAft>
                <a:spcPct val="15000"/>
              </a:spcAft>
            </a:pPr>
            <a:r>
              <a:rPr lang="en-US" sz="1836" b="1" dirty="0">
                <a:solidFill>
                  <a:srgbClr val="505050"/>
                </a:solidFill>
              </a:rPr>
              <a:t>Cons</a:t>
            </a:r>
          </a:p>
          <a:p>
            <a:pPr marL="349724" lvl="2" indent="-174862" defTabSz="816022">
              <a:lnSpc>
                <a:spcPct val="90000"/>
              </a:lnSpc>
              <a:spcBef>
                <a:spcPct val="0"/>
              </a:spcBef>
              <a:spcAft>
                <a:spcPct val="15000"/>
              </a:spcAft>
              <a:buFontTx/>
              <a:buChar char="••"/>
            </a:pPr>
            <a:r>
              <a:rPr lang="en-US" sz="1734" dirty="0">
                <a:solidFill>
                  <a:srgbClr val="505050"/>
                </a:solidFill>
              </a:rPr>
              <a:t>High availability server deployments required</a:t>
            </a:r>
          </a:p>
        </p:txBody>
      </p:sp>
    </p:spTree>
    <p:extLst>
      <p:ext uri="{BB962C8B-B14F-4D97-AF65-F5344CB8AC3E}">
        <p14:creationId xmlns:p14="http://schemas.microsoft.com/office/powerpoint/2010/main" val="1206528433"/>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Assessment</a:t>
            </a:r>
            <a:endParaRPr lang="en-US" dirty="0"/>
          </a:p>
        </p:txBody>
      </p:sp>
    </p:spTree>
    <p:extLst>
      <p:ext uri="{BB962C8B-B14F-4D97-AF65-F5344CB8AC3E}">
        <p14:creationId xmlns:p14="http://schemas.microsoft.com/office/powerpoint/2010/main" val="38494685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5127" name="Picture 7" descr="C:\Users\Public\Documents\MS Graphics\PAG_icon library\Server and XML Web Service sm.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54946" y="3018892"/>
            <a:ext cx="1696820" cy="2577612"/>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3"/>
          <p:cNvSpPr>
            <a:spLocks noGrp="1"/>
          </p:cNvSpPr>
          <p:nvPr>
            <p:ph type="body" sz="quarter" idx="10"/>
          </p:nvPr>
        </p:nvSpPr>
        <p:spPr/>
        <p:txBody>
          <a:bodyPr/>
          <a:lstStyle/>
          <a:p>
            <a:r>
              <a:rPr lang="en-US" smtClean="0"/>
              <a:t>Product version</a:t>
            </a:r>
          </a:p>
          <a:p>
            <a:r>
              <a:rPr lang="en-US" smtClean="0"/>
              <a:t>Topology:</a:t>
            </a:r>
          </a:p>
          <a:p>
            <a:pPr lvl="1"/>
            <a:r>
              <a:rPr lang="en-US" smtClean="0"/>
              <a:t>Web applications</a:t>
            </a:r>
          </a:p>
          <a:p>
            <a:pPr lvl="1"/>
            <a:r>
              <a:rPr lang="en-US" smtClean="0"/>
              <a:t>Service applications</a:t>
            </a:r>
          </a:p>
          <a:p>
            <a:r>
              <a:rPr lang="en-US" smtClean="0"/>
              <a:t>Authentication and authorization</a:t>
            </a:r>
          </a:p>
          <a:p>
            <a:pPr lvl="1"/>
            <a:r>
              <a:rPr lang="en-US" smtClean="0"/>
              <a:t>NTLM</a:t>
            </a:r>
          </a:p>
          <a:p>
            <a:pPr lvl="1"/>
            <a:r>
              <a:rPr lang="en-US" smtClean="0"/>
              <a:t>Claims</a:t>
            </a:r>
          </a:p>
          <a:p>
            <a:pPr lvl="1"/>
            <a:r>
              <a:rPr lang="en-US" smtClean="0"/>
              <a:t>FBA</a:t>
            </a:r>
            <a:endParaRPr lang="en-US" dirty="0"/>
          </a:p>
        </p:txBody>
      </p:sp>
      <p:sp>
        <p:nvSpPr>
          <p:cNvPr id="2" name="Title 1"/>
          <p:cNvSpPr>
            <a:spLocks noGrp="1"/>
          </p:cNvSpPr>
          <p:nvPr>
            <p:ph type="title"/>
          </p:nvPr>
        </p:nvSpPr>
        <p:spPr/>
        <p:txBody>
          <a:bodyPr>
            <a:normAutofit fontScale="90000"/>
          </a:bodyPr>
          <a:lstStyle/>
          <a:p>
            <a:r>
              <a:rPr lang="en-US" dirty="0" smtClean="0"/>
              <a:t>Assessment of the SharePoint environment</a:t>
            </a:r>
            <a:endParaRPr lang="en-US" dirty="0"/>
          </a:p>
        </p:txBody>
      </p:sp>
      <p:pic>
        <p:nvPicPr>
          <p:cNvPr id="5125" name="Picture 5" descr="C:\Users\Public\Documents\MS Graphics\PAG_icon library\Folders sm.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098032" y="3596026"/>
            <a:ext cx="1107466" cy="1136610"/>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C:\Users\Public\Documents\MS Graphics\PAG_icon library\secure lock.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47521" y="4308582"/>
            <a:ext cx="814850" cy="13198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44441881"/>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8" name="Text Placeholder 7"/>
          <p:cNvSpPr>
            <a:spLocks noGrp="1"/>
          </p:cNvSpPr>
          <p:nvPr>
            <p:ph type="body" sz="quarter" idx="10"/>
          </p:nvPr>
        </p:nvSpPr>
        <p:spPr>
          <a:xfrm>
            <a:off x="274638" y="1212850"/>
            <a:ext cx="11887200" cy="4936736"/>
          </a:xfrm>
        </p:spPr>
        <p:txBody>
          <a:bodyPr/>
          <a:lstStyle/>
          <a:p>
            <a:r>
              <a:rPr lang="en-US" dirty="0"/>
              <a:t>Identifying what content exists on-premises</a:t>
            </a:r>
          </a:p>
          <a:p>
            <a:pPr lvl="1"/>
            <a:r>
              <a:rPr lang="en-US" dirty="0"/>
              <a:t>Where is it stored?</a:t>
            </a:r>
          </a:p>
          <a:p>
            <a:pPr lvl="1"/>
            <a:r>
              <a:rPr lang="en-US" dirty="0"/>
              <a:t>Who owns it?</a:t>
            </a:r>
          </a:p>
          <a:p>
            <a:pPr lvl="1"/>
            <a:r>
              <a:rPr lang="en-US" dirty="0"/>
              <a:t>Is it still relevant?</a:t>
            </a:r>
          </a:p>
          <a:p>
            <a:r>
              <a:rPr lang="en-US" dirty="0"/>
              <a:t>Determining the size of the content source   </a:t>
            </a:r>
          </a:p>
          <a:p>
            <a:pPr lvl="1"/>
            <a:r>
              <a:rPr lang="en-US" dirty="0"/>
              <a:t>Does it contains artifacts not suited for SharePoint?</a:t>
            </a:r>
          </a:p>
          <a:p>
            <a:pPr lvl="1"/>
            <a:r>
              <a:rPr lang="en-US" dirty="0"/>
              <a:t>Does it contain duplicates</a:t>
            </a:r>
            <a:r>
              <a:rPr lang="en-US" dirty="0" smtClean="0"/>
              <a:t>?</a:t>
            </a:r>
          </a:p>
          <a:p>
            <a:pPr lvl="1"/>
            <a:r>
              <a:rPr lang="en-US" dirty="0" smtClean="0"/>
              <a:t>Version history?</a:t>
            </a:r>
          </a:p>
          <a:p>
            <a:pPr lvl="1"/>
            <a:r>
              <a:rPr lang="en-US" dirty="0" smtClean="0"/>
              <a:t>Aging?</a:t>
            </a:r>
            <a:endParaRPr lang="en-US" dirty="0"/>
          </a:p>
          <a:p>
            <a:endParaRPr lang="fi-FI" dirty="0"/>
          </a:p>
        </p:txBody>
      </p:sp>
      <p:sp>
        <p:nvSpPr>
          <p:cNvPr id="2" name="Title 1"/>
          <p:cNvSpPr>
            <a:spLocks noGrp="1"/>
          </p:cNvSpPr>
          <p:nvPr>
            <p:ph type="title"/>
          </p:nvPr>
        </p:nvSpPr>
        <p:spPr/>
        <p:txBody>
          <a:bodyPr/>
          <a:lstStyle/>
          <a:p>
            <a:r>
              <a:rPr lang="en-US" smtClean="0"/>
              <a:t>Content Assessment</a:t>
            </a:r>
            <a:endParaRPr lang="en-US" dirty="0"/>
          </a:p>
        </p:txBody>
      </p:sp>
      <p:pic>
        <p:nvPicPr>
          <p:cNvPr id="5" name="Picture 4" descr="C:\Users\Public\Documents\MS Graphics\WINDOWS VISTA ICONS\Saved Organize search.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20339" y="4419277"/>
            <a:ext cx="1694613" cy="16946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3480677"/>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Decision Framework </a:t>
            </a:r>
            <a:r>
              <a:rPr lang="en-US" dirty="0" smtClean="0"/>
              <a:t>for Content </a:t>
            </a:r>
            <a:r>
              <a:rPr lang="en-US" dirty="0"/>
              <a:t>Migration</a:t>
            </a:r>
          </a:p>
        </p:txBody>
      </p:sp>
      <p:graphicFrame>
        <p:nvGraphicFramePr>
          <p:cNvPr id="5" name="Diagram 4"/>
          <p:cNvGraphicFramePr/>
          <p:nvPr>
            <p:extLst>
              <p:ext uri="{D42A27DB-BD31-4B8C-83A1-F6EECF244321}">
                <p14:modId xmlns:p14="http://schemas.microsoft.com/office/powerpoint/2010/main" val="2050287578"/>
              </p:ext>
            </p:extLst>
          </p:nvPr>
        </p:nvGraphicFramePr>
        <p:xfrm>
          <a:off x="1969765" y="1841078"/>
          <a:ext cx="8548864" cy="403244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955050816"/>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Content Assessment</a:t>
            </a:r>
            <a:endParaRPr lang="en-US" dirty="0"/>
          </a:p>
        </p:txBody>
      </p:sp>
      <p:graphicFrame>
        <p:nvGraphicFramePr>
          <p:cNvPr id="4" name="Diagram 3"/>
          <p:cNvGraphicFramePr/>
          <p:nvPr>
            <p:extLst>
              <p:ext uri="{D42A27DB-BD31-4B8C-83A1-F6EECF244321}">
                <p14:modId xmlns:p14="http://schemas.microsoft.com/office/powerpoint/2010/main" val="3979217419"/>
              </p:ext>
            </p:extLst>
          </p:nvPr>
        </p:nvGraphicFramePr>
        <p:xfrm>
          <a:off x="1943805" y="1165754"/>
          <a:ext cx="8548864" cy="509201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68475046"/>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Office 365 Deployment and Migration</a:t>
            </a:r>
            <a:endParaRPr lang="en-US" dirty="0"/>
          </a:p>
        </p:txBody>
      </p:sp>
      <p:sp>
        <p:nvSpPr>
          <p:cNvPr id="5" name="Text Placeholder 4"/>
          <p:cNvSpPr>
            <a:spLocks noGrp="1"/>
          </p:cNvSpPr>
          <p:nvPr>
            <p:ph type="body" sz="quarter" idx="12"/>
          </p:nvPr>
        </p:nvSpPr>
        <p:spPr>
          <a:xfrm>
            <a:off x="4846637" y="5554662"/>
            <a:ext cx="7315201" cy="1143531"/>
          </a:xfrm>
        </p:spPr>
        <p:txBody>
          <a:bodyPr/>
          <a:lstStyle/>
          <a:p>
            <a:r>
              <a:rPr lang="en-US" dirty="0" smtClean="0"/>
              <a:t>Phil Cohen, </a:t>
            </a:r>
            <a:r>
              <a:rPr lang="en-US" dirty="0" err="1" smtClean="0"/>
              <a:t>Kimmo</a:t>
            </a:r>
            <a:r>
              <a:rPr lang="en-US" dirty="0" smtClean="0"/>
              <a:t> </a:t>
            </a:r>
            <a:r>
              <a:rPr lang="en-US" dirty="0" err="1" smtClean="0"/>
              <a:t>Forss</a:t>
            </a:r>
            <a:endParaRPr lang="en-US" dirty="0" smtClean="0"/>
          </a:p>
          <a:p>
            <a:r>
              <a:rPr lang="en-US" dirty="0" smtClean="0"/>
              <a:t>SharePoint Architects</a:t>
            </a:r>
          </a:p>
        </p:txBody>
      </p:sp>
      <p:sp>
        <p:nvSpPr>
          <p:cNvPr id="2" name="Text Placeholder 1"/>
          <p:cNvSpPr>
            <a:spLocks noGrp="1"/>
          </p:cNvSpPr>
          <p:nvPr>
            <p:ph type="body" sz="quarter" idx="13"/>
          </p:nvPr>
        </p:nvSpPr>
        <p:spPr/>
        <p:txBody>
          <a:bodyPr/>
          <a:lstStyle/>
          <a:p>
            <a:r>
              <a:rPr lang="en-US" smtClean="0"/>
              <a:t>SPC161</a:t>
            </a:r>
            <a:endParaRPr lang="en-US" dirty="0"/>
          </a:p>
        </p:txBody>
      </p:sp>
    </p:spTree>
    <p:extLst>
      <p:ext uri="{BB962C8B-B14F-4D97-AF65-F5344CB8AC3E}">
        <p14:creationId xmlns:p14="http://schemas.microsoft.com/office/powerpoint/2010/main" val="6830245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Aging Report of Content Sources</a:t>
            </a:r>
          </a:p>
        </p:txBody>
      </p:sp>
      <p:pic>
        <p:nvPicPr>
          <p:cNvPr id="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73821" y="1409030"/>
            <a:ext cx="7849411" cy="535337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58230375"/>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Size and Count of Outdated Content</a:t>
            </a:r>
          </a:p>
        </p:txBody>
      </p:sp>
      <p:pic>
        <p:nvPicPr>
          <p:cNvPr id="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43805" y="1476621"/>
            <a:ext cx="4059404" cy="272009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18237" y="3264111"/>
            <a:ext cx="4421729" cy="274311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90136055"/>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Blocked File Types </a:t>
            </a:r>
          </a:p>
        </p:txBody>
      </p:sp>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55221" y="2059498"/>
            <a:ext cx="9292484" cy="275895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27628157"/>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Application Assessment</a:t>
            </a:r>
            <a:endParaRPr lang="en-US" dirty="0"/>
          </a:p>
        </p:txBody>
      </p:sp>
      <p:graphicFrame>
        <p:nvGraphicFramePr>
          <p:cNvPr id="5" name="Content Placeholder 4"/>
          <p:cNvGraphicFramePr>
            <a:graphicFrameLocks noGrp="1"/>
          </p:cNvGraphicFramePr>
          <p:nvPr>
            <p:ph sz="half" idx="4294967295"/>
            <p:extLst>
              <p:ext uri="{D42A27DB-BD31-4B8C-83A1-F6EECF244321}">
                <p14:modId xmlns:p14="http://schemas.microsoft.com/office/powerpoint/2010/main" val="2499927385"/>
              </p:ext>
            </p:extLst>
          </p:nvPr>
        </p:nvGraphicFramePr>
        <p:xfrm>
          <a:off x="889645" y="1553046"/>
          <a:ext cx="8550275" cy="477202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2064028530"/>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dirty="0" smtClean="0"/>
              <a:t>Application Analysis</a:t>
            </a:r>
            <a:endParaRPr lang="fi-FI" dirty="0"/>
          </a:p>
        </p:txBody>
      </p:sp>
      <p:sp>
        <p:nvSpPr>
          <p:cNvPr id="18" name="TextBox 17"/>
          <p:cNvSpPr txBox="1"/>
          <p:nvPr/>
        </p:nvSpPr>
        <p:spPr>
          <a:xfrm>
            <a:off x="9010935" y="3605350"/>
            <a:ext cx="1318405" cy="384205"/>
          </a:xfrm>
          <a:prstGeom prst="rect">
            <a:avLst/>
          </a:prstGeom>
          <a:noFill/>
        </p:spPr>
        <p:txBody>
          <a:bodyPr wrap="square" lIns="0" tIns="0" rIns="0" bIns="0" rtlCol="0">
            <a:spAutoFit/>
          </a:bodyPr>
          <a:lstStyle/>
          <a:p>
            <a:r>
              <a:rPr lang="fi-FI" sz="2448" dirty="0">
                <a:solidFill>
                  <a:srgbClr val="FFFFFF"/>
                </a:solidFill>
              </a:rPr>
              <a:t>Process</a:t>
            </a:r>
          </a:p>
        </p:txBody>
      </p:sp>
      <p:sp>
        <p:nvSpPr>
          <p:cNvPr id="23" name="TextBox 22"/>
          <p:cNvSpPr txBox="1"/>
          <p:nvPr/>
        </p:nvSpPr>
        <p:spPr>
          <a:xfrm>
            <a:off x="1803635" y="3605350"/>
            <a:ext cx="1101622" cy="384205"/>
          </a:xfrm>
          <a:prstGeom prst="rect">
            <a:avLst/>
          </a:prstGeom>
          <a:noFill/>
        </p:spPr>
        <p:txBody>
          <a:bodyPr wrap="square" lIns="0" tIns="0" rIns="0" bIns="0" rtlCol="0">
            <a:spAutoFit/>
          </a:bodyPr>
          <a:lstStyle/>
          <a:p>
            <a:r>
              <a:rPr lang="fi-FI" sz="2448" dirty="0">
                <a:solidFill>
                  <a:srgbClr val="FFFFFF"/>
                </a:solidFill>
              </a:rPr>
              <a:t>Data</a:t>
            </a:r>
          </a:p>
        </p:txBody>
      </p:sp>
      <p:grpSp>
        <p:nvGrpSpPr>
          <p:cNvPr id="4" name="Group 3"/>
          <p:cNvGrpSpPr/>
          <p:nvPr/>
        </p:nvGrpSpPr>
        <p:grpSpPr>
          <a:xfrm>
            <a:off x="3948397" y="1388953"/>
            <a:ext cx="3730608" cy="5352100"/>
            <a:chOff x="3948397" y="1388953"/>
            <a:chExt cx="3730608" cy="5352100"/>
          </a:xfrm>
        </p:grpSpPr>
        <p:sp>
          <p:nvSpPr>
            <p:cNvPr id="31" name="TextBox 30"/>
            <p:cNvSpPr txBox="1"/>
            <p:nvPr/>
          </p:nvSpPr>
          <p:spPr>
            <a:xfrm>
              <a:off x="3948397" y="5972644"/>
              <a:ext cx="3730608" cy="768409"/>
            </a:xfrm>
            <a:prstGeom prst="rect">
              <a:avLst/>
            </a:prstGeom>
            <a:noFill/>
          </p:spPr>
          <p:txBody>
            <a:bodyPr wrap="square" lIns="0" tIns="0" rIns="0" bIns="0" rtlCol="0">
              <a:spAutoFit/>
            </a:bodyPr>
            <a:lstStyle/>
            <a:p>
              <a:pPr algn="ctr"/>
              <a:r>
                <a:rPr lang="fi-FI" sz="2448" dirty="0">
                  <a:solidFill>
                    <a:srgbClr val="FFFFFF"/>
                  </a:solidFill>
                </a:rPr>
                <a:t>Out of the Box/Template</a:t>
              </a:r>
            </a:p>
            <a:p>
              <a:pPr algn="ctr"/>
              <a:endParaRPr lang="fi-FI" sz="2448" dirty="0">
                <a:solidFill>
                  <a:srgbClr val="FFFFFF"/>
                </a:solidFill>
              </a:endParaRPr>
            </a:p>
          </p:txBody>
        </p:sp>
        <p:sp>
          <p:nvSpPr>
            <p:cNvPr id="32" name="TextBox 31"/>
            <p:cNvSpPr txBox="1"/>
            <p:nvPr/>
          </p:nvSpPr>
          <p:spPr>
            <a:xfrm>
              <a:off x="4271429" y="1388953"/>
              <a:ext cx="3084543" cy="384205"/>
            </a:xfrm>
            <a:prstGeom prst="rect">
              <a:avLst/>
            </a:prstGeom>
            <a:noFill/>
          </p:spPr>
          <p:txBody>
            <a:bodyPr wrap="square" lIns="0" tIns="0" rIns="0" bIns="0" rtlCol="0">
              <a:spAutoFit/>
            </a:bodyPr>
            <a:lstStyle/>
            <a:p>
              <a:pPr algn="ctr"/>
              <a:r>
                <a:rPr lang="fi-FI" sz="2448" dirty="0">
                  <a:solidFill>
                    <a:srgbClr val="FFFFFF"/>
                  </a:solidFill>
                </a:rPr>
                <a:t>Custom</a:t>
              </a:r>
            </a:p>
          </p:txBody>
        </p:sp>
        <p:sp>
          <p:nvSpPr>
            <p:cNvPr id="33" name="AutoShape 2"/>
            <p:cNvSpPr>
              <a:spLocks noChangeArrowheads="1"/>
            </p:cNvSpPr>
            <p:nvPr/>
          </p:nvSpPr>
          <p:spPr bwMode="invGray">
            <a:xfrm>
              <a:off x="5496495" y="1949263"/>
              <a:ext cx="540000" cy="3744000"/>
            </a:xfrm>
            <a:prstGeom prst="upDownArrow">
              <a:avLst>
                <a:gd name="adj1" fmla="val 54898"/>
                <a:gd name="adj2" fmla="val 75089"/>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a:effectLst/>
            <a:extLst/>
          </p:spPr>
          <p:txBody>
            <a:bodyPr anchor="ctr">
              <a:spAutoFit/>
            </a:bodyPr>
            <a:lstStyle/>
            <a:p>
              <a:endParaRPr lang="fi-FI" sz="1836" dirty="0">
                <a:solidFill>
                  <a:srgbClr val="FFFFFF"/>
                </a:solidFill>
              </a:endParaRPr>
            </a:p>
          </p:txBody>
        </p:sp>
      </p:grpSp>
      <p:sp>
        <p:nvSpPr>
          <p:cNvPr id="34" name="AutoShape 3"/>
          <p:cNvSpPr>
            <a:spLocks noChangeArrowheads="1"/>
          </p:cNvSpPr>
          <p:nvPr/>
        </p:nvSpPr>
        <p:spPr bwMode="invGray">
          <a:xfrm rot="5400000">
            <a:off x="5498238" y="1211015"/>
            <a:ext cx="576000" cy="5220000"/>
          </a:xfrm>
          <a:prstGeom prst="upDownArrow">
            <a:avLst>
              <a:gd name="adj1" fmla="val 41843"/>
              <a:gd name="adj2" fmla="val 103030"/>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a:effectLst/>
        </p:spPr>
        <p:txBody>
          <a:bodyPr anchor="ctr">
            <a:spAutoFit/>
          </a:bodyPr>
          <a:lstStyle/>
          <a:p>
            <a:endParaRPr lang="fi-FI" sz="1836" dirty="0">
              <a:solidFill>
                <a:srgbClr val="FFFFFF"/>
              </a:solidFill>
            </a:endParaRPr>
          </a:p>
        </p:txBody>
      </p:sp>
      <p:grpSp>
        <p:nvGrpSpPr>
          <p:cNvPr id="35" name="Group 34"/>
          <p:cNvGrpSpPr/>
          <p:nvPr/>
        </p:nvGrpSpPr>
        <p:grpSpPr>
          <a:xfrm>
            <a:off x="3043590" y="1564061"/>
            <a:ext cx="6437467" cy="2562893"/>
            <a:chOff x="3465192" y="1635131"/>
            <a:chExt cx="6311815" cy="2512868"/>
          </a:xfrm>
        </p:grpSpPr>
        <p:sp>
          <p:nvSpPr>
            <p:cNvPr id="36" name="Right Arrow 5"/>
            <p:cNvSpPr/>
            <p:nvPr/>
          </p:nvSpPr>
          <p:spPr bwMode="auto">
            <a:xfrm rot="19188031">
              <a:off x="3465192" y="3773153"/>
              <a:ext cx="5257916" cy="374846"/>
            </a:xfrm>
            <a:custGeom>
              <a:avLst/>
              <a:gdLst>
                <a:gd name="connsiteX0" fmla="*/ 0 w 5257916"/>
                <a:gd name="connsiteY0" fmla="*/ 168329 h 673317"/>
                <a:gd name="connsiteX1" fmla="*/ 4921258 w 5257916"/>
                <a:gd name="connsiteY1" fmla="*/ 168329 h 673317"/>
                <a:gd name="connsiteX2" fmla="*/ 4921258 w 5257916"/>
                <a:gd name="connsiteY2" fmla="*/ 0 h 673317"/>
                <a:gd name="connsiteX3" fmla="*/ 5257916 w 5257916"/>
                <a:gd name="connsiteY3" fmla="*/ 336659 h 673317"/>
                <a:gd name="connsiteX4" fmla="*/ 4921258 w 5257916"/>
                <a:gd name="connsiteY4" fmla="*/ 673317 h 673317"/>
                <a:gd name="connsiteX5" fmla="*/ 4921258 w 5257916"/>
                <a:gd name="connsiteY5" fmla="*/ 504988 h 673317"/>
                <a:gd name="connsiteX6" fmla="*/ 0 w 5257916"/>
                <a:gd name="connsiteY6" fmla="*/ 504988 h 673317"/>
                <a:gd name="connsiteX7" fmla="*/ 0 w 5257916"/>
                <a:gd name="connsiteY7" fmla="*/ 168329 h 673317"/>
                <a:gd name="connsiteX0" fmla="*/ 0 w 5257916"/>
                <a:gd name="connsiteY0" fmla="*/ 168329 h 1271888"/>
                <a:gd name="connsiteX1" fmla="*/ 4921258 w 5257916"/>
                <a:gd name="connsiteY1" fmla="*/ 168329 h 1271888"/>
                <a:gd name="connsiteX2" fmla="*/ 4921258 w 5257916"/>
                <a:gd name="connsiteY2" fmla="*/ 0 h 1271888"/>
                <a:gd name="connsiteX3" fmla="*/ 5257916 w 5257916"/>
                <a:gd name="connsiteY3" fmla="*/ 336659 h 1271888"/>
                <a:gd name="connsiteX4" fmla="*/ 4941707 w 5257916"/>
                <a:gd name="connsiteY4" fmla="*/ 1271888 h 1271888"/>
                <a:gd name="connsiteX5" fmla="*/ 4921258 w 5257916"/>
                <a:gd name="connsiteY5" fmla="*/ 504988 h 1271888"/>
                <a:gd name="connsiteX6" fmla="*/ 0 w 5257916"/>
                <a:gd name="connsiteY6" fmla="*/ 504988 h 1271888"/>
                <a:gd name="connsiteX7" fmla="*/ 0 w 5257916"/>
                <a:gd name="connsiteY7" fmla="*/ 168329 h 1271888"/>
                <a:gd name="connsiteX0" fmla="*/ 0 w 5257916"/>
                <a:gd name="connsiteY0" fmla="*/ 681830 h 1785389"/>
                <a:gd name="connsiteX1" fmla="*/ 4921258 w 5257916"/>
                <a:gd name="connsiteY1" fmla="*/ 681830 h 1785389"/>
                <a:gd name="connsiteX2" fmla="*/ 4883592 w 5257916"/>
                <a:gd name="connsiteY2" fmla="*/ 0 h 1785389"/>
                <a:gd name="connsiteX3" fmla="*/ 5257916 w 5257916"/>
                <a:gd name="connsiteY3" fmla="*/ 850160 h 1785389"/>
                <a:gd name="connsiteX4" fmla="*/ 4941707 w 5257916"/>
                <a:gd name="connsiteY4" fmla="*/ 1785389 h 1785389"/>
                <a:gd name="connsiteX5" fmla="*/ 4921258 w 5257916"/>
                <a:gd name="connsiteY5" fmla="*/ 1018489 h 1785389"/>
                <a:gd name="connsiteX6" fmla="*/ 0 w 5257916"/>
                <a:gd name="connsiteY6" fmla="*/ 1018489 h 1785389"/>
                <a:gd name="connsiteX7" fmla="*/ 0 w 5257916"/>
                <a:gd name="connsiteY7" fmla="*/ 681830 h 1785389"/>
                <a:gd name="connsiteX0" fmla="*/ 0 w 5257916"/>
                <a:gd name="connsiteY0" fmla="*/ 681830 h 1785389"/>
                <a:gd name="connsiteX1" fmla="*/ 4921258 w 5257916"/>
                <a:gd name="connsiteY1" fmla="*/ 681830 h 1785389"/>
                <a:gd name="connsiteX2" fmla="*/ 4883592 w 5257916"/>
                <a:gd name="connsiteY2" fmla="*/ 0 h 1785389"/>
                <a:gd name="connsiteX3" fmla="*/ 5257916 w 5257916"/>
                <a:gd name="connsiteY3" fmla="*/ 850160 h 1785389"/>
                <a:gd name="connsiteX4" fmla="*/ 4941707 w 5257916"/>
                <a:gd name="connsiteY4" fmla="*/ 1785389 h 1785389"/>
                <a:gd name="connsiteX5" fmla="*/ 4850639 w 5257916"/>
                <a:gd name="connsiteY5" fmla="*/ 1412581 h 1785389"/>
                <a:gd name="connsiteX6" fmla="*/ 0 w 5257916"/>
                <a:gd name="connsiteY6" fmla="*/ 1018489 h 1785389"/>
                <a:gd name="connsiteX7" fmla="*/ 0 w 5257916"/>
                <a:gd name="connsiteY7" fmla="*/ 681830 h 1785389"/>
                <a:gd name="connsiteX0" fmla="*/ 0 w 5257916"/>
                <a:gd name="connsiteY0" fmla="*/ 681830 h 1785389"/>
                <a:gd name="connsiteX1" fmla="*/ 4882871 w 5257916"/>
                <a:gd name="connsiteY1" fmla="*/ 368406 h 1785389"/>
                <a:gd name="connsiteX2" fmla="*/ 4883592 w 5257916"/>
                <a:gd name="connsiteY2" fmla="*/ 0 h 1785389"/>
                <a:gd name="connsiteX3" fmla="*/ 5257916 w 5257916"/>
                <a:gd name="connsiteY3" fmla="*/ 850160 h 1785389"/>
                <a:gd name="connsiteX4" fmla="*/ 4941707 w 5257916"/>
                <a:gd name="connsiteY4" fmla="*/ 1785389 h 1785389"/>
                <a:gd name="connsiteX5" fmla="*/ 4850639 w 5257916"/>
                <a:gd name="connsiteY5" fmla="*/ 1412581 h 1785389"/>
                <a:gd name="connsiteX6" fmla="*/ 0 w 5257916"/>
                <a:gd name="connsiteY6" fmla="*/ 1018489 h 1785389"/>
                <a:gd name="connsiteX7" fmla="*/ 0 w 5257916"/>
                <a:gd name="connsiteY7" fmla="*/ 681830 h 1785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57916" h="1785389">
                  <a:moveTo>
                    <a:pt x="0" y="681830"/>
                  </a:moveTo>
                  <a:lnTo>
                    <a:pt x="4882871" y="368406"/>
                  </a:lnTo>
                  <a:cubicBezTo>
                    <a:pt x="4883111" y="245604"/>
                    <a:pt x="4883352" y="122802"/>
                    <a:pt x="4883592" y="0"/>
                  </a:cubicBezTo>
                  <a:lnTo>
                    <a:pt x="5257916" y="850160"/>
                  </a:lnTo>
                  <a:lnTo>
                    <a:pt x="4941707" y="1785389"/>
                  </a:lnTo>
                  <a:lnTo>
                    <a:pt x="4850639" y="1412581"/>
                  </a:lnTo>
                  <a:lnTo>
                    <a:pt x="0" y="1018489"/>
                  </a:lnTo>
                  <a:lnTo>
                    <a:pt x="0" y="681830"/>
                  </a:lnTo>
                  <a:close/>
                </a:path>
              </a:pathLst>
            </a:custGeom>
            <a:gradFill>
              <a:gsLst>
                <a:gs pos="0">
                  <a:schemeClr val="accent6"/>
                </a:gs>
                <a:gs pos="50000">
                  <a:schemeClr val="accent1">
                    <a:tint val="44500"/>
                    <a:satMod val="160000"/>
                  </a:schemeClr>
                </a:gs>
                <a:gs pos="100000">
                  <a:schemeClr val="accent1">
                    <a:tint val="23500"/>
                    <a:satMod val="160000"/>
                  </a:schemeClr>
                </a:gs>
              </a:gsLst>
              <a:lin ang="5400000" scaled="0"/>
            </a:gradFill>
            <a:ln>
              <a:solidFill>
                <a:schemeClr val="accent6"/>
              </a:solidFill>
            </a:ln>
            <a:effectLst/>
            <a:extLst/>
          </p:spPr>
          <p:txBody>
            <a:bodyPr wrap="square" anchor="ctr">
              <a:spAutoFit/>
            </a:bodyPr>
            <a:lstStyle/>
            <a:p>
              <a:endParaRPr lang="fi-FI" sz="1836" dirty="0">
                <a:solidFill>
                  <a:srgbClr val="FFFFFF"/>
                </a:solidFill>
              </a:endParaRPr>
            </a:p>
          </p:txBody>
        </p:sp>
        <p:sp>
          <p:nvSpPr>
            <p:cNvPr id="37" name="TextBox 36"/>
            <p:cNvSpPr txBox="1"/>
            <p:nvPr/>
          </p:nvSpPr>
          <p:spPr>
            <a:xfrm>
              <a:off x="8207423" y="1635131"/>
              <a:ext cx="1569584" cy="376706"/>
            </a:xfrm>
            <a:prstGeom prst="rect">
              <a:avLst/>
            </a:prstGeom>
            <a:noFill/>
          </p:spPr>
          <p:txBody>
            <a:bodyPr wrap="square" lIns="0" tIns="0" rIns="0" bIns="0" rtlCol="0">
              <a:spAutoFit/>
            </a:bodyPr>
            <a:lstStyle/>
            <a:p>
              <a:r>
                <a:rPr lang="fi-FI" sz="2448" dirty="0">
                  <a:gradFill>
                    <a:gsLst>
                      <a:gs pos="0">
                        <a:srgbClr val="FFFFFF"/>
                      </a:gs>
                      <a:gs pos="86000">
                        <a:srgbClr val="FFFFFF"/>
                      </a:gs>
                    </a:gsLst>
                    <a:lin ang="5400000" scaled="0"/>
                  </a:gradFill>
                </a:rPr>
                <a:t>Complexity</a:t>
              </a:r>
            </a:p>
          </p:txBody>
        </p:sp>
      </p:grpSp>
      <p:sp>
        <p:nvSpPr>
          <p:cNvPr id="38" name="TextBox 37"/>
          <p:cNvSpPr txBox="1"/>
          <p:nvPr/>
        </p:nvSpPr>
        <p:spPr>
          <a:xfrm>
            <a:off x="1803635" y="4157889"/>
            <a:ext cx="1101622" cy="960545"/>
          </a:xfrm>
          <a:prstGeom prst="rect">
            <a:avLst/>
          </a:prstGeom>
          <a:noFill/>
        </p:spPr>
        <p:txBody>
          <a:bodyPr wrap="square" lIns="0" tIns="0" rIns="0" bIns="0" rtlCol="0">
            <a:spAutoFit/>
          </a:bodyPr>
          <a:lstStyle/>
          <a:p>
            <a:pPr marL="349724" indent="-349724">
              <a:buFont typeface="Arial" pitchFamily="34" charset="0"/>
              <a:buChar char="•"/>
            </a:pPr>
            <a:r>
              <a:rPr lang="fi-FI" sz="2040" dirty="0">
                <a:solidFill>
                  <a:srgbClr val="FFFFFF"/>
                </a:solidFill>
              </a:rPr>
              <a:t>Tables</a:t>
            </a:r>
          </a:p>
          <a:p>
            <a:pPr marL="349724" indent="-349724">
              <a:buFont typeface="Arial" pitchFamily="34" charset="0"/>
              <a:buChar char="•"/>
            </a:pPr>
            <a:r>
              <a:rPr lang="fi-FI" sz="2040" dirty="0">
                <a:solidFill>
                  <a:srgbClr val="FFFFFF"/>
                </a:solidFill>
              </a:rPr>
              <a:t>Forms</a:t>
            </a:r>
          </a:p>
          <a:p>
            <a:pPr marL="349724" indent="-349724">
              <a:buFont typeface="Arial" pitchFamily="34" charset="0"/>
              <a:buChar char="•"/>
            </a:pPr>
            <a:r>
              <a:rPr lang="fi-FI" sz="2040" dirty="0">
                <a:solidFill>
                  <a:srgbClr val="FFFFFF"/>
                </a:solidFill>
              </a:rPr>
              <a:t>Lists</a:t>
            </a:r>
          </a:p>
        </p:txBody>
      </p:sp>
      <p:sp>
        <p:nvSpPr>
          <p:cNvPr id="39" name="TextBox 38"/>
          <p:cNvSpPr txBox="1"/>
          <p:nvPr/>
        </p:nvSpPr>
        <p:spPr>
          <a:xfrm>
            <a:off x="8715397" y="4157889"/>
            <a:ext cx="1909479" cy="1280726"/>
          </a:xfrm>
          <a:prstGeom prst="rect">
            <a:avLst/>
          </a:prstGeom>
          <a:noFill/>
        </p:spPr>
        <p:txBody>
          <a:bodyPr wrap="square" lIns="0" tIns="0" rIns="0" bIns="0" rtlCol="0">
            <a:spAutoFit/>
          </a:bodyPr>
          <a:lstStyle/>
          <a:p>
            <a:pPr marL="349724" indent="-349724">
              <a:buFont typeface="Arial" pitchFamily="34" charset="0"/>
              <a:buChar char="•"/>
            </a:pPr>
            <a:r>
              <a:rPr lang="fi-FI" sz="2040" dirty="0">
                <a:solidFill>
                  <a:srgbClr val="FFFFFF"/>
                </a:solidFill>
              </a:rPr>
              <a:t>Integrations</a:t>
            </a:r>
          </a:p>
          <a:p>
            <a:pPr marL="349724" indent="-349724">
              <a:buFont typeface="Arial" pitchFamily="34" charset="0"/>
              <a:buChar char="•"/>
            </a:pPr>
            <a:r>
              <a:rPr lang="fi-FI" sz="2040" dirty="0">
                <a:solidFill>
                  <a:srgbClr val="FFFFFF"/>
                </a:solidFill>
              </a:rPr>
              <a:t>Complex workflows</a:t>
            </a:r>
          </a:p>
          <a:p>
            <a:pPr marL="349724" indent="-349724">
              <a:buFont typeface="Arial" pitchFamily="34" charset="0"/>
              <a:buChar char="•"/>
            </a:pPr>
            <a:r>
              <a:rPr lang="fi-FI" sz="2040" dirty="0">
                <a:solidFill>
                  <a:srgbClr val="FFFFFF"/>
                </a:solidFill>
              </a:rPr>
              <a:t>Custom code</a:t>
            </a:r>
          </a:p>
        </p:txBody>
      </p:sp>
    </p:spTree>
    <p:extLst>
      <p:ext uri="{BB962C8B-B14F-4D97-AF65-F5344CB8AC3E}">
        <p14:creationId xmlns:p14="http://schemas.microsoft.com/office/powerpoint/2010/main" val="171058114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wipe(down)">
                                      <p:cBhvr>
                                        <p:cTn id="1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Application Analysis</a:t>
            </a:r>
            <a:endParaRPr lang="en-US" dirty="0"/>
          </a:p>
        </p:txBody>
      </p:sp>
      <p:pic>
        <p:nvPicPr>
          <p:cNvPr id="4"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08859" y="1625054"/>
            <a:ext cx="6007188" cy="499439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69129993"/>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13581" y="256902"/>
            <a:ext cx="11889564" cy="917575"/>
          </a:xfrm>
        </p:spPr>
        <p:txBody>
          <a:bodyPr/>
          <a:lstStyle/>
          <a:p>
            <a:r>
              <a:rPr lang="en-US" dirty="0" smtClean="0"/>
              <a:t>Environment Assessment</a:t>
            </a:r>
            <a:endParaRPr lang="en-US" dirty="0"/>
          </a:p>
        </p:txBody>
      </p:sp>
      <p:graphicFrame>
        <p:nvGraphicFramePr>
          <p:cNvPr id="5" name="Content Placeholder 4"/>
          <p:cNvGraphicFramePr>
            <a:graphicFrameLocks noGrp="1"/>
          </p:cNvGraphicFramePr>
          <p:nvPr>
            <p:ph sz="half" idx="4294967295"/>
            <p:extLst>
              <p:ext uri="{D42A27DB-BD31-4B8C-83A1-F6EECF244321}">
                <p14:modId xmlns:p14="http://schemas.microsoft.com/office/powerpoint/2010/main" val="1526712810"/>
              </p:ext>
            </p:extLst>
          </p:nvPr>
        </p:nvGraphicFramePr>
        <p:xfrm>
          <a:off x="889645" y="1553046"/>
          <a:ext cx="8550275" cy="477202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719258731"/>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Assessing the Environment</a:t>
            </a:r>
            <a:endParaRPr lang="en-US" dirty="0"/>
          </a:p>
        </p:txBody>
      </p:sp>
      <p:sp>
        <p:nvSpPr>
          <p:cNvPr id="5" name="Text Placeholder 4"/>
          <p:cNvSpPr>
            <a:spLocks noGrp="1"/>
          </p:cNvSpPr>
          <p:nvPr>
            <p:ph type="body" sz="quarter" idx="12"/>
          </p:nvPr>
        </p:nvSpPr>
        <p:spPr/>
        <p:txBody>
          <a:bodyPr/>
          <a:lstStyle/>
          <a:p>
            <a:r>
              <a:rPr lang="en-US" dirty="0" smtClean="0"/>
              <a:t>Demo</a:t>
            </a:r>
            <a:endParaRPr lang="en-US" dirty="0"/>
          </a:p>
        </p:txBody>
      </p:sp>
    </p:spTree>
    <p:extLst>
      <p:ext uri="{BB962C8B-B14F-4D97-AF65-F5344CB8AC3E}">
        <p14:creationId xmlns:p14="http://schemas.microsoft.com/office/powerpoint/2010/main" val="10197123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Migration</a:t>
            </a:r>
            <a:endParaRPr lang="en-US" dirty="0"/>
          </a:p>
        </p:txBody>
      </p:sp>
    </p:spTree>
    <p:extLst>
      <p:ext uri="{BB962C8B-B14F-4D97-AF65-F5344CB8AC3E}">
        <p14:creationId xmlns:p14="http://schemas.microsoft.com/office/powerpoint/2010/main" val="10603329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latin typeface="+mn-lt"/>
              </a:rPr>
              <a:t>Migration Plan</a:t>
            </a:r>
            <a:endParaRPr lang="en-US" dirty="0">
              <a:solidFill>
                <a:schemeClr val="tx1"/>
              </a:solidFill>
              <a:latin typeface="+mn-lt"/>
            </a:endParaRPr>
          </a:p>
        </p:txBody>
      </p:sp>
      <p:sp>
        <p:nvSpPr>
          <p:cNvPr id="5" name="Rounded Rectangle 4"/>
          <p:cNvSpPr/>
          <p:nvPr/>
        </p:nvSpPr>
        <p:spPr bwMode="auto">
          <a:xfrm>
            <a:off x="7946429" y="1481038"/>
            <a:ext cx="2083786" cy="1077073"/>
          </a:xfrm>
          <a:prstGeom prst="roundRect">
            <a:avLst/>
          </a:prstGeom>
          <a:solidFill>
            <a:schemeClr val="accent2">
              <a:lumMod val="75000"/>
            </a:schemeClr>
          </a:solidFill>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448" dirty="0">
                <a:solidFill>
                  <a:srgbClr val="FFFFFF"/>
                </a:solidFill>
              </a:rPr>
              <a:t>Information Architecture</a:t>
            </a:r>
          </a:p>
        </p:txBody>
      </p:sp>
      <p:sp>
        <p:nvSpPr>
          <p:cNvPr id="8" name="Oval 7"/>
          <p:cNvSpPr/>
          <p:nvPr/>
        </p:nvSpPr>
        <p:spPr bwMode="auto">
          <a:xfrm>
            <a:off x="8101864" y="2558111"/>
            <a:ext cx="1667028" cy="1077073"/>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040" dirty="0">
                <a:solidFill>
                  <a:srgbClr val="FFFFFF"/>
                </a:solidFill>
              </a:rPr>
              <a:t>Where</a:t>
            </a:r>
          </a:p>
        </p:txBody>
      </p:sp>
      <p:sp>
        <p:nvSpPr>
          <p:cNvPr id="12" name="TextBox 11"/>
          <p:cNvSpPr txBox="1"/>
          <p:nvPr/>
        </p:nvSpPr>
        <p:spPr>
          <a:xfrm flipH="1">
            <a:off x="7946430" y="3893898"/>
            <a:ext cx="2253725" cy="1344619"/>
          </a:xfrm>
          <a:prstGeom prst="rect">
            <a:avLst/>
          </a:prstGeom>
          <a:noFill/>
        </p:spPr>
        <p:txBody>
          <a:bodyPr wrap="square" lIns="0" tIns="0" rIns="0" bIns="0" rtlCol="0">
            <a:spAutoFit/>
          </a:bodyPr>
          <a:lstStyle/>
          <a:p>
            <a:pPr marL="276865" indent="-276865" defTabSz="932559">
              <a:lnSpc>
                <a:spcPct val="90000"/>
              </a:lnSpc>
              <a:spcBef>
                <a:spcPct val="20000"/>
              </a:spcBef>
              <a:buSzPct val="90000"/>
              <a:buFont typeface="Arial" pitchFamily="34" charset="0"/>
              <a:buChar char="•"/>
            </a:pPr>
            <a:r>
              <a:rPr lang="en-US" sz="2040" dirty="0">
                <a:solidFill>
                  <a:srgbClr val="FFFFFF"/>
                </a:solidFill>
              </a:rPr>
              <a:t>Site collections</a:t>
            </a:r>
          </a:p>
          <a:p>
            <a:pPr marL="276865" indent="-276865" defTabSz="932559">
              <a:lnSpc>
                <a:spcPct val="90000"/>
              </a:lnSpc>
              <a:spcBef>
                <a:spcPct val="20000"/>
              </a:spcBef>
              <a:buSzPct val="90000"/>
              <a:buFont typeface="Arial" pitchFamily="34" charset="0"/>
              <a:buChar char="•"/>
            </a:pPr>
            <a:r>
              <a:rPr lang="en-US" sz="2040" dirty="0">
                <a:solidFill>
                  <a:srgbClr val="FFFFFF"/>
                </a:solidFill>
              </a:rPr>
              <a:t>Sites</a:t>
            </a:r>
          </a:p>
          <a:p>
            <a:pPr marL="276865" indent="-276865" defTabSz="932559">
              <a:lnSpc>
                <a:spcPct val="90000"/>
              </a:lnSpc>
              <a:spcBef>
                <a:spcPct val="20000"/>
              </a:spcBef>
              <a:buSzPct val="90000"/>
              <a:buFont typeface="Arial" pitchFamily="34" charset="0"/>
              <a:buChar char="•"/>
            </a:pPr>
            <a:r>
              <a:rPr lang="en-US" sz="2040" dirty="0">
                <a:solidFill>
                  <a:srgbClr val="FFFFFF"/>
                </a:solidFill>
              </a:rPr>
              <a:t>Managed paths</a:t>
            </a:r>
          </a:p>
          <a:p>
            <a:pPr marL="276865" indent="-276865" defTabSz="932559">
              <a:lnSpc>
                <a:spcPct val="90000"/>
              </a:lnSpc>
              <a:spcBef>
                <a:spcPct val="20000"/>
              </a:spcBef>
              <a:buSzPct val="90000"/>
              <a:buFont typeface="Arial" pitchFamily="34" charset="0"/>
              <a:buChar char="•"/>
            </a:pPr>
            <a:r>
              <a:rPr lang="en-US" sz="2040" dirty="0">
                <a:solidFill>
                  <a:srgbClr val="FFFFFF"/>
                </a:solidFill>
              </a:rPr>
              <a:t>Content types</a:t>
            </a:r>
          </a:p>
        </p:txBody>
      </p:sp>
      <p:sp>
        <p:nvSpPr>
          <p:cNvPr id="6" name="Rounded Rectangle 5"/>
          <p:cNvSpPr/>
          <p:nvPr/>
        </p:nvSpPr>
        <p:spPr bwMode="auto">
          <a:xfrm>
            <a:off x="1808664" y="1453928"/>
            <a:ext cx="1942924" cy="1077073"/>
          </a:xfrm>
          <a:prstGeom prst="roundRect">
            <a:avLst/>
          </a:prstGeom>
          <a:solidFill>
            <a:schemeClr val="accent2"/>
          </a:solidFill>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448" dirty="0">
                <a:solidFill>
                  <a:srgbClr val="FFFFFF"/>
                </a:solidFill>
              </a:rPr>
              <a:t>Content Cleanup</a:t>
            </a:r>
          </a:p>
        </p:txBody>
      </p:sp>
      <p:sp>
        <p:nvSpPr>
          <p:cNvPr id="10" name="Oval 9"/>
          <p:cNvSpPr/>
          <p:nvPr/>
        </p:nvSpPr>
        <p:spPr bwMode="auto">
          <a:xfrm>
            <a:off x="2041815" y="2514302"/>
            <a:ext cx="1554339" cy="1077073"/>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040" dirty="0">
                <a:solidFill>
                  <a:srgbClr val="FFFFFF"/>
                </a:solidFill>
              </a:rPr>
              <a:t>What</a:t>
            </a:r>
          </a:p>
        </p:txBody>
      </p:sp>
      <p:sp>
        <p:nvSpPr>
          <p:cNvPr id="13" name="TextBox 12"/>
          <p:cNvSpPr txBox="1"/>
          <p:nvPr/>
        </p:nvSpPr>
        <p:spPr>
          <a:xfrm flipH="1">
            <a:off x="1808664" y="3881399"/>
            <a:ext cx="2253725" cy="1280596"/>
          </a:xfrm>
          <a:prstGeom prst="rect">
            <a:avLst/>
          </a:prstGeom>
          <a:noFill/>
        </p:spPr>
        <p:txBody>
          <a:bodyPr wrap="square" lIns="0" tIns="0" rIns="0" bIns="0" rtlCol="0">
            <a:spAutoFit/>
          </a:bodyPr>
          <a:lstStyle/>
          <a:p>
            <a:pPr marL="276865" indent="-276865" defTabSz="932559">
              <a:lnSpc>
                <a:spcPct val="90000"/>
              </a:lnSpc>
              <a:spcBef>
                <a:spcPct val="20000"/>
              </a:spcBef>
              <a:buSzPct val="90000"/>
              <a:buFont typeface="Arial" pitchFamily="34" charset="0"/>
              <a:buChar char="•"/>
            </a:pPr>
            <a:r>
              <a:rPr lang="en-US" sz="2040" dirty="0">
                <a:solidFill>
                  <a:srgbClr val="FFFFFF"/>
                </a:solidFill>
              </a:rPr>
              <a:t>Exclusion criteria</a:t>
            </a:r>
          </a:p>
          <a:p>
            <a:pPr marL="276865" indent="-276865" defTabSz="932559">
              <a:lnSpc>
                <a:spcPct val="90000"/>
              </a:lnSpc>
              <a:spcBef>
                <a:spcPct val="20000"/>
              </a:spcBef>
              <a:buSzPct val="90000"/>
              <a:buFont typeface="Arial" pitchFamily="34" charset="0"/>
              <a:buChar char="•"/>
            </a:pPr>
            <a:r>
              <a:rPr lang="en-US" sz="2040" dirty="0">
                <a:solidFill>
                  <a:srgbClr val="FFFFFF"/>
                </a:solidFill>
              </a:rPr>
              <a:t>Inclusion criteria</a:t>
            </a:r>
          </a:p>
          <a:p>
            <a:pPr marL="276865" indent="-276865" defTabSz="932559">
              <a:lnSpc>
                <a:spcPct val="90000"/>
              </a:lnSpc>
              <a:spcBef>
                <a:spcPct val="20000"/>
              </a:spcBef>
              <a:buSzPct val="90000"/>
              <a:buFont typeface="Arial" pitchFamily="34" charset="0"/>
              <a:buChar char="•"/>
            </a:pPr>
            <a:r>
              <a:rPr lang="en-US" sz="2040" dirty="0">
                <a:solidFill>
                  <a:srgbClr val="FFFFFF"/>
                </a:solidFill>
              </a:rPr>
              <a:t>Everything in between</a:t>
            </a:r>
          </a:p>
        </p:txBody>
      </p:sp>
      <p:grpSp>
        <p:nvGrpSpPr>
          <p:cNvPr id="16" name="Group 15"/>
          <p:cNvGrpSpPr/>
          <p:nvPr/>
        </p:nvGrpSpPr>
        <p:grpSpPr>
          <a:xfrm>
            <a:off x="4557493" y="1453928"/>
            <a:ext cx="2893831" cy="5210995"/>
            <a:chOff x="5714999" y="1600200"/>
            <a:chExt cx="3102937" cy="4423965"/>
          </a:xfrm>
        </p:grpSpPr>
        <p:sp>
          <p:nvSpPr>
            <p:cNvPr id="7" name="Rounded Rectangle 6"/>
            <p:cNvSpPr/>
            <p:nvPr/>
          </p:nvSpPr>
          <p:spPr bwMode="auto">
            <a:xfrm>
              <a:off x="5996251" y="1600200"/>
              <a:ext cx="2059172" cy="914400"/>
            </a:xfrm>
            <a:prstGeom prst="roundRect">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448" dirty="0">
                  <a:solidFill>
                    <a:srgbClr val="FFFFFF"/>
                  </a:solidFill>
                </a:rPr>
                <a:t>Migration Tools</a:t>
              </a:r>
            </a:p>
          </p:txBody>
        </p:sp>
        <p:sp>
          <p:nvSpPr>
            <p:cNvPr id="11" name="Oval 10"/>
            <p:cNvSpPr/>
            <p:nvPr/>
          </p:nvSpPr>
          <p:spPr bwMode="auto">
            <a:xfrm>
              <a:off x="6263837" y="2502196"/>
              <a:ext cx="1524000" cy="914400"/>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040" dirty="0">
                  <a:solidFill>
                    <a:srgbClr val="FFFFFF"/>
                  </a:solidFill>
                </a:rPr>
                <a:t>How</a:t>
              </a:r>
            </a:p>
          </p:txBody>
        </p:sp>
        <p:sp>
          <p:nvSpPr>
            <p:cNvPr id="14" name="TextBox 13"/>
            <p:cNvSpPr txBox="1"/>
            <p:nvPr/>
          </p:nvSpPr>
          <p:spPr>
            <a:xfrm flipH="1">
              <a:off x="5714999" y="3675221"/>
              <a:ext cx="3102936" cy="1141538"/>
            </a:xfrm>
            <a:prstGeom prst="rect">
              <a:avLst/>
            </a:prstGeom>
            <a:noFill/>
          </p:spPr>
          <p:txBody>
            <a:bodyPr wrap="square" lIns="0" tIns="0" rIns="0" bIns="0" rtlCol="0">
              <a:spAutoFit/>
            </a:bodyPr>
            <a:lstStyle/>
            <a:p>
              <a:pPr defTabSz="932559">
                <a:lnSpc>
                  <a:spcPct val="90000"/>
                </a:lnSpc>
                <a:spcBef>
                  <a:spcPct val="20000"/>
                </a:spcBef>
                <a:buSzPct val="90000"/>
              </a:pPr>
              <a:r>
                <a:rPr lang="en-US" sz="2040" b="1" dirty="0">
                  <a:solidFill>
                    <a:srgbClr val="FFFFFF"/>
                  </a:solidFill>
                </a:rPr>
                <a:t>Small-midsize content</a:t>
              </a:r>
            </a:p>
            <a:p>
              <a:pPr marL="276865" indent="-276865" defTabSz="932559">
                <a:lnSpc>
                  <a:spcPct val="90000"/>
                </a:lnSpc>
                <a:spcBef>
                  <a:spcPct val="20000"/>
                </a:spcBef>
                <a:buSzPct val="90000"/>
                <a:buFont typeface="Arial" pitchFamily="34" charset="0"/>
                <a:buChar char="•"/>
              </a:pPr>
              <a:r>
                <a:rPr lang="en-US" sz="2040" dirty="0">
                  <a:solidFill>
                    <a:srgbClr val="FFFFFF"/>
                  </a:solidFill>
                </a:rPr>
                <a:t>File Explorer</a:t>
              </a:r>
            </a:p>
            <a:p>
              <a:pPr marL="276865" indent="-276865" defTabSz="932559">
                <a:lnSpc>
                  <a:spcPct val="90000"/>
                </a:lnSpc>
                <a:spcBef>
                  <a:spcPct val="20000"/>
                </a:spcBef>
                <a:buSzPct val="90000"/>
                <a:buFont typeface="Arial" pitchFamily="34" charset="0"/>
                <a:buChar char="•"/>
              </a:pPr>
              <a:r>
                <a:rPr lang="en-US" sz="2040" dirty="0">
                  <a:solidFill>
                    <a:srgbClr val="FFFFFF"/>
                  </a:solidFill>
                </a:rPr>
                <a:t>SharePoint Workspace</a:t>
              </a:r>
            </a:p>
            <a:p>
              <a:pPr marL="276865" indent="-276865" defTabSz="932559">
                <a:lnSpc>
                  <a:spcPct val="90000"/>
                </a:lnSpc>
                <a:spcBef>
                  <a:spcPct val="20000"/>
                </a:spcBef>
                <a:buSzPct val="90000"/>
                <a:buFont typeface="Arial" pitchFamily="34" charset="0"/>
                <a:buChar char="•"/>
              </a:pPr>
              <a:r>
                <a:rPr lang="en-US" sz="2040" dirty="0">
                  <a:solidFill>
                    <a:srgbClr val="FFFFFF"/>
                  </a:solidFill>
                </a:rPr>
                <a:t>Manual upload</a:t>
              </a:r>
            </a:p>
          </p:txBody>
        </p:sp>
        <p:sp>
          <p:nvSpPr>
            <p:cNvPr id="15" name="TextBox 14"/>
            <p:cNvSpPr txBox="1"/>
            <p:nvPr/>
          </p:nvSpPr>
          <p:spPr>
            <a:xfrm flipH="1">
              <a:off x="5714999" y="5181600"/>
              <a:ext cx="3102937" cy="842565"/>
            </a:xfrm>
            <a:prstGeom prst="rect">
              <a:avLst/>
            </a:prstGeom>
            <a:noFill/>
          </p:spPr>
          <p:txBody>
            <a:bodyPr wrap="square" lIns="0" tIns="0" rIns="0" bIns="0" rtlCol="0">
              <a:spAutoFit/>
            </a:bodyPr>
            <a:lstStyle/>
            <a:p>
              <a:pPr defTabSz="932559">
                <a:lnSpc>
                  <a:spcPct val="90000"/>
                </a:lnSpc>
                <a:spcBef>
                  <a:spcPct val="20000"/>
                </a:spcBef>
                <a:buSzPct val="90000"/>
              </a:pPr>
              <a:r>
                <a:rPr lang="en-US" sz="2040" b="1" dirty="0">
                  <a:solidFill>
                    <a:srgbClr val="FFFFFF"/>
                  </a:solidFill>
                </a:rPr>
                <a:t>Large-scale content</a:t>
              </a:r>
            </a:p>
            <a:p>
              <a:pPr marL="276865" indent="-276865" defTabSz="932559">
                <a:lnSpc>
                  <a:spcPct val="90000"/>
                </a:lnSpc>
                <a:spcBef>
                  <a:spcPct val="20000"/>
                </a:spcBef>
                <a:buSzPct val="90000"/>
                <a:buFont typeface="Arial" pitchFamily="34" charset="0"/>
                <a:buChar char="•"/>
              </a:pPr>
              <a:r>
                <a:rPr lang="en-US" sz="2040" dirty="0">
                  <a:solidFill>
                    <a:srgbClr val="FFFFFF"/>
                  </a:solidFill>
                </a:rPr>
                <a:t>Staging environment</a:t>
              </a:r>
            </a:p>
            <a:p>
              <a:pPr marL="276865" indent="-276865" defTabSz="932559">
                <a:lnSpc>
                  <a:spcPct val="90000"/>
                </a:lnSpc>
                <a:spcBef>
                  <a:spcPct val="20000"/>
                </a:spcBef>
                <a:buSzPct val="90000"/>
                <a:buFont typeface="Arial" pitchFamily="34" charset="0"/>
                <a:buChar char="•"/>
              </a:pPr>
              <a:r>
                <a:rPr lang="en-US" sz="2040" dirty="0">
                  <a:solidFill>
                    <a:srgbClr val="FFFFFF"/>
                  </a:solidFill>
                </a:rPr>
                <a:t>Third-party tools</a:t>
              </a:r>
            </a:p>
          </p:txBody>
        </p:sp>
      </p:grpSp>
    </p:spTree>
    <p:extLst>
      <p:ext uri="{BB962C8B-B14F-4D97-AF65-F5344CB8AC3E}">
        <p14:creationId xmlns:p14="http://schemas.microsoft.com/office/powerpoint/2010/main" val="3426651184"/>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0"/>
          </p:nvPr>
        </p:nvSpPr>
        <p:spPr>
          <a:xfrm>
            <a:off x="274638" y="1212850"/>
            <a:ext cx="11887200" cy="3447098"/>
          </a:xfrm>
        </p:spPr>
        <p:txBody>
          <a:bodyPr/>
          <a:lstStyle/>
          <a:p>
            <a:r>
              <a:rPr lang="en-US" dirty="0" smtClean="0"/>
              <a:t>Prepare the platform</a:t>
            </a:r>
          </a:p>
          <a:p>
            <a:r>
              <a:rPr lang="en-US" dirty="0" smtClean="0"/>
              <a:t>Assess the current environment</a:t>
            </a:r>
          </a:p>
          <a:p>
            <a:r>
              <a:rPr lang="en-US" dirty="0" smtClean="0"/>
              <a:t>Prepare content for migration</a:t>
            </a:r>
          </a:p>
          <a:p>
            <a:r>
              <a:rPr lang="en-US" dirty="0" smtClean="0"/>
              <a:t>Prepare applications for migration</a:t>
            </a:r>
          </a:p>
          <a:p>
            <a:r>
              <a:rPr lang="en-US" dirty="0" smtClean="0"/>
              <a:t>Migrate the content</a:t>
            </a:r>
            <a:endParaRPr lang="en-US" dirty="0"/>
          </a:p>
        </p:txBody>
      </p:sp>
      <p:sp>
        <p:nvSpPr>
          <p:cNvPr id="2" name="Title 1"/>
          <p:cNvSpPr>
            <a:spLocks noGrp="1"/>
          </p:cNvSpPr>
          <p:nvPr>
            <p:ph type="title"/>
          </p:nvPr>
        </p:nvSpPr>
        <p:spPr/>
        <p:txBody>
          <a:bodyPr/>
          <a:lstStyle/>
          <a:p>
            <a:r>
              <a:rPr lang="en-US" smtClean="0"/>
              <a:t>Agenda</a:t>
            </a:r>
            <a:endParaRPr lang="en-US" dirty="0"/>
          </a:p>
        </p:txBody>
      </p:sp>
    </p:spTree>
    <p:extLst>
      <p:ext uri="{BB962C8B-B14F-4D97-AF65-F5344CB8AC3E}">
        <p14:creationId xmlns:p14="http://schemas.microsoft.com/office/powerpoint/2010/main" val="2299970963"/>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dirty="0" smtClean="0"/>
              <a:t>Choosing the </a:t>
            </a:r>
            <a:r>
              <a:rPr lang="en-US" dirty="0" smtClean="0"/>
              <a:t>Migration</a:t>
            </a:r>
            <a:r>
              <a:rPr lang="fi-FI" dirty="0" smtClean="0"/>
              <a:t> </a:t>
            </a:r>
            <a:r>
              <a:rPr lang="en-US" dirty="0" smtClean="0"/>
              <a:t>Approach</a:t>
            </a:r>
            <a:endParaRPr lang="en-US" dirty="0"/>
          </a:p>
        </p:txBody>
      </p:sp>
      <p:sp>
        <p:nvSpPr>
          <p:cNvPr id="4" name="Rectangle 3"/>
          <p:cNvSpPr/>
          <p:nvPr/>
        </p:nvSpPr>
        <p:spPr bwMode="auto">
          <a:xfrm>
            <a:off x="1867784" y="1093397"/>
            <a:ext cx="2661958" cy="5026394"/>
          </a:xfrm>
          <a:prstGeom prst="rect">
            <a:avLst/>
          </a:prstGeom>
          <a:noFill/>
          <a:ln cmpd="thinThick">
            <a:solidFill>
              <a:schemeClr val="accent6"/>
            </a:solidFill>
            <a:headEnd type="none" w="med" len="med"/>
            <a:tailEnd type="none" w="med" len="med"/>
          </a:ln>
          <a:effectLst>
            <a:outerShdw blurRad="50800" dist="38100" dir="2700000" algn="tl" rotWithShape="0">
              <a:prstClr val="black">
                <a:alpha val="40000"/>
              </a:prstClr>
            </a:outerShdw>
          </a:effectLst>
          <a:scene3d>
            <a:camera prst="orthographicFront">
              <a:rot lat="0" lon="0" rev="0"/>
            </a:camera>
            <a:lightRig rig="balanced" dir="t"/>
          </a:scene3d>
          <a:sp3d prstMaterial="matte">
            <a:bevelT/>
            <a:contourClr>
              <a:schemeClr val="accent1">
                <a:satMod val="300000"/>
              </a:schemeClr>
            </a:contourClr>
          </a:sp3d>
        </p:spPr>
        <p:style>
          <a:lnRef idx="0">
            <a:schemeClr val="accent1"/>
          </a:lnRef>
          <a:fillRef idx="3">
            <a:schemeClr val="accent1"/>
          </a:fillRef>
          <a:effectRef idx="3">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88000">
                    <a:srgbClr val="FFFFFF"/>
                  </a:gs>
                </a:gsLst>
                <a:lin ang="5400000" scaled="0"/>
              </a:gradFill>
            </a:endParaRPr>
          </a:p>
        </p:txBody>
      </p:sp>
      <p:sp>
        <p:nvSpPr>
          <p:cNvPr id="5" name="Rectangle 4"/>
          <p:cNvSpPr/>
          <p:nvPr/>
        </p:nvSpPr>
        <p:spPr bwMode="auto">
          <a:xfrm>
            <a:off x="4849860" y="1093397"/>
            <a:ext cx="2661958" cy="5026394"/>
          </a:xfrm>
          <a:prstGeom prst="rect">
            <a:avLst/>
          </a:prstGeom>
          <a:noFill/>
          <a:ln cmpd="thinThick">
            <a:solidFill>
              <a:schemeClr val="accent6"/>
            </a:solidFill>
            <a:headEnd type="none" w="med" len="med"/>
            <a:tailEnd type="none" w="med" len="med"/>
          </a:ln>
          <a:effectLst>
            <a:outerShdw blurRad="50800" dist="38100" dir="2700000" algn="tl" rotWithShape="0">
              <a:prstClr val="black">
                <a:alpha val="40000"/>
              </a:prstClr>
            </a:outerShdw>
          </a:effectLst>
          <a:scene3d>
            <a:camera prst="orthographicFront">
              <a:rot lat="0" lon="0" rev="0"/>
            </a:camera>
            <a:lightRig rig="balanced" dir="t"/>
          </a:scene3d>
          <a:sp3d prstMaterial="matte">
            <a:bevelT/>
            <a:contourClr>
              <a:schemeClr val="accent1">
                <a:satMod val="300000"/>
              </a:schemeClr>
            </a:contourClr>
          </a:sp3d>
        </p:spPr>
        <p:style>
          <a:lnRef idx="0">
            <a:schemeClr val="accent1"/>
          </a:lnRef>
          <a:fillRef idx="3">
            <a:schemeClr val="accent1"/>
          </a:fillRef>
          <a:effectRef idx="3">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88000">
                    <a:srgbClr val="FFFFFF"/>
                  </a:gs>
                </a:gsLst>
                <a:lin ang="5400000" scaled="0"/>
              </a:gradFill>
            </a:endParaRPr>
          </a:p>
        </p:txBody>
      </p:sp>
      <p:sp>
        <p:nvSpPr>
          <p:cNvPr id="6" name="Rectangle 5"/>
          <p:cNvSpPr/>
          <p:nvPr/>
        </p:nvSpPr>
        <p:spPr bwMode="auto">
          <a:xfrm>
            <a:off x="7831936" y="1093397"/>
            <a:ext cx="2661958" cy="5026394"/>
          </a:xfrm>
          <a:prstGeom prst="rect">
            <a:avLst/>
          </a:prstGeom>
          <a:noFill/>
          <a:ln cmpd="thinThick">
            <a:solidFill>
              <a:schemeClr val="accent6"/>
            </a:solidFill>
            <a:headEnd type="none" w="med" len="med"/>
            <a:tailEnd type="none" w="med" len="med"/>
          </a:ln>
          <a:effectLst>
            <a:outerShdw blurRad="50800" dist="38100" dir="2700000" algn="tl" rotWithShape="0">
              <a:prstClr val="black">
                <a:alpha val="40000"/>
              </a:prstClr>
            </a:outerShdw>
          </a:effectLst>
          <a:scene3d>
            <a:camera prst="orthographicFront">
              <a:rot lat="0" lon="0" rev="0"/>
            </a:camera>
            <a:lightRig rig="balanced" dir="t"/>
          </a:scene3d>
          <a:sp3d prstMaterial="matte">
            <a:bevelT/>
            <a:contourClr>
              <a:schemeClr val="accent1">
                <a:satMod val="300000"/>
              </a:schemeClr>
            </a:contourClr>
          </a:sp3d>
        </p:spPr>
        <p:style>
          <a:lnRef idx="0">
            <a:schemeClr val="accent1"/>
          </a:lnRef>
          <a:fillRef idx="3">
            <a:schemeClr val="accent1"/>
          </a:fillRef>
          <a:effectRef idx="3">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88000">
                    <a:srgbClr val="FFFFFF"/>
                  </a:gs>
                </a:gsLst>
                <a:lin ang="5400000" scaled="0"/>
              </a:gradFill>
            </a:endParaRPr>
          </a:p>
        </p:txBody>
      </p:sp>
      <p:pic>
        <p:nvPicPr>
          <p:cNvPr id="2050" name="Picture 2" descr="C:\Users\Public\Documents\MS Graphics\WINDOWS VISTA ICONS\Shared Task users sharing.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42632" y="1194033"/>
            <a:ext cx="2486942" cy="2486942"/>
          </a:xfrm>
          <a:prstGeom prst="rect">
            <a:avLst/>
          </a:prstGeom>
          <a:noFill/>
          <a:extLst>
            <a:ext uri="{909E8E84-426E-40DD-AFC4-6F175D3DCCD1}">
              <a14:hiddenFill xmlns:a14="http://schemas.microsoft.com/office/drawing/2010/main">
                <a:solidFill>
                  <a:srgbClr val="FFFFFF"/>
                </a:solidFill>
              </a14:hiddenFill>
            </a:ext>
          </a:extLst>
        </p:spPr>
      </p:pic>
      <p:grpSp>
        <p:nvGrpSpPr>
          <p:cNvPr id="8" name="Group 7"/>
          <p:cNvGrpSpPr/>
          <p:nvPr/>
        </p:nvGrpSpPr>
        <p:grpSpPr>
          <a:xfrm>
            <a:off x="5879686" y="1315466"/>
            <a:ext cx="602306" cy="2244077"/>
            <a:chOff x="-1525587" y="2227127"/>
            <a:chExt cx="590550" cy="2200275"/>
          </a:xfrm>
        </p:grpSpPr>
        <p:pic>
          <p:nvPicPr>
            <p:cNvPr id="2051" name="Picture 3" descr="C:\Users\Public\Documents\MS Graphics\WINDOWS SERVER ICONS\Wrench tools.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2400000">
              <a:off x="-1525587" y="2227127"/>
              <a:ext cx="590550" cy="2200275"/>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C:\Users\Public\Documents\MS Graphics\WINDOWS SERVER ICONS\Screw Driver screwdriver tools.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2400000">
              <a:off x="-1358899" y="2260464"/>
              <a:ext cx="257175" cy="2133600"/>
            </a:xfrm>
            <a:prstGeom prst="rect">
              <a:avLst/>
            </a:prstGeom>
            <a:noFill/>
            <a:extLst>
              <a:ext uri="{909E8E84-426E-40DD-AFC4-6F175D3DCCD1}">
                <a14:hiddenFill xmlns:a14="http://schemas.microsoft.com/office/drawing/2010/main">
                  <a:solidFill>
                    <a:srgbClr val="FFFFFF"/>
                  </a:solidFill>
                </a14:hiddenFill>
              </a:ext>
            </a:extLst>
          </p:spPr>
        </p:pic>
      </p:grpSp>
      <p:pic>
        <p:nvPicPr>
          <p:cNvPr id="2053" name="Picture 5" descr="C:\Users\Public\Documents\MS Graphics\WINDOWS VISTA ICONS\Search Documents.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955904" y="1194645"/>
            <a:ext cx="2485718" cy="2485718"/>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1955904" y="4129717"/>
            <a:ext cx="2485718" cy="872064"/>
          </a:xfrm>
          <a:prstGeom prst="rect">
            <a:avLst/>
          </a:prstGeom>
          <a:noFill/>
        </p:spPr>
        <p:txBody>
          <a:bodyPr wrap="square" rtlCol="0">
            <a:spAutoFit/>
          </a:bodyPr>
          <a:lstStyle/>
          <a:p>
            <a:pPr>
              <a:lnSpc>
                <a:spcPct val="90000"/>
              </a:lnSpc>
            </a:pPr>
            <a:r>
              <a:rPr lang="en-US" sz="1836" dirty="0">
                <a:solidFill>
                  <a:srgbClr val="FFFFFF"/>
                </a:solidFill>
              </a:rPr>
              <a:t>Self-service migration</a:t>
            </a:r>
            <a:br>
              <a:rPr lang="en-US" sz="1836" dirty="0">
                <a:solidFill>
                  <a:srgbClr val="FFFFFF"/>
                </a:solidFill>
              </a:rPr>
            </a:br>
            <a:endParaRPr lang="en-US" sz="1836" dirty="0">
              <a:solidFill>
                <a:srgbClr val="FFFFFF"/>
              </a:solidFill>
            </a:endParaRPr>
          </a:p>
          <a:p>
            <a:pPr marL="466298" indent="-466298">
              <a:lnSpc>
                <a:spcPct val="90000"/>
              </a:lnSpc>
              <a:buFont typeface="Arial" pitchFamily="34" charset="0"/>
              <a:buChar char="•"/>
            </a:pPr>
            <a:r>
              <a:rPr lang="en-US" sz="1836" dirty="0">
                <a:solidFill>
                  <a:srgbClr val="FFFFFF"/>
                </a:solidFill>
              </a:rPr>
              <a:t>Manually</a:t>
            </a:r>
          </a:p>
        </p:txBody>
      </p:sp>
      <p:sp>
        <p:nvSpPr>
          <p:cNvPr id="14" name="TextBox 13"/>
          <p:cNvSpPr txBox="1"/>
          <p:nvPr/>
        </p:nvSpPr>
        <p:spPr>
          <a:xfrm>
            <a:off x="4996777" y="4129717"/>
            <a:ext cx="2485718" cy="1109278"/>
          </a:xfrm>
          <a:prstGeom prst="rect">
            <a:avLst/>
          </a:prstGeom>
          <a:noFill/>
        </p:spPr>
        <p:txBody>
          <a:bodyPr wrap="square" rtlCol="0">
            <a:spAutoFit/>
          </a:bodyPr>
          <a:lstStyle/>
          <a:p>
            <a:pPr>
              <a:lnSpc>
                <a:spcPct val="90000"/>
              </a:lnSpc>
            </a:pPr>
            <a:r>
              <a:rPr lang="en-US" sz="1836" dirty="0">
                <a:solidFill>
                  <a:srgbClr val="FFFFFF"/>
                </a:solidFill>
              </a:rPr>
              <a:t>Tools-based migration</a:t>
            </a:r>
            <a:br>
              <a:rPr lang="en-US" sz="1836" dirty="0">
                <a:solidFill>
                  <a:srgbClr val="FFFFFF"/>
                </a:solidFill>
              </a:rPr>
            </a:br>
            <a:endParaRPr lang="en-US" sz="1836" dirty="0">
              <a:solidFill>
                <a:srgbClr val="FFFFFF"/>
              </a:solidFill>
            </a:endParaRPr>
          </a:p>
          <a:p>
            <a:pPr marL="466298" indent="-466298">
              <a:lnSpc>
                <a:spcPct val="90000"/>
              </a:lnSpc>
              <a:buFont typeface="Arial" pitchFamily="34" charset="0"/>
              <a:buChar char="•"/>
            </a:pPr>
            <a:r>
              <a:rPr lang="en-US" sz="1836" dirty="0">
                <a:solidFill>
                  <a:srgbClr val="FFFFFF"/>
                </a:solidFill>
              </a:rPr>
              <a:t>Manually using tools</a:t>
            </a:r>
          </a:p>
        </p:txBody>
      </p:sp>
      <p:sp>
        <p:nvSpPr>
          <p:cNvPr id="15" name="TextBox 14"/>
          <p:cNvSpPr txBox="1"/>
          <p:nvPr/>
        </p:nvSpPr>
        <p:spPr>
          <a:xfrm>
            <a:off x="8008176" y="4129717"/>
            <a:ext cx="2485718" cy="1390659"/>
          </a:xfrm>
          <a:prstGeom prst="rect">
            <a:avLst/>
          </a:prstGeom>
          <a:noFill/>
        </p:spPr>
        <p:txBody>
          <a:bodyPr wrap="square" rtlCol="0">
            <a:spAutoFit/>
          </a:bodyPr>
          <a:lstStyle/>
          <a:p>
            <a:pPr>
              <a:lnSpc>
                <a:spcPct val="90000"/>
              </a:lnSpc>
            </a:pPr>
            <a:r>
              <a:rPr lang="en-US" sz="1836" dirty="0">
                <a:solidFill>
                  <a:srgbClr val="FFFFFF"/>
                </a:solidFill>
              </a:rPr>
              <a:t>Complex migration </a:t>
            </a:r>
            <a:br>
              <a:rPr lang="en-US" sz="1836" dirty="0">
                <a:solidFill>
                  <a:srgbClr val="FFFFFF"/>
                </a:solidFill>
              </a:rPr>
            </a:br>
            <a:endParaRPr lang="en-US" sz="1836" dirty="0">
              <a:solidFill>
                <a:srgbClr val="FFFFFF"/>
              </a:solidFill>
            </a:endParaRPr>
          </a:p>
          <a:p>
            <a:pPr marL="466298" indent="-466298">
              <a:lnSpc>
                <a:spcPct val="90000"/>
              </a:lnSpc>
              <a:buFont typeface="Arial" pitchFamily="34" charset="0"/>
              <a:buChar char="•"/>
            </a:pPr>
            <a:r>
              <a:rPr lang="en-US" sz="1836" dirty="0">
                <a:solidFill>
                  <a:srgbClr val="FFFFFF"/>
                </a:solidFill>
              </a:rPr>
              <a:t>Includes custom code</a:t>
            </a:r>
          </a:p>
          <a:p>
            <a:pPr marL="466298" indent="-466298">
              <a:lnSpc>
                <a:spcPct val="90000"/>
              </a:lnSpc>
              <a:buFont typeface="Arial" pitchFamily="34" charset="0"/>
              <a:buChar char="•"/>
            </a:pPr>
            <a:r>
              <a:rPr lang="en-GB" sz="1836" dirty="0">
                <a:solidFill>
                  <a:srgbClr val="FFFFFF"/>
                </a:solidFill>
              </a:rPr>
              <a:t>Involve experts</a:t>
            </a:r>
            <a:endParaRPr lang="en-US" sz="1836" dirty="0">
              <a:solidFill>
                <a:srgbClr val="FFFFFF"/>
              </a:solidFill>
            </a:endParaRPr>
          </a:p>
        </p:txBody>
      </p:sp>
    </p:spTree>
    <p:extLst>
      <p:ext uri="{BB962C8B-B14F-4D97-AF65-F5344CB8AC3E}">
        <p14:creationId xmlns:p14="http://schemas.microsoft.com/office/powerpoint/2010/main" val="1128249389"/>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6" name="Group 5"/>
          <p:cNvGrpSpPr/>
          <p:nvPr/>
        </p:nvGrpSpPr>
        <p:grpSpPr>
          <a:xfrm>
            <a:off x="5886079" y="4901920"/>
            <a:ext cx="301153" cy="1122039"/>
            <a:chOff x="-1525587" y="2227127"/>
            <a:chExt cx="590550" cy="2200275"/>
          </a:xfrm>
        </p:grpSpPr>
        <p:pic>
          <p:nvPicPr>
            <p:cNvPr id="7" name="Picture 3" descr="C:\Users\Public\Documents\MS Graphics\WINDOWS SERVER ICONS\Wrench tools.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400000">
              <a:off x="-1525587" y="2227127"/>
              <a:ext cx="590550" cy="220027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C:\Users\Public\Documents\MS Graphics\WINDOWS SERVER ICONS\Screw Driver screwdriver tools.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2400000">
              <a:off x="-1358899" y="2260464"/>
              <a:ext cx="257175" cy="2133600"/>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Title 2"/>
          <p:cNvSpPr>
            <a:spLocks noGrp="1"/>
          </p:cNvSpPr>
          <p:nvPr>
            <p:ph type="title"/>
          </p:nvPr>
        </p:nvSpPr>
        <p:spPr/>
        <p:txBody>
          <a:bodyPr/>
          <a:lstStyle/>
          <a:p>
            <a:r>
              <a:rPr lang="en-US" dirty="0" smtClean="0"/>
              <a:t>Choosing the Right Migration Tools</a:t>
            </a:r>
            <a:endParaRPr lang="en-US" dirty="0"/>
          </a:p>
        </p:txBody>
      </p:sp>
      <p:sp>
        <p:nvSpPr>
          <p:cNvPr id="2" name="Content Placeholder 1"/>
          <p:cNvSpPr>
            <a:spLocks noGrp="1"/>
          </p:cNvSpPr>
          <p:nvPr>
            <p:ph type="body" sz="quarter" idx="10"/>
          </p:nvPr>
        </p:nvSpPr>
        <p:spPr>
          <a:xfrm>
            <a:off x="274638" y="1212850"/>
            <a:ext cx="11887200" cy="3717941"/>
          </a:xfrm>
          <a:prstGeom prst="rect">
            <a:avLst/>
          </a:prstGeom>
        </p:spPr>
        <p:txBody>
          <a:bodyPr/>
          <a:lstStyle/>
          <a:p>
            <a:r>
              <a:rPr lang="fi-FI" dirty="0" smtClean="0"/>
              <a:t>Many good tools available </a:t>
            </a:r>
          </a:p>
          <a:p>
            <a:r>
              <a:rPr lang="en-US" dirty="0" smtClean="0"/>
              <a:t>No </a:t>
            </a:r>
            <a:r>
              <a:rPr lang="fi-FI" dirty="0" smtClean="0"/>
              <a:t>single </a:t>
            </a:r>
            <a:r>
              <a:rPr dirty="0" smtClean="0"/>
              <a:t>tool </a:t>
            </a:r>
            <a:r>
              <a:rPr lang="fi-FI" dirty="0" smtClean="0"/>
              <a:t>that meets all migration needs</a:t>
            </a:r>
            <a:endParaRPr dirty="0" smtClean="0"/>
          </a:p>
          <a:p>
            <a:r>
              <a:rPr dirty="0" smtClean="0"/>
              <a:t>Things to look for</a:t>
            </a:r>
            <a:r>
              <a:rPr lang="en-GB" dirty="0" smtClean="0"/>
              <a:t>:</a:t>
            </a:r>
            <a:endParaRPr dirty="0" smtClean="0"/>
          </a:p>
          <a:p>
            <a:pPr lvl="1"/>
            <a:r>
              <a:rPr dirty="0" smtClean="0"/>
              <a:t>Feature set</a:t>
            </a:r>
          </a:p>
          <a:p>
            <a:pPr lvl="1"/>
            <a:r>
              <a:rPr dirty="0" smtClean="0"/>
              <a:t>Server footprint</a:t>
            </a:r>
          </a:p>
          <a:p>
            <a:pPr lvl="1"/>
            <a:r>
              <a:rPr dirty="0" smtClean="0"/>
              <a:t>Licensing costs</a:t>
            </a:r>
          </a:p>
          <a:p>
            <a:pPr lvl="1"/>
            <a:r>
              <a:rPr dirty="0" smtClean="0"/>
              <a:t>Stand</a:t>
            </a:r>
            <a:r>
              <a:rPr lang="en-GB" dirty="0" smtClean="0"/>
              <a:t>-</a:t>
            </a:r>
            <a:r>
              <a:rPr dirty="0" smtClean="0"/>
              <a:t>alone tool </a:t>
            </a:r>
            <a:r>
              <a:rPr lang="fi-FI" dirty="0" smtClean="0"/>
              <a:t>or</a:t>
            </a:r>
            <a:r>
              <a:rPr dirty="0" smtClean="0"/>
              <a:t> tool and consulting</a:t>
            </a:r>
          </a:p>
        </p:txBody>
      </p:sp>
      <p:pic>
        <p:nvPicPr>
          <p:cNvPr id="3074" name="Picture 2" descr="C:\Users\Public\Documents\MS Graphics\PAG_icon library\Server s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86839" y="5153446"/>
            <a:ext cx="1105050" cy="1620741"/>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C:\Users\Public\Documents\MS Graphics\PAG_icon library\Server Content Management.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036079" y="5153446"/>
            <a:ext cx="1100760" cy="1625108"/>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C:\Users\Public\Documents\MS Graphics\PAG_icon library\User green.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610133" y="5615306"/>
            <a:ext cx="351415" cy="474885"/>
          </a:xfrm>
          <a:prstGeom prst="rect">
            <a:avLst/>
          </a:prstGeom>
          <a:noFill/>
          <a:extLst>
            <a:ext uri="{909E8E84-426E-40DD-AFC4-6F175D3DCCD1}">
              <a14:hiddenFill xmlns:a14="http://schemas.microsoft.com/office/drawing/2010/main">
                <a:solidFill>
                  <a:srgbClr val="FFFFFF"/>
                </a:solidFill>
              </a14:hiddenFill>
            </a:ext>
          </a:extLst>
        </p:spPr>
      </p:pic>
      <p:pic>
        <p:nvPicPr>
          <p:cNvPr id="3077" name="Picture 5" descr="C:\Users\Public\Documents\MS Graphics\PAG_icon library\XP icon my documents.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529540" y="5565649"/>
            <a:ext cx="512601" cy="574201"/>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C:\Users\Public\Documents\MS Graphics\PAG_icon library\XP icon my pictures.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525141" y="5556849"/>
            <a:ext cx="521400" cy="591800"/>
          </a:xfrm>
          <a:prstGeom prst="rect">
            <a:avLst/>
          </a:prstGeom>
          <a:noFill/>
          <a:extLst>
            <a:ext uri="{909E8E84-426E-40DD-AFC4-6F175D3DCCD1}">
              <a14:hiddenFill xmlns:a14="http://schemas.microsoft.com/office/drawing/2010/main">
                <a:solidFill>
                  <a:srgbClr val="FFFFFF"/>
                </a:solidFill>
              </a14:hiddenFill>
            </a:ext>
          </a:extLst>
        </p:spPr>
      </p:pic>
      <p:pic>
        <p:nvPicPr>
          <p:cNvPr id="3079" name="Picture 7" descr="C:\Users\Public\Documents\MS Graphics\PAG_icon library\XP icon my videos.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492141" y="5556849"/>
            <a:ext cx="587400" cy="591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7095737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3076"/>
                                        </p:tgtEl>
                                        <p:attrNameLst>
                                          <p:attrName>style.visibility</p:attrName>
                                        </p:attrNameLst>
                                      </p:cBhvr>
                                      <p:to>
                                        <p:strVal val="visible"/>
                                      </p:to>
                                    </p:set>
                                  </p:childTnLst>
                                </p:cTn>
                              </p:par>
                            </p:childTnLst>
                          </p:cTn>
                        </p:par>
                        <p:par>
                          <p:cTn id="7" fill="hold">
                            <p:stCondLst>
                              <p:cond delay="0"/>
                            </p:stCondLst>
                            <p:childTnLst>
                              <p:par>
                                <p:cTn id="8" presetID="44" presetClass="path" presetSubtype="0" accel="50000" decel="50000" fill="hold" nodeType="afterEffect">
                                  <p:stCondLst>
                                    <p:cond delay="0"/>
                                  </p:stCondLst>
                                  <p:childTnLst>
                                    <p:animMotion origin="layout" path="M -2.5E-6 -0.02382 L 0.14323 -0.07191 C 0.17327 -0.08232 0.21806 -0.08786 0.26493 -0.08786 C 0.31841 -0.08786 0.36111 -0.08232 0.39115 -0.07191 L 0.53455 -0.02382 " pathEditMode="relative" rAng="0" ptsTypes="FffFF">
                                      <p:cBhvr>
                                        <p:cTn id="9" dur="3000" fill="hold"/>
                                        <p:tgtEl>
                                          <p:spTgt spid="3076"/>
                                        </p:tgtEl>
                                        <p:attrNameLst>
                                          <p:attrName>ppt_x</p:attrName>
                                          <p:attrName>ppt_y</p:attrName>
                                        </p:attrNameLst>
                                      </p:cBhvr>
                                      <p:rCtr x="26719" y="-3214"/>
                                    </p:animMotion>
                                  </p:childTnLst>
                                </p:cTn>
                              </p:par>
                            </p:childTnLst>
                          </p:cTn>
                        </p:par>
                        <p:par>
                          <p:cTn id="10" fill="hold">
                            <p:stCondLst>
                              <p:cond delay="3000"/>
                            </p:stCondLst>
                            <p:childTnLst>
                              <p:par>
                                <p:cTn id="11" presetID="10" presetClass="exit" presetSubtype="0" fill="hold" nodeType="afterEffect">
                                  <p:stCondLst>
                                    <p:cond delay="0"/>
                                  </p:stCondLst>
                                  <p:childTnLst>
                                    <p:animEffect transition="out" filter="fade">
                                      <p:cBhvr>
                                        <p:cTn id="12" dur="500"/>
                                        <p:tgtEl>
                                          <p:spTgt spid="3076"/>
                                        </p:tgtEl>
                                      </p:cBhvr>
                                    </p:animEffect>
                                    <p:set>
                                      <p:cBhvr>
                                        <p:cTn id="13" dur="1" fill="hold">
                                          <p:stCondLst>
                                            <p:cond delay="499"/>
                                          </p:stCondLst>
                                        </p:cTn>
                                        <p:tgtEl>
                                          <p:spTgt spid="3076"/>
                                        </p:tgtEl>
                                        <p:attrNameLst>
                                          <p:attrName>style.visibility</p:attrName>
                                        </p:attrNameLst>
                                      </p:cBhvr>
                                      <p:to>
                                        <p:strVal val="hidden"/>
                                      </p:to>
                                    </p:set>
                                  </p:childTnLst>
                                </p:cTn>
                              </p:par>
                            </p:childTnLst>
                          </p:cTn>
                        </p:par>
                        <p:par>
                          <p:cTn id="14" fill="hold">
                            <p:stCondLst>
                              <p:cond delay="3500"/>
                            </p:stCondLst>
                            <p:childTnLst>
                              <p:par>
                                <p:cTn id="15" presetID="1" presetClass="entr" presetSubtype="0" fill="hold" nodeType="afterEffect">
                                  <p:stCondLst>
                                    <p:cond delay="0"/>
                                  </p:stCondLst>
                                  <p:childTnLst>
                                    <p:set>
                                      <p:cBhvr>
                                        <p:cTn id="16" dur="1" fill="hold">
                                          <p:stCondLst>
                                            <p:cond delay="0"/>
                                          </p:stCondLst>
                                        </p:cTn>
                                        <p:tgtEl>
                                          <p:spTgt spid="3079"/>
                                        </p:tgtEl>
                                        <p:attrNameLst>
                                          <p:attrName>style.visibility</p:attrName>
                                        </p:attrNameLst>
                                      </p:cBhvr>
                                      <p:to>
                                        <p:strVal val="visible"/>
                                      </p:to>
                                    </p:set>
                                  </p:childTnLst>
                                </p:cTn>
                              </p:par>
                            </p:childTnLst>
                          </p:cTn>
                        </p:par>
                        <p:par>
                          <p:cTn id="17" fill="hold">
                            <p:stCondLst>
                              <p:cond delay="3500"/>
                            </p:stCondLst>
                            <p:childTnLst>
                              <p:par>
                                <p:cTn id="18" presetID="44" presetClass="path" presetSubtype="0" accel="50000" decel="50000" fill="hold" nodeType="afterEffect">
                                  <p:stCondLst>
                                    <p:cond delay="0"/>
                                  </p:stCondLst>
                                  <p:childTnLst>
                                    <p:animMotion origin="layout" path="M -2.5E-6 -0.02613 L 0.14618 -0.07653 C 0.17691 -0.08786 0.22275 -0.09364 0.27049 -0.09364 C 0.32518 -0.09364 0.36858 -0.08786 0.39931 -0.07653 L 0.54584 -0.02613 " pathEditMode="relative" rAng="0" ptsTypes="FffFF">
                                      <p:cBhvr>
                                        <p:cTn id="19" dur="2000" fill="hold"/>
                                        <p:tgtEl>
                                          <p:spTgt spid="3079"/>
                                        </p:tgtEl>
                                        <p:attrNameLst>
                                          <p:attrName>ppt_x</p:attrName>
                                          <p:attrName>ppt_y</p:attrName>
                                        </p:attrNameLst>
                                      </p:cBhvr>
                                      <p:rCtr x="27292" y="-3376"/>
                                    </p:animMotion>
                                  </p:childTnLst>
                                </p:cTn>
                              </p:par>
                            </p:childTnLst>
                          </p:cTn>
                        </p:par>
                        <p:par>
                          <p:cTn id="20" fill="hold">
                            <p:stCondLst>
                              <p:cond delay="5500"/>
                            </p:stCondLst>
                            <p:childTnLst>
                              <p:par>
                                <p:cTn id="21" presetID="10" presetClass="exit" presetSubtype="0" fill="hold" nodeType="afterEffect">
                                  <p:stCondLst>
                                    <p:cond delay="0"/>
                                  </p:stCondLst>
                                  <p:childTnLst>
                                    <p:animEffect transition="out" filter="fade">
                                      <p:cBhvr>
                                        <p:cTn id="22" dur="500"/>
                                        <p:tgtEl>
                                          <p:spTgt spid="3079"/>
                                        </p:tgtEl>
                                      </p:cBhvr>
                                    </p:animEffect>
                                    <p:set>
                                      <p:cBhvr>
                                        <p:cTn id="23" dur="1" fill="hold">
                                          <p:stCondLst>
                                            <p:cond delay="499"/>
                                          </p:stCondLst>
                                        </p:cTn>
                                        <p:tgtEl>
                                          <p:spTgt spid="3079"/>
                                        </p:tgtEl>
                                        <p:attrNameLst>
                                          <p:attrName>style.visibility</p:attrName>
                                        </p:attrNameLst>
                                      </p:cBhvr>
                                      <p:to>
                                        <p:strVal val="hidden"/>
                                      </p:to>
                                    </p:set>
                                  </p:childTnLst>
                                </p:cTn>
                              </p:par>
                            </p:childTnLst>
                          </p:cTn>
                        </p:par>
                        <p:par>
                          <p:cTn id="24" fill="hold">
                            <p:stCondLst>
                              <p:cond delay="6000"/>
                            </p:stCondLst>
                            <p:childTnLst>
                              <p:par>
                                <p:cTn id="25" presetID="1" presetClass="entr" presetSubtype="0" fill="hold" nodeType="afterEffect">
                                  <p:stCondLst>
                                    <p:cond delay="0"/>
                                  </p:stCondLst>
                                  <p:childTnLst>
                                    <p:set>
                                      <p:cBhvr>
                                        <p:cTn id="26" dur="1" fill="hold">
                                          <p:stCondLst>
                                            <p:cond delay="0"/>
                                          </p:stCondLst>
                                        </p:cTn>
                                        <p:tgtEl>
                                          <p:spTgt spid="3077"/>
                                        </p:tgtEl>
                                        <p:attrNameLst>
                                          <p:attrName>style.visibility</p:attrName>
                                        </p:attrNameLst>
                                      </p:cBhvr>
                                      <p:to>
                                        <p:strVal val="visible"/>
                                      </p:to>
                                    </p:set>
                                  </p:childTnLst>
                                </p:cTn>
                              </p:par>
                            </p:childTnLst>
                          </p:cTn>
                        </p:par>
                        <p:par>
                          <p:cTn id="27" fill="hold">
                            <p:stCondLst>
                              <p:cond delay="6000"/>
                            </p:stCondLst>
                            <p:childTnLst>
                              <p:par>
                                <p:cTn id="28" presetID="44" presetClass="path" presetSubtype="0" accel="50000" decel="50000" fill="hold" nodeType="afterEffect">
                                  <p:stCondLst>
                                    <p:cond delay="0"/>
                                  </p:stCondLst>
                                  <p:childTnLst>
                                    <p:animMotion origin="layout" path="M -2.5E-6 -0.02613 L 0.14462 -0.0807 C 0.17518 -0.09295 0.22049 -0.09943 0.26788 -0.09943 C 0.32188 -0.09943 0.36511 -0.09295 0.39549 -0.0807 L 0.54045 -0.02613 " pathEditMode="relative" rAng="0" ptsTypes="FffFF">
                                      <p:cBhvr>
                                        <p:cTn id="29" dur="2000" fill="hold"/>
                                        <p:tgtEl>
                                          <p:spTgt spid="3077"/>
                                        </p:tgtEl>
                                        <p:attrNameLst>
                                          <p:attrName>ppt_x</p:attrName>
                                          <p:attrName>ppt_y</p:attrName>
                                        </p:attrNameLst>
                                      </p:cBhvr>
                                      <p:rCtr x="27014" y="-3676"/>
                                    </p:animMotion>
                                  </p:childTnLst>
                                </p:cTn>
                              </p:par>
                            </p:childTnLst>
                          </p:cTn>
                        </p:par>
                        <p:par>
                          <p:cTn id="30" fill="hold">
                            <p:stCondLst>
                              <p:cond delay="8000"/>
                            </p:stCondLst>
                            <p:childTnLst>
                              <p:par>
                                <p:cTn id="31" presetID="10" presetClass="exit" presetSubtype="0" fill="hold" nodeType="afterEffect">
                                  <p:stCondLst>
                                    <p:cond delay="0"/>
                                  </p:stCondLst>
                                  <p:childTnLst>
                                    <p:animEffect transition="out" filter="fade">
                                      <p:cBhvr>
                                        <p:cTn id="32" dur="500"/>
                                        <p:tgtEl>
                                          <p:spTgt spid="3077"/>
                                        </p:tgtEl>
                                      </p:cBhvr>
                                    </p:animEffect>
                                    <p:set>
                                      <p:cBhvr>
                                        <p:cTn id="33" dur="1" fill="hold">
                                          <p:stCondLst>
                                            <p:cond delay="499"/>
                                          </p:stCondLst>
                                        </p:cTn>
                                        <p:tgtEl>
                                          <p:spTgt spid="3077"/>
                                        </p:tgtEl>
                                        <p:attrNameLst>
                                          <p:attrName>style.visibility</p:attrName>
                                        </p:attrNameLst>
                                      </p:cBhvr>
                                      <p:to>
                                        <p:strVal val="hidden"/>
                                      </p:to>
                                    </p:set>
                                  </p:childTnLst>
                                </p:cTn>
                              </p:par>
                            </p:childTnLst>
                          </p:cTn>
                        </p:par>
                        <p:par>
                          <p:cTn id="34" fill="hold">
                            <p:stCondLst>
                              <p:cond delay="8500"/>
                            </p:stCondLst>
                            <p:childTnLst>
                              <p:par>
                                <p:cTn id="35" presetID="1" presetClass="entr" presetSubtype="0" fill="hold" nodeType="afterEffect">
                                  <p:stCondLst>
                                    <p:cond delay="0"/>
                                  </p:stCondLst>
                                  <p:childTnLst>
                                    <p:set>
                                      <p:cBhvr>
                                        <p:cTn id="36" dur="1" fill="hold">
                                          <p:stCondLst>
                                            <p:cond delay="0"/>
                                          </p:stCondLst>
                                        </p:cTn>
                                        <p:tgtEl>
                                          <p:spTgt spid="3078"/>
                                        </p:tgtEl>
                                        <p:attrNameLst>
                                          <p:attrName>style.visibility</p:attrName>
                                        </p:attrNameLst>
                                      </p:cBhvr>
                                      <p:to>
                                        <p:strVal val="visible"/>
                                      </p:to>
                                    </p:set>
                                  </p:childTnLst>
                                </p:cTn>
                              </p:par>
                            </p:childTnLst>
                          </p:cTn>
                        </p:par>
                        <p:par>
                          <p:cTn id="37" fill="hold">
                            <p:stCondLst>
                              <p:cond delay="8500"/>
                            </p:stCondLst>
                            <p:childTnLst>
                              <p:par>
                                <p:cTn id="38" presetID="44" presetClass="path" presetSubtype="0" accel="50000" decel="50000" fill="hold" nodeType="afterEffect">
                                  <p:stCondLst>
                                    <p:cond delay="0"/>
                                  </p:stCondLst>
                                  <p:childTnLst>
                                    <p:animMotion origin="layout" path="M 3.88889E-6 -0.01966 L 0.14496 -0.07908 C 0.17552 -0.09272 0.221 -0.09942 0.26823 -0.09942 C 0.32257 -0.09942 0.36562 -0.09272 0.39618 -0.07908 L 0.54149 -0.01966 " pathEditMode="relative" rAng="0" ptsTypes="FffFF">
                                      <p:cBhvr>
                                        <p:cTn id="39" dur="2000" fill="hold"/>
                                        <p:tgtEl>
                                          <p:spTgt spid="3078"/>
                                        </p:tgtEl>
                                        <p:attrNameLst>
                                          <p:attrName>ppt_x</p:attrName>
                                          <p:attrName>ppt_y</p:attrName>
                                        </p:attrNameLst>
                                      </p:cBhvr>
                                      <p:rCtr x="27066" y="-4000"/>
                                    </p:animMotion>
                                  </p:childTnLst>
                                </p:cTn>
                              </p:par>
                            </p:childTnLst>
                          </p:cTn>
                        </p:par>
                        <p:par>
                          <p:cTn id="40" fill="hold">
                            <p:stCondLst>
                              <p:cond delay="10500"/>
                            </p:stCondLst>
                            <p:childTnLst>
                              <p:par>
                                <p:cTn id="41" presetID="10" presetClass="exit" presetSubtype="0" fill="hold" nodeType="afterEffect">
                                  <p:stCondLst>
                                    <p:cond delay="0"/>
                                  </p:stCondLst>
                                  <p:childTnLst>
                                    <p:animEffect transition="out" filter="fade">
                                      <p:cBhvr>
                                        <p:cTn id="42" dur="500"/>
                                        <p:tgtEl>
                                          <p:spTgt spid="3078"/>
                                        </p:tgtEl>
                                      </p:cBhvr>
                                    </p:animEffect>
                                    <p:set>
                                      <p:cBhvr>
                                        <p:cTn id="43" dur="1" fill="hold">
                                          <p:stCondLst>
                                            <p:cond delay="499"/>
                                          </p:stCondLst>
                                        </p:cTn>
                                        <p:tgtEl>
                                          <p:spTgt spid="307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6" name="Rectangle 4"/>
          <p:cNvSpPr>
            <a:spLocks noGrp="1" noChangeArrowheads="1"/>
          </p:cNvSpPr>
          <p:nvPr>
            <p:ph type="title"/>
          </p:nvPr>
        </p:nvSpPr>
        <p:spPr/>
        <p:txBody>
          <a:bodyPr/>
          <a:lstStyle/>
          <a:p>
            <a:r>
              <a:rPr lang="en-US" smtClean="0"/>
              <a:t>Keys to Success</a:t>
            </a:r>
          </a:p>
        </p:txBody>
      </p:sp>
      <p:graphicFrame>
        <p:nvGraphicFramePr>
          <p:cNvPr id="5" name="Diagram 4"/>
          <p:cNvGraphicFramePr/>
          <p:nvPr>
            <p:extLst>
              <p:ext uri="{D42A27DB-BD31-4B8C-83A1-F6EECF244321}">
                <p14:modId xmlns:p14="http://schemas.microsoft.com/office/powerpoint/2010/main" val="1277942218"/>
              </p:ext>
            </p:extLst>
          </p:nvPr>
        </p:nvGraphicFramePr>
        <p:xfrm>
          <a:off x="1825749" y="1409030"/>
          <a:ext cx="8548864" cy="509201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377154611"/>
      </p:ext>
    </p:extLst>
  </p:cSld>
  <p:clrMapOvr>
    <a:masterClrMapping/>
  </p:clrMapOvr>
  <p:transition advTm="201343">
    <p:strips dir="r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0"/>
            <a:ext cx="11887200" cy="5244513"/>
          </a:xfrm>
        </p:spPr>
        <p:txBody>
          <a:bodyPr/>
          <a:lstStyle/>
          <a:p>
            <a:r>
              <a:rPr lang="en-US" dirty="0"/>
              <a:t>The migration must be performed remotely:</a:t>
            </a:r>
          </a:p>
          <a:p>
            <a:pPr lvl="1"/>
            <a:r>
              <a:rPr lang="en-US" dirty="0"/>
              <a:t>It is not possible to install anything on the servers</a:t>
            </a:r>
          </a:p>
          <a:p>
            <a:r>
              <a:rPr lang="en-US" dirty="0"/>
              <a:t>It is not possible to ship disks or site collection backups</a:t>
            </a:r>
          </a:p>
          <a:p>
            <a:r>
              <a:rPr lang="en-US" dirty="0"/>
              <a:t>User identities are different:</a:t>
            </a:r>
          </a:p>
          <a:p>
            <a:pPr lvl="1"/>
            <a:r>
              <a:rPr lang="en-US" dirty="0"/>
              <a:t>On-premises users need to be mapped to cloud users</a:t>
            </a:r>
          </a:p>
          <a:p>
            <a:r>
              <a:rPr lang="en-US" dirty="0"/>
              <a:t>Users without an assigned SharePoint license cannot be found via the People Picker or resolved programmatically</a:t>
            </a:r>
          </a:p>
        </p:txBody>
      </p:sp>
      <p:sp>
        <p:nvSpPr>
          <p:cNvPr id="2" name="Title 1"/>
          <p:cNvSpPr>
            <a:spLocks noGrp="1"/>
          </p:cNvSpPr>
          <p:nvPr>
            <p:ph type="title"/>
          </p:nvPr>
        </p:nvSpPr>
        <p:spPr/>
        <p:txBody>
          <a:bodyPr/>
          <a:lstStyle/>
          <a:p>
            <a:r>
              <a:rPr lang="en-US" smtClean="0"/>
              <a:t>Migration Considerations</a:t>
            </a:r>
            <a:endParaRPr lang="en-US" dirty="0"/>
          </a:p>
        </p:txBody>
      </p:sp>
    </p:spTree>
    <p:extLst>
      <p:ext uri="{BB962C8B-B14F-4D97-AF65-F5344CB8AC3E}">
        <p14:creationId xmlns:p14="http://schemas.microsoft.com/office/powerpoint/2010/main" val="128383031"/>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Migration demo</a:t>
            </a:r>
            <a:endParaRPr lang="en-US" dirty="0"/>
          </a:p>
        </p:txBody>
      </p:sp>
      <p:sp>
        <p:nvSpPr>
          <p:cNvPr id="5" name="Text Placeholder 4"/>
          <p:cNvSpPr>
            <a:spLocks noGrp="1"/>
          </p:cNvSpPr>
          <p:nvPr>
            <p:ph type="body" sz="quarter" idx="12"/>
          </p:nvPr>
        </p:nvSpPr>
        <p:spPr/>
        <p:txBody>
          <a:bodyPr/>
          <a:lstStyle/>
          <a:p>
            <a:endParaRPr lang="en-US" dirty="0"/>
          </a:p>
        </p:txBody>
      </p:sp>
    </p:spTree>
    <p:extLst>
      <p:ext uri="{BB962C8B-B14F-4D97-AF65-F5344CB8AC3E}">
        <p14:creationId xmlns:p14="http://schemas.microsoft.com/office/powerpoint/2010/main" val="30769353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9" name="Picture 8"/>
          <p:cNvPicPr>
            <a:picLocks noChangeAspect="1"/>
          </p:cNvPicPr>
          <p:nvPr/>
        </p:nvPicPr>
        <p:blipFill rotWithShape="1">
          <a:blip r:embed="rId3" cstate="screen">
            <a:extLst>
              <a:ext uri="{28A0092B-C50C-407E-A947-70E740481C1C}">
                <a14:useLocalDpi xmlns:a14="http://schemas.microsoft.com/office/drawing/2010/main"/>
              </a:ext>
            </a:extLst>
          </a:blip>
          <a:srcRect l="50005"/>
          <a:stretch/>
        </p:blipFill>
        <p:spPr bwMode="ltGray">
          <a:xfrm>
            <a:off x="9418185" y="1213173"/>
            <a:ext cx="2720741" cy="5439909"/>
          </a:xfrm>
          <a:prstGeom prst="rect">
            <a:avLst/>
          </a:prstGeom>
        </p:spPr>
      </p:pic>
      <p:sp>
        <p:nvSpPr>
          <p:cNvPr id="17" name="Title 16"/>
          <p:cNvSpPr>
            <a:spLocks noGrp="1"/>
          </p:cNvSpPr>
          <p:nvPr>
            <p:ph type="title"/>
          </p:nvPr>
        </p:nvSpPr>
        <p:spPr/>
        <p:txBody>
          <a:bodyPr/>
          <a:lstStyle/>
          <a:p>
            <a:r>
              <a:rPr lang="en-US" dirty="0" smtClean="0"/>
              <a:t>Related O365 Sessions @ SPC</a:t>
            </a:r>
            <a:endParaRPr lang="en-US" dirty="0"/>
          </a:p>
        </p:txBody>
      </p:sp>
      <p:sp>
        <p:nvSpPr>
          <p:cNvPr id="19" name="Rectangle 18"/>
          <p:cNvSpPr/>
          <p:nvPr/>
        </p:nvSpPr>
        <p:spPr bwMode="auto">
          <a:xfrm>
            <a:off x="267086" y="3331787"/>
            <a:ext cx="9096987" cy="86855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30" tIns="146283" rIns="186530" bIns="146283" numCol="1" spcCol="0" rtlCol="0" fromWordArt="0" anchor="t" anchorCtr="0" forceAA="0" compatLnSpc="1">
            <a:prstTxWarp prst="textNoShape">
              <a:avLst/>
            </a:prstTxWarp>
            <a:noAutofit/>
          </a:bodyPr>
          <a:lstStyle/>
          <a:p>
            <a:pPr fontAlgn="b">
              <a:spcAft>
                <a:spcPts val="400"/>
              </a:spcAft>
            </a:pPr>
            <a:r>
              <a:rPr lang="en-US" dirty="0">
                <a:solidFill>
                  <a:srgbClr val="FFFFFF"/>
                </a:solidFill>
              </a:rPr>
              <a:t>Wed 1:45pm – SPC218 - SharePoint Online Hybrid: Configuring BCS and Duet Online </a:t>
            </a:r>
            <a:endParaRPr lang="en-US" dirty="0">
              <a:solidFill>
                <a:srgbClr val="505050"/>
              </a:solidFill>
            </a:endParaRPr>
          </a:p>
        </p:txBody>
      </p:sp>
      <p:sp>
        <p:nvSpPr>
          <p:cNvPr id="20" name="Rectangle 19"/>
          <p:cNvSpPr/>
          <p:nvPr/>
        </p:nvSpPr>
        <p:spPr bwMode="auto">
          <a:xfrm>
            <a:off x="267084" y="1297896"/>
            <a:ext cx="9096990" cy="86855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30" tIns="146283" rIns="186530" bIns="146283" numCol="1" spcCol="0" rtlCol="0" fromWordArt="0" anchor="t" anchorCtr="0" forceAA="0" compatLnSpc="1">
            <a:prstTxWarp prst="textNoShape">
              <a:avLst/>
            </a:prstTxWarp>
            <a:noAutofit/>
          </a:bodyPr>
          <a:lstStyle/>
          <a:p>
            <a:pPr fontAlgn="b">
              <a:spcAft>
                <a:spcPts val="400"/>
              </a:spcAft>
            </a:pPr>
            <a:r>
              <a:rPr lang="en-US" dirty="0">
                <a:solidFill>
                  <a:srgbClr val="FFFFFF"/>
                </a:solidFill>
              </a:rPr>
              <a:t>Tue </a:t>
            </a:r>
            <a:r>
              <a:rPr lang="en-US" dirty="0" smtClean="0">
                <a:solidFill>
                  <a:srgbClr val="FFFFFF"/>
                </a:solidFill>
              </a:rPr>
              <a:t>09:00am – SPC243 </a:t>
            </a:r>
            <a:r>
              <a:rPr lang="en-US" dirty="0">
                <a:solidFill>
                  <a:srgbClr val="FFFFFF"/>
                </a:solidFill>
              </a:rPr>
              <a:t>- Hybrid </a:t>
            </a:r>
            <a:r>
              <a:rPr lang="en-US" dirty="0" smtClean="0">
                <a:solidFill>
                  <a:srgbClr val="FFFFFF"/>
                </a:solidFill>
              </a:rPr>
              <a:t>Overview</a:t>
            </a:r>
            <a:endParaRPr lang="en-US" dirty="0">
              <a:solidFill>
                <a:srgbClr val="505050"/>
              </a:solidFill>
            </a:endParaRPr>
          </a:p>
        </p:txBody>
      </p:sp>
      <p:sp>
        <p:nvSpPr>
          <p:cNvPr id="33" name="Rectangle 32"/>
          <p:cNvSpPr/>
          <p:nvPr/>
        </p:nvSpPr>
        <p:spPr bwMode="auto">
          <a:xfrm>
            <a:off x="267084" y="4313631"/>
            <a:ext cx="9096990" cy="86855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30" tIns="146283" rIns="186530" bIns="146283" numCol="1" spcCol="0" rtlCol="0" fromWordArt="0" anchor="t" anchorCtr="0" forceAA="0" compatLnSpc="1">
            <a:prstTxWarp prst="textNoShape">
              <a:avLst/>
            </a:prstTxWarp>
            <a:noAutofit/>
          </a:bodyPr>
          <a:lstStyle/>
          <a:p>
            <a:pPr fontAlgn="b">
              <a:spcAft>
                <a:spcPts val="400"/>
              </a:spcAft>
            </a:pPr>
            <a:r>
              <a:rPr lang="en-US" dirty="0">
                <a:solidFill>
                  <a:srgbClr val="FFFFFF"/>
                </a:solidFill>
              </a:rPr>
              <a:t>Wed 3:15pm - SPC150 - Microsoft Early Learning: Moving Search to O365 and Building a Hybrid Experience</a:t>
            </a:r>
            <a:br>
              <a:rPr lang="en-US" dirty="0">
                <a:solidFill>
                  <a:srgbClr val="FFFFFF"/>
                </a:solidFill>
              </a:rPr>
            </a:br>
            <a:endParaRPr lang="en-US" dirty="0">
              <a:solidFill>
                <a:srgbClr val="505050"/>
              </a:solidFill>
            </a:endParaRPr>
          </a:p>
        </p:txBody>
      </p:sp>
      <p:sp>
        <p:nvSpPr>
          <p:cNvPr id="35" name="Rectangle 34"/>
          <p:cNvSpPr/>
          <p:nvPr/>
        </p:nvSpPr>
        <p:spPr bwMode="auto">
          <a:xfrm>
            <a:off x="267083" y="5319467"/>
            <a:ext cx="9096987" cy="81807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30" tIns="146283" rIns="186530" bIns="146283" numCol="1" spcCol="0" rtlCol="0" fromWordArt="0" anchor="t" anchorCtr="0" forceAA="0" compatLnSpc="1">
            <a:prstTxWarp prst="textNoShape">
              <a:avLst/>
            </a:prstTxWarp>
            <a:noAutofit/>
          </a:bodyPr>
          <a:lstStyle/>
          <a:p>
            <a:pPr fontAlgn="b">
              <a:spcAft>
                <a:spcPts val="400"/>
              </a:spcAft>
            </a:pPr>
            <a:r>
              <a:rPr lang="en-US" dirty="0">
                <a:solidFill>
                  <a:srgbClr val="FFFFFF"/>
                </a:solidFill>
              </a:rPr>
              <a:t>Thurs 9:00am - SPC140 - Deep dive on Server to Server </a:t>
            </a:r>
            <a:r>
              <a:rPr lang="en-US" dirty="0" err="1">
                <a:solidFill>
                  <a:srgbClr val="FFFFFF"/>
                </a:solidFill>
              </a:rPr>
              <a:t>OAuth</a:t>
            </a:r>
            <a:r>
              <a:rPr lang="en-US" dirty="0">
                <a:solidFill>
                  <a:srgbClr val="FFFFFF"/>
                </a:solidFill>
              </a:rPr>
              <a:t> Identity Platform</a:t>
            </a:r>
            <a:endParaRPr lang="en-US" dirty="0">
              <a:solidFill>
                <a:srgbClr val="505050"/>
              </a:solidFill>
            </a:endParaRPr>
          </a:p>
        </p:txBody>
      </p:sp>
      <p:sp>
        <p:nvSpPr>
          <p:cNvPr id="36" name="Rectangle 35"/>
          <p:cNvSpPr/>
          <p:nvPr/>
        </p:nvSpPr>
        <p:spPr bwMode="auto">
          <a:xfrm>
            <a:off x="267086" y="2325950"/>
            <a:ext cx="9096987" cy="86855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30" tIns="146283" rIns="186530" bIns="146283" numCol="1" spcCol="0" rtlCol="0" fromWordArt="0" anchor="t" anchorCtr="0" forceAA="0" compatLnSpc="1">
            <a:prstTxWarp prst="textNoShape">
              <a:avLst/>
            </a:prstTxWarp>
            <a:noAutofit/>
          </a:bodyPr>
          <a:lstStyle/>
          <a:p>
            <a:pPr fontAlgn="b">
              <a:spcAft>
                <a:spcPts val="400"/>
              </a:spcAft>
            </a:pPr>
            <a:r>
              <a:rPr lang="en-US">
                <a:solidFill>
                  <a:srgbClr val="FFFFFF"/>
                </a:solidFill>
              </a:rPr>
              <a:t>Tue 10:30am - SPC125 - Hybrid and Search in the Cloud </a:t>
            </a:r>
            <a:endParaRPr lang="en-US" dirty="0">
              <a:solidFill>
                <a:srgbClr val="505050"/>
              </a:solidFill>
            </a:endParaRPr>
          </a:p>
        </p:txBody>
      </p:sp>
    </p:spTree>
    <p:extLst>
      <p:ext uri="{BB962C8B-B14F-4D97-AF65-F5344CB8AC3E}">
        <p14:creationId xmlns:p14="http://schemas.microsoft.com/office/powerpoint/2010/main" val="29233665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40152208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2492700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Prepare the platform</a:t>
            </a:r>
            <a:endParaRPr lang="en-US" dirty="0"/>
          </a:p>
        </p:txBody>
      </p:sp>
    </p:spTree>
    <p:extLst>
      <p:ext uri="{BB962C8B-B14F-4D97-AF65-F5344CB8AC3E}">
        <p14:creationId xmlns:p14="http://schemas.microsoft.com/office/powerpoint/2010/main" val="16422067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Preparation Activities</a:t>
            </a:r>
            <a:endParaRPr lang="en-US" dirty="0"/>
          </a:p>
        </p:txBody>
      </p:sp>
      <p:sp>
        <p:nvSpPr>
          <p:cNvPr id="4" name="Content Placeholder 3"/>
          <p:cNvSpPr>
            <a:spLocks noGrp="1"/>
          </p:cNvSpPr>
          <p:nvPr>
            <p:ph type="body" sz="quarter" idx="10"/>
          </p:nvPr>
        </p:nvSpPr>
        <p:spPr>
          <a:xfrm>
            <a:off x="274638" y="1212850"/>
            <a:ext cx="11887200" cy="2092881"/>
          </a:xfrm>
        </p:spPr>
        <p:txBody>
          <a:bodyPr/>
          <a:lstStyle/>
          <a:p>
            <a:r>
              <a:rPr lang="en-US" dirty="0" smtClean="0"/>
              <a:t>Prepare Active Directory </a:t>
            </a:r>
          </a:p>
          <a:p>
            <a:r>
              <a:rPr lang="en-US" dirty="0" smtClean="0"/>
              <a:t>Initiate user provisioning</a:t>
            </a:r>
          </a:p>
          <a:p>
            <a:r>
              <a:rPr lang="en-US" dirty="0" smtClean="0"/>
              <a:t>Setup federation - ADFS</a:t>
            </a:r>
          </a:p>
        </p:txBody>
      </p:sp>
    </p:spTree>
    <p:extLst>
      <p:ext uri="{BB962C8B-B14F-4D97-AF65-F5344CB8AC3E}">
        <p14:creationId xmlns:p14="http://schemas.microsoft.com/office/powerpoint/2010/main" val="4034701217"/>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Preparing Active Directory</a:t>
            </a:r>
            <a:endParaRPr lang="en-US" dirty="0"/>
          </a:p>
        </p:txBody>
      </p:sp>
      <p:graphicFrame>
        <p:nvGraphicFramePr>
          <p:cNvPr id="6" name="Diagram 5"/>
          <p:cNvGraphicFramePr/>
          <p:nvPr>
            <p:extLst>
              <p:ext uri="{D42A27DB-BD31-4B8C-83A1-F6EECF244321}">
                <p14:modId xmlns:p14="http://schemas.microsoft.com/office/powerpoint/2010/main" val="3667942621"/>
              </p:ext>
            </p:extLst>
          </p:nvPr>
        </p:nvGraphicFramePr>
        <p:xfrm>
          <a:off x="1943805" y="1165754"/>
          <a:ext cx="8548864" cy="509201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2403463401"/>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Considerations </a:t>
            </a:r>
            <a:r>
              <a:rPr lang="en-US" dirty="0" smtClean="0"/>
              <a:t>for Active Directory</a:t>
            </a:r>
            <a:endParaRPr lang="en-US" dirty="0"/>
          </a:p>
        </p:txBody>
      </p:sp>
      <p:graphicFrame>
        <p:nvGraphicFramePr>
          <p:cNvPr id="32" name="Content Placeholder 3"/>
          <p:cNvGraphicFramePr>
            <a:graphicFrameLocks noGrp="1"/>
          </p:cNvGraphicFramePr>
          <p:nvPr>
            <p:ph idx="4294967295"/>
            <p:extLst>
              <p:ext uri="{D42A27DB-BD31-4B8C-83A1-F6EECF244321}">
                <p14:modId xmlns:p14="http://schemas.microsoft.com/office/powerpoint/2010/main" val="880623652"/>
              </p:ext>
            </p:extLst>
          </p:nvPr>
        </p:nvGraphicFramePr>
        <p:xfrm>
          <a:off x="1465709" y="1179123"/>
          <a:ext cx="8237999" cy="5390354"/>
        </p:xfrm>
        <a:graphic>
          <a:graphicData uri="http://schemas.openxmlformats.org/drawingml/2006/table">
            <a:tbl>
              <a:tblPr firstRow="1" bandRow="1">
                <a:tableStyleId>{93296810-A885-4BE3-A3E7-6D5BEEA58F35}</a:tableStyleId>
              </a:tblPr>
              <a:tblGrid>
                <a:gridCol w="1780846"/>
                <a:gridCol w="3291505"/>
                <a:gridCol w="3165648"/>
              </a:tblGrid>
              <a:tr h="490390">
                <a:tc>
                  <a:txBody>
                    <a:bodyPr/>
                    <a:lstStyle/>
                    <a:p>
                      <a:r>
                        <a:rPr lang="en-US" sz="1400" dirty="0" smtClean="0"/>
                        <a:t>Structure</a:t>
                      </a:r>
                      <a:endParaRPr lang="en-US" sz="1400" dirty="0">
                        <a:solidFill>
                          <a:schemeClr val="bg1"/>
                        </a:solidFill>
                      </a:endParaRPr>
                    </a:p>
                  </a:txBody>
                  <a:tcPr marL="69964" marR="69964" marT="46630" marB="46630"/>
                </a:tc>
                <a:tc>
                  <a:txBody>
                    <a:bodyPr/>
                    <a:lstStyle/>
                    <a:p>
                      <a:r>
                        <a:rPr lang="en-US" sz="1400" dirty="0" smtClean="0"/>
                        <a:t>Description</a:t>
                      </a:r>
                      <a:endParaRPr lang="en-US" sz="1400" dirty="0">
                        <a:solidFill>
                          <a:schemeClr val="bg1"/>
                        </a:solidFill>
                      </a:endParaRPr>
                    </a:p>
                  </a:txBody>
                  <a:tcPr marL="69964" marR="69964" marT="46630" marB="46630"/>
                </a:tc>
                <a:tc>
                  <a:txBody>
                    <a:bodyPr/>
                    <a:lstStyle/>
                    <a:p>
                      <a:r>
                        <a:rPr lang="en-US" sz="1400" dirty="0" smtClean="0"/>
                        <a:t>Considerations</a:t>
                      </a:r>
                      <a:endParaRPr lang="en-US" sz="1400" dirty="0">
                        <a:solidFill>
                          <a:schemeClr val="bg1"/>
                        </a:solidFill>
                      </a:endParaRPr>
                    </a:p>
                  </a:txBody>
                  <a:tcPr marL="69964" marR="69964" marT="46630" marB="46630"/>
                </a:tc>
              </a:tr>
              <a:tr h="967344">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400" dirty="0" smtClean="0"/>
                        <a:t>Matching domains</a:t>
                      </a:r>
                      <a:endParaRPr lang="en-US" sz="1400" dirty="0" smtClean="0">
                        <a:solidFill>
                          <a:schemeClr val="bg1"/>
                        </a:solidFill>
                      </a:endParaRPr>
                    </a:p>
                  </a:txBody>
                  <a:tcPr marL="69964" marR="69964" marT="46630" marB="46630"/>
                </a:tc>
                <a:tc>
                  <a:txBody>
                    <a:bodyPr/>
                    <a:lstStyle/>
                    <a:p>
                      <a:pPr marL="0" marR="0" lvl="1" indent="0" algn="l" defTabSz="914363" rtl="0" eaLnBrk="1" fontAlgn="auto" latinLnBrk="0" hangingPunct="1">
                        <a:lnSpc>
                          <a:spcPct val="100000"/>
                        </a:lnSpc>
                        <a:spcBef>
                          <a:spcPts val="0"/>
                        </a:spcBef>
                        <a:spcAft>
                          <a:spcPts val="0"/>
                        </a:spcAft>
                        <a:buClrTx/>
                        <a:buSzTx/>
                        <a:buFontTx/>
                        <a:buNone/>
                        <a:tabLst/>
                        <a:defRPr/>
                      </a:pPr>
                      <a:r>
                        <a:rPr lang="en-US" sz="1400" dirty="0" smtClean="0"/>
                        <a:t>Internal domain and external domain are the same </a:t>
                      </a:r>
                    </a:p>
                    <a:p>
                      <a:pPr marL="0" marR="0" lvl="1" indent="0" algn="l" defTabSz="914363" rtl="0" eaLnBrk="1" fontAlgn="auto" latinLnBrk="0" hangingPunct="1">
                        <a:lnSpc>
                          <a:spcPct val="100000"/>
                        </a:lnSpc>
                        <a:spcBef>
                          <a:spcPts val="0"/>
                        </a:spcBef>
                        <a:spcAft>
                          <a:spcPts val="0"/>
                        </a:spcAft>
                        <a:buClrTx/>
                        <a:buSzTx/>
                        <a:buFontTx/>
                        <a:buNone/>
                        <a:tabLst/>
                        <a:defRPr/>
                      </a:pPr>
                      <a:r>
                        <a:rPr lang="en-US" sz="1400" dirty="0" smtClean="0"/>
                        <a:t>e.g. </a:t>
                      </a:r>
                      <a:r>
                        <a:rPr lang="en-US" sz="1400" u="sng" dirty="0" smtClean="0"/>
                        <a:t>contoso.com</a:t>
                      </a:r>
                      <a:endParaRPr lang="en-US" sz="1400" u="sng" dirty="0" smtClean="0">
                        <a:solidFill>
                          <a:schemeClr val="bg1"/>
                        </a:solidFill>
                      </a:endParaRPr>
                    </a:p>
                  </a:txBody>
                  <a:tcPr marL="69964" marR="69964" marT="46630" marB="46630"/>
                </a:tc>
                <a:tc>
                  <a:txBody>
                    <a:bodyPr/>
                    <a:lstStyle/>
                    <a:p>
                      <a:pPr marL="0" marR="0" lvl="1" indent="0" algn="l" defTabSz="914363" rtl="0" eaLnBrk="1" fontAlgn="auto" latinLnBrk="0" hangingPunct="1">
                        <a:lnSpc>
                          <a:spcPct val="100000"/>
                        </a:lnSpc>
                        <a:spcBef>
                          <a:spcPts val="0"/>
                        </a:spcBef>
                        <a:spcAft>
                          <a:spcPts val="0"/>
                        </a:spcAft>
                        <a:buClrTx/>
                        <a:buSzTx/>
                        <a:buFontTx/>
                        <a:buNone/>
                        <a:tabLst/>
                        <a:defRPr/>
                      </a:pPr>
                      <a:r>
                        <a:rPr lang="en-US" sz="1400" dirty="0" smtClean="0"/>
                        <a:t>No special requirements</a:t>
                      </a:r>
                    </a:p>
                    <a:p>
                      <a:endParaRPr lang="en-US" sz="1400" dirty="0">
                        <a:solidFill>
                          <a:schemeClr val="bg1"/>
                        </a:solidFill>
                      </a:endParaRPr>
                    </a:p>
                  </a:txBody>
                  <a:tcPr marL="69964" marR="69964" marT="46630" marB="46630"/>
                </a:tc>
              </a:tr>
              <a:tr h="967344">
                <a:tc>
                  <a:txBody>
                    <a:bodyPr/>
                    <a:lstStyle/>
                    <a:p>
                      <a:r>
                        <a:rPr lang="en-US" sz="1400" dirty="0" smtClean="0"/>
                        <a:t>Sub-domain</a:t>
                      </a:r>
                      <a:endParaRPr lang="en-US" sz="1400" dirty="0">
                        <a:solidFill>
                          <a:schemeClr val="bg1"/>
                        </a:solidFill>
                      </a:endParaRPr>
                    </a:p>
                  </a:txBody>
                  <a:tcPr marL="69964" marR="69964" marT="46630" marB="46630"/>
                </a:tc>
                <a:tc>
                  <a:txBody>
                    <a:bodyPr/>
                    <a:lstStyle/>
                    <a:p>
                      <a:pPr marL="0" marR="0" lvl="1" indent="0" algn="l" defTabSz="914363" rtl="0" eaLnBrk="1" fontAlgn="auto" latinLnBrk="0" hangingPunct="1">
                        <a:lnSpc>
                          <a:spcPct val="100000"/>
                        </a:lnSpc>
                        <a:spcBef>
                          <a:spcPts val="0"/>
                        </a:spcBef>
                        <a:spcAft>
                          <a:spcPts val="0"/>
                        </a:spcAft>
                        <a:buClrTx/>
                        <a:buSzTx/>
                        <a:buFontTx/>
                        <a:buNone/>
                        <a:tabLst/>
                        <a:defRPr/>
                      </a:pPr>
                      <a:r>
                        <a:rPr lang="en-US" sz="1400" dirty="0" smtClean="0"/>
                        <a:t>Internal domain is a sub-domain of the external domain </a:t>
                      </a:r>
                    </a:p>
                    <a:p>
                      <a:pPr marL="0" marR="0" lvl="1" indent="0" algn="l" defTabSz="914363" rtl="0" eaLnBrk="1" fontAlgn="auto" latinLnBrk="0" hangingPunct="1">
                        <a:lnSpc>
                          <a:spcPct val="100000"/>
                        </a:lnSpc>
                        <a:spcBef>
                          <a:spcPts val="0"/>
                        </a:spcBef>
                        <a:spcAft>
                          <a:spcPts val="0"/>
                        </a:spcAft>
                        <a:buClrTx/>
                        <a:buSzTx/>
                        <a:buFontTx/>
                        <a:buNone/>
                        <a:tabLst/>
                        <a:defRPr/>
                      </a:pPr>
                      <a:r>
                        <a:rPr lang="en-US" sz="1400" dirty="0" smtClean="0"/>
                        <a:t>e.g. </a:t>
                      </a:r>
                      <a:r>
                        <a:rPr lang="en-US" sz="1400" u="sng" dirty="0" smtClean="0"/>
                        <a:t>corp.contoso.com</a:t>
                      </a:r>
                      <a:endParaRPr lang="en-US" sz="1400" u="sng" dirty="0" smtClean="0">
                        <a:solidFill>
                          <a:schemeClr val="bg1"/>
                        </a:solidFill>
                      </a:endParaRPr>
                    </a:p>
                  </a:txBody>
                  <a:tcPr marL="69964" marR="69964" marT="46630" marB="46630"/>
                </a:tc>
                <a:tc>
                  <a:txBody>
                    <a:bodyPr/>
                    <a:lstStyle/>
                    <a:p>
                      <a:r>
                        <a:rPr lang="en-US" sz="1400" dirty="0" smtClean="0"/>
                        <a:t>Requires domains to be registered in order, primary and then sub-domains</a:t>
                      </a:r>
                      <a:endParaRPr lang="en-US" sz="1400" dirty="0">
                        <a:solidFill>
                          <a:schemeClr val="bg1"/>
                        </a:solidFill>
                      </a:endParaRPr>
                    </a:p>
                  </a:txBody>
                  <a:tcPr marL="69964" marR="69964" marT="46630" marB="46630"/>
                </a:tc>
              </a:tr>
              <a:tr h="1249487">
                <a:tc>
                  <a:txBody>
                    <a:bodyPr/>
                    <a:lstStyle/>
                    <a:p>
                      <a:r>
                        <a:rPr lang="en-US" sz="1400" dirty="0" smtClean="0"/>
                        <a:t>Local domain or single label domain</a:t>
                      </a:r>
                      <a:endParaRPr lang="en-US" sz="1400" dirty="0">
                        <a:solidFill>
                          <a:schemeClr val="bg1"/>
                        </a:solidFill>
                      </a:endParaRPr>
                    </a:p>
                  </a:txBody>
                  <a:tcPr marL="69964" marR="69964" marT="46630" marB="46630"/>
                </a:tc>
                <a:tc>
                  <a:txBody>
                    <a:bodyPr/>
                    <a:lstStyle/>
                    <a:p>
                      <a:pPr marL="0" marR="0" lvl="1" indent="0" algn="l" defTabSz="914363" rtl="0" eaLnBrk="1" fontAlgn="auto" latinLnBrk="0" hangingPunct="1">
                        <a:lnSpc>
                          <a:spcPct val="100000"/>
                        </a:lnSpc>
                        <a:spcBef>
                          <a:spcPts val="0"/>
                        </a:spcBef>
                        <a:spcAft>
                          <a:spcPts val="0"/>
                        </a:spcAft>
                        <a:buClrTx/>
                        <a:buSzTx/>
                        <a:buFontTx/>
                        <a:buNone/>
                        <a:tabLst/>
                        <a:defRPr/>
                      </a:pPr>
                      <a:r>
                        <a:rPr lang="en-US" sz="1400" dirty="0" smtClean="0"/>
                        <a:t>Internal domain is not publicly “registered” </a:t>
                      </a:r>
                    </a:p>
                    <a:p>
                      <a:pPr marL="0" marR="0" lvl="1" indent="0" algn="l" defTabSz="914363" rtl="0" eaLnBrk="1" fontAlgn="auto" latinLnBrk="0" hangingPunct="1">
                        <a:lnSpc>
                          <a:spcPct val="100000"/>
                        </a:lnSpc>
                        <a:spcBef>
                          <a:spcPts val="0"/>
                        </a:spcBef>
                        <a:spcAft>
                          <a:spcPts val="0"/>
                        </a:spcAft>
                        <a:buClrTx/>
                        <a:buSzTx/>
                        <a:buFontTx/>
                        <a:buNone/>
                        <a:tabLst/>
                        <a:defRPr/>
                      </a:pPr>
                      <a:r>
                        <a:rPr lang="en-US" sz="1400" dirty="0" smtClean="0"/>
                        <a:t>e.g. </a:t>
                      </a:r>
                      <a:r>
                        <a:rPr lang="en-US" sz="1400" u="sng" dirty="0" err="1" smtClean="0"/>
                        <a:t>contoso.local</a:t>
                      </a:r>
                      <a:endParaRPr lang="en-US" sz="1400" u="sng" dirty="0" smtClean="0">
                        <a:solidFill>
                          <a:schemeClr val="bg1"/>
                        </a:solidFill>
                      </a:endParaRPr>
                    </a:p>
                  </a:txBody>
                  <a:tcPr marL="69964" marR="69964" marT="46630" marB="46630"/>
                </a:tc>
                <a:tc>
                  <a:txBody>
                    <a:bodyPr/>
                    <a:lstStyle/>
                    <a:p>
                      <a:pPr lvl="0"/>
                      <a:r>
                        <a:rPr lang="en-US" sz="1400" dirty="0" smtClean="0"/>
                        <a:t>Domain ownership can’t be proved, must use a different domain:</a:t>
                      </a:r>
                    </a:p>
                    <a:p>
                      <a:pPr marL="285750" lvl="0" indent="-285750">
                        <a:buFont typeface="Arial" pitchFamily="34" charset="0"/>
                        <a:buChar char="•"/>
                      </a:pPr>
                      <a:r>
                        <a:rPr lang="en-US" sz="1400" dirty="0" smtClean="0"/>
                        <a:t>Requires all users to get new </a:t>
                      </a:r>
                      <a:r>
                        <a:rPr lang="en-US" sz="1400" dirty="0" err="1" smtClean="0"/>
                        <a:t>UPN</a:t>
                      </a:r>
                      <a:r>
                        <a:rPr lang="en-US" sz="1400" dirty="0" smtClean="0"/>
                        <a:t> </a:t>
                      </a:r>
                      <a:r>
                        <a:rPr lang="en-US" sz="1400" baseline="0" dirty="0" smtClean="0"/>
                        <a:t> </a:t>
                      </a:r>
                    </a:p>
                    <a:p>
                      <a:pPr marL="285750" lvl="0" indent="-285750">
                        <a:buFont typeface="Arial" pitchFamily="34" charset="0"/>
                        <a:buChar char="•"/>
                      </a:pPr>
                      <a:r>
                        <a:rPr lang="en-US" sz="1400" baseline="0" dirty="0" smtClean="0"/>
                        <a:t>Use SMTP address if possible</a:t>
                      </a:r>
                      <a:endParaRPr lang="en-US" sz="1400" dirty="0" smtClean="0">
                        <a:solidFill>
                          <a:schemeClr val="bg1"/>
                        </a:solidFill>
                      </a:endParaRPr>
                    </a:p>
                  </a:txBody>
                  <a:tcPr marL="69964" marR="69964" marT="46630" marB="46630"/>
                </a:tc>
              </a:tr>
              <a:tr h="1249487">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400" dirty="0" smtClean="0"/>
                        <a:t>Multiple distinct UPN suffixes in single forest</a:t>
                      </a:r>
                      <a:endParaRPr lang="en-US" sz="1400" dirty="0" smtClean="0">
                        <a:solidFill>
                          <a:schemeClr val="bg1"/>
                        </a:solidFill>
                      </a:endParaRPr>
                    </a:p>
                  </a:txBody>
                  <a:tcPr marL="69964" marR="69964" marT="46630" marB="46630"/>
                </a:tc>
                <a:tc>
                  <a:txBody>
                    <a:bodyPr/>
                    <a:lstStyle/>
                    <a:p>
                      <a:pPr marL="0" marR="0" lvl="1" indent="0" algn="l" defTabSz="914363" rtl="0" eaLnBrk="1" fontAlgn="auto" latinLnBrk="0" hangingPunct="1">
                        <a:lnSpc>
                          <a:spcPct val="100000"/>
                        </a:lnSpc>
                        <a:spcBef>
                          <a:spcPts val="0"/>
                        </a:spcBef>
                        <a:spcAft>
                          <a:spcPts val="0"/>
                        </a:spcAft>
                        <a:buClrTx/>
                        <a:buSzTx/>
                        <a:buFontTx/>
                        <a:buNone/>
                        <a:tabLst/>
                        <a:defRPr/>
                      </a:pPr>
                      <a:r>
                        <a:rPr lang="en-US" sz="1400" dirty="0" smtClean="0"/>
                        <a:t>Mix of users having login UPNs under different domains </a:t>
                      </a:r>
                    </a:p>
                    <a:p>
                      <a:pPr marL="0" marR="0" lvl="1" indent="0" algn="l" defTabSz="914363" rtl="0" eaLnBrk="1" fontAlgn="auto" latinLnBrk="0" hangingPunct="1">
                        <a:lnSpc>
                          <a:spcPct val="100000"/>
                        </a:lnSpc>
                        <a:spcBef>
                          <a:spcPts val="0"/>
                        </a:spcBef>
                        <a:spcAft>
                          <a:spcPts val="0"/>
                        </a:spcAft>
                        <a:buClrTx/>
                        <a:buSzTx/>
                        <a:buFontTx/>
                        <a:buNone/>
                        <a:tabLst/>
                        <a:defRPr/>
                      </a:pPr>
                      <a:r>
                        <a:rPr lang="en-US" sz="1400" dirty="0" smtClean="0"/>
                        <a:t>e.g. </a:t>
                      </a:r>
                      <a:r>
                        <a:rPr lang="en-US" sz="1400" u="sng" dirty="0" smtClean="0"/>
                        <a:t>contoso.com</a:t>
                      </a:r>
                      <a:r>
                        <a:rPr lang="en-US" sz="1400" dirty="0" smtClean="0"/>
                        <a:t> and </a:t>
                      </a:r>
                      <a:r>
                        <a:rPr lang="en-US" sz="1400" u="sng" dirty="0" smtClean="0"/>
                        <a:t>fabrikam.com</a:t>
                      </a:r>
                      <a:endParaRPr lang="en-US" sz="1400" u="sng" dirty="0" smtClean="0">
                        <a:solidFill>
                          <a:schemeClr val="bg1"/>
                        </a:solidFill>
                      </a:endParaRPr>
                    </a:p>
                  </a:txBody>
                  <a:tcPr marL="69964" marR="69964" marT="46630" marB="46630"/>
                </a:tc>
                <a:tc>
                  <a:txBody>
                    <a:bodyPr/>
                    <a:lstStyle/>
                    <a:p>
                      <a:pPr marL="285750" marR="0" lvl="0" indent="-285750" algn="l" defTabSz="914363" rtl="0" eaLnBrk="1" fontAlgn="auto" latinLnBrk="0" hangingPunct="1">
                        <a:lnSpc>
                          <a:spcPct val="100000"/>
                        </a:lnSpc>
                        <a:spcBef>
                          <a:spcPts val="0"/>
                        </a:spcBef>
                        <a:spcAft>
                          <a:spcPts val="0"/>
                        </a:spcAft>
                        <a:buClrTx/>
                        <a:buSzTx/>
                        <a:buFont typeface="Arial" pitchFamily="34" charset="0"/>
                        <a:buChar char="•"/>
                        <a:tabLst/>
                        <a:defRPr/>
                      </a:pPr>
                      <a:r>
                        <a:rPr lang="en-US" sz="1400" kern="1200" dirty="0" smtClean="0"/>
                        <a:t>ADFS QFE—to resolve this issue.</a:t>
                      </a:r>
                    </a:p>
                    <a:p>
                      <a:pPr marL="285750" marR="0" lvl="0" indent="-285750" algn="l" defTabSz="914363" rtl="0" eaLnBrk="1" fontAlgn="auto" latinLnBrk="0" hangingPunct="1">
                        <a:lnSpc>
                          <a:spcPct val="100000"/>
                        </a:lnSpc>
                        <a:spcBef>
                          <a:spcPts val="0"/>
                        </a:spcBef>
                        <a:spcAft>
                          <a:spcPts val="0"/>
                        </a:spcAft>
                        <a:buClrTx/>
                        <a:buSzTx/>
                        <a:buFont typeface="Arial" pitchFamily="34" charset="0"/>
                        <a:buChar char="•"/>
                        <a:tabLst/>
                        <a:defRPr/>
                      </a:pPr>
                      <a:r>
                        <a:rPr lang="en-US" sz="1400" kern="1200" dirty="0" smtClean="0"/>
                        <a:t>Requires new switch</a:t>
                      </a:r>
                      <a:r>
                        <a:rPr lang="en-US" sz="1400" kern="1200" baseline="0" dirty="0" smtClean="0"/>
                        <a:t> in Windows PowerShell </a:t>
                      </a:r>
                      <a:r>
                        <a:rPr lang="en-US" sz="1400" kern="1200" baseline="0" dirty="0" err="1" smtClean="0"/>
                        <a:t>SupportMultipleDomain</a:t>
                      </a:r>
                      <a:endParaRPr lang="en-US" sz="1400" b="1" kern="1200" baseline="0" dirty="0" smtClean="0">
                        <a:solidFill>
                          <a:schemeClr val="bg1"/>
                        </a:solidFill>
                        <a:latin typeface="+mn-lt"/>
                        <a:ea typeface="+mn-ea"/>
                        <a:cs typeface="+mn-cs"/>
                      </a:endParaRPr>
                    </a:p>
                  </a:txBody>
                  <a:tcPr marL="69964" marR="69964" marT="46630" marB="46630"/>
                </a:tc>
              </a:tr>
              <a:tr h="466302">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400" dirty="0" smtClean="0"/>
                        <a:t>Multi-forest</a:t>
                      </a:r>
                      <a:endParaRPr lang="en-US" sz="1400" dirty="0" smtClean="0">
                        <a:solidFill>
                          <a:schemeClr val="bg1"/>
                        </a:solidFill>
                      </a:endParaRPr>
                    </a:p>
                  </a:txBody>
                  <a:tcPr marL="69964" marR="69964" marT="46630" marB="46630"/>
                </a:tc>
                <a:tc>
                  <a:txBody>
                    <a:bodyPr/>
                    <a:lstStyle/>
                    <a:p>
                      <a:pPr marL="0" marR="0" lvl="1" indent="0" algn="l" defTabSz="914363" rtl="0" eaLnBrk="1" fontAlgn="auto" latinLnBrk="0" hangingPunct="1">
                        <a:lnSpc>
                          <a:spcPct val="100000"/>
                        </a:lnSpc>
                        <a:spcBef>
                          <a:spcPts val="0"/>
                        </a:spcBef>
                        <a:spcAft>
                          <a:spcPts val="0"/>
                        </a:spcAft>
                        <a:buClrTx/>
                        <a:buSzTx/>
                        <a:buFontTx/>
                        <a:buNone/>
                        <a:tabLst/>
                        <a:defRPr/>
                      </a:pPr>
                      <a:r>
                        <a:rPr lang="en-US" sz="1400" u="none" dirty="0" smtClean="0"/>
                        <a:t>Multiple</a:t>
                      </a:r>
                      <a:r>
                        <a:rPr lang="en-US" sz="1400" u="none" baseline="0" dirty="0" smtClean="0"/>
                        <a:t> AD forests</a:t>
                      </a:r>
                      <a:endParaRPr lang="en-US" sz="1400" u="none" dirty="0" smtClean="0">
                        <a:solidFill>
                          <a:schemeClr val="bg1"/>
                        </a:solidFill>
                      </a:endParaRPr>
                    </a:p>
                  </a:txBody>
                  <a:tcPr marL="69964" marR="69964" marT="46630" marB="46630"/>
                </a:tc>
                <a:tc>
                  <a:txBody>
                    <a:bodyPr/>
                    <a:lstStyle/>
                    <a:p>
                      <a:pPr marL="0" marR="0" lvl="1" indent="0" algn="l" defTabSz="914363" rtl="0" eaLnBrk="1" fontAlgn="auto" latinLnBrk="0" hangingPunct="1">
                        <a:lnSpc>
                          <a:spcPct val="100000"/>
                        </a:lnSpc>
                        <a:spcBef>
                          <a:spcPts val="0"/>
                        </a:spcBef>
                        <a:spcAft>
                          <a:spcPts val="0"/>
                        </a:spcAft>
                        <a:buClrTx/>
                        <a:buSzTx/>
                        <a:buFontTx/>
                        <a:buNone/>
                        <a:tabLst/>
                        <a:defRPr/>
                      </a:pPr>
                      <a:r>
                        <a:rPr lang="en-US" sz="1400" dirty="0" smtClean="0"/>
                        <a:t>Contact Microsoft</a:t>
                      </a:r>
                      <a:endParaRPr lang="en-US" sz="1400" dirty="0" smtClean="0">
                        <a:solidFill>
                          <a:schemeClr val="bg1"/>
                        </a:solidFill>
                      </a:endParaRPr>
                    </a:p>
                  </a:txBody>
                  <a:tcPr marL="69964" marR="69964" marT="46630" marB="46630"/>
                </a:tc>
              </a:tr>
            </a:tbl>
          </a:graphicData>
        </a:graphic>
      </p:graphicFrame>
    </p:spTree>
    <p:extLst>
      <p:ext uri="{BB962C8B-B14F-4D97-AF65-F5344CB8AC3E}">
        <p14:creationId xmlns:p14="http://schemas.microsoft.com/office/powerpoint/2010/main" val="3416900350"/>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Content Placeholder 3"/>
          <p:cNvSpPr>
            <a:spLocks noGrp="1"/>
          </p:cNvSpPr>
          <p:nvPr>
            <p:ph type="body" sz="quarter" idx="10"/>
          </p:nvPr>
        </p:nvSpPr>
        <p:spPr>
          <a:xfrm>
            <a:off x="274638" y="1212850"/>
            <a:ext cx="11887200" cy="4530471"/>
          </a:xfrm>
        </p:spPr>
        <p:txBody>
          <a:bodyPr/>
          <a:lstStyle/>
          <a:p>
            <a:r>
              <a:rPr lang="en-US" dirty="0" smtClean="0"/>
              <a:t>Set up Directory Synchronization (</a:t>
            </a:r>
            <a:r>
              <a:rPr lang="en-US" dirty="0" err="1" smtClean="0"/>
              <a:t>DirSync</a:t>
            </a:r>
            <a:r>
              <a:rPr lang="en-US" dirty="0" smtClean="0"/>
              <a:t>)</a:t>
            </a:r>
          </a:p>
          <a:p>
            <a:r>
              <a:rPr lang="en-US" dirty="0" smtClean="0"/>
              <a:t>Assign licenses:</a:t>
            </a:r>
          </a:p>
          <a:p>
            <a:pPr lvl="1"/>
            <a:r>
              <a:rPr lang="en-US" dirty="0" smtClean="0"/>
              <a:t>Without an assigned license, the user does not exist in SharePoint</a:t>
            </a:r>
          </a:p>
          <a:p>
            <a:r>
              <a:rPr lang="en-US" dirty="0" smtClean="0"/>
              <a:t>Profile Import updates SharePoint Profile database </a:t>
            </a:r>
          </a:p>
          <a:p>
            <a:r>
              <a:rPr lang="en-US" dirty="0" smtClean="0"/>
              <a:t>Grant permissions to the site collection(s)</a:t>
            </a:r>
          </a:p>
          <a:p>
            <a:r>
              <a:rPr lang="en-US" dirty="0" smtClean="0"/>
              <a:t>Optionally disable access until business launch</a:t>
            </a:r>
          </a:p>
          <a:p>
            <a:endParaRPr lang="en-US" dirty="0"/>
          </a:p>
        </p:txBody>
      </p:sp>
      <p:sp>
        <p:nvSpPr>
          <p:cNvPr id="2" name="Title 1"/>
          <p:cNvSpPr>
            <a:spLocks noGrp="1"/>
          </p:cNvSpPr>
          <p:nvPr>
            <p:ph type="title"/>
          </p:nvPr>
        </p:nvSpPr>
        <p:spPr/>
        <p:txBody>
          <a:bodyPr/>
          <a:lstStyle/>
          <a:p>
            <a:r>
              <a:rPr lang="en-US" smtClean="0"/>
              <a:t>Initiating User Provisioning</a:t>
            </a:r>
            <a:endParaRPr lang="en-US" dirty="0"/>
          </a:p>
        </p:txBody>
      </p:sp>
    </p:spTree>
    <p:extLst>
      <p:ext uri="{BB962C8B-B14F-4D97-AF65-F5344CB8AC3E}">
        <p14:creationId xmlns:p14="http://schemas.microsoft.com/office/powerpoint/2010/main" val="1644359899"/>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Setting </a:t>
            </a:r>
            <a:r>
              <a:rPr lang="en-US" dirty="0" smtClean="0"/>
              <a:t>Up </a:t>
            </a:r>
            <a:r>
              <a:rPr lang="en-US" dirty="0"/>
              <a:t>Active Directory Federation Services</a:t>
            </a:r>
          </a:p>
        </p:txBody>
      </p:sp>
      <p:graphicFrame>
        <p:nvGraphicFramePr>
          <p:cNvPr id="6" name="Diagram 5"/>
          <p:cNvGraphicFramePr/>
          <p:nvPr>
            <p:extLst>
              <p:ext uri="{D42A27DB-BD31-4B8C-83A1-F6EECF244321}">
                <p14:modId xmlns:p14="http://schemas.microsoft.com/office/powerpoint/2010/main" val="3421180469"/>
              </p:ext>
            </p:extLst>
          </p:nvPr>
        </p:nvGraphicFramePr>
        <p:xfrm>
          <a:off x="1943805" y="1165754"/>
          <a:ext cx="8548864" cy="509201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466866774"/>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5-30072_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Kimmo Forss; Phil Cohen </External_x0020_Speaker>
    <Session_x0020_Code xmlns="2295e2e7-0eeb-498e-8716-217bb2ee6ee3">SPC161</Session_x0020_Code>
    <ProductTaxHTField0 xmlns="2295e2e7-0eeb-498e-8716-217bb2ee6ee3">
      <Terms xmlns="http://schemas.microsoft.com/office/infopath/2007/PartnerControls"/>
    </ProductTaxHTField0>
    <Presentation_x0020_Date xmlns="2295e2e7-0eeb-498e-8716-217bb2ee6ee3">2012-11-14T08:00:00+00:00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Kimmo Forss, Phil Cohen </Speaker>
    <AverageRating xmlns="http://schemas.microsoft.com/sharepoint/v3" xsi:nil="true"/>
  </documentManagement>
</p:properties>
</file>

<file path=customXml/item3.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F990F116-B58F-4255-B05B-DA3808E0E5C6}">
  <ds:schemaRefs>
    <ds:schemaRef ds:uri="http://schemas.microsoft.com/office/2006/metadata/properties"/>
    <ds:schemaRef ds:uri="http://schemas.microsoft.com/office/infopath/2007/PartnerControls"/>
    <ds:schemaRef ds:uri="http://schemas.microsoft.com/office/2006/documentManagement/types"/>
    <ds:schemaRef ds:uri="http://purl.org/dc/elements/1.1/"/>
    <ds:schemaRef ds:uri="http://www.w3.org/XML/1998/namespace"/>
    <ds:schemaRef ds:uri="http://purl.org/dc/terms/"/>
    <ds:schemaRef ds:uri="http://schemas.openxmlformats.org/package/2006/metadata/core-properties"/>
    <ds:schemaRef ds:uri="http://purl.org/dc/dcmitype/"/>
    <ds:schemaRef ds:uri="032d541b-1b4e-4d91-93c7-b10533c52f73"/>
    <ds:schemaRef ds:uri="230e9df3-be65-4c73-a93b-d1236ebd677e"/>
    <ds:schemaRef ds:uri="2295e2e7-0eeb-498e-8716-217bb2ee6ee3"/>
    <ds:schemaRef ds:uri="http://schemas.microsoft.com/sharepoint/v3"/>
  </ds:schemaRefs>
</ds:datastoreItem>
</file>

<file path=customXml/itemProps3.xml><?xml version="1.0" encoding="utf-8"?>
<ds:datastoreItem xmlns:ds="http://schemas.openxmlformats.org/officeDocument/2006/customXml" ds:itemID="{1FBF2E10-C9C4-453C-8FAC-EBA6FB0579B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SPC2012_IT-Pro_Template_16x9</Template>
  <TotalTime>10</TotalTime>
  <Words>3818</Words>
  <Application>Microsoft Office PowerPoint</Application>
  <PresentationFormat>Custom</PresentationFormat>
  <Paragraphs>405</Paragraphs>
  <Slides>37</Slides>
  <Notes>29</Notes>
  <HiddenSlides>0</HiddenSlides>
  <MMClips>0</MMClips>
  <ScaleCrop>false</ScaleCrop>
  <HeadingPairs>
    <vt:vector size="4" baseType="variant">
      <vt:variant>
        <vt:lpstr>Theme</vt:lpstr>
      </vt:variant>
      <vt:variant>
        <vt:i4>4</vt:i4>
      </vt:variant>
      <vt:variant>
        <vt:lpstr>Slide Titles</vt:lpstr>
      </vt:variant>
      <vt:variant>
        <vt:i4>37</vt:i4>
      </vt:variant>
    </vt:vector>
  </HeadingPairs>
  <TitlesOfParts>
    <vt:vector size="41" baseType="lpstr">
      <vt:lpstr>SPC2012_IT-Pro_Template_16x9</vt:lpstr>
      <vt:lpstr>5-30072_SPC2012_IT-Pro_Template_16x9_Light</vt:lpstr>
      <vt:lpstr>5-30072_SPC2012_IT-Pro_Template_16x9</vt:lpstr>
      <vt:lpstr>5-30072_SPC2012_Business_Template_16x9_Light</vt:lpstr>
      <vt:lpstr>PowerPoint Presentation</vt:lpstr>
      <vt:lpstr>Office 365 Deployment and Migration</vt:lpstr>
      <vt:lpstr>Agenda</vt:lpstr>
      <vt:lpstr>Prepare the platform</vt:lpstr>
      <vt:lpstr>Preparation Activities</vt:lpstr>
      <vt:lpstr>Preparing Active Directory</vt:lpstr>
      <vt:lpstr>Considerations for Active Directory</vt:lpstr>
      <vt:lpstr>Initiating User Provisioning</vt:lpstr>
      <vt:lpstr>Setting Up Active Directory Federation Services</vt:lpstr>
      <vt:lpstr>Introduction to Identity</vt:lpstr>
      <vt:lpstr>Identity Architecture</vt:lpstr>
      <vt:lpstr>Authentication Options</vt:lpstr>
      <vt:lpstr>Authentication Options</vt:lpstr>
      <vt:lpstr>Comparison Identity Options</vt:lpstr>
      <vt:lpstr>Assessment</vt:lpstr>
      <vt:lpstr>Assessment of the SharePoint environment</vt:lpstr>
      <vt:lpstr>Content Assessment</vt:lpstr>
      <vt:lpstr>Decision Framework for Content Migration</vt:lpstr>
      <vt:lpstr>Content Assessment</vt:lpstr>
      <vt:lpstr>Aging Report of Content Sources</vt:lpstr>
      <vt:lpstr>Size and Count of Outdated Content</vt:lpstr>
      <vt:lpstr>Blocked File Types </vt:lpstr>
      <vt:lpstr>Application Assessment</vt:lpstr>
      <vt:lpstr>Application Analysis</vt:lpstr>
      <vt:lpstr>Application Analysis</vt:lpstr>
      <vt:lpstr>Environment Assessment</vt:lpstr>
      <vt:lpstr>Assessing the Environment</vt:lpstr>
      <vt:lpstr>Migration</vt:lpstr>
      <vt:lpstr>Migration Plan</vt:lpstr>
      <vt:lpstr>Choosing the Migration Approach</vt:lpstr>
      <vt:lpstr>Choosing the Right Migration Tools</vt:lpstr>
      <vt:lpstr>Keys to Success</vt:lpstr>
      <vt:lpstr>Migration Considerations</vt:lpstr>
      <vt:lpstr>Migration demo</vt:lpstr>
      <vt:lpstr>Related O365 Sessions @ SPC</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Office 365 Deployment and Migration</dc:title>
  <dc:subject>SharePoint Conference 2012</dc:subject>
  <dc:creator>Shows</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4</cp:revision>
  <dcterms:created xsi:type="dcterms:W3CDTF">2012-11-13T01:29:43Z</dcterms:created>
  <dcterms:modified xsi:type="dcterms:W3CDTF">2012-12-06T00:19:14Z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