
<file path=[Content_Types].xml><?xml version="1.0" encoding="utf-8"?>
<Types xmlns="http://schemas.openxmlformats.org/package/2006/content-types">
  <Default Extension="png" ContentType="image/png"/>
  <Default Extension="pdf" ContentType="application/pdf"/>
  <Default Extension="emf" ContentType="image/x-e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3.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4.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5.xml" ContentType="application/vnd.openxmlformats-officedocument.theme+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6" r:id="rId6"/>
    <p:sldMasterId id="2147484229" r:id="rId7"/>
    <p:sldMasterId id="2147484240" r:id="rId8"/>
    <p:sldMasterId id="2147484251" r:id="rId9"/>
  </p:sldMasterIdLst>
  <p:notesMasterIdLst>
    <p:notesMasterId r:id="rId45"/>
  </p:notesMasterIdLst>
  <p:handoutMasterIdLst>
    <p:handoutMasterId r:id="rId46"/>
  </p:handoutMasterIdLst>
  <p:sldIdLst>
    <p:sldId id="1054" r:id="rId10"/>
    <p:sldId id="1091" r:id="rId11"/>
    <p:sldId id="1092" r:id="rId12"/>
    <p:sldId id="1093" r:id="rId13"/>
    <p:sldId id="1094" r:id="rId14"/>
    <p:sldId id="1095" r:id="rId15"/>
    <p:sldId id="1096" r:id="rId16"/>
    <p:sldId id="1097" r:id="rId17"/>
    <p:sldId id="1098" r:id="rId18"/>
    <p:sldId id="1099" r:id="rId19"/>
    <p:sldId id="1100" r:id="rId20"/>
    <p:sldId id="1101" r:id="rId21"/>
    <p:sldId id="1102" r:id="rId22"/>
    <p:sldId id="1103" r:id="rId23"/>
    <p:sldId id="1104" r:id="rId24"/>
    <p:sldId id="1105" r:id="rId25"/>
    <p:sldId id="1106" r:id="rId26"/>
    <p:sldId id="1107" r:id="rId27"/>
    <p:sldId id="1108" r:id="rId28"/>
    <p:sldId id="1109" r:id="rId29"/>
    <p:sldId id="1110" r:id="rId30"/>
    <p:sldId id="1128" r:id="rId31"/>
    <p:sldId id="1118" r:id="rId32"/>
    <p:sldId id="1119" r:id="rId33"/>
    <p:sldId id="1120" r:id="rId34"/>
    <p:sldId id="1121" r:id="rId35"/>
    <p:sldId id="1122" r:id="rId36"/>
    <p:sldId id="1123" r:id="rId37"/>
    <p:sldId id="1129" r:id="rId38"/>
    <p:sldId id="1124" r:id="rId39"/>
    <p:sldId id="1125" r:id="rId40"/>
    <p:sldId id="1130" r:id="rId41"/>
    <p:sldId id="1131" r:id="rId42"/>
    <p:sldId id="1132" r:id="rId43"/>
    <p:sldId id="1133" r:id="rId44"/>
  </p:sldIdLst>
  <p:sldSz cx="12436475" cy="6994525"/>
  <p:notesSz cx="6881813" cy="9296400"/>
  <p:defaultText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188" autoAdjust="0"/>
    <p:restoredTop sz="90400" autoAdjust="0"/>
  </p:normalViewPr>
  <p:slideViewPr>
    <p:cSldViewPr>
      <p:cViewPr>
        <p:scale>
          <a:sx n="118" d="100"/>
          <a:sy n="118" d="100"/>
        </p:scale>
        <p:origin x="-72" y="-60"/>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outlineViewPr>
    <p:cViewPr>
      <p:scale>
        <a:sx n="33" d="100"/>
        <a:sy n="33" d="100"/>
      </p:scale>
      <p:origin x="0" y="5357"/>
    </p:cViewPr>
  </p:outlin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928"/>
        <p:guide pos="216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3" Type="http://schemas.openxmlformats.org/officeDocument/2006/relationships/customXml" Target="../customXml/item3.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Master" Target="slideMasters/slideMaster4.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41" Type="http://schemas.openxmlformats.org/officeDocument/2006/relationships/slide" Target="slides/slide3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viewProps" Target="viewProps.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presProps" Target="presProps.xml"/><Relationship Id="rId8" Type="http://schemas.openxmlformats.org/officeDocument/2006/relationships/slideMaster" Target="slideMasters/slideMaster5.xml"/><Relationship Id="rId51"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82119" cy="464820"/>
          </a:xfrm>
          <a:prstGeom prst="rect">
            <a:avLst/>
          </a:prstGeom>
        </p:spPr>
        <p:txBody>
          <a:bodyPr vert="horz" lIns="92441" tIns="46221" rIns="92441" bIns="46221" rtlCol="0"/>
          <a:lstStyle>
            <a:lvl1pPr algn="l">
              <a:defRPr sz="1200"/>
            </a:lvl1pPr>
          </a:lstStyle>
          <a:p>
            <a:r>
              <a:rPr lang="en-US" dirty="0"/>
              <a:t>SPC2012 - Business</a:t>
            </a:r>
          </a:p>
          <a:p>
            <a:endParaRPr lang="en-US" dirty="0">
              <a:latin typeface="Segoe UI" pitchFamily="34" charset="0"/>
            </a:endParaRPr>
          </a:p>
        </p:txBody>
      </p:sp>
      <p:sp>
        <p:nvSpPr>
          <p:cNvPr id="7" name="Date Placeholder 6"/>
          <p:cNvSpPr>
            <a:spLocks noGrp="1"/>
          </p:cNvSpPr>
          <p:nvPr>
            <p:ph type="dt" sz="quarter" idx="1"/>
          </p:nvPr>
        </p:nvSpPr>
        <p:spPr>
          <a:xfrm>
            <a:off x="3898102" y="0"/>
            <a:ext cx="2982119" cy="464820"/>
          </a:xfrm>
          <a:prstGeom prst="rect">
            <a:avLst/>
          </a:prstGeom>
        </p:spPr>
        <p:txBody>
          <a:bodyPr vert="horz" lIns="92441" tIns="46221" rIns="92441" bIns="46221"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829966"/>
            <a:ext cx="5815132" cy="337975"/>
          </a:xfrm>
          <a:prstGeom prst="rect">
            <a:avLst/>
          </a:prstGeom>
        </p:spPr>
        <p:txBody>
          <a:bodyPr vert="horz" lIns="92441" tIns="46221" rIns="92441" bIns="46221" rtlCol="0" anchor="b"/>
          <a:lstStyle>
            <a:lvl1pPr algn="l">
              <a:defRPr sz="1200"/>
            </a:lvl1pPr>
          </a:lstStyle>
          <a:p>
            <a:pPr marL="402824" defTabSz="924104"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402824" defTabSz="924104"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803662" y="8829967"/>
            <a:ext cx="1076558" cy="464820"/>
          </a:xfrm>
          <a:prstGeom prst="rect">
            <a:avLst/>
          </a:prstGeom>
        </p:spPr>
        <p:txBody>
          <a:bodyPr vert="horz" lIns="92441" tIns="46221" rIns="92441" bIns="46221"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82119" cy="464820"/>
          </a:xfrm>
          <a:prstGeom prst="rect">
            <a:avLst/>
          </a:prstGeom>
        </p:spPr>
        <p:txBody>
          <a:bodyPr vert="horz" lIns="92441" tIns="46221" rIns="92441" bIns="46221" rtlCol="0"/>
          <a:lstStyle>
            <a:lvl1pPr algn="l">
              <a:defRPr sz="1200">
                <a:latin typeface="Segoe UI" pitchFamily="34" charset="0"/>
              </a:defRPr>
            </a:lvl1pPr>
          </a:lstStyle>
          <a:p>
            <a:r>
              <a:rPr lang="en-US" dirty="0" smtClean="0"/>
              <a:t>SPC2012 - Business</a:t>
            </a:r>
            <a:endParaRPr lang="en-US" dirty="0"/>
          </a:p>
        </p:txBody>
      </p:sp>
      <p:sp>
        <p:nvSpPr>
          <p:cNvPr id="9" name="Slide Image Placeholder 8"/>
          <p:cNvSpPr>
            <a:spLocks noGrp="1" noRot="1" noChangeAspect="1"/>
          </p:cNvSpPr>
          <p:nvPr>
            <p:ph type="sldImg" idx="2"/>
          </p:nvPr>
        </p:nvSpPr>
        <p:spPr>
          <a:xfrm>
            <a:off x="342900" y="696913"/>
            <a:ext cx="6196013" cy="3486150"/>
          </a:xfrm>
          <a:prstGeom prst="rect">
            <a:avLst/>
          </a:prstGeom>
          <a:noFill/>
          <a:ln w="12700">
            <a:solidFill>
              <a:prstClr val="black"/>
            </a:solidFill>
          </a:ln>
        </p:spPr>
        <p:txBody>
          <a:bodyPr vert="horz" lIns="92441" tIns="46221" rIns="92441" bIns="46221" rtlCol="0" anchor="ctr"/>
          <a:lstStyle/>
          <a:p>
            <a:endParaRPr lang="en-US" dirty="0"/>
          </a:p>
        </p:txBody>
      </p:sp>
      <p:sp>
        <p:nvSpPr>
          <p:cNvPr id="10" name="Footer Placeholder 9"/>
          <p:cNvSpPr>
            <a:spLocks noGrp="1"/>
          </p:cNvSpPr>
          <p:nvPr>
            <p:ph type="ftr" sz="quarter" idx="4"/>
          </p:nvPr>
        </p:nvSpPr>
        <p:spPr>
          <a:xfrm>
            <a:off x="0" y="8831581"/>
            <a:ext cx="5941299" cy="361897"/>
          </a:xfrm>
          <a:prstGeom prst="rect">
            <a:avLst/>
          </a:prstGeom>
        </p:spPr>
        <p:txBody>
          <a:bodyPr vert="horz" lIns="92441" tIns="46221" rIns="92441" bIns="46221" rtlCol="0" anchor="b"/>
          <a:lstStyle>
            <a:lvl1pPr marL="577755" indent="0" algn="l">
              <a:defRPr sz="1200"/>
            </a:lvl1pPr>
          </a:lstStyle>
          <a:p>
            <a:pPr defTabSz="92410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0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1" name="Date Placeholder 10"/>
          <p:cNvSpPr>
            <a:spLocks noGrp="1"/>
          </p:cNvSpPr>
          <p:nvPr>
            <p:ph type="dt" idx="1"/>
          </p:nvPr>
        </p:nvSpPr>
        <p:spPr>
          <a:xfrm>
            <a:off x="3898102" y="0"/>
            <a:ext cx="2982119" cy="464820"/>
          </a:xfrm>
          <a:prstGeom prst="rect">
            <a:avLst/>
          </a:prstGeom>
        </p:spPr>
        <p:txBody>
          <a:bodyPr vert="horz" lIns="92441" tIns="46221" rIns="92441" bIns="46221"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8182" y="4415790"/>
            <a:ext cx="5505450" cy="4183380"/>
          </a:xfrm>
          <a:prstGeom prst="rect">
            <a:avLst/>
          </a:prstGeom>
        </p:spPr>
        <p:txBody>
          <a:bodyPr vert="horz" lIns="92441" tIns="46221" rIns="92441" bIns="46221"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29828" y="8829967"/>
            <a:ext cx="950392" cy="464820"/>
          </a:xfrm>
          <a:prstGeom prst="rect">
            <a:avLst/>
          </a:prstGeom>
        </p:spPr>
        <p:txBody>
          <a:bodyPr vert="horz" lIns="92441" tIns="46221" rIns="92441" bIns="46221"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651"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40" indent="-107945"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32" indent="-117391"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02" indent="-149774"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35" indent="-117391"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627" algn="l" defTabSz="932651" rtl="0" eaLnBrk="1" latinLnBrk="0" hangingPunct="1">
      <a:defRPr sz="1200" kern="1200">
        <a:solidFill>
          <a:schemeClr val="tx1"/>
        </a:solidFill>
        <a:latin typeface="+mn-lt"/>
        <a:ea typeface="+mn-ea"/>
        <a:cs typeface="+mn-cs"/>
      </a:defRPr>
    </a:lvl6pPr>
    <a:lvl7pPr marL="2797952" algn="l" defTabSz="932651" rtl="0" eaLnBrk="1" latinLnBrk="0" hangingPunct="1">
      <a:defRPr sz="1200" kern="1200">
        <a:solidFill>
          <a:schemeClr val="tx1"/>
        </a:solidFill>
        <a:latin typeface="+mn-lt"/>
        <a:ea typeface="+mn-ea"/>
        <a:cs typeface="+mn-cs"/>
      </a:defRPr>
    </a:lvl7pPr>
    <a:lvl8pPr marL="3264277" algn="l" defTabSz="932651" rtl="0" eaLnBrk="1" latinLnBrk="0" hangingPunct="1">
      <a:defRPr sz="1200" kern="1200">
        <a:solidFill>
          <a:schemeClr val="tx1"/>
        </a:solidFill>
        <a:latin typeface="+mn-lt"/>
        <a:ea typeface="+mn-ea"/>
        <a:cs typeface="+mn-cs"/>
      </a:defRPr>
    </a:lvl8pPr>
    <a:lvl9pPr marL="3730604" algn="l" defTabSz="932651"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2410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0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5220850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2410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0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9B94F27-2270-4994-B5F5-494FF3A15CFF}"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dirty="0"/>
          </a:p>
        </p:txBody>
      </p:sp>
    </p:spTree>
    <p:extLst>
      <p:ext uri="{BB962C8B-B14F-4D97-AF65-F5344CB8AC3E}">
        <p14:creationId xmlns:p14="http://schemas.microsoft.com/office/powerpoint/2010/main" val="42569187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2410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0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737E67F-0C02-43B4-893B-376D265D62BB}"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dirty="0"/>
          </a:p>
        </p:txBody>
      </p:sp>
    </p:spTree>
    <p:extLst>
      <p:ext uri="{BB962C8B-B14F-4D97-AF65-F5344CB8AC3E}">
        <p14:creationId xmlns:p14="http://schemas.microsoft.com/office/powerpoint/2010/main" val="39273691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A853E8-D85F-5D49-95D2-E1D96ABFE2B9}" type="slidenum">
              <a:rPr lang="en-GB" smtClean="0"/>
              <a:pPr/>
              <a:t>12</a:t>
            </a:fld>
            <a:endParaRPr lang="en-GB" dirty="0"/>
          </a:p>
        </p:txBody>
      </p:sp>
    </p:spTree>
    <p:extLst>
      <p:ext uri="{BB962C8B-B14F-4D97-AF65-F5344CB8AC3E}">
        <p14:creationId xmlns:p14="http://schemas.microsoft.com/office/powerpoint/2010/main" val="33796797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A853E8-D85F-5D49-95D2-E1D96ABFE2B9}" type="slidenum">
              <a:rPr lang="en-GB" smtClean="0"/>
              <a:pPr/>
              <a:t>13</a:t>
            </a:fld>
            <a:endParaRPr lang="en-GB" dirty="0"/>
          </a:p>
        </p:txBody>
      </p:sp>
    </p:spTree>
    <p:extLst>
      <p:ext uri="{BB962C8B-B14F-4D97-AF65-F5344CB8AC3E}">
        <p14:creationId xmlns:p14="http://schemas.microsoft.com/office/powerpoint/2010/main" val="16972742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A853E8-D85F-5D49-95D2-E1D96ABFE2B9}" type="slidenum">
              <a:rPr lang="en-GB" smtClean="0"/>
              <a:pPr/>
              <a:t>14</a:t>
            </a:fld>
            <a:endParaRPr lang="en-GB" dirty="0"/>
          </a:p>
        </p:txBody>
      </p:sp>
    </p:spTree>
    <p:extLst>
      <p:ext uri="{BB962C8B-B14F-4D97-AF65-F5344CB8AC3E}">
        <p14:creationId xmlns:p14="http://schemas.microsoft.com/office/powerpoint/2010/main" val="34324587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2410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0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8E296E8-DEE2-4D5C-90C8-5D560ADD6F95}"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15</a:t>
            </a:fld>
            <a:endParaRPr lang="en-US" dirty="0"/>
          </a:p>
        </p:txBody>
      </p:sp>
    </p:spTree>
    <p:extLst>
      <p:ext uri="{BB962C8B-B14F-4D97-AF65-F5344CB8AC3E}">
        <p14:creationId xmlns:p14="http://schemas.microsoft.com/office/powerpoint/2010/main" val="34543823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2410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0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3E3D073-783F-4A48-B36F-E486DD34C903}"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dirty="0"/>
          </a:p>
        </p:txBody>
      </p:sp>
    </p:spTree>
    <p:extLst>
      <p:ext uri="{BB962C8B-B14F-4D97-AF65-F5344CB8AC3E}">
        <p14:creationId xmlns:p14="http://schemas.microsoft.com/office/powerpoint/2010/main" val="35627566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4A6CE13-D100-4FDC-9456-ADD04E9E3EA4}"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41016142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2410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0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9F6569B-6899-4A20-A1FC-8B6589F909A2}"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dirty="0"/>
          </a:p>
        </p:txBody>
      </p:sp>
    </p:spTree>
    <p:extLst>
      <p:ext uri="{BB962C8B-B14F-4D97-AF65-F5344CB8AC3E}">
        <p14:creationId xmlns:p14="http://schemas.microsoft.com/office/powerpoint/2010/main" val="30288892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2410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0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BF4E048-9E87-4B67-B031-7D6505DB6690}"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19</a:t>
            </a:fld>
            <a:endParaRPr lang="en-US" dirty="0"/>
          </a:p>
        </p:txBody>
      </p:sp>
    </p:spTree>
    <p:extLst>
      <p:ext uri="{BB962C8B-B14F-4D97-AF65-F5344CB8AC3E}">
        <p14:creationId xmlns:p14="http://schemas.microsoft.com/office/powerpoint/2010/main" val="26908655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2410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0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E5A2DBF-48B5-4FF7-9FC4-83D6721B158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33417022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2410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0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9C3EB2A-B5DE-43FE-B64D-2A2351BC99A5}"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dirty="0"/>
          </a:p>
        </p:txBody>
      </p:sp>
    </p:spTree>
    <p:extLst>
      <p:ext uri="{BB962C8B-B14F-4D97-AF65-F5344CB8AC3E}">
        <p14:creationId xmlns:p14="http://schemas.microsoft.com/office/powerpoint/2010/main" val="12208019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2410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0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69BC21E-A642-40A2-A995-933E958177EF}"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21</a:t>
            </a:fld>
            <a:endParaRPr lang="en-US" dirty="0"/>
          </a:p>
        </p:txBody>
      </p:sp>
    </p:spTree>
    <p:extLst>
      <p:ext uri="{BB962C8B-B14F-4D97-AF65-F5344CB8AC3E}">
        <p14:creationId xmlns:p14="http://schemas.microsoft.com/office/powerpoint/2010/main" val="4223253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2410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0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E87EEEF-CD1B-47EC-8AA5-C6451745A90D}"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22</a:t>
            </a:fld>
            <a:endParaRPr lang="en-US" dirty="0"/>
          </a:p>
        </p:txBody>
      </p:sp>
    </p:spTree>
    <p:extLst>
      <p:ext uri="{BB962C8B-B14F-4D97-AF65-F5344CB8AC3E}">
        <p14:creationId xmlns:p14="http://schemas.microsoft.com/office/powerpoint/2010/main" val="24603304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665E8BF-32AE-450E-A5C5-347095678060}"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10093258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2410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0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FC073FA-E629-4E29-984D-E90BE3C57212}"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24</a:t>
            </a:fld>
            <a:endParaRPr lang="en-US" dirty="0"/>
          </a:p>
        </p:txBody>
      </p:sp>
    </p:spTree>
    <p:extLst>
      <p:ext uri="{BB962C8B-B14F-4D97-AF65-F5344CB8AC3E}">
        <p14:creationId xmlns:p14="http://schemas.microsoft.com/office/powerpoint/2010/main" val="34752220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2410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0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53DD9E6-3301-4837-B105-DC3B2965A906}"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25</a:t>
            </a:fld>
            <a:endParaRPr lang="en-US" dirty="0"/>
          </a:p>
        </p:txBody>
      </p:sp>
    </p:spTree>
    <p:extLst>
      <p:ext uri="{BB962C8B-B14F-4D97-AF65-F5344CB8AC3E}">
        <p14:creationId xmlns:p14="http://schemas.microsoft.com/office/powerpoint/2010/main" val="3003188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2410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0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5829A73-40C6-4BF4-B54D-0C14462101BD}"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26</a:t>
            </a:fld>
            <a:endParaRPr lang="en-US" dirty="0"/>
          </a:p>
        </p:txBody>
      </p:sp>
    </p:spTree>
    <p:extLst>
      <p:ext uri="{BB962C8B-B14F-4D97-AF65-F5344CB8AC3E}">
        <p14:creationId xmlns:p14="http://schemas.microsoft.com/office/powerpoint/2010/main" val="8758956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2410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0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FF3E3D9-3560-4969-9BA7-BED316AE7A11}"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27</a:t>
            </a:fld>
            <a:endParaRPr lang="en-US" dirty="0"/>
          </a:p>
        </p:txBody>
      </p:sp>
    </p:spTree>
    <p:extLst>
      <p:ext uri="{BB962C8B-B14F-4D97-AF65-F5344CB8AC3E}">
        <p14:creationId xmlns:p14="http://schemas.microsoft.com/office/powerpoint/2010/main" val="12076702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2410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0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2E6C499-5542-4C90-B4E5-CB48B26ABC27}"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28</a:t>
            </a:fld>
            <a:endParaRPr lang="en-US" dirty="0"/>
          </a:p>
        </p:txBody>
      </p:sp>
    </p:spTree>
    <p:extLst>
      <p:ext uri="{BB962C8B-B14F-4D97-AF65-F5344CB8AC3E}">
        <p14:creationId xmlns:p14="http://schemas.microsoft.com/office/powerpoint/2010/main" val="284587291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2410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0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E2D103C-6F1C-45C9-B5EA-22C16D8437D0}"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29</a:t>
            </a:fld>
            <a:endParaRPr lang="en-US" dirty="0"/>
          </a:p>
        </p:txBody>
      </p:sp>
    </p:spTree>
    <p:extLst>
      <p:ext uri="{BB962C8B-B14F-4D97-AF65-F5344CB8AC3E}">
        <p14:creationId xmlns:p14="http://schemas.microsoft.com/office/powerpoint/2010/main" val="38575993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2410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0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03AB06F-A996-46B7-B2DC-54D236E01AF6}"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dirty="0"/>
          </a:p>
        </p:txBody>
      </p:sp>
    </p:spTree>
    <p:extLst>
      <p:ext uri="{BB962C8B-B14F-4D97-AF65-F5344CB8AC3E}">
        <p14:creationId xmlns:p14="http://schemas.microsoft.com/office/powerpoint/2010/main" val="134050659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2410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0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9DCE708-A1F2-49C0-9366-80B95CDAE7A3}"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30</a:t>
            </a:fld>
            <a:endParaRPr lang="en-US" dirty="0"/>
          </a:p>
        </p:txBody>
      </p:sp>
    </p:spTree>
    <p:extLst>
      <p:ext uri="{BB962C8B-B14F-4D97-AF65-F5344CB8AC3E}">
        <p14:creationId xmlns:p14="http://schemas.microsoft.com/office/powerpoint/2010/main" val="342547143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2410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0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CD7262D-EE99-4FBB-BCC8-C6872A36A777}"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31</a:t>
            </a:fld>
            <a:endParaRPr lang="en-US" dirty="0"/>
          </a:p>
        </p:txBody>
      </p:sp>
    </p:spTree>
    <p:extLst>
      <p:ext uri="{BB962C8B-B14F-4D97-AF65-F5344CB8AC3E}">
        <p14:creationId xmlns:p14="http://schemas.microsoft.com/office/powerpoint/2010/main" val="8448651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2410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0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EC4197C-375A-4019-9511-2F88A658436D}"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32</a:t>
            </a:fld>
            <a:endParaRPr lang="en-US" dirty="0"/>
          </a:p>
        </p:txBody>
      </p:sp>
    </p:spTree>
    <p:extLst>
      <p:ext uri="{BB962C8B-B14F-4D97-AF65-F5344CB8AC3E}">
        <p14:creationId xmlns:p14="http://schemas.microsoft.com/office/powerpoint/2010/main" val="366013987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2A853E8-D85F-5D49-95D2-E1D96ABFE2B9}" type="slidenum">
              <a:rPr lang="en-GB" smtClean="0">
                <a:solidFill>
                  <a:prstClr val="black"/>
                </a:solidFill>
              </a:rPr>
              <a:pPr/>
              <a:t>33</a:t>
            </a:fld>
            <a:endParaRPr lang="en-GB" dirty="0">
              <a:solidFill>
                <a:prstClr val="black"/>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323" y="697230"/>
            <a:ext cx="6117167" cy="34861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82119" cy="46482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6:19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35</a:t>
            </a:fld>
            <a:endParaRPr lang="en-US" dirty="0">
              <a:solidFill>
                <a:prstClr val="black"/>
              </a:solidFill>
            </a:endParaRPr>
          </a:p>
        </p:txBody>
      </p:sp>
      <p:sp>
        <p:nvSpPr>
          <p:cNvPr id="8" name="Footer Placeholder 3"/>
          <p:cNvSpPr>
            <a:spLocks noGrp="1"/>
          </p:cNvSpPr>
          <p:nvPr>
            <p:ph type="ftr" sz="quarter" idx="4"/>
          </p:nvPr>
        </p:nvSpPr>
        <p:spPr>
          <a:xfrm>
            <a:off x="0" y="8829967"/>
            <a:ext cx="6270096" cy="464820"/>
          </a:xfrm>
          <a:prstGeom prst="rect">
            <a:avLst/>
          </a:prstGeom>
        </p:spPr>
        <p:txBody>
          <a:bodyPr vert="horz" lIns="92446" tIns="46223" rIns="92446" bIns="46223" rtlCol="0" anchor="b"/>
          <a:lstStyle>
            <a:lvl1pPr algn="l">
              <a:defRPr sz="1200"/>
            </a:lvl1pPr>
          </a:lstStyle>
          <a:p>
            <a:r>
              <a:rPr lang="en-US" sz="500" dirty="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a:solidFill>
                  <a:srgbClr val="000000"/>
                </a:solidFill>
                <a:latin typeface="Segoe UI" pitchFamily="34" charset="0"/>
              </a:rPr>
            </a:br>
            <a:r>
              <a:rPr lang="en-US" sz="500" dirty="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2410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0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792981D-956B-4A3E-A977-8226698A25C4}"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5961103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2410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0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B9D2C77-96DD-4A7E-B1FC-A45F473F04E6}"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dirty="0"/>
          </a:p>
        </p:txBody>
      </p:sp>
    </p:spTree>
    <p:extLst>
      <p:ext uri="{BB962C8B-B14F-4D97-AF65-F5344CB8AC3E}">
        <p14:creationId xmlns:p14="http://schemas.microsoft.com/office/powerpoint/2010/main" val="18910730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2410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0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57D7561-8953-4007-8396-CF40671F6D00}"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24114541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dirty="0"/>
          </a:p>
        </p:txBody>
      </p:sp>
      <p:sp>
        <p:nvSpPr>
          <p:cNvPr id="4" name="Slide Number Placeholder 3"/>
          <p:cNvSpPr>
            <a:spLocks noGrp="1"/>
          </p:cNvSpPr>
          <p:nvPr>
            <p:ph type="sldNum" sz="quarter" idx="10"/>
          </p:nvPr>
        </p:nvSpPr>
        <p:spPr/>
        <p:txBody>
          <a:bodyPr/>
          <a:lstStyle/>
          <a:p>
            <a:fld id="{22A853E8-D85F-5D49-95D2-E1D96ABFE2B9}" type="slidenum">
              <a:rPr lang="en-GB" smtClean="0"/>
              <a:pPr/>
              <a:t>7</a:t>
            </a:fld>
            <a:endParaRPr lang="en-GB" dirty="0"/>
          </a:p>
        </p:txBody>
      </p:sp>
    </p:spTree>
    <p:extLst>
      <p:ext uri="{BB962C8B-B14F-4D97-AF65-F5344CB8AC3E}">
        <p14:creationId xmlns:p14="http://schemas.microsoft.com/office/powerpoint/2010/main" val="33235942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A853E8-D85F-5D49-95D2-E1D96ABFE2B9}" type="slidenum">
              <a:rPr lang="en-GB" smtClean="0"/>
              <a:pPr/>
              <a:t>8</a:t>
            </a:fld>
            <a:endParaRPr lang="en-GB" dirty="0"/>
          </a:p>
        </p:txBody>
      </p:sp>
    </p:spTree>
    <p:extLst>
      <p:ext uri="{BB962C8B-B14F-4D97-AF65-F5344CB8AC3E}">
        <p14:creationId xmlns:p14="http://schemas.microsoft.com/office/powerpoint/2010/main" val="31570042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A853E8-D85F-5D49-95D2-E1D96ABFE2B9}" type="slidenum">
              <a:rPr lang="en-GB" smtClean="0"/>
              <a:pPr/>
              <a:t>9</a:t>
            </a:fld>
            <a:endParaRPr lang="en-GB" dirty="0"/>
          </a:p>
        </p:txBody>
      </p:sp>
    </p:spTree>
    <p:extLst>
      <p:ext uri="{BB962C8B-B14F-4D97-AF65-F5344CB8AC3E}">
        <p14:creationId xmlns:p14="http://schemas.microsoft.com/office/powerpoint/2010/main" val="28189366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8.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8.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8.jp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df"/><Relationship Id="rId1" Type="http://schemas.openxmlformats.org/officeDocument/2006/relationships/slideMaster" Target="../slideMasters/slideMaster4.xml"/><Relationship Id="rId4" Type="http://schemas.openxmlformats.org/officeDocument/2006/relationships/image" Target="../media/image13.pn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df"/><Relationship Id="rId1" Type="http://schemas.openxmlformats.org/officeDocument/2006/relationships/slideMaster" Target="../slideMasters/slideMaster4.xml"/><Relationship Id="rId4" Type="http://schemas.openxmlformats.org/officeDocument/2006/relationships/image" Target="../media/image1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6.xml"/><Relationship Id="rId4" Type="http://schemas.openxmlformats.org/officeDocument/2006/relationships/image" Target="../media/image4.emf"/></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userDrawn="1"/>
        </p:nvSpPr>
        <p:spPr bwMode="auto">
          <a:xfrm>
            <a:off x="4846639" y="3954464"/>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9" y="3954463"/>
            <a:ext cx="7315200" cy="1371579"/>
          </a:xfrm>
          <a:noFill/>
        </p:spPr>
        <p:txBody>
          <a:bodyPr lIns="146289" tIns="91431" rIns="146289" bIns="91431"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289" tIns="109717" rIns="146289" bIns="109717">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8"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8" y="6183604"/>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381" eaLnBrk="1" fontAlgn="base" latinLnBrk="0" hangingPunct="1">
                <a:lnSpc>
                  <a:spcPct val="90000"/>
                </a:lnSpc>
                <a:spcBef>
                  <a:spcPct val="0"/>
                </a:spcBef>
                <a:spcAft>
                  <a:spcPct val="0"/>
                </a:spcAft>
                <a:buClrTx/>
                <a:buSzTx/>
                <a:buFontTx/>
                <a:buNone/>
                <a:tabLst/>
                <a:defRPr/>
              </a:pPr>
              <a:endParaRPr kumimoji="0" lang="en-US" sz="30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marL="0" marR="0" lvl="0" indent="0" defTabSz="914311"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grpSp>
    </p:spTree>
    <p:extLst>
      <p:ext uri="{BB962C8B-B14F-4D97-AF65-F5344CB8AC3E}">
        <p14:creationId xmlns:p14="http://schemas.microsoft.com/office/powerpoint/2010/main" val="12912738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8"/>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1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0"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1"/>
            <a:ext cx="11887200" cy="2443746"/>
          </a:xfrm>
          <a:prstGeom prst="rect">
            <a:avLst/>
          </a:prstGeom>
        </p:spPr>
        <p:txBody>
          <a:bodyPr/>
          <a:lstStyle>
            <a:lvl1pPr marL="290485" indent="-290485">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444" indent="-280960">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928" indent="-290485">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506" indent="-228578">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084" indent="-228578">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42" tIns="77721" rIns="155442" bIns="77721"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Title with 2 columns">
    <p:spTree>
      <p:nvGrpSpPr>
        <p:cNvPr id="1" name=""/>
        <p:cNvGrpSpPr/>
        <p:nvPr/>
      </p:nvGrpSpPr>
      <p:grpSpPr>
        <a:xfrm>
          <a:off x="0" y="0"/>
          <a:ext cx="0" cy="0"/>
          <a:chOff x="0" y="0"/>
          <a:chExt cx="0" cy="0"/>
        </a:xfrm>
      </p:grpSpPr>
      <p:sp>
        <p:nvSpPr>
          <p:cNvPr id="13" name="Title Placeholder 1"/>
          <p:cNvSpPr>
            <a:spLocks noGrp="1"/>
          </p:cNvSpPr>
          <p:nvPr>
            <p:ph type="title" hasCustomPrompt="1"/>
          </p:nvPr>
        </p:nvSpPr>
        <p:spPr bwMode="black">
          <a:xfrm>
            <a:off x="450823" y="319660"/>
            <a:ext cx="11039964" cy="747897"/>
          </a:xfrm>
          <a:prstGeom prst="rect">
            <a:avLst/>
          </a:prstGeom>
          <a:ln>
            <a:noFill/>
          </a:ln>
        </p:spPr>
        <p:txBody>
          <a:bodyPr vert="horz" wrap="square" lIns="0" tIns="0" rIns="0" bIns="0" rtlCol="0" anchor="t" anchorCtr="0">
            <a:spAutoFit/>
          </a:bodyPr>
          <a:lstStyle>
            <a:lvl1pPr>
              <a:defRPr>
                <a:solidFill>
                  <a:srgbClr val="000000"/>
                </a:solidFill>
              </a:defRPr>
            </a:lvl1pPr>
          </a:lstStyle>
          <a:p>
            <a:r>
              <a:rPr lang="en-US" noProof="0" dirty="0" smtClean="0"/>
              <a:t>Click to edit master title style</a:t>
            </a:r>
            <a:endParaRPr lang="en-US" noProof="0" dirty="0"/>
          </a:p>
        </p:txBody>
      </p:sp>
      <p:sp>
        <p:nvSpPr>
          <p:cNvPr id="8" name="Content Placeholder 7"/>
          <p:cNvSpPr>
            <a:spLocks noGrp="1"/>
          </p:cNvSpPr>
          <p:nvPr>
            <p:ph sz="quarter" idx="16"/>
          </p:nvPr>
        </p:nvSpPr>
        <p:spPr>
          <a:xfrm>
            <a:off x="451992" y="1616513"/>
            <a:ext cx="5481980" cy="2646878"/>
          </a:xfrm>
        </p:spPr>
        <p:txBody>
          <a:bodyPr/>
          <a:lstStyle>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9"/>
          <p:cNvSpPr>
            <a:spLocks noGrp="1"/>
          </p:cNvSpPr>
          <p:nvPr>
            <p:ph sz="quarter" idx="17"/>
          </p:nvPr>
        </p:nvSpPr>
        <p:spPr>
          <a:xfrm>
            <a:off x="6213919" y="1612629"/>
            <a:ext cx="5274708" cy="2646878"/>
          </a:xfrm>
        </p:spPr>
        <p:txBody>
          <a:bodyPr/>
          <a:lstStyle>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70386285"/>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lvl="0"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3"/>
            <a:ext cx="8228300" cy="1371579"/>
          </a:xfrm>
          <a:noFill/>
        </p:spPr>
        <p:txBody>
          <a:bodyPr tIns="91431" bIns="91431"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62" tIns="146289" rIns="182862" bIns="146289">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8"/>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1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0"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7" y="162641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9" y="3954464"/>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9" y="3954462"/>
            <a:ext cx="7315200" cy="1371580"/>
          </a:xfrm>
          <a:noFill/>
        </p:spPr>
        <p:txBody>
          <a:bodyPr lIns="146289" tIns="91431" rIns="146289" bIns="91431"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289" tIns="109717" rIns="146289" bIns="109717">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6"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813896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8" y="6183604"/>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423859383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7" y="162641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0" y="3954463"/>
            <a:ext cx="8229599" cy="1371579"/>
          </a:xfrm>
          <a:noFill/>
        </p:spPr>
        <p:txBody>
          <a:bodyPr tIns="91431" bIns="91431"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30899" cy="1372414"/>
          </a:xfrm>
          <a:noFill/>
        </p:spPr>
        <p:txBody>
          <a:bodyPr lIns="182862" tIns="146289" rIns="182862" bIns="146289">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04107982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7" y="162641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0" y="3954463"/>
            <a:ext cx="8229599" cy="1371579"/>
          </a:xfrm>
          <a:noFill/>
        </p:spPr>
        <p:txBody>
          <a:bodyPr tIns="91431" bIns="91431"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426373345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48795581"/>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lvl="0"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40" y="3954463"/>
            <a:ext cx="8229599" cy="1371579"/>
          </a:xfrm>
          <a:noFill/>
        </p:spPr>
        <p:txBody>
          <a:bodyPr tIns="91431" bIns="91431"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10100503"/>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218026254"/>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49898127"/>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47341801"/>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495589427"/>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39770949"/>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83761000"/>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0988906"/>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35258179"/>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35989074"/>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55279183"/>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8775599"/>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77102384"/>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6178599"/>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4224424"/>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8"/>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1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0"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27926772"/>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1"/>
            <a:ext cx="11887200" cy="2443746"/>
          </a:xfrm>
          <a:prstGeom prst="rect">
            <a:avLst/>
          </a:prstGeom>
        </p:spPr>
        <p:txBody>
          <a:bodyPr/>
          <a:lstStyle>
            <a:lvl1pPr marL="290485" indent="-290485">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444" indent="-280960">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928" indent="-290485">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506" indent="-228578">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084" indent="-228578">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42" tIns="77721" rIns="155442" bIns="77721"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933094043"/>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Blue title slide ">
    <p:bg>
      <p:bgPr>
        <a:solidFill>
          <a:schemeClr val="accent1"/>
        </a:solidFill>
        <a:effectLst/>
      </p:bgPr>
    </p:bg>
    <p:spTree>
      <p:nvGrpSpPr>
        <p:cNvPr id="1" name=""/>
        <p:cNvGrpSpPr/>
        <p:nvPr/>
      </p:nvGrpSpPr>
      <p:grpSpPr>
        <a:xfrm>
          <a:off x="0" y="0"/>
          <a:ext cx="0" cy="0"/>
          <a:chOff x="0" y="0"/>
          <a:chExt cx="0" cy="0"/>
        </a:xfrm>
      </p:grpSpPr>
      <p:sp>
        <p:nvSpPr>
          <p:cNvPr id="10" name="Title 1"/>
          <p:cNvSpPr>
            <a:spLocks noGrp="1"/>
          </p:cNvSpPr>
          <p:nvPr>
            <p:ph type="ctrTitle" hasCustomPrompt="1"/>
          </p:nvPr>
        </p:nvSpPr>
        <p:spPr bwMode="black">
          <a:xfrm>
            <a:off x="447713" y="2769825"/>
            <a:ext cx="9327357" cy="1640669"/>
          </a:xfrm>
        </p:spPr>
        <p:txBody>
          <a:bodyPr anchor="b"/>
          <a:lstStyle>
            <a:lvl1pPr>
              <a:lnSpc>
                <a:spcPct val="90000"/>
              </a:lnSpc>
              <a:defRPr sz="6300" spc="-136">
                <a:solidFill>
                  <a:schemeClr val="bg1"/>
                </a:solidFill>
              </a:defRPr>
            </a:lvl1pPr>
          </a:lstStyle>
          <a:p>
            <a:r>
              <a:rPr lang="en-US" dirty="0" smtClean="0"/>
              <a:t>Click to edit master </a:t>
            </a:r>
            <a:br>
              <a:rPr lang="en-US" dirty="0" smtClean="0"/>
            </a:br>
            <a:r>
              <a:rPr lang="en-US" dirty="0" smtClean="0"/>
              <a:t>title style</a:t>
            </a:r>
            <a:endParaRPr lang="en-US" dirty="0"/>
          </a:p>
        </p:txBody>
      </p:sp>
      <p:sp>
        <p:nvSpPr>
          <p:cNvPr id="11" name="Subtitle 2"/>
          <p:cNvSpPr>
            <a:spLocks noGrp="1"/>
          </p:cNvSpPr>
          <p:nvPr>
            <p:ph type="subTitle" idx="1" hasCustomPrompt="1"/>
          </p:nvPr>
        </p:nvSpPr>
        <p:spPr bwMode="black">
          <a:xfrm>
            <a:off x="447713" y="4510205"/>
            <a:ext cx="9327357" cy="1243471"/>
          </a:xfrm>
        </p:spPr>
        <p:txBody>
          <a:bodyPr/>
          <a:lstStyle>
            <a:lvl1pPr marL="0" indent="0" algn="l">
              <a:buNone/>
              <a:defRPr b="0">
                <a:solidFill>
                  <a:schemeClr val="bg1"/>
                </a:solidFill>
              </a:defRPr>
            </a:lvl1pPr>
            <a:lvl2pPr marL="621732" indent="0" algn="ctr">
              <a:buNone/>
              <a:defRPr>
                <a:solidFill>
                  <a:schemeClr val="tx1">
                    <a:tint val="75000"/>
                  </a:schemeClr>
                </a:solidFill>
              </a:defRPr>
            </a:lvl2pPr>
            <a:lvl3pPr marL="1243462" indent="0" algn="ctr">
              <a:buNone/>
              <a:defRPr>
                <a:solidFill>
                  <a:schemeClr val="tx1">
                    <a:tint val="75000"/>
                  </a:schemeClr>
                </a:solidFill>
              </a:defRPr>
            </a:lvl3pPr>
            <a:lvl4pPr marL="1865194" indent="0" algn="ctr">
              <a:buNone/>
              <a:defRPr>
                <a:solidFill>
                  <a:schemeClr val="tx1">
                    <a:tint val="75000"/>
                  </a:schemeClr>
                </a:solidFill>
              </a:defRPr>
            </a:lvl4pPr>
            <a:lvl5pPr marL="2486924" indent="0" algn="ctr">
              <a:buNone/>
              <a:defRPr>
                <a:solidFill>
                  <a:schemeClr val="tx1">
                    <a:tint val="75000"/>
                  </a:schemeClr>
                </a:solidFill>
              </a:defRPr>
            </a:lvl5pPr>
            <a:lvl6pPr marL="3108656" indent="0" algn="ctr">
              <a:buNone/>
              <a:defRPr>
                <a:solidFill>
                  <a:schemeClr val="tx1">
                    <a:tint val="75000"/>
                  </a:schemeClr>
                </a:solidFill>
              </a:defRPr>
            </a:lvl6pPr>
            <a:lvl7pPr marL="3730386" indent="0" algn="ctr">
              <a:buNone/>
              <a:defRPr>
                <a:solidFill>
                  <a:schemeClr val="tx1">
                    <a:tint val="75000"/>
                  </a:schemeClr>
                </a:solidFill>
              </a:defRPr>
            </a:lvl7pPr>
            <a:lvl8pPr marL="4352118" indent="0" algn="ctr">
              <a:buNone/>
              <a:defRPr>
                <a:solidFill>
                  <a:schemeClr val="tx1">
                    <a:tint val="75000"/>
                  </a:schemeClr>
                </a:solidFill>
              </a:defRPr>
            </a:lvl8pPr>
            <a:lvl9pPr marL="4973848" indent="0" algn="ctr">
              <a:buNone/>
              <a:defRPr>
                <a:solidFill>
                  <a:schemeClr val="tx1">
                    <a:tint val="75000"/>
                  </a:schemeClr>
                </a:solidFill>
              </a:defRPr>
            </a:lvl9pPr>
          </a:lstStyle>
          <a:p>
            <a:r>
              <a:rPr lang="en-US" dirty="0" smtClean="0"/>
              <a:t>Click to edit master subtitle style</a:t>
            </a:r>
            <a:endParaRPr lang="en-US" dirty="0"/>
          </a:p>
        </p:txBody>
      </p:sp>
      <p:sp>
        <p:nvSpPr>
          <p:cNvPr id="6" name="TextBox 5"/>
          <p:cNvSpPr txBox="1"/>
          <p:nvPr userDrawn="1"/>
        </p:nvSpPr>
        <p:spPr>
          <a:xfrm>
            <a:off x="447714" y="6471384"/>
            <a:ext cx="10897618" cy="310868"/>
          </a:xfrm>
          <a:prstGeom prst="rect">
            <a:avLst/>
          </a:prstGeom>
          <a:noFill/>
        </p:spPr>
        <p:txBody>
          <a:bodyPr wrap="square" lIns="0" tIns="62173" rIns="124346" bIns="62173" rtlCol="0">
            <a:noAutofit/>
          </a:bodyPr>
          <a:lstStyle/>
          <a:p>
            <a:pPr defTabSz="621732">
              <a:defRPr/>
            </a:pPr>
            <a:r>
              <a:rPr lang="en-US" sz="1000" dirty="0" smtClean="0">
                <a:solidFill>
                  <a:prstClr val="white"/>
                </a:solidFill>
                <a:cs typeface="HP Simplified"/>
              </a:rPr>
              <a:t>© Copyright 2012 Hewlett-Packard Development Company, L.P.  The information contained herein is subject to change without notice.</a:t>
            </a:r>
          </a:p>
        </p:txBody>
      </p:sp>
      <p:grpSp>
        <p:nvGrpSpPr>
          <p:cNvPr id="7" name="Group 6"/>
          <p:cNvGrpSpPr/>
          <p:nvPr userDrawn="1"/>
        </p:nvGrpSpPr>
        <p:grpSpPr>
          <a:xfrm>
            <a:off x="9500030" y="6172947"/>
            <a:ext cx="2610720" cy="562522"/>
            <a:chOff x="6984959" y="4539343"/>
            <a:chExt cx="1919549" cy="413657"/>
          </a:xfrm>
        </p:grpSpPr>
        <p:pic>
          <p:nvPicPr>
            <p:cNvPr id="8" name="Picture 2"/>
            <p:cNvPicPr>
              <a:picLocks noChangeAspect="1" noChangeArrowheads="1"/>
            </p:cNvPicPr>
            <p:nvPr userDrawn="1"/>
          </p:nvPicPr>
          <mc:AlternateContent xmlns:mc="http://schemas.openxmlformats.org/markup-compatibility/2006">
            <mc:Choice xmlns="" xmlns:mv="urn:schemas-microsoft-com:mac:vml" xmlns:ma="http://schemas.microsoft.com/office/mac/drawingml/2008/main" Requires="ma">
              <p:blipFill>
                <a:blip r:embed="rId2"/>
                <a:srcRect/>
                <a:stretch>
                  <a:fillRect/>
                </a:stretch>
              </p:blipFill>
            </mc:Choice>
            <mc:Fallback>
              <p:blipFill>
                <a:blip r:embed="rId3"/>
                <a:srcRect/>
                <a:stretch>
                  <a:fillRect/>
                </a:stretch>
              </p:blipFill>
            </mc:Fallback>
          </mc:AlternateContent>
          <p:spPr bwMode="black">
            <a:xfrm>
              <a:off x="6984959" y="4579258"/>
              <a:ext cx="360364" cy="360364"/>
            </a:xfrm>
            <a:prstGeom prst="rect">
              <a:avLst/>
            </a:prstGeom>
            <a:noFill/>
            <a:ln w="9525">
              <a:noFill/>
              <a:miter lim="800000"/>
              <a:headEnd/>
              <a:tailEnd/>
            </a:ln>
            <a:effectLst/>
          </p:spPr>
        </p:pic>
        <p:pic>
          <p:nvPicPr>
            <p:cNvPr id="9" name="Picture 8" descr="MSFT Logo_White.png"/>
            <p:cNvPicPr>
              <a:picLocks noChangeAspect="1"/>
            </p:cNvPicPr>
            <p:nvPr userDrawn="1"/>
          </p:nvPicPr>
          <p:blipFill>
            <a:blip r:embed="rId4"/>
            <a:stretch>
              <a:fillRect/>
            </a:stretch>
          </p:blipFill>
          <p:spPr>
            <a:xfrm>
              <a:off x="7739737" y="4659086"/>
              <a:ext cx="1164771" cy="217715"/>
            </a:xfrm>
            <a:prstGeom prst="rect">
              <a:avLst/>
            </a:prstGeom>
          </p:spPr>
        </p:pic>
        <p:cxnSp>
          <p:nvCxnSpPr>
            <p:cNvPr id="12" name="Straight Connector 11"/>
            <p:cNvCxnSpPr/>
            <p:nvPr userDrawn="1"/>
          </p:nvCxnSpPr>
          <p:spPr>
            <a:xfrm>
              <a:off x="7576455" y="4539343"/>
              <a:ext cx="0" cy="413657"/>
            </a:xfrm>
            <a:prstGeom prst="line">
              <a:avLst/>
            </a:prstGeom>
            <a:ln w="12700" cmpd="sng">
              <a:solidFill>
                <a:schemeClr val="bg1"/>
              </a:solidFill>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548605340"/>
      </p:ext>
    </p:extLst>
  </p:cSld>
  <p:clrMapOvr>
    <a:masterClrMapping/>
  </p:clrMapOvr>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White divider slide">
    <p:spTree>
      <p:nvGrpSpPr>
        <p:cNvPr id="1" name=""/>
        <p:cNvGrpSpPr/>
        <p:nvPr/>
      </p:nvGrpSpPr>
      <p:grpSpPr>
        <a:xfrm>
          <a:off x="0" y="0"/>
          <a:ext cx="0" cy="0"/>
          <a:chOff x="0" y="0"/>
          <a:chExt cx="0" cy="0"/>
        </a:xfrm>
      </p:grpSpPr>
      <p:sp>
        <p:nvSpPr>
          <p:cNvPr id="16" name="Title 1"/>
          <p:cNvSpPr>
            <a:spLocks noGrp="1"/>
          </p:cNvSpPr>
          <p:nvPr>
            <p:ph type="ctrTitle" hasCustomPrompt="1"/>
          </p:nvPr>
        </p:nvSpPr>
        <p:spPr bwMode="black">
          <a:xfrm>
            <a:off x="447713" y="323303"/>
            <a:ext cx="9822900" cy="2728868"/>
          </a:xfrm>
          <a:prstGeom prst="rect">
            <a:avLst/>
          </a:prstGeom>
        </p:spPr>
        <p:txBody>
          <a:bodyPr wrap="square" lIns="0" tIns="0" rIns="0" bIns="0" anchor="t" anchorCtr="0">
            <a:noAutofit/>
          </a:bodyPr>
          <a:lstStyle>
            <a:lvl1pPr algn="l">
              <a:lnSpc>
                <a:spcPct val="90000"/>
              </a:lnSpc>
              <a:defRPr sz="5400" b="1" i="0" spc="-136">
                <a:solidFill>
                  <a:schemeClr val="tx1"/>
                </a:solidFill>
                <a:latin typeface="HP Simplified" pitchFamily="34" charset="0"/>
                <a:cs typeface="HP Simplified" pitchFamily="34" charset="0"/>
              </a:defRPr>
            </a:lvl1pPr>
          </a:lstStyle>
          <a:p>
            <a:r>
              <a:rPr lang="en-US" noProof="0" dirty="0" smtClean="0"/>
              <a:t>Click to edit </a:t>
            </a:r>
            <a:br>
              <a:rPr lang="en-US" noProof="0" dirty="0" smtClean="0"/>
            </a:br>
            <a:r>
              <a:rPr lang="en-US" noProof="0" dirty="0" smtClean="0"/>
              <a:t>master </a:t>
            </a:r>
            <a:br>
              <a:rPr lang="en-US" noProof="0" dirty="0" smtClean="0"/>
            </a:br>
            <a:r>
              <a:rPr lang="en-US" noProof="0" dirty="0" smtClean="0"/>
              <a:t>title style</a:t>
            </a:r>
            <a:endParaRPr lang="en-US" noProof="0" dirty="0"/>
          </a:p>
        </p:txBody>
      </p:sp>
      <p:sp>
        <p:nvSpPr>
          <p:cNvPr id="6" name="TextBox 5"/>
          <p:cNvSpPr txBox="1"/>
          <p:nvPr userDrawn="1"/>
        </p:nvSpPr>
        <p:spPr>
          <a:xfrm>
            <a:off x="447714" y="6471384"/>
            <a:ext cx="10897618" cy="310868"/>
          </a:xfrm>
          <a:prstGeom prst="rect">
            <a:avLst/>
          </a:prstGeom>
          <a:noFill/>
        </p:spPr>
        <p:txBody>
          <a:bodyPr wrap="square" lIns="0" tIns="62173" rIns="124346" bIns="62173" rtlCol="0">
            <a:noAutofit/>
          </a:bodyPr>
          <a:lstStyle/>
          <a:p>
            <a:pPr defTabSz="621732">
              <a:defRPr/>
            </a:pPr>
            <a:r>
              <a:rPr lang="en-US" sz="1000" dirty="0" smtClean="0">
                <a:solidFill>
                  <a:srgbClr val="B9B8BB"/>
                </a:solidFill>
                <a:cs typeface="HP Simplified"/>
              </a:rPr>
              <a:t>© Copyright 2012 Hewlett-Packard Development Company, L.P.  The information contained herein is subject to change without notice.</a:t>
            </a:r>
          </a:p>
        </p:txBody>
      </p:sp>
      <p:pic>
        <p:nvPicPr>
          <p:cNvPr id="7" name="Picture 6" descr="HP_logo_old_NewBlue_SMALL.png"/>
          <p:cNvPicPr>
            <a:picLocks noChangeAspect="1"/>
          </p:cNvPicPr>
          <p:nvPr userDrawn="1"/>
        </p:nvPicPr>
        <p:blipFill>
          <a:blip r:embed="rId2"/>
          <a:stretch>
            <a:fillRect/>
          </a:stretch>
        </p:blipFill>
        <p:spPr>
          <a:xfrm>
            <a:off x="9497481" y="6217281"/>
            <a:ext cx="512156" cy="506965"/>
          </a:xfrm>
          <a:prstGeom prst="rect">
            <a:avLst/>
          </a:prstGeom>
        </p:spPr>
      </p:pic>
      <p:pic>
        <p:nvPicPr>
          <p:cNvPr id="8" name="Picture 2"/>
          <p:cNvPicPr>
            <a:picLocks noChangeAspect="1" noChangeArrowheads="1"/>
          </p:cNvPicPr>
          <p:nvPr userDrawn="1"/>
        </p:nvPicPr>
        <p:blipFill>
          <a:blip r:embed="rId3">
            <a:clrChange>
              <a:clrFrom>
                <a:srgbClr val="FFFFFF"/>
              </a:clrFrom>
              <a:clrTo>
                <a:srgbClr val="FFFFFF">
                  <a:alpha val="0"/>
                </a:srgbClr>
              </a:clrTo>
            </a:clrChange>
            <a:grayscl/>
          </a:blip>
          <a:srcRect/>
          <a:stretch>
            <a:fillRect/>
          </a:stretch>
        </p:blipFill>
        <p:spPr bwMode="auto">
          <a:xfrm>
            <a:off x="10437521" y="6306176"/>
            <a:ext cx="1748016" cy="340475"/>
          </a:xfrm>
          <a:prstGeom prst="rect">
            <a:avLst/>
          </a:prstGeom>
          <a:noFill/>
          <a:ln w="9525">
            <a:noFill/>
            <a:miter lim="800000"/>
            <a:headEnd/>
            <a:tailEnd/>
          </a:ln>
          <a:effectLst/>
        </p:spPr>
      </p:pic>
      <p:cxnSp>
        <p:nvCxnSpPr>
          <p:cNvPr id="9" name="Straight Connector 8"/>
          <p:cNvCxnSpPr/>
          <p:nvPr userDrawn="1"/>
        </p:nvCxnSpPr>
        <p:spPr>
          <a:xfrm>
            <a:off x="10304505" y="6172947"/>
            <a:ext cx="0" cy="562522"/>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36958221"/>
      </p:ext>
    </p:extLst>
  </p:cSld>
  <p:clrMapOvr>
    <a:masterClrMapping/>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Blue quote slide with subtitle">
    <p:bg>
      <p:bgPr>
        <a:solidFill>
          <a:schemeClr val="accent1"/>
        </a:solidFill>
        <a:effectLst/>
      </p:bgPr>
    </p:bg>
    <p:spTree>
      <p:nvGrpSpPr>
        <p:cNvPr id="1" name=""/>
        <p:cNvGrpSpPr/>
        <p:nvPr/>
      </p:nvGrpSpPr>
      <p:grpSpPr>
        <a:xfrm>
          <a:off x="0" y="0"/>
          <a:ext cx="0" cy="0"/>
          <a:chOff x="0" y="0"/>
          <a:chExt cx="0" cy="0"/>
        </a:xfrm>
      </p:grpSpPr>
      <p:sp>
        <p:nvSpPr>
          <p:cNvPr id="16" name="Title 1"/>
          <p:cNvSpPr>
            <a:spLocks noGrp="1"/>
          </p:cNvSpPr>
          <p:nvPr>
            <p:ph type="ctrTitle" hasCustomPrompt="1"/>
          </p:nvPr>
        </p:nvSpPr>
        <p:spPr bwMode="black">
          <a:xfrm>
            <a:off x="447713" y="327621"/>
            <a:ext cx="9822900" cy="2728868"/>
          </a:xfrm>
          <a:prstGeom prst="rect">
            <a:avLst/>
          </a:prstGeom>
        </p:spPr>
        <p:txBody>
          <a:bodyPr wrap="square" lIns="0" tIns="0" rIns="0" bIns="0" anchor="t" anchorCtr="0">
            <a:noAutofit/>
          </a:bodyPr>
          <a:lstStyle>
            <a:lvl1pPr algn="l" defTabSz="621732" rtl="0" eaLnBrk="1" latinLnBrk="0" hangingPunct="1">
              <a:lnSpc>
                <a:spcPct val="90000"/>
              </a:lnSpc>
              <a:spcBef>
                <a:spcPct val="0"/>
              </a:spcBef>
              <a:spcAft>
                <a:spcPts val="0"/>
              </a:spcAft>
              <a:buNone/>
              <a:defRPr lang="en-US" sz="5400" b="1" i="0" kern="1200" spc="-136" noProof="0" dirty="0">
                <a:solidFill>
                  <a:schemeClr val="bg1"/>
                </a:solidFill>
                <a:latin typeface="HP Simplified" pitchFamily="34" charset="0"/>
                <a:ea typeface="+mj-ea"/>
                <a:cs typeface="HP Simplified" pitchFamily="34" charset="0"/>
              </a:defRPr>
            </a:lvl1pPr>
          </a:lstStyle>
          <a:p>
            <a:r>
              <a:rPr lang="en-US" noProof="0" dirty="0" smtClean="0"/>
              <a:t>Click to edit </a:t>
            </a:r>
            <a:br>
              <a:rPr lang="en-US" noProof="0" dirty="0" smtClean="0"/>
            </a:br>
            <a:r>
              <a:rPr lang="en-US" noProof="0" dirty="0" smtClean="0"/>
              <a:t>master </a:t>
            </a:r>
            <a:br>
              <a:rPr lang="en-US" noProof="0" dirty="0" smtClean="0"/>
            </a:br>
            <a:r>
              <a:rPr lang="en-US" noProof="0" dirty="0" smtClean="0"/>
              <a:t>title style</a:t>
            </a:r>
            <a:endParaRPr lang="en-US" noProof="0" dirty="0"/>
          </a:p>
        </p:txBody>
      </p:sp>
      <p:sp>
        <p:nvSpPr>
          <p:cNvPr id="6" name="TextBox 5"/>
          <p:cNvSpPr txBox="1"/>
          <p:nvPr userDrawn="1"/>
        </p:nvSpPr>
        <p:spPr>
          <a:xfrm>
            <a:off x="447714" y="6471384"/>
            <a:ext cx="10897618" cy="310868"/>
          </a:xfrm>
          <a:prstGeom prst="rect">
            <a:avLst/>
          </a:prstGeom>
          <a:noFill/>
        </p:spPr>
        <p:txBody>
          <a:bodyPr wrap="square" lIns="0" tIns="62173" rIns="124346" bIns="62173" rtlCol="0">
            <a:noAutofit/>
          </a:bodyPr>
          <a:lstStyle/>
          <a:p>
            <a:pPr defTabSz="621732">
              <a:defRPr/>
            </a:pPr>
            <a:r>
              <a:rPr lang="en-US" sz="1000" dirty="0" smtClean="0">
                <a:solidFill>
                  <a:prstClr val="white"/>
                </a:solidFill>
                <a:cs typeface="HP Simplified"/>
              </a:rPr>
              <a:t>© Copyright 2012 Hewlett-Packard Development Company, L.P.  The information contained herein is subject to change without notice.</a:t>
            </a:r>
          </a:p>
        </p:txBody>
      </p:sp>
      <p:sp>
        <p:nvSpPr>
          <p:cNvPr id="5" name="Subtitle 2"/>
          <p:cNvSpPr>
            <a:spLocks noGrp="1"/>
          </p:cNvSpPr>
          <p:nvPr>
            <p:ph type="subTitle" idx="1" hasCustomPrompt="1"/>
          </p:nvPr>
        </p:nvSpPr>
        <p:spPr>
          <a:xfrm>
            <a:off x="442389" y="4494883"/>
            <a:ext cx="7001735" cy="882864"/>
          </a:xfrm>
          <a:prstGeom prst="rect">
            <a:avLst/>
          </a:prstGeom>
        </p:spPr>
        <p:txBody>
          <a:bodyPr>
            <a:noAutofit/>
          </a:bodyPr>
          <a:lstStyle>
            <a:lvl1pPr marL="0" indent="0" algn="l">
              <a:lnSpc>
                <a:spcPct val="100000"/>
              </a:lnSpc>
              <a:spcBef>
                <a:spcPts val="0"/>
              </a:spcBef>
              <a:buNone/>
              <a:defRPr sz="2400" b="0">
                <a:solidFill>
                  <a:srgbClr val="FFFFFF"/>
                </a:solidFill>
                <a:latin typeface="+mn-lt"/>
                <a:cs typeface="Arial"/>
              </a:defRPr>
            </a:lvl1pPr>
            <a:lvl2pPr marL="621732" indent="0" algn="ctr">
              <a:buNone/>
              <a:defRPr>
                <a:solidFill>
                  <a:schemeClr val="tx1">
                    <a:tint val="75000"/>
                  </a:schemeClr>
                </a:solidFill>
              </a:defRPr>
            </a:lvl2pPr>
            <a:lvl3pPr marL="1243462" indent="0" algn="ctr">
              <a:buNone/>
              <a:defRPr>
                <a:solidFill>
                  <a:schemeClr val="tx1">
                    <a:tint val="75000"/>
                  </a:schemeClr>
                </a:solidFill>
              </a:defRPr>
            </a:lvl3pPr>
            <a:lvl4pPr marL="1865194" indent="0" algn="ctr">
              <a:buNone/>
              <a:defRPr>
                <a:solidFill>
                  <a:schemeClr val="tx1">
                    <a:tint val="75000"/>
                  </a:schemeClr>
                </a:solidFill>
              </a:defRPr>
            </a:lvl4pPr>
            <a:lvl5pPr marL="2486924" indent="0" algn="ctr">
              <a:buNone/>
              <a:defRPr>
                <a:solidFill>
                  <a:schemeClr val="tx1">
                    <a:tint val="75000"/>
                  </a:schemeClr>
                </a:solidFill>
              </a:defRPr>
            </a:lvl5pPr>
            <a:lvl6pPr marL="3108656" indent="0" algn="ctr">
              <a:buNone/>
              <a:defRPr>
                <a:solidFill>
                  <a:schemeClr val="tx1">
                    <a:tint val="75000"/>
                  </a:schemeClr>
                </a:solidFill>
              </a:defRPr>
            </a:lvl6pPr>
            <a:lvl7pPr marL="3730386" indent="0" algn="ctr">
              <a:buNone/>
              <a:defRPr>
                <a:solidFill>
                  <a:schemeClr val="tx1">
                    <a:tint val="75000"/>
                  </a:schemeClr>
                </a:solidFill>
              </a:defRPr>
            </a:lvl7pPr>
            <a:lvl8pPr marL="4352118" indent="0" algn="ctr">
              <a:buNone/>
              <a:defRPr>
                <a:solidFill>
                  <a:schemeClr val="tx1">
                    <a:tint val="75000"/>
                  </a:schemeClr>
                </a:solidFill>
              </a:defRPr>
            </a:lvl8pPr>
            <a:lvl9pPr marL="4973848" indent="0" algn="ctr">
              <a:buNone/>
              <a:defRPr>
                <a:solidFill>
                  <a:schemeClr val="tx1">
                    <a:tint val="75000"/>
                  </a:schemeClr>
                </a:solidFill>
              </a:defRPr>
            </a:lvl9pPr>
          </a:lstStyle>
          <a:p>
            <a:r>
              <a:rPr lang="en-US" noProof="0" dirty="0" smtClean="0"/>
              <a:t>Click to edit master subtitle style</a:t>
            </a:r>
            <a:endParaRPr lang="en-US" noProof="0" dirty="0"/>
          </a:p>
        </p:txBody>
      </p:sp>
      <p:grpSp>
        <p:nvGrpSpPr>
          <p:cNvPr id="12" name="Group 11"/>
          <p:cNvGrpSpPr/>
          <p:nvPr userDrawn="1"/>
        </p:nvGrpSpPr>
        <p:grpSpPr>
          <a:xfrm>
            <a:off x="9500030" y="6172947"/>
            <a:ext cx="2610720" cy="562522"/>
            <a:chOff x="6984959" y="4539343"/>
            <a:chExt cx="1919549" cy="413657"/>
          </a:xfrm>
        </p:grpSpPr>
        <p:pic>
          <p:nvPicPr>
            <p:cNvPr id="13" name="Picture 2"/>
            <p:cNvPicPr>
              <a:picLocks noChangeAspect="1" noChangeArrowheads="1"/>
            </p:cNvPicPr>
            <p:nvPr userDrawn="1"/>
          </p:nvPicPr>
          <mc:AlternateContent xmlns:mc="http://schemas.openxmlformats.org/markup-compatibility/2006">
            <mc:Choice xmlns="" xmlns:mv="urn:schemas-microsoft-com:mac:vml" xmlns:ma="http://schemas.microsoft.com/office/mac/drawingml/2008/main" Requires="ma">
              <p:blipFill>
                <a:blip r:embed="rId2"/>
                <a:srcRect/>
                <a:stretch>
                  <a:fillRect/>
                </a:stretch>
              </p:blipFill>
            </mc:Choice>
            <mc:Fallback>
              <p:blipFill>
                <a:blip r:embed="rId3"/>
                <a:srcRect/>
                <a:stretch>
                  <a:fillRect/>
                </a:stretch>
              </p:blipFill>
            </mc:Fallback>
          </mc:AlternateContent>
          <p:spPr bwMode="black">
            <a:xfrm>
              <a:off x="6984959" y="4579258"/>
              <a:ext cx="360364" cy="360364"/>
            </a:xfrm>
            <a:prstGeom prst="rect">
              <a:avLst/>
            </a:prstGeom>
            <a:noFill/>
            <a:ln w="9525">
              <a:noFill/>
              <a:miter lim="800000"/>
              <a:headEnd/>
              <a:tailEnd/>
            </a:ln>
            <a:effectLst/>
          </p:spPr>
        </p:pic>
        <p:pic>
          <p:nvPicPr>
            <p:cNvPr id="14" name="Picture 13" descr="MSFT Logo_White.png"/>
            <p:cNvPicPr>
              <a:picLocks noChangeAspect="1"/>
            </p:cNvPicPr>
            <p:nvPr userDrawn="1"/>
          </p:nvPicPr>
          <p:blipFill>
            <a:blip r:embed="rId4"/>
            <a:stretch>
              <a:fillRect/>
            </a:stretch>
          </p:blipFill>
          <p:spPr>
            <a:xfrm>
              <a:off x="7739737" y="4659086"/>
              <a:ext cx="1164771" cy="217715"/>
            </a:xfrm>
            <a:prstGeom prst="rect">
              <a:avLst/>
            </a:prstGeom>
          </p:spPr>
        </p:pic>
        <p:cxnSp>
          <p:nvCxnSpPr>
            <p:cNvPr id="15" name="Straight Connector 14"/>
            <p:cNvCxnSpPr/>
            <p:nvPr userDrawn="1"/>
          </p:nvCxnSpPr>
          <p:spPr>
            <a:xfrm>
              <a:off x="7576455" y="4539343"/>
              <a:ext cx="0" cy="413657"/>
            </a:xfrm>
            <a:prstGeom prst="line">
              <a:avLst/>
            </a:prstGeom>
            <a:ln w="12700" cmpd="sng">
              <a:solidFill>
                <a:schemeClr val="bg1"/>
              </a:solidFill>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80077811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bg1"/>
        </a:solidFill>
        <a:effectLst/>
      </p:bgPr>
    </p:bg>
    <p:spTree>
      <p:nvGrpSpPr>
        <p:cNvPr id="1" name=""/>
        <p:cNvGrpSpPr/>
        <p:nvPr/>
      </p:nvGrpSpPr>
      <p:grpSpPr>
        <a:xfrm>
          <a:off x="0" y="0"/>
          <a:ext cx="0" cy="0"/>
          <a:chOff x="0" y="0"/>
          <a:chExt cx="0" cy="0"/>
        </a:xfrm>
      </p:grpSpPr>
      <p:sp>
        <p:nvSpPr>
          <p:cNvPr id="7" name="Title 6"/>
          <p:cNvSpPr>
            <a:spLocks noGrp="1"/>
          </p:cNvSpPr>
          <p:nvPr>
            <p:ph type="title" hasCustomPrompt="1"/>
          </p:nvPr>
        </p:nvSpPr>
        <p:spPr bwMode="black">
          <a:xfrm>
            <a:off x="450823" y="319659"/>
            <a:ext cx="11039964" cy="585953"/>
          </a:xfrm>
        </p:spPr>
        <p:txBody>
          <a:bodyPr wrap="square">
            <a:noAutofit/>
          </a:bodyPr>
          <a:lstStyle>
            <a:lvl1pPr>
              <a:defRPr b="1" i="0">
                <a:solidFill>
                  <a:srgbClr val="000000"/>
                </a:solidFill>
                <a:latin typeface="HP Simplified" pitchFamily="34" charset="0"/>
                <a:cs typeface="HP Simplified" pitchFamily="34" charset="0"/>
              </a:defRPr>
            </a:lvl1pPr>
          </a:lstStyle>
          <a:p>
            <a:r>
              <a:rPr lang="en-US" noProof="0" dirty="0" smtClean="0"/>
              <a:t>Click to edit master title style</a:t>
            </a:r>
            <a:endParaRPr lang="en-US" noProof="0" dirty="0"/>
          </a:p>
        </p:txBody>
      </p:sp>
    </p:spTree>
    <p:extLst>
      <p:ext uri="{BB962C8B-B14F-4D97-AF65-F5344CB8AC3E}">
        <p14:creationId xmlns:p14="http://schemas.microsoft.com/office/powerpoint/2010/main" val="1331313255"/>
      </p:ext>
    </p:extLst>
  </p:cSld>
  <p:clrMapOvr>
    <a:masterClrMapping/>
  </p:clrMapOvr>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Title with content">
    <p:bg>
      <p:bgPr>
        <a:solidFill>
          <a:schemeClr val="bg1"/>
        </a:solidFill>
        <a:effectLst/>
      </p:bgPr>
    </p:bg>
    <p:spTree>
      <p:nvGrpSpPr>
        <p:cNvPr id="1" name=""/>
        <p:cNvGrpSpPr/>
        <p:nvPr/>
      </p:nvGrpSpPr>
      <p:grpSpPr>
        <a:xfrm>
          <a:off x="0" y="0"/>
          <a:ext cx="0" cy="0"/>
          <a:chOff x="0" y="0"/>
          <a:chExt cx="0" cy="0"/>
        </a:xfrm>
      </p:grpSpPr>
      <p:sp>
        <p:nvSpPr>
          <p:cNvPr id="7" name="Title 6"/>
          <p:cNvSpPr>
            <a:spLocks noGrp="1"/>
          </p:cNvSpPr>
          <p:nvPr>
            <p:ph type="title" hasCustomPrompt="1"/>
          </p:nvPr>
        </p:nvSpPr>
        <p:spPr bwMode="black">
          <a:xfrm>
            <a:off x="450823" y="319659"/>
            <a:ext cx="11039964" cy="585953"/>
          </a:xfrm>
        </p:spPr>
        <p:txBody>
          <a:bodyPr wrap="square">
            <a:noAutofit/>
          </a:bodyPr>
          <a:lstStyle>
            <a:lvl1pPr>
              <a:defRPr b="1" i="0">
                <a:solidFill>
                  <a:srgbClr val="000000"/>
                </a:solidFill>
                <a:latin typeface="HP Simplified" pitchFamily="34" charset="0"/>
                <a:cs typeface="HP Simplified" pitchFamily="34" charset="0"/>
              </a:defRPr>
            </a:lvl1pPr>
          </a:lstStyle>
          <a:p>
            <a:r>
              <a:rPr lang="en-US" noProof="0" dirty="0" smtClean="0"/>
              <a:t>Click to edit master title style</a:t>
            </a:r>
            <a:endParaRPr lang="en-US" noProof="0" dirty="0"/>
          </a:p>
        </p:txBody>
      </p:sp>
      <p:sp>
        <p:nvSpPr>
          <p:cNvPr id="6" name="Content Placeholder 5"/>
          <p:cNvSpPr>
            <a:spLocks noGrp="1"/>
          </p:cNvSpPr>
          <p:nvPr>
            <p:ph sz="quarter" idx="10"/>
          </p:nvPr>
        </p:nvSpPr>
        <p:spPr>
          <a:xfrm>
            <a:off x="447714" y="1616512"/>
            <a:ext cx="11040913" cy="4378487"/>
          </a:xfrm>
        </p:spPr>
        <p:txBody>
          <a:bodyPr wrap="square">
            <a:noAutofit/>
          </a:bodyPr>
          <a:lstStyle>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62718893"/>
      </p:ext>
    </p:extLst>
  </p:cSld>
  <p:clrMapOvr>
    <a:masterClrMapping/>
  </p:clrMapOvr>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Title, sub title with content">
    <p:bg>
      <p:bgPr>
        <a:solidFill>
          <a:schemeClr val="bg1"/>
        </a:solidFill>
        <a:effectLst/>
      </p:bgPr>
    </p:bg>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bwMode="black">
          <a:xfrm>
            <a:off x="450823" y="1021799"/>
            <a:ext cx="11039964" cy="376684"/>
          </a:xfrm>
          <a:prstGeom prst="rect">
            <a:avLst/>
          </a:prstGeom>
        </p:spPr>
        <p:txBody>
          <a:bodyPr wrap="square" anchor="t">
            <a:noAutofit/>
          </a:bodyPr>
          <a:lstStyle>
            <a:lvl1pPr marL="0" indent="0" algn="l">
              <a:lnSpc>
                <a:spcPct val="100000"/>
              </a:lnSpc>
              <a:buNone/>
              <a:defRPr sz="2400" b="0" i="0">
                <a:solidFill>
                  <a:srgbClr val="000000"/>
                </a:solidFill>
                <a:latin typeface="HP Simplified" pitchFamily="34" charset="0"/>
                <a:cs typeface="HP Simplified" pitchFamily="34" charset="0"/>
              </a:defRPr>
            </a:lvl1pPr>
            <a:lvl2pPr marL="621732" indent="0" algn="ctr">
              <a:buNone/>
              <a:defRPr>
                <a:solidFill>
                  <a:schemeClr val="tx1">
                    <a:tint val="75000"/>
                  </a:schemeClr>
                </a:solidFill>
              </a:defRPr>
            </a:lvl2pPr>
            <a:lvl3pPr marL="1243462" indent="0" algn="ctr">
              <a:buNone/>
              <a:defRPr>
                <a:solidFill>
                  <a:schemeClr val="tx1">
                    <a:tint val="75000"/>
                  </a:schemeClr>
                </a:solidFill>
              </a:defRPr>
            </a:lvl3pPr>
            <a:lvl4pPr marL="1865194" indent="0" algn="ctr">
              <a:buNone/>
              <a:defRPr>
                <a:solidFill>
                  <a:schemeClr val="tx1">
                    <a:tint val="75000"/>
                  </a:schemeClr>
                </a:solidFill>
              </a:defRPr>
            </a:lvl4pPr>
            <a:lvl5pPr marL="2486924" indent="0" algn="ctr">
              <a:buNone/>
              <a:defRPr>
                <a:solidFill>
                  <a:schemeClr val="tx1">
                    <a:tint val="75000"/>
                  </a:schemeClr>
                </a:solidFill>
              </a:defRPr>
            </a:lvl5pPr>
            <a:lvl6pPr marL="3108656" indent="0" algn="ctr">
              <a:buNone/>
              <a:defRPr>
                <a:solidFill>
                  <a:schemeClr val="tx1">
                    <a:tint val="75000"/>
                  </a:schemeClr>
                </a:solidFill>
              </a:defRPr>
            </a:lvl6pPr>
            <a:lvl7pPr marL="3730386" indent="0" algn="ctr">
              <a:buNone/>
              <a:defRPr>
                <a:solidFill>
                  <a:schemeClr val="tx1">
                    <a:tint val="75000"/>
                  </a:schemeClr>
                </a:solidFill>
              </a:defRPr>
            </a:lvl7pPr>
            <a:lvl8pPr marL="4352118" indent="0" algn="ctr">
              <a:buNone/>
              <a:defRPr>
                <a:solidFill>
                  <a:schemeClr val="tx1">
                    <a:tint val="75000"/>
                  </a:schemeClr>
                </a:solidFill>
              </a:defRPr>
            </a:lvl8pPr>
            <a:lvl9pPr marL="4973848" indent="0" algn="ctr">
              <a:buNone/>
              <a:defRPr>
                <a:solidFill>
                  <a:schemeClr val="tx1">
                    <a:tint val="75000"/>
                  </a:schemeClr>
                </a:solidFill>
              </a:defRPr>
            </a:lvl9pPr>
          </a:lstStyle>
          <a:p>
            <a:r>
              <a:rPr lang="en-US" noProof="0" dirty="0" smtClean="0"/>
              <a:t>Click to edit master subtitle style</a:t>
            </a:r>
            <a:endParaRPr lang="en-US" noProof="0" dirty="0"/>
          </a:p>
        </p:txBody>
      </p:sp>
      <p:sp>
        <p:nvSpPr>
          <p:cNvPr id="7" name="Title 6"/>
          <p:cNvSpPr>
            <a:spLocks noGrp="1"/>
          </p:cNvSpPr>
          <p:nvPr>
            <p:ph type="title" hasCustomPrompt="1"/>
          </p:nvPr>
        </p:nvSpPr>
        <p:spPr bwMode="black">
          <a:xfrm>
            <a:off x="450823" y="319659"/>
            <a:ext cx="11039964" cy="585953"/>
          </a:xfrm>
        </p:spPr>
        <p:txBody>
          <a:bodyPr wrap="square">
            <a:noAutofit/>
          </a:bodyPr>
          <a:lstStyle>
            <a:lvl1pPr>
              <a:defRPr b="1" i="0">
                <a:solidFill>
                  <a:srgbClr val="000000"/>
                </a:solidFill>
                <a:latin typeface="HP Simplified" pitchFamily="34" charset="0"/>
                <a:cs typeface="HP Simplified" pitchFamily="34" charset="0"/>
              </a:defRPr>
            </a:lvl1pPr>
          </a:lstStyle>
          <a:p>
            <a:r>
              <a:rPr lang="en-US" noProof="0" dirty="0" smtClean="0"/>
              <a:t>Click to edit master title style</a:t>
            </a:r>
            <a:endParaRPr lang="en-US" noProof="0" dirty="0"/>
          </a:p>
        </p:txBody>
      </p:sp>
      <p:sp>
        <p:nvSpPr>
          <p:cNvPr id="6" name="Content Placeholder 5"/>
          <p:cNvSpPr>
            <a:spLocks noGrp="1"/>
          </p:cNvSpPr>
          <p:nvPr>
            <p:ph sz="quarter" idx="10"/>
          </p:nvPr>
        </p:nvSpPr>
        <p:spPr>
          <a:xfrm>
            <a:off x="447714" y="1616516"/>
            <a:ext cx="11043590" cy="4391007"/>
          </a:xfrm>
        </p:spPr>
        <p:txBody>
          <a:bodyPr wrap="square">
            <a:noAutofit/>
          </a:bodyPr>
          <a:lstStyle>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30324597"/>
      </p:ext>
    </p:extLst>
  </p:cSld>
  <p:clrMapOvr>
    <a:masterClrMapping/>
  </p:clrMapOvr>
  <p:timing>
    <p:tnLst>
      <p:par>
        <p:cTn id="1" dur="indefinite" restart="never" nodeType="tmRoot"/>
      </p:par>
    </p:tnLst>
  </p:timing>
  <p:hf hdr="0" ftr="0" dt="0"/>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Title, sub title with bullets">
    <p:bg>
      <p:bgPr>
        <a:solidFill>
          <a:schemeClr val="bg1"/>
        </a:solidFill>
        <a:effectLst/>
      </p:bgPr>
    </p:bg>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bwMode="black">
          <a:xfrm>
            <a:off x="450823" y="1021799"/>
            <a:ext cx="11039964" cy="376684"/>
          </a:xfrm>
          <a:prstGeom prst="rect">
            <a:avLst/>
          </a:prstGeom>
        </p:spPr>
        <p:txBody>
          <a:bodyPr wrap="square" anchor="t">
            <a:noAutofit/>
          </a:bodyPr>
          <a:lstStyle>
            <a:lvl1pPr marL="0" indent="0" algn="l">
              <a:lnSpc>
                <a:spcPct val="100000"/>
              </a:lnSpc>
              <a:buNone/>
              <a:defRPr sz="2400" b="0" i="0">
                <a:solidFill>
                  <a:srgbClr val="000000"/>
                </a:solidFill>
                <a:latin typeface="HP Simplified" pitchFamily="34" charset="0"/>
                <a:cs typeface="HP Simplified" pitchFamily="34" charset="0"/>
              </a:defRPr>
            </a:lvl1pPr>
            <a:lvl2pPr marL="621732" indent="0" algn="ctr">
              <a:buNone/>
              <a:defRPr>
                <a:solidFill>
                  <a:schemeClr val="tx1">
                    <a:tint val="75000"/>
                  </a:schemeClr>
                </a:solidFill>
              </a:defRPr>
            </a:lvl2pPr>
            <a:lvl3pPr marL="1243462" indent="0" algn="ctr">
              <a:buNone/>
              <a:defRPr>
                <a:solidFill>
                  <a:schemeClr val="tx1">
                    <a:tint val="75000"/>
                  </a:schemeClr>
                </a:solidFill>
              </a:defRPr>
            </a:lvl3pPr>
            <a:lvl4pPr marL="1865194" indent="0" algn="ctr">
              <a:buNone/>
              <a:defRPr>
                <a:solidFill>
                  <a:schemeClr val="tx1">
                    <a:tint val="75000"/>
                  </a:schemeClr>
                </a:solidFill>
              </a:defRPr>
            </a:lvl4pPr>
            <a:lvl5pPr marL="2486924" indent="0" algn="ctr">
              <a:buNone/>
              <a:defRPr>
                <a:solidFill>
                  <a:schemeClr val="tx1">
                    <a:tint val="75000"/>
                  </a:schemeClr>
                </a:solidFill>
              </a:defRPr>
            </a:lvl5pPr>
            <a:lvl6pPr marL="3108656" indent="0" algn="ctr">
              <a:buNone/>
              <a:defRPr>
                <a:solidFill>
                  <a:schemeClr val="tx1">
                    <a:tint val="75000"/>
                  </a:schemeClr>
                </a:solidFill>
              </a:defRPr>
            </a:lvl6pPr>
            <a:lvl7pPr marL="3730386" indent="0" algn="ctr">
              <a:buNone/>
              <a:defRPr>
                <a:solidFill>
                  <a:schemeClr val="tx1">
                    <a:tint val="75000"/>
                  </a:schemeClr>
                </a:solidFill>
              </a:defRPr>
            </a:lvl7pPr>
            <a:lvl8pPr marL="4352118" indent="0" algn="ctr">
              <a:buNone/>
              <a:defRPr>
                <a:solidFill>
                  <a:schemeClr val="tx1">
                    <a:tint val="75000"/>
                  </a:schemeClr>
                </a:solidFill>
              </a:defRPr>
            </a:lvl8pPr>
            <a:lvl9pPr marL="4973848" indent="0" algn="ctr">
              <a:buNone/>
              <a:defRPr>
                <a:solidFill>
                  <a:schemeClr val="tx1">
                    <a:tint val="75000"/>
                  </a:schemeClr>
                </a:solidFill>
              </a:defRPr>
            </a:lvl9pPr>
          </a:lstStyle>
          <a:p>
            <a:r>
              <a:rPr lang="en-US" noProof="0" dirty="0" smtClean="0"/>
              <a:t>Click to edit master subtitle style</a:t>
            </a:r>
            <a:endParaRPr lang="en-US" noProof="0" dirty="0"/>
          </a:p>
        </p:txBody>
      </p:sp>
      <p:sp>
        <p:nvSpPr>
          <p:cNvPr id="7" name="Title 6"/>
          <p:cNvSpPr>
            <a:spLocks noGrp="1"/>
          </p:cNvSpPr>
          <p:nvPr>
            <p:ph type="title" hasCustomPrompt="1"/>
          </p:nvPr>
        </p:nvSpPr>
        <p:spPr bwMode="black">
          <a:xfrm>
            <a:off x="450823" y="319659"/>
            <a:ext cx="11039964" cy="585953"/>
          </a:xfrm>
        </p:spPr>
        <p:txBody>
          <a:bodyPr wrap="square">
            <a:noAutofit/>
          </a:bodyPr>
          <a:lstStyle>
            <a:lvl1pPr>
              <a:defRPr b="1" i="0">
                <a:solidFill>
                  <a:srgbClr val="000000"/>
                </a:solidFill>
                <a:latin typeface="HP Simplified" pitchFamily="34" charset="0"/>
                <a:cs typeface="HP Simplified" pitchFamily="34" charset="0"/>
              </a:defRPr>
            </a:lvl1pPr>
          </a:lstStyle>
          <a:p>
            <a:r>
              <a:rPr lang="en-US" noProof="0" dirty="0" smtClean="0"/>
              <a:t>Click to edit master title style</a:t>
            </a:r>
            <a:endParaRPr lang="en-US" noProof="0" dirty="0"/>
          </a:p>
        </p:txBody>
      </p:sp>
      <p:sp>
        <p:nvSpPr>
          <p:cNvPr id="6" name="Content Placeholder 5"/>
          <p:cNvSpPr>
            <a:spLocks noGrp="1"/>
          </p:cNvSpPr>
          <p:nvPr>
            <p:ph sz="quarter" idx="10"/>
          </p:nvPr>
        </p:nvSpPr>
        <p:spPr>
          <a:xfrm>
            <a:off x="447714" y="1616516"/>
            <a:ext cx="11043590" cy="4391007"/>
          </a:xfrm>
        </p:spPr>
        <p:txBody>
          <a:bodyPr wrap="square">
            <a:noAutofit/>
          </a:bodyPr>
          <a:lstStyle>
            <a:lvl1pPr marL="233149" indent="-233149">
              <a:buFont typeface="HP Simplified" pitchFamily="34" charset="0"/>
              <a:buChar char="•"/>
              <a:defRPr sz="1900" b="0">
                <a:solidFill>
                  <a:schemeClr val="tx1"/>
                </a:solidFill>
              </a:defRPr>
            </a:lvl1pPr>
            <a:lvl2pPr marL="466298" indent="-233149">
              <a:buSzPct val="80000"/>
              <a:buFont typeface="HP Simplified" pitchFamily="34" charset="0"/>
              <a:buChar char="–"/>
              <a:defRPr sz="1900">
                <a:solidFill>
                  <a:srgbClr val="000000"/>
                </a:solidFill>
              </a:defRPr>
            </a:lvl2pPr>
            <a:lvl3pPr marL="697289" indent="-230991">
              <a:defRPr sz="1900">
                <a:solidFill>
                  <a:srgbClr val="000000"/>
                </a:solidFill>
              </a:defRPr>
            </a:lvl3pPr>
            <a:lvl4pPr marL="939074" indent="-246102">
              <a:defRPr sz="1900">
                <a:solidFill>
                  <a:srgbClr val="000000"/>
                </a:solidFill>
              </a:defRPr>
            </a:lvl4pPr>
            <a:lvl5pPr marL="1133365" indent="-205086">
              <a:defRPr sz="1900">
                <a:solidFill>
                  <a:srgbClr val="000000"/>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58957644"/>
      </p:ext>
    </p:extLst>
  </p:cSld>
  <p:clrMapOvr>
    <a:masterClrMapping/>
  </p:clrMapOvr>
  <p:timing>
    <p:tnLst>
      <p:par>
        <p:cTn id="1" dur="indefinite" restart="never" nodeType="tmRoot"/>
      </p:par>
    </p:tnLst>
  </p:timing>
  <p:hf hdr="0" ftr="0" dt="0"/>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sub title with two columns">
    <p:spTree>
      <p:nvGrpSpPr>
        <p:cNvPr id="1" name=""/>
        <p:cNvGrpSpPr/>
        <p:nvPr/>
      </p:nvGrpSpPr>
      <p:grpSpPr>
        <a:xfrm>
          <a:off x="0" y="0"/>
          <a:ext cx="0" cy="0"/>
          <a:chOff x="0" y="0"/>
          <a:chExt cx="0" cy="0"/>
        </a:xfrm>
      </p:grpSpPr>
      <p:sp>
        <p:nvSpPr>
          <p:cNvPr id="13" name="Title Placeholder 1"/>
          <p:cNvSpPr>
            <a:spLocks noGrp="1"/>
          </p:cNvSpPr>
          <p:nvPr>
            <p:ph type="title" hasCustomPrompt="1"/>
          </p:nvPr>
        </p:nvSpPr>
        <p:spPr bwMode="black">
          <a:xfrm>
            <a:off x="450824" y="319657"/>
            <a:ext cx="11506330" cy="585953"/>
          </a:xfrm>
          <a:prstGeom prst="rect">
            <a:avLst/>
          </a:prstGeom>
          <a:ln>
            <a:noFill/>
          </a:ln>
        </p:spPr>
        <p:txBody>
          <a:bodyPr vert="horz" wrap="square" lIns="0" tIns="0" rIns="0" bIns="0" rtlCol="0" anchor="t" anchorCtr="0">
            <a:spAutoFit/>
          </a:bodyPr>
          <a:lstStyle>
            <a:lvl1pPr>
              <a:defRPr>
                <a:solidFill>
                  <a:srgbClr val="000000"/>
                </a:solidFill>
              </a:defRPr>
            </a:lvl1pPr>
          </a:lstStyle>
          <a:p>
            <a:r>
              <a:rPr lang="en-US" noProof="0" dirty="0" smtClean="0"/>
              <a:t>Click to edit master title style</a:t>
            </a:r>
            <a:endParaRPr lang="en-US" noProof="0" dirty="0"/>
          </a:p>
        </p:txBody>
      </p:sp>
      <p:sp>
        <p:nvSpPr>
          <p:cNvPr id="8" name="Content Placeholder 7"/>
          <p:cNvSpPr>
            <a:spLocks noGrp="1"/>
          </p:cNvSpPr>
          <p:nvPr>
            <p:ph sz="quarter" idx="16"/>
          </p:nvPr>
        </p:nvSpPr>
        <p:spPr>
          <a:xfrm>
            <a:off x="451992" y="1616514"/>
            <a:ext cx="5481980" cy="4378488"/>
          </a:xfrm>
        </p:spPr>
        <p:txBody>
          <a:bodyPr/>
          <a:lstStyle>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9"/>
          <p:cNvSpPr>
            <a:spLocks noGrp="1"/>
          </p:cNvSpPr>
          <p:nvPr>
            <p:ph sz="quarter" idx="17"/>
          </p:nvPr>
        </p:nvSpPr>
        <p:spPr>
          <a:xfrm>
            <a:off x="6213919" y="1612630"/>
            <a:ext cx="5274708" cy="4382371"/>
          </a:xfrm>
        </p:spPr>
        <p:txBody>
          <a:bodyPr/>
          <a:lstStyle>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Subtitle 2"/>
          <p:cNvSpPr>
            <a:spLocks noGrp="1"/>
          </p:cNvSpPr>
          <p:nvPr>
            <p:ph type="subTitle" idx="1" hasCustomPrompt="1"/>
          </p:nvPr>
        </p:nvSpPr>
        <p:spPr bwMode="black">
          <a:xfrm>
            <a:off x="450824" y="1021799"/>
            <a:ext cx="11506330" cy="376684"/>
          </a:xfrm>
          <a:prstGeom prst="rect">
            <a:avLst/>
          </a:prstGeom>
        </p:spPr>
        <p:txBody>
          <a:bodyPr wrap="square" anchor="t">
            <a:noAutofit/>
          </a:bodyPr>
          <a:lstStyle>
            <a:lvl1pPr marL="0" indent="0" algn="l">
              <a:lnSpc>
                <a:spcPct val="100000"/>
              </a:lnSpc>
              <a:buNone/>
              <a:defRPr sz="2400" b="0" i="0">
                <a:solidFill>
                  <a:srgbClr val="000000"/>
                </a:solidFill>
                <a:latin typeface="HP Simplified" pitchFamily="34" charset="0"/>
                <a:cs typeface="HP Simplified" pitchFamily="34" charset="0"/>
              </a:defRPr>
            </a:lvl1pPr>
            <a:lvl2pPr marL="621732" indent="0" algn="ctr">
              <a:buNone/>
              <a:defRPr>
                <a:solidFill>
                  <a:schemeClr val="tx1">
                    <a:tint val="75000"/>
                  </a:schemeClr>
                </a:solidFill>
              </a:defRPr>
            </a:lvl2pPr>
            <a:lvl3pPr marL="1243462" indent="0" algn="ctr">
              <a:buNone/>
              <a:defRPr>
                <a:solidFill>
                  <a:schemeClr val="tx1">
                    <a:tint val="75000"/>
                  </a:schemeClr>
                </a:solidFill>
              </a:defRPr>
            </a:lvl3pPr>
            <a:lvl4pPr marL="1865194" indent="0" algn="ctr">
              <a:buNone/>
              <a:defRPr>
                <a:solidFill>
                  <a:schemeClr val="tx1">
                    <a:tint val="75000"/>
                  </a:schemeClr>
                </a:solidFill>
              </a:defRPr>
            </a:lvl4pPr>
            <a:lvl5pPr marL="2486924" indent="0" algn="ctr">
              <a:buNone/>
              <a:defRPr>
                <a:solidFill>
                  <a:schemeClr val="tx1">
                    <a:tint val="75000"/>
                  </a:schemeClr>
                </a:solidFill>
              </a:defRPr>
            </a:lvl5pPr>
            <a:lvl6pPr marL="3108656" indent="0" algn="ctr">
              <a:buNone/>
              <a:defRPr>
                <a:solidFill>
                  <a:schemeClr val="tx1">
                    <a:tint val="75000"/>
                  </a:schemeClr>
                </a:solidFill>
              </a:defRPr>
            </a:lvl6pPr>
            <a:lvl7pPr marL="3730386" indent="0" algn="ctr">
              <a:buNone/>
              <a:defRPr>
                <a:solidFill>
                  <a:schemeClr val="tx1">
                    <a:tint val="75000"/>
                  </a:schemeClr>
                </a:solidFill>
              </a:defRPr>
            </a:lvl7pPr>
            <a:lvl8pPr marL="4352118" indent="0" algn="ctr">
              <a:buNone/>
              <a:defRPr>
                <a:solidFill>
                  <a:schemeClr val="tx1">
                    <a:tint val="75000"/>
                  </a:schemeClr>
                </a:solidFill>
              </a:defRPr>
            </a:lvl8pPr>
            <a:lvl9pPr marL="4973848" indent="0" algn="ctr">
              <a:buNone/>
              <a:defRPr>
                <a:solidFill>
                  <a:schemeClr val="tx1">
                    <a:tint val="75000"/>
                  </a:schemeClr>
                </a:solidFill>
              </a:defRPr>
            </a:lvl9pPr>
          </a:lstStyle>
          <a:p>
            <a:r>
              <a:rPr lang="en-US" noProof="0" dirty="0" smtClean="0"/>
              <a:t>Click to edit master subtitle style</a:t>
            </a:r>
            <a:endParaRPr lang="en-US" noProof="0" dirty="0"/>
          </a:p>
        </p:txBody>
      </p:sp>
    </p:spTree>
    <p:extLst>
      <p:ext uri="{BB962C8B-B14F-4D97-AF65-F5344CB8AC3E}">
        <p14:creationId xmlns:p14="http://schemas.microsoft.com/office/powerpoint/2010/main" val="2012262568"/>
      </p:ext>
    </p:extLst>
  </p:cSld>
  <p:clrMapOvr>
    <a:masterClrMapping/>
  </p:clrMapOvr>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Half page, sub title with image">
    <p:bg>
      <p:bgPr>
        <a:solidFill>
          <a:schemeClr val="bg1"/>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1"/>
          </p:nvPr>
        </p:nvSpPr>
        <p:spPr>
          <a:xfrm>
            <a:off x="6213924" y="1612878"/>
            <a:ext cx="5274707" cy="4382122"/>
          </a:xfrm>
        </p:spPr>
        <p:txBody>
          <a:bodyPr anchor="ctr"/>
          <a:lstStyle>
            <a:lvl1pPr algn="ctr">
              <a:defRPr b="0">
                <a:solidFill>
                  <a:schemeClr val="tx1"/>
                </a:solidFill>
              </a:defRPr>
            </a:lvl1pPr>
          </a:lstStyle>
          <a:p>
            <a:r>
              <a:rPr lang="en-US" smtClean="0"/>
              <a:t>Click icon to add picture</a:t>
            </a:r>
            <a:endParaRPr lang="en-US" dirty="0"/>
          </a:p>
        </p:txBody>
      </p:sp>
      <p:sp>
        <p:nvSpPr>
          <p:cNvPr id="7" name="Title 6"/>
          <p:cNvSpPr>
            <a:spLocks noGrp="1"/>
          </p:cNvSpPr>
          <p:nvPr>
            <p:ph type="title" hasCustomPrompt="1"/>
          </p:nvPr>
        </p:nvSpPr>
        <p:spPr bwMode="black">
          <a:xfrm>
            <a:off x="450822" y="319658"/>
            <a:ext cx="11503739" cy="584431"/>
          </a:xfrm>
        </p:spPr>
        <p:txBody>
          <a:bodyPr/>
          <a:lstStyle>
            <a:lvl1pPr>
              <a:defRPr b="1" i="0">
                <a:solidFill>
                  <a:srgbClr val="000000"/>
                </a:solidFill>
                <a:latin typeface="HP Simplified" pitchFamily="34" charset="0"/>
                <a:cs typeface="HP Simplified" pitchFamily="34" charset="0"/>
              </a:defRPr>
            </a:lvl1pPr>
          </a:lstStyle>
          <a:p>
            <a:r>
              <a:rPr lang="en-US" noProof="0" dirty="0" smtClean="0"/>
              <a:t>Click to edit master title style</a:t>
            </a:r>
            <a:endParaRPr lang="en-US" noProof="0" dirty="0"/>
          </a:p>
        </p:txBody>
      </p:sp>
      <p:sp>
        <p:nvSpPr>
          <p:cNvPr id="6" name="Content Placeholder 5"/>
          <p:cNvSpPr>
            <a:spLocks noGrp="1"/>
          </p:cNvSpPr>
          <p:nvPr>
            <p:ph sz="quarter" idx="10"/>
          </p:nvPr>
        </p:nvSpPr>
        <p:spPr>
          <a:xfrm>
            <a:off x="447714" y="1616512"/>
            <a:ext cx="5456071" cy="4378487"/>
          </a:xfrm>
        </p:spPr>
        <p:txBody>
          <a:bodyPr/>
          <a:lstStyle>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Subtitle 2"/>
          <p:cNvSpPr>
            <a:spLocks noGrp="1"/>
          </p:cNvSpPr>
          <p:nvPr>
            <p:ph type="subTitle" idx="1" hasCustomPrompt="1"/>
          </p:nvPr>
        </p:nvSpPr>
        <p:spPr bwMode="black">
          <a:xfrm>
            <a:off x="450824" y="1021799"/>
            <a:ext cx="11506330" cy="376684"/>
          </a:xfrm>
          <a:prstGeom prst="rect">
            <a:avLst/>
          </a:prstGeom>
        </p:spPr>
        <p:txBody>
          <a:bodyPr wrap="square" anchor="t">
            <a:noAutofit/>
          </a:bodyPr>
          <a:lstStyle>
            <a:lvl1pPr marL="0" indent="0" algn="l">
              <a:lnSpc>
                <a:spcPct val="100000"/>
              </a:lnSpc>
              <a:buNone/>
              <a:defRPr sz="2400" b="0" i="0">
                <a:solidFill>
                  <a:srgbClr val="000000"/>
                </a:solidFill>
                <a:latin typeface="HP Simplified" pitchFamily="34" charset="0"/>
                <a:cs typeface="HP Simplified" pitchFamily="34" charset="0"/>
              </a:defRPr>
            </a:lvl1pPr>
            <a:lvl2pPr marL="621732" indent="0" algn="ctr">
              <a:buNone/>
              <a:defRPr>
                <a:solidFill>
                  <a:schemeClr val="tx1">
                    <a:tint val="75000"/>
                  </a:schemeClr>
                </a:solidFill>
              </a:defRPr>
            </a:lvl2pPr>
            <a:lvl3pPr marL="1243462" indent="0" algn="ctr">
              <a:buNone/>
              <a:defRPr>
                <a:solidFill>
                  <a:schemeClr val="tx1">
                    <a:tint val="75000"/>
                  </a:schemeClr>
                </a:solidFill>
              </a:defRPr>
            </a:lvl3pPr>
            <a:lvl4pPr marL="1865194" indent="0" algn="ctr">
              <a:buNone/>
              <a:defRPr>
                <a:solidFill>
                  <a:schemeClr val="tx1">
                    <a:tint val="75000"/>
                  </a:schemeClr>
                </a:solidFill>
              </a:defRPr>
            </a:lvl4pPr>
            <a:lvl5pPr marL="2486924" indent="0" algn="ctr">
              <a:buNone/>
              <a:defRPr>
                <a:solidFill>
                  <a:schemeClr val="tx1">
                    <a:tint val="75000"/>
                  </a:schemeClr>
                </a:solidFill>
              </a:defRPr>
            </a:lvl5pPr>
            <a:lvl6pPr marL="3108656" indent="0" algn="ctr">
              <a:buNone/>
              <a:defRPr>
                <a:solidFill>
                  <a:schemeClr val="tx1">
                    <a:tint val="75000"/>
                  </a:schemeClr>
                </a:solidFill>
              </a:defRPr>
            </a:lvl6pPr>
            <a:lvl7pPr marL="3730386" indent="0" algn="ctr">
              <a:buNone/>
              <a:defRPr>
                <a:solidFill>
                  <a:schemeClr val="tx1">
                    <a:tint val="75000"/>
                  </a:schemeClr>
                </a:solidFill>
              </a:defRPr>
            </a:lvl7pPr>
            <a:lvl8pPr marL="4352118" indent="0" algn="ctr">
              <a:buNone/>
              <a:defRPr>
                <a:solidFill>
                  <a:schemeClr val="tx1">
                    <a:tint val="75000"/>
                  </a:schemeClr>
                </a:solidFill>
              </a:defRPr>
            </a:lvl8pPr>
            <a:lvl9pPr marL="4973848" indent="0" algn="ctr">
              <a:buNone/>
              <a:defRPr>
                <a:solidFill>
                  <a:schemeClr val="tx1">
                    <a:tint val="75000"/>
                  </a:schemeClr>
                </a:solidFill>
              </a:defRPr>
            </a:lvl9pPr>
          </a:lstStyle>
          <a:p>
            <a:r>
              <a:rPr lang="en-US" noProof="0" dirty="0" smtClean="0"/>
              <a:t>Click to edit master subtitle style</a:t>
            </a:r>
            <a:endParaRPr lang="en-US" noProof="0" dirty="0"/>
          </a:p>
        </p:txBody>
      </p:sp>
    </p:spTree>
    <p:extLst>
      <p:ext uri="{BB962C8B-B14F-4D97-AF65-F5344CB8AC3E}">
        <p14:creationId xmlns:p14="http://schemas.microsoft.com/office/powerpoint/2010/main" val="1035864007"/>
      </p:ext>
    </p:extLst>
  </p:cSld>
  <p:clrMapOvr>
    <a:masterClrMapping/>
  </p:clrMapOvr>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Ttitle, sub title with three columns">
    <p:spTree>
      <p:nvGrpSpPr>
        <p:cNvPr id="1" name=""/>
        <p:cNvGrpSpPr/>
        <p:nvPr/>
      </p:nvGrpSpPr>
      <p:grpSpPr>
        <a:xfrm>
          <a:off x="0" y="0"/>
          <a:ext cx="0" cy="0"/>
          <a:chOff x="0" y="0"/>
          <a:chExt cx="0" cy="0"/>
        </a:xfrm>
      </p:grpSpPr>
      <p:sp>
        <p:nvSpPr>
          <p:cNvPr id="7" name="Title 6"/>
          <p:cNvSpPr>
            <a:spLocks noGrp="1"/>
          </p:cNvSpPr>
          <p:nvPr>
            <p:ph type="title" hasCustomPrompt="1"/>
          </p:nvPr>
        </p:nvSpPr>
        <p:spPr bwMode="black">
          <a:xfrm>
            <a:off x="450826" y="319658"/>
            <a:ext cx="11506330" cy="584431"/>
          </a:xfrm>
        </p:spPr>
        <p:txBody>
          <a:bodyPr/>
          <a:lstStyle>
            <a:lvl1pPr>
              <a:defRPr>
                <a:solidFill>
                  <a:srgbClr val="000000"/>
                </a:solidFill>
              </a:defRPr>
            </a:lvl1pPr>
          </a:lstStyle>
          <a:p>
            <a:r>
              <a:rPr lang="en-US" noProof="0" dirty="0" smtClean="0"/>
              <a:t>Click to edit master title style</a:t>
            </a:r>
            <a:endParaRPr lang="en-US" noProof="0" dirty="0"/>
          </a:p>
        </p:txBody>
      </p:sp>
      <p:sp>
        <p:nvSpPr>
          <p:cNvPr id="9" name="Content Placeholder 8"/>
          <p:cNvSpPr>
            <a:spLocks noGrp="1"/>
          </p:cNvSpPr>
          <p:nvPr>
            <p:ph sz="quarter" idx="16"/>
          </p:nvPr>
        </p:nvSpPr>
        <p:spPr>
          <a:xfrm>
            <a:off x="447714" y="1616947"/>
            <a:ext cx="3432467" cy="4382371"/>
          </a:xfrm>
        </p:spPr>
        <p:txBody>
          <a:bodyPr/>
          <a:lstStyle>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Content Placeholder 11"/>
          <p:cNvSpPr>
            <a:spLocks noGrp="1"/>
          </p:cNvSpPr>
          <p:nvPr>
            <p:ph sz="quarter" idx="17"/>
          </p:nvPr>
        </p:nvSpPr>
        <p:spPr>
          <a:xfrm>
            <a:off x="4249519" y="1616947"/>
            <a:ext cx="3432467" cy="4382372"/>
          </a:xfrm>
        </p:spPr>
        <p:txBody>
          <a:bodyPr/>
          <a:lstStyle>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4" name="Content Placeholder 13"/>
          <p:cNvSpPr>
            <a:spLocks noGrp="1"/>
          </p:cNvSpPr>
          <p:nvPr>
            <p:ph sz="quarter" idx="18"/>
          </p:nvPr>
        </p:nvSpPr>
        <p:spPr>
          <a:xfrm>
            <a:off x="8051323" y="1616947"/>
            <a:ext cx="3437304" cy="4382371"/>
          </a:xfrm>
        </p:spPr>
        <p:txBody>
          <a:bodyPr/>
          <a:lstStyle>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ubtitle 2"/>
          <p:cNvSpPr>
            <a:spLocks noGrp="1"/>
          </p:cNvSpPr>
          <p:nvPr>
            <p:ph type="subTitle" idx="1" hasCustomPrompt="1"/>
          </p:nvPr>
        </p:nvSpPr>
        <p:spPr bwMode="black">
          <a:xfrm>
            <a:off x="450824" y="1021799"/>
            <a:ext cx="11506330" cy="376684"/>
          </a:xfrm>
          <a:prstGeom prst="rect">
            <a:avLst/>
          </a:prstGeom>
        </p:spPr>
        <p:txBody>
          <a:bodyPr wrap="square" anchor="t">
            <a:noAutofit/>
          </a:bodyPr>
          <a:lstStyle>
            <a:lvl1pPr marL="0" indent="0" algn="l">
              <a:lnSpc>
                <a:spcPct val="100000"/>
              </a:lnSpc>
              <a:buNone/>
              <a:defRPr sz="2400" b="0" i="0">
                <a:solidFill>
                  <a:srgbClr val="000000"/>
                </a:solidFill>
                <a:latin typeface="HP Simplified" pitchFamily="34" charset="0"/>
                <a:cs typeface="HP Simplified" pitchFamily="34" charset="0"/>
              </a:defRPr>
            </a:lvl1pPr>
            <a:lvl2pPr marL="621732" indent="0" algn="ctr">
              <a:buNone/>
              <a:defRPr>
                <a:solidFill>
                  <a:schemeClr val="tx1">
                    <a:tint val="75000"/>
                  </a:schemeClr>
                </a:solidFill>
              </a:defRPr>
            </a:lvl2pPr>
            <a:lvl3pPr marL="1243462" indent="0" algn="ctr">
              <a:buNone/>
              <a:defRPr>
                <a:solidFill>
                  <a:schemeClr val="tx1">
                    <a:tint val="75000"/>
                  </a:schemeClr>
                </a:solidFill>
              </a:defRPr>
            </a:lvl3pPr>
            <a:lvl4pPr marL="1865194" indent="0" algn="ctr">
              <a:buNone/>
              <a:defRPr>
                <a:solidFill>
                  <a:schemeClr val="tx1">
                    <a:tint val="75000"/>
                  </a:schemeClr>
                </a:solidFill>
              </a:defRPr>
            </a:lvl4pPr>
            <a:lvl5pPr marL="2486924" indent="0" algn="ctr">
              <a:buNone/>
              <a:defRPr>
                <a:solidFill>
                  <a:schemeClr val="tx1">
                    <a:tint val="75000"/>
                  </a:schemeClr>
                </a:solidFill>
              </a:defRPr>
            </a:lvl5pPr>
            <a:lvl6pPr marL="3108656" indent="0" algn="ctr">
              <a:buNone/>
              <a:defRPr>
                <a:solidFill>
                  <a:schemeClr val="tx1">
                    <a:tint val="75000"/>
                  </a:schemeClr>
                </a:solidFill>
              </a:defRPr>
            </a:lvl6pPr>
            <a:lvl7pPr marL="3730386" indent="0" algn="ctr">
              <a:buNone/>
              <a:defRPr>
                <a:solidFill>
                  <a:schemeClr val="tx1">
                    <a:tint val="75000"/>
                  </a:schemeClr>
                </a:solidFill>
              </a:defRPr>
            </a:lvl7pPr>
            <a:lvl8pPr marL="4352118" indent="0" algn="ctr">
              <a:buNone/>
              <a:defRPr>
                <a:solidFill>
                  <a:schemeClr val="tx1">
                    <a:tint val="75000"/>
                  </a:schemeClr>
                </a:solidFill>
              </a:defRPr>
            </a:lvl8pPr>
            <a:lvl9pPr marL="4973848" indent="0" algn="ctr">
              <a:buNone/>
              <a:defRPr>
                <a:solidFill>
                  <a:schemeClr val="tx1">
                    <a:tint val="75000"/>
                  </a:schemeClr>
                </a:solidFill>
              </a:defRPr>
            </a:lvl9pPr>
          </a:lstStyle>
          <a:p>
            <a:r>
              <a:rPr lang="en-US" noProof="0" dirty="0" smtClean="0"/>
              <a:t>Click to edit master subtitle style</a:t>
            </a:r>
            <a:endParaRPr lang="en-US" noProof="0" dirty="0"/>
          </a:p>
        </p:txBody>
      </p:sp>
    </p:spTree>
    <p:extLst>
      <p:ext uri="{BB962C8B-B14F-4D97-AF65-F5344CB8AC3E}">
        <p14:creationId xmlns:p14="http://schemas.microsoft.com/office/powerpoint/2010/main" val="1252949705"/>
      </p:ext>
    </p:extLst>
  </p:cSld>
  <p:clrMapOvr>
    <a:masterClrMapping/>
  </p:clrMapOvr>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46365796"/>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03263990"/>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1705176"/>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84331633"/>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45536576"/>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81236580"/>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10527777"/>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69677269"/>
      </p:ext>
    </p:extLst>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10094930"/>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52854085"/>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Placeholder 11"/>
          <p:cNvSpPr>
            <a:spLocks noGrp="1"/>
          </p:cNvSpPr>
          <p:nvPr>
            <p:ph type="body" sz="quarter" idx="13" hasCustomPrompt="1"/>
          </p:nvPr>
        </p:nvSpPr>
        <p:spPr>
          <a:xfrm>
            <a:off x="10058401" y="1028409"/>
            <a:ext cx="2103437" cy="461665"/>
          </a:xfrm>
        </p:spPr>
        <p:txBody>
          <a:bodyPr/>
          <a:lstStyle>
            <a:lvl1pPr marL="0" indent="0" algn="r" defTabSz="932742" rtl="0" eaLnBrk="1" latinLnBrk="0" hangingPunct="1">
              <a:lnSpc>
                <a:spcPct val="90000"/>
              </a:lnSpc>
              <a:spcBef>
                <a:spcPct val="0"/>
              </a:spcBef>
              <a:buNone/>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stStyle>
          <a:p>
            <a:pPr lvl="0"/>
            <a:r>
              <a:rPr lang="en-US" dirty="0" smtClean="0"/>
              <a:t>Session code</a:t>
            </a:r>
            <a:endParaRPr lang="en-US" dirty="0"/>
          </a:p>
        </p:txBody>
      </p:sp>
      <p:sp>
        <p:nvSpPr>
          <p:cNvPr id="3" name="Rounded Rectangle 2"/>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8" y="3954462"/>
            <a:ext cx="7315200" cy="1371579"/>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091728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400">
                <a:defRPr/>
              </a:pPr>
              <a:endParaRPr lang="en-US" kern="0" smtClean="0">
                <a:solidFill>
                  <a:sysClr val="windowText" lastClr="000000"/>
                </a:solidFill>
              </a:endParaRPr>
            </a:p>
          </p:txBody>
        </p:sp>
      </p:grpSp>
    </p:spTree>
    <p:extLst>
      <p:ext uri="{BB962C8B-B14F-4D97-AF65-F5344CB8AC3E}">
        <p14:creationId xmlns:p14="http://schemas.microsoft.com/office/powerpoint/2010/main" val="39042091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8300"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80" tIns="146304" rIns="182880" bIns="14630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33681357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411042954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110011283"/>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067262636"/>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581748026"/>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35990163"/>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66504391"/>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46755118"/>
      </p:ext>
    </p:extLst>
  </p:cSld>
  <p:clrMapOvr>
    <a:masterClrMapping/>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487271113"/>
      </p:ext>
    </p:extLst>
  </p:cSld>
  <p:clrMapOvr>
    <a:masterClrMapping/>
  </p:clrMapOvr>
  <p:transition>
    <p:fade/>
  </p:transition>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03912243"/>
      </p:ext>
    </p:extLst>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72397292"/>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77696908"/>
      </p:ext>
    </p:extLst>
  </p:cSld>
  <p:clrMapOvr>
    <a:masterClrMapping/>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56506690"/>
      </p:ext>
    </p:extLst>
  </p:cSld>
  <p:clrMapOvr>
    <a:masterClrMapping/>
  </p:clrMapOvr>
  <p:transition>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52513759"/>
      </p:ext>
    </p:extLst>
  </p:cSld>
  <p:clrMapOvr>
    <a:masterClrMapping/>
  </p:clrMapOvr>
  <p:transition>
    <p:fade/>
  </p:transition>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937828"/>
      </p:ext>
    </p:extLst>
  </p:cSld>
  <p:clrMapOvr>
    <a:masterClrMapping/>
  </p:clrMapOvr>
  <p:transition>
    <p:fade/>
  </p:transition>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239317"/>
      </p:ext>
    </p:extLst>
  </p:cSld>
  <p:clrMapOvr>
    <a:masterClrMapping/>
  </p:clrMapOvr>
  <p:transition>
    <p:fade/>
  </p:transition>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789316"/>
      </p:ext>
    </p:extLst>
  </p:cSld>
  <p:clrMapOvr>
    <a:masterClrMapping/>
  </p:clrMapOvr>
  <p:transition>
    <p:fade/>
  </p:transition>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3751020"/>
      </p:ext>
    </p:extLst>
  </p:cSld>
  <p:clrMapOvr>
    <a:masterClrMapping/>
  </p:clrMapOvr>
  <p:transition>
    <p:fade/>
  </p:transition>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57929884"/>
      </p:ext>
    </p:extLst>
  </p:cSld>
  <p:clrMapOvr>
    <a:masterClrMapping/>
  </p:clrMapOvr>
  <p:transition>
    <p:fad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7008489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7.pn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2.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18" Type="http://schemas.openxmlformats.org/officeDocument/2006/relationships/slideLayout" Target="../slideLayouts/slideLayout52.xml"/><Relationship Id="rId3" Type="http://schemas.openxmlformats.org/officeDocument/2006/relationships/slideLayout" Target="../slideLayouts/slideLayout37.xml"/><Relationship Id="rId21" Type="http://schemas.openxmlformats.org/officeDocument/2006/relationships/slideLayout" Target="../slideLayouts/slideLayout55.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slideLayout" Target="../slideLayouts/slideLayout51.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20" Type="http://schemas.openxmlformats.org/officeDocument/2006/relationships/slideLayout" Target="../slideLayouts/slideLayout54.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slideLayout" Target="../slideLayouts/slideLayout49.xml"/><Relationship Id="rId23" Type="http://schemas.openxmlformats.org/officeDocument/2006/relationships/theme" Target="../theme/theme3.xml"/><Relationship Id="rId10" Type="http://schemas.openxmlformats.org/officeDocument/2006/relationships/slideLayout" Target="../slideLayouts/slideLayout44.xml"/><Relationship Id="rId19" Type="http://schemas.openxmlformats.org/officeDocument/2006/relationships/slideLayout" Target="../slideLayouts/slideLayout53.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 Id="rId22" Type="http://schemas.openxmlformats.org/officeDocument/2006/relationships/slideLayout" Target="../slideLayouts/slideLayout5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image" Target="../media/image11.gif"/><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image" Target="../media/image10.png"/><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theme" Target="../theme/theme4.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image" Target="../media/image7.png"/><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theme" Target="../theme/theme5.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4.xml"/><Relationship Id="rId13" Type="http://schemas.openxmlformats.org/officeDocument/2006/relationships/slideLayout" Target="../slideLayouts/slideLayout89.xml"/><Relationship Id="rId18" Type="http://schemas.openxmlformats.org/officeDocument/2006/relationships/slideLayout" Target="../slideLayouts/slideLayout94.xml"/><Relationship Id="rId3" Type="http://schemas.openxmlformats.org/officeDocument/2006/relationships/slideLayout" Target="../slideLayouts/slideLayout79.xml"/><Relationship Id="rId21" Type="http://schemas.openxmlformats.org/officeDocument/2006/relationships/slideLayout" Target="../slideLayouts/slideLayout97.xml"/><Relationship Id="rId7" Type="http://schemas.openxmlformats.org/officeDocument/2006/relationships/slideLayout" Target="../slideLayouts/slideLayout83.xml"/><Relationship Id="rId12" Type="http://schemas.openxmlformats.org/officeDocument/2006/relationships/slideLayout" Target="../slideLayouts/slideLayout88.xml"/><Relationship Id="rId17" Type="http://schemas.openxmlformats.org/officeDocument/2006/relationships/slideLayout" Target="../slideLayouts/slideLayout93.xml"/><Relationship Id="rId2" Type="http://schemas.openxmlformats.org/officeDocument/2006/relationships/slideLayout" Target="../slideLayouts/slideLayout78.xml"/><Relationship Id="rId16" Type="http://schemas.openxmlformats.org/officeDocument/2006/relationships/slideLayout" Target="../slideLayouts/slideLayout92.xml"/><Relationship Id="rId20" Type="http://schemas.openxmlformats.org/officeDocument/2006/relationships/slideLayout" Target="../slideLayouts/slideLayout96.xml"/><Relationship Id="rId1" Type="http://schemas.openxmlformats.org/officeDocument/2006/relationships/slideLayout" Target="../slideLayouts/slideLayout77.xml"/><Relationship Id="rId6" Type="http://schemas.openxmlformats.org/officeDocument/2006/relationships/slideLayout" Target="../slideLayouts/slideLayout82.xml"/><Relationship Id="rId11" Type="http://schemas.openxmlformats.org/officeDocument/2006/relationships/slideLayout" Target="../slideLayouts/slideLayout87.xml"/><Relationship Id="rId24" Type="http://schemas.openxmlformats.org/officeDocument/2006/relationships/image" Target="../media/image14.png"/><Relationship Id="rId5" Type="http://schemas.openxmlformats.org/officeDocument/2006/relationships/slideLayout" Target="../slideLayouts/slideLayout81.xml"/><Relationship Id="rId15" Type="http://schemas.openxmlformats.org/officeDocument/2006/relationships/slideLayout" Target="../slideLayouts/slideLayout91.xml"/><Relationship Id="rId23" Type="http://schemas.openxmlformats.org/officeDocument/2006/relationships/theme" Target="../theme/theme6.xml"/><Relationship Id="rId10" Type="http://schemas.openxmlformats.org/officeDocument/2006/relationships/slideLayout" Target="../slideLayouts/slideLayout86.xml"/><Relationship Id="rId19" Type="http://schemas.openxmlformats.org/officeDocument/2006/relationships/slideLayout" Target="../slideLayouts/slideLayout95.xml"/><Relationship Id="rId4" Type="http://schemas.openxmlformats.org/officeDocument/2006/relationships/slideLayout" Target="../slideLayouts/slideLayout80.xml"/><Relationship Id="rId9" Type="http://schemas.openxmlformats.org/officeDocument/2006/relationships/slideLayout" Target="../slideLayouts/slideLayout85.xml"/><Relationship Id="rId14" Type="http://schemas.openxmlformats.org/officeDocument/2006/relationships/slideLayout" Target="../slideLayouts/slideLayout90.xml"/><Relationship Id="rId22" Type="http://schemas.openxmlformats.org/officeDocument/2006/relationships/slideLayout" Target="../slideLayouts/slideLayout9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0" y="295275"/>
            <a:ext cx="11889564" cy="917575"/>
          </a:xfrm>
          <a:prstGeom prst="rect">
            <a:avLst/>
          </a:prstGeom>
        </p:spPr>
        <p:txBody>
          <a:bodyPr vert="horz" wrap="square" lIns="146289" tIns="91431" rIns="146289" bIns="91431"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89" tIns="91431" rIns="146289" bIns="91431"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205" r:id="rId23"/>
  </p:sldLayoutIdLst>
  <p:transition>
    <p:fade/>
  </p:transition>
  <p:timing>
    <p:tnLst>
      <p:par>
        <p:cTn id="1" dur="indefinite" restart="never" nodeType="tmRoot"/>
      </p:par>
    </p:tnLst>
  </p:timing>
  <p:txStyles>
    <p:titleStyle>
      <a:lvl1pPr algn="l" defTabSz="93265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67" marR="0" indent="-342867" algn="l" defTabSz="93265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143" marR="0" indent="-241276" algn="l" defTabSz="93265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022"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99"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76"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0" y="295275"/>
            <a:ext cx="11889564" cy="917575"/>
          </a:xfrm>
          <a:prstGeom prst="rect">
            <a:avLst/>
          </a:prstGeom>
        </p:spPr>
        <p:txBody>
          <a:bodyPr vert="horz" wrap="square" lIns="146289" tIns="91431" rIns="146289" bIns="91431"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89" tIns="91431" rIns="146289" bIns="91431"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65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67" marR="0" indent="-342867" algn="l" defTabSz="93265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143" marR="0" indent="-241276" algn="l" defTabSz="93265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022"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99"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76"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0" y="295275"/>
            <a:ext cx="11889564" cy="917575"/>
          </a:xfrm>
          <a:prstGeom prst="rect">
            <a:avLst/>
          </a:prstGeom>
        </p:spPr>
        <p:txBody>
          <a:bodyPr vert="horz" wrap="square" lIns="146289" tIns="91431" rIns="146289" bIns="91431"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89" tIns="91431" rIns="146289" bIns="91431"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10461287"/>
      </p:ext>
    </p:extLst>
  </p:cSld>
  <p:clrMap bg1="dk1" tx1="lt1" bg2="dk2" tx2="lt2" accent1="accent1" accent2="accent2" accent3="accent3" accent4="accent4" accent5="accent5" accent6="accent6" hlink="hlink" folHlink="folHlink"/>
  <p:sldLayoutIdLst>
    <p:sldLayoutId id="2147484207" r:id="rId1"/>
    <p:sldLayoutId id="2147484208" r:id="rId2"/>
    <p:sldLayoutId id="2147484209" r:id="rId3"/>
    <p:sldLayoutId id="2147484210" r:id="rId4"/>
    <p:sldLayoutId id="2147484211" r:id="rId5"/>
    <p:sldLayoutId id="2147484212" r:id="rId6"/>
    <p:sldLayoutId id="2147484213" r:id="rId7"/>
    <p:sldLayoutId id="2147484214" r:id="rId8"/>
    <p:sldLayoutId id="2147484215" r:id="rId9"/>
    <p:sldLayoutId id="2147484216" r:id="rId10"/>
    <p:sldLayoutId id="2147484217" r:id="rId11"/>
    <p:sldLayoutId id="2147484218" r:id="rId12"/>
    <p:sldLayoutId id="2147484219" r:id="rId13"/>
    <p:sldLayoutId id="2147484220" r:id="rId14"/>
    <p:sldLayoutId id="2147484221" r:id="rId15"/>
    <p:sldLayoutId id="2147484222" r:id="rId16"/>
    <p:sldLayoutId id="2147484223" r:id="rId17"/>
    <p:sldLayoutId id="2147484224" r:id="rId18"/>
    <p:sldLayoutId id="2147484225" r:id="rId19"/>
    <p:sldLayoutId id="2147484226" r:id="rId20"/>
    <p:sldLayoutId id="2147484227" r:id="rId21"/>
    <p:sldLayoutId id="2147484228" r:id="rId22"/>
  </p:sldLayoutIdLst>
  <p:transition>
    <p:fade/>
  </p:transition>
  <p:timing>
    <p:tnLst>
      <p:par>
        <p:cTn id="1" dur="indefinite" restart="never" nodeType="tmRoot"/>
      </p:par>
    </p:tnLst>
  </p:timing>
  <p:txStyles>
    <p:titleStyle>
      <a:lvl1pPr algn="l" defTabSz="93265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67" marR="0" indent="-342867" algn="l" defTabSz="93265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143" marR="0" indent="-241276" algn="l" defTabSz="93265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022"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99"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76"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446939" y="319659"/>
            <a:ext cx="11048165" cy="585953"/>
          </a:xfrm>
          <a:prstGeom prst="rect">
            <a:avLst/>
          </a:prstGeom>
          <a:ln>
            <a:noFill/>
          </a:ln>
        </p:spPr>
        <p:txBody>
          <a:bodyPr vert="horz" wrap="square" lIns="0" tIns="0" rIns="0" bIns="0" rtlCol="0" anchor="t" anchorCtr="0">
            <a:noAutofit/>
          </a:bodyPr>
          <a:lstStyle/>
          <a:p>
            <a:r>
              <a:rPr lang="en-US" noProof="0" smtClean="0"/>
              <a:t>Click to edit Master title style</a:t>
            </a:r>
            <a:endParaRPr lang="en-US" noProof="0" dirty="0"/>
          </a:p>
        </p:txBody>
      </p:sp>
      <p:sp>
        <p:nvSpPr>
          <p:cNvPr id="7" name="Text Placeholder 6"/>
          <p:cNvSpPr>
            <a:spLocks noGrp="1"/>
          </p:cNvSpPr>
          <p:nvPr>
            <p:ph type="body" idx="1"/>
          </p:nvPr>
        </p:nvSpPr>
        <p:spPr bwMode="black">
          <a:xfrm>
            <a:off x="449096" y="1616512"/>
            <a:ext cx="11043590" cy="4378487"/>
          </a:xfrm>
          <a:prstGeom prst="rect">
            <a:avLst/>
          </a:prstGeom>
        </p:spPr>
        <p:txBody>
          <a:bodyPr vert="horz" wrap="square" lIns="0" tIns="0" rIns="0" bIns="0" rtlCol="0">
            <a:no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
        <p:nvSpPr>
          <p:cNvPr id="9" name="TextBox 8"/>
          <p:cNvSpPr txBox="1"/>
          <p:nvPr/>
        </p:nvSpPr>
        <p:spPr>
          <a:xfrm>
            <a:off x="604553" y="6471384"/>
            <a:ext cx="10897618" cy="310868"/>
          </a:xfrm>
          <a:prstGeom prst="rect">
            <a:avLst/>
          </a:prstGeom>
          <a:noFill/>
        </p:spPr>
        <p:txBody>
          <a:bodyPr wrap="square" lIns="124346" tIns="62173" rIns="124346" bIns="62173" rtlCol="0">
            <a:noAutofit/>
          </a:bodyPr>
          <a:lstStyle/>
          <a:p>
            <a:pPr defTabSz="621732">
              <a:defRPr/>
            </a:pPr>
            <a:r>
              <a:rPr lang="en-US" sz="1000" dirty="0" smtClean="0">
                <a:solidFill>
                  <a:srgbClr val="B9B8BB"/>
                </a:solidFill>
                <a:cs typeface="HP Simplified"/>
              </a:rPr>
              <a:t>© Copyright 2012 Hewlett-Packard Development Company, L.P.  The information contained herein is subject to change without notice.</a:t>
            </a:r>
          </a:p>
        </p:txBody>
      </p:sp>
      <p:sp>
        <p:nvSpPr>
          <p:cNvPr id="8" name="TextBox 7"/>
          <p:cNvSpPr txBox="1"/>
          <p:nvPr/>
        </p:nvSpPr>
        <p:spPr bwMode="gray">
          <a:xfrm>
            <a:off x="447715" y="6511749"/>
            <a:ext cx="439315" cy="203073"/>
          </a:xfrm>
          <a:prstGeom prst="rect">
            <a:avLst/>
          </a:prstGeom>
        </p:spPr>
        <p:txBody>
          <a:bodyPr vert="horz" wrap="none" lIns="0" tIns="62173" rIns="124346" bIns="62173" rtlCol="0" anchor="ctr">
            <a:noAutofit/>
          </a:bodyPr>
          <a:lstStyle/>
          <a:p>
            <a:pPr defTabSz="1243462"/>
            <a:fld id="{6C5AF65D-6854-49AF-ABC5-48B5BA0EA842}" type="slidenum">
              <a:rPr lang="en-US" sz="1000" smtClean="0">
                <a:solidFill>
                  <a:srgbClr val="B9B8BB"/>
                </a:solidFill>
                <a:cs typeface="HP Simplified"/>
              </a:rPr>
              <a:pPr defTabSz="1243462"/>
              <a:t>‹#›</a:t>
            </a:fld>
            <a:endParaRPr lang="en-US" sz="1000" dirty="0" smtClean="0">
              <a:solidFill>
                <a:srgbClr val="B9B8BB"/>
              </a:solidFill>
              <a:cs typeface="HP Simplified"/>
            </a:endParaRPr>
          </a:p>
        </p:txBody>
      </p:sp>
      <p:pic>
        <p:nvPicPr>
          <p:cNvPr id="10" name="Picture 9" descr="HP_logo_old_NewBlue_SMALL.png"/>
          <p:cNvPicPr>
            <a:picLocks noChangeAspect="1"/>
          </p:cNvPicPr>
          <p:nvPr userDrawn="1"/>
        </p:nvPicPr>
        <p:blipFill>
          <a:blip r:embed="rId12"/>
          <a:stretch>
            <a:fillRect/>
          </a:stretch>
        </p:blipFill>
        <p:spPr>
          <a:xfrm>
            <a:off x="9497481" y="6217281"/>
            <a:ext cx="512156" cy="506965"/>
          </a:xfrm>
          <a:prstGeom prst="rect">
            <a:avLst/>
          </a:prstGeom>
        </p:spPr>
      </p:pic>
      <p:pic>
        <p:nvPicPr>
          <p:cNvPr id="11" name="Picture 2"/>
          <p:cNvPicPr>
            <a:picLocks noChangeAspect="1" noChangeArrowheads="1"/>
          </p:cNvPicPr>
          <p:nvPr userDrawn="1"/>
        </p:nvPicPr>
        <p:blipFill>
          <a:blip r:embed="rId13">
            <a:clrChange>
              <a:clrFrom>
                <a:srgbClr val="FFFFFF"/>
              </a:clrFrom>
              <a:clrTo>
                <a:srgbClr val="FFFFFF">
                  <a:alpha val="0"/>
                </a:srgbClr>
              </a:clrTo>
            </a:clrChange>
            <a:grayscl/>
          </a:blip>
          <a:srcRect/>
          <a:stretch>
            <a:fillRect/>
          </a:stretch>
        </p:blipFill>
        <p:spPr bwMode="auto">
          <a:xfrm>
            <a:off x="10437521" y="6306176"/>
            <a:ext cx="1748016" cy="340475"/>
          </a:xfrm>
          <a:prstGeom prst="rect">
            <a:avLst/>
          </a:prstGeom>
          <a:noFill/>
          <a:ln w="9525">
            <a:noFill/>
            <a:miter lim="800000"/>
            <a:headEnd/>
            <a:tailEnd/>
          </a:ln>
          <a:effectLst/>
        </p:spPr>
      </p:pic>
      <p:cxnSp>
        <p:nvCxnSpPr>
          <p:cNvPr id="12" name="Straight Connector 11"/>
          <p:cNvCxnSpPr/>
          <p:nvPr userDrawn="1"/>
        </p:nvCxnSpPr>
        <p:spPr>
          <a:xfrm>
            <a:off x="10304505" y="6172947"/>
            <a:ext cx="0" cy="562522"/>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50518"/>
      </p:ext>
    </p:extLst>
  </p:cSld>
  <p:clrMap bg1="lt1" tx1="dk1" bg2="lt2" tx2="dk2" accent1="accent1" accent2="accent2" accent3="accent3" accent4="accent4" accent5="accent5" accent6="accent6" hlink="hlink" folHlink="folHlink"/>
  <p:sldLayoutIdLst>
    <p:sldLayoutId id="2147484230" r:id="rId1"/>
    <p:sldLayoutId id="2147484231" r:id="rId2"/>
    <p:sldLayoutId id="2147484232" r:id="rId3"/>
    <p:sldLayoutId id="2147484233" r:id="rId4"/>
    <p:sldLayoutId id="2147484234" r:id="rId5"/>
    <p:sldLayoutId id="2147484235" r:id="rId6"/>
    <p:sldLayoutId id="2147484236" r:id="rId7"/>
    <p:sldLayoutId id="2147484237" r:id="rId8"/>
    <p:sldLayoutId id="2147484238" r:id="rId9"/>
    <p:sldLayoutId id="2147484239" r:id="rId10"/>
  </p:sldLayoutIdLst>
  <p:timing>
    <p:tnLst>
      <p:par>
        <p:cTn id="1" dur="indefinite" restart="never" nodeType="tmRoot"/>
      </p:par>
    </p:tnLst>
  </p:timing>
  <p:hf hdr="0" ftr="0" dt="0"/>
  <p:txStyles>
    <p:titleStyle>
      <a:lvl1pPr algn="l" defTabSz="621732" rtl="0" eaLnBrk="1" latinLnBrk="0" hangingPunct="1">
        <a:lnSpc>
          <a:spcPct val="100000"/>
        </a:lnSpc>
        <a:spcBef>
          <a:spcPct val="0"/>
        </a:spcBef>
        <a:spcAft>
          <a:spcPts val="0"/>
        </a:spcAft>
        <a:buNone/>
        <a:defRPr lang="en-GB" sz="3800" b="1" i="0" kern="1200" dirty="0" smtClean="0">
          <a:solidFill>
            <a:srgbClr val="000000"/>
          </a:solidFill>
          <a:latin typeface="HP Simplified" pitchFamily="34" charset="0"/>
          <a:ea typeface="+mj-ea"/>
          <a:cs typeface="HP Simplified" pitchFamily="34" charset="0"/>
        </a:defRPr>
      </a:lvl1pPr>
    </p:titleStyle>
    <p:bodyStyle>
      <a:lvl1pPr marL="0" indent="0" algn="l" defTabSz="621732" rtl="0" eaLnBrk="1" latinLnBrk="0" hangingPunct="1">
        <a:lnSpc>
          <a:spcPct val="100000"/>
        </a:lnSpc>
        <a:spcBef>
          <a:spcPts val="0"/>
        </a:spcBef>
        <a:spcAft>
          <a:spcPts val="544"/>
        </a:spcAft>
        <a:buSzPct val="100000"/>
        <a:buFont typeface="Arial"/>
        <a:buNone/>
        <a:defRPr sz="2400" b="1" i="0" kern="1200">
          <a:solidFill>
            <a:schemeClr val="accent1"/>
          </a:solidFill>
          <a:latin typeface="HP Simplified" pitchFamily="34" charset="0"/>
          <a:ea typeface="+mn-ea"/>
          <a:cs typeface="HP Simplified" pitchFamily="34" charset="0"/>
        </a:defRPr>
      </a:lvl1pPr>
      <a:lvl2pPr marL="0" indent="0" algn="l" defTabSz="585032" rtl="0" eaLnBrk="1" latinLnBrk="0" hangingPunct="1">
        <a:lnSpc>
          <a:spcPct val="100000"/>
        </a:lnSpc>
        <a:spcBef>
          <a:spcPts val="0"/>
        </a:spcBef>
        <a:spcAft>
          <a:spcPts val="544"/>
        </a:spcAft>
        <a:buSzPct val="100000"/>
        <a:buFont typeface="Lucida Grande"/>
        <a:buNone/>
        <a:defRPr sz="2200" b="0" i="0" kern="1200">
          <a:solidFill>
            <a:srgbClr val="000000"/>
          </a:solidFill>
          <a:latin typeface="HP Simplified" pitchFamily="34" charset="0"/>
          <a:ea typeface="+mn-ea"/>
          <a:cs typeface="HP Simplified" pitchFamily="34" charset="0"/>
        </a:defRPr>
      </a:lvl2pPr>
      <a:lvl3pPr marL="230991" indent="-230991" algn="l" defTabSz="621732" rtl="0" eaLnBrk="1" latinLnBrk="0" hangingPunct="1">
        <a:lnSpc>
          <a:spcPct val="100000"/>
        </a:lnSpc>
        <a:spcBef>
          <a:spcPts val="0"/>
        </a:spcBef>
        <a:spcAft>
          <a:spcPts val="544"/>
        </a:spcAft>
        <a:buFont typeface="HP Simplified" pitchFamily="34" charset="0"/>
        <a:buChar char="•"/>
        <a:defRPr sz="1900" b="0" i="0" kern="1200">
          <a:solidFill>
            <a:srgbClr val="000000"/>
          </a:solidFill>
          <a:latin typeface="HP Simplified" pitchFamily="34" charset="0"/>
          <a:ea typeface="+mn-ea"/>
          <a:cs typeface="HP Simplified" pitchFamily="34" charset="0"/>
        </a:defRPr>
      </a:lvl3pPr>
      <a:lvl4pPr marL="464140" indent="-246102" algn="l" defTabSz="621732" rtl="0" eaLnBrk="1" latinLnBrk="0" hangingPunct="1">
        <a:lnSpc>
          <a:spcPct val="100000"/>
        </a:lnSpc>
        <a:spcBef>
          <a:spcPts val="0"/>
        </a:spcBef>
        <a:spcAft>
          <a:spcPts val="544"/>
        </a:spcAft>
        <a:buSzPct val="80000"/>
        <a:buFont typeface="HP Simplified" pitchFamily="34" charset="0"/>
        <a:buChar char="–"/>
        <a:defRPr lang="en-US" sz="1900" b="0" i="0" kern="1200" dirty="0" smtClean="0">
          <a:solidFill>
            <a:srgbClr val="000000"/>
          </a:solidFill>
          <a:latin typeface="HP Simplified" pitchFamily="34" charset="0"/>
          <a:ea typeface="+mn-ea"/>
          <a:cs typeface="HP Simplified" pitchFamily="34" charset="0"/>
        </a:defRPr>
      </a:lvl4pPr>
      <a:lvl5pPr marL="639002" indent="-205086" algn="l" defTabSz="621732" rtl="0" eaLnBrk="1" latinLnBrk="0" hangingPunct="1">
        <a:lnSpc>
          <a:spcPct val="100000"/>
        </a:lnSpc>
        <a:spcBef>
          <a:spcPts val="0"/>
        </a:spcBef>
        <a:spcAft>
          <a:spcPts val="544"/>
        </a:spcAft>
        <a:buFont typeface="HP Simplified" pitchFamily="34" charset="0"/>
        <a:buChar char="•"/>
        <a:tabLst/>
        <a:defRPr sz="1900" b="0" i="0" kern="1200">
          <a:solidFill>
            <a:srgbClr val="000000"/>
          </a:solidFill>
          <a:latin typeface="HP Simplified" pitchFamily="34" charset="0"/>
          <a:ea typeface="+mn-ea"/>
          <a:cs typeface="HP Simplified" pitchFamily="34" charset="0"/>
        </a:defRPr>
      </a:lvl5pPr>
      <a:lvl6pPr marL="3108656" indent="0" algn="l" defTabSz="621732" rtl="0" eaLnBrk="1" latinLnBrk="0" hangingPunct="1">
        <a:lnSpc>
          <a:spcPts val="3400"/>
        </a:lnSpc>
        <a:spcBef>
          <a:spcPct val="20000"/>
        </a:spcBef>
        <a:buFont typeface="Arial"/>
        <a:buNone/>
        <a:defRPr sz="2400" kern="1200">
          <a:solidFill>
            <a:schemeClr val="tx1"/>
          </a:solidFill>
          <a:latin typeface="+mn-lt"/>
          <a:ea typeface="+mn-ea"/>
          <a:cs typeface="+mn-cs"/>
        </a:defRPr>
      </a:lvl6pPr>
      <a:lvl7pPr marL="4041252" indent="-310865" algn="l" defTabSz="621732" rtl="0" eaLnBrk="1" latinLnBrk="0" hangingPunct="1">
        <a:spcBef>
          <a:spcPct val="20000"/>
        </a:spcBef>
        <a:buFont typeface="Arial"/>
        <a:buChar char="•"/>
        <a:defRPr sz="2700" kern="1200">
          <a:solidFill>
            <a:schemeClr val="tx1"/>
          </a:solidFill>
          <a:latin typeface="+mn-lt"/>
          <a:ea typeface="+mn-ea"/>
          <a:cs typeface="+mn-cs"/>
        </a:defRPr>
      </a:lvl7pPr>
      <a:lvl8pPr marL="4662983" indent="-310865" algn="l" defTabSz="621732" rtl="0" eaLnBrk="1" latinLnBrk="0" hangingPunct="1">
        <a:spcBef>
          <a:spcPct val="20000"/>
        </a:spcBef>
        <a:buFont typeface="Arial"/>
        <a:buChar char="•"/>
        <a:defRPr sz="2700" kern="1200">
          <a:solidFill>
            <a:schemeClr val="tx1"/>
          </a:solidFill>
          <a:latin typeface="+mn-lt"/>
          <a:ea typeface="+mn-ea"/>
          <a:cs typeface="+mn-cs"/>
        </a:defRPr>
      </a:lvl8pPr>
      <a:lvl9pPr marL="5284714" indent="-310865" algn="l" defTabSz="621732" rtl="0" eaLnBrk="1" latinLnBrk="0" hangingPunct="1">
        <a:spcBef>
          <a:spcPct val="20000"/>
        </a:spcBef>
        <a:buFont typeface="Arial"/>
        <a:buChar char="•"/>
        <a:defRPr sz="2700" kern="1200">
          <a:solidFill>
            <a:schemeClr val="tx1"/>
          </a:solidFill>
          <a:latin typeface="+mn-lt"/>
          <a:ea typeface="+mn-ea"/>
          <a:cs typeface="+mn-cs"/>
        </a:defRPr>
      </a:lvl9pPr>
    </p:bodyStyle>
    <p:otherStyle>
      <a:defPPr>
        <a:defRPr lang="en-US"/>
      </a:defPPr>
      <a:lvl1pPr marL="0" algn="l" defTabSz="621732" rtl="0" eaLnBrk="1" latinLnBrk="0" hangingPunct="1">
        <a:defRPr sz="2400" kern="1200">
          <a:solidFill>
            <a:schemeClr val="tx1"/>
          </a:solidFill>
          <a:latin typeface="+mn-lt"/>
          <a:ea typeface="+mn-ea"/>
          <a:cs typeface="+mn-cs"/>
        </a:defRPr>
      </a:lvl1pPr>
      <a:lvl2pPr marL="621732" algn="l" defTabSz="621732" rtl="0" eaLnBrk="1" latinLnBrk="0" hangingPunct="1">
        <a:defRPr sz="2400" kern="1200">
          <a:solidFill>
            <a:schemeClr val="tx1"/>
          </a:solidFill>
          <a:latin typeface="+mn-lt"/>
          <a:ea typeface="+mn-ea"/>
          <a:cs typeface="+mn-cs"/>
        </a:defRPr>
      </a:lvl2pPr>
      <a:lvl3pPr marL="1243462" algn="l" defTabSz="621732" rtl="0" eaLnBrk="1" latinLnBrk="0" hangingPunct="1">
        <a:defRPr sz="2400" kern="1200">
          <a:solidFill>
            <a:schemeClr val="tx1"/>
          </a:solidFill>
          <a:latin typeface="+mn-lt"/>
          <a:ea typeface="+mn-ea"/>
          <a:cs typeface="+mn-cs"/>
        </a:defRPr>
      </a:lvl3pPr>
      <a:lvl4pPr marL="1865194" algn="l" defTabSz="621732" rtl="0" eaLnBrk="1" latinLnBrk="0" hangingPunct="1">
        <a:defRPr sz="2400" kern="1200">
          <a:solidFill>
            <a:schemeClr val="tx1"/>
          </a:solidFill>
          <a:latin typeface="+mn-lt"/>
          <a:ea typeface="+mn-ea"/>
          <a:cs typeface="+mn-cs"/>
        </a:defRPr>
      </a:lvl4pPr>
      <a:lvl5pPr marL="2486924" algn="l" defTabSz="621732" rtl="0" eaLnBrk="1" latinLnBrk="0" hangingPunct="1">
        <a:defRPr sz="2400" kern="1200">
          <a:solidFill>
            <a:schemeClr val="tx1"/>
          </a:solidFill>
          <a:latin typeface="+mn-lt"/>
          <a:ea typeface="+mn-ea"/>
          <a:cs typeface="+mn-cs"/>
        </a:defRPr>
      </a:lvl5pPr>
      <a:lvl6pPr marL="3108656" algn="l" defTabSz="621732" rtl="0" eaLnBrk="1" latinLnBrk="0" hangingPunct="1">
        <a:defRPr sz="2400" kern="1200">
          <a:solidFill>
            <a:schemeClr val="tx1"/>
          </a:solidFill>
          <a:latin typeface="+mn-lt"/>
          <a:ea typeface="+mn-ea"/>
          <a:cs typeface="+mn-cs"/>
        </a:defRPr>
      </a:lvl6pPr>
      <a:lvl7pPr marL="3730386" algn="l" defTabSz="621732" rtl="0" eaLnBrk="1" latinLnBrk="0" hangingPunct="1">
        <a:defRPr sz="2400" kern="1200">
          <a:solidFill>
            <a:schemeClr val="tx1"/>
          </a:solidFill>
          <a:latin typeface="+mn-lt"/>
          <a:ea typeface="+mn-ea"/>
          <a:cs typeface="+mn-cs"/>
        </a:defRPr>
      </a:lvl7pPr>
      <a:lvl8pPr marL="4352118" algn="l" defTabSz="621732" rtl="0" eaLnBrk="1" latinLnBrk="0" hangingPunct="1">
        <a:defRPr sz="2400" kern="1200">
          <a:solidFill>
            <a:schemeClr val="tx1"/>
          </a:solidFill>
          <a:latin typeface="+mn-lt"/>
          <a:ea typeface="+mn-ea"/>
          <a:cs typeface="+mn-cs"/>
        </a:defRPr>
      </a:lvl8pPr>
      <a:lvl9pPr marL="4973848" algn="l" defTabSz="621732"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02300678"/>
      </p:ext>
    </p:extLst>
  </p:cSld>
  <p:clrMap bg1="lt1" tx1="dk1" bg2="lt2" tx2="dk2" accent1="accent1" accent2="accent2" accent3="accent3" accent4="accent4" accent5="accent5" accent6="accent6" hlink="hlink" folHlink="folHlink"/>
  <p:sldLayoutIdLst>
    <p:sldLayoutId id="2147484241" r:id="rId1"/>
    <p:sldLayoutId id="2147484242" r:id="rId2"/>
    <p:sldLayoutId id="2147484243" r:id="rId3"/>
    <p:sldLayoutId id="2147484244" r:id="rId4"/>
    <p:sldLayoutId id="2147484245" r:id="rId5"/>
    <p:sldLayoutId id="2147484246" r:id="rId6"/>
    <p:sldLayoutId id="2147484247" r:id="rId7"/>
    <p:sldLayoutId id="2147484248" r:id="rId8"/>
    <p:sldLayoutId id="2147484249" r:id="rId9"/>
    <p:sldLayoutId id="2147484250"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54471162"/>
      </p:ext>
    </p:extLst>
  </p:cSld>
  <p:clrMap bg1="dk1" tx1="lt1" bg2="dk2" tx2="lt2" accent1="accent1" accent2="accent2" accent3="accent3" accent4="accent4" accent5="accent5" accent6="accent6" hlink="hlink" folHlink="folHlink"/>
  <p:sldLayoutIdLst>
    <p:sldLayoutId id="2147484252" r:id="rId1"/>
    <p:sldLayoutId id="2147484253" r:id="rId2"/>
    <p:sldLayoutId id="2147484254" r:id="rId3"/>
    <p:sldLayoutId id="2147484255" r:id="rId4"/>
    <p:sldLayoutId id="2147484256" r:id="rId5"/>
    <p:sldLayoutId id="2147484257" r:id="rId6"/>
    <p:sldLayoutId id="2147484258" r:id="rId7"/>
    <p:sldLayoutId id="2147484259" r:id="rId8"/>
    <p:sldLayoutId id="2147484260" r:id="rId9"/>
    <p:sldLayoutId id="2147484261" r:id="rId10"/>
    <p:sldLayoutId id="2147484262" r:id="rId11"/>
    <p:sldLayoutId id="2147484263" r:id="rId12"/>
    <p:sldLayoutId id="2147484264" r:id="rId13"/>
    <p:sldLayoutId id="2147484265" r:id="rId14"/>
    <p:sldLayoutId id="2147484266" r:id="rId15"/>
    <p:sldLayoutId id="2147484267" r:id="rId16"/>
    <p:sldLayoutId id="2147484268" r:id="rId17"/>
    <p:sldLayoutId id="2147484269" r:id="rId18"/>
    <p:sldLayoutId id="2147484270" r:id="rId19"/>
    <p:sldLayoutId id="2147484271" r:id="rId20"/>
    <p:sldLayoutId id="2147484272" r:id="rId21"/>
    <p:sldLayoutId id="2147484273"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3.xml"/></Relationships>
</file>

<file path=ppt/slides/_rels/slide11.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11.xml"/><Relationship Id="rId1" Type="http://schemas.openxmlformats.org/officeDocument/2006/relationships/slideLayout" Target="../slideLayouts/slideLayout33.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33.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33.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3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2.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4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4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2.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4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2.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7.xml"/><Relationship Id="rId1" Type="http://schemas.openxmlformats.org/officeDocument/2006/relationships/slideLayout" Target="../slideLayouts/slideLayout4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2.xml"/></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3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33.xml"/><Relationship Id="rId1" Type="http://schemas.openxmlformats.org/officeDocument/2006/relationships/slideLayout" Target="../slideLayouts/slideLayout61.xml"/></Relationships>
</file>

<file path=ppt/slides/_rels/slide3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myspc.sharepointconference.com/" TargetMode="External"/><Relationship Id="rId1" Type="http://schemas.openxmlformats.org/officeDocument/2006/relationships/slideLayout" Target="../slideLayouts/slideLayout76.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3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4.xml"/><Relationship Id="rId1" Type="http://schemas.openxmlformats.org/officeDocument/2006/relationships/slideLayout" Target="../slideLayouts/slideLayout93.xml"/></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3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3.xml"/></Relationships>
</file>

<file path=ppt/slides/_rels/slide6.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6.xml"/><Relationship Id="rId1" Type="http://schemas.openxmlformats.org/officeDocument/2006/relationships/slideLayout" Target="../slideLayouts/slideLayout33.xm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33.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33.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3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200" dirty="0">
                <a:latin typeface="+mn-lt"/>
              </a:rPr>
              <a:t>HP: Performance of SharePoint 2010 and SQL 2012 with HP Gen8 – In the lab and in the Real World </a:t>
            </a:r>
          </a:p>
        </p:txBody>
      </p:sp>
      <p:sp>
        <p:nvSpPr>
          <p:cNvPr id="5" name="Text Placeholder 4"/>
          <p:cNvSpPr>
            <a:spLocks noGrp="1"/>
          </p:cNvSpPr>
          <p:nvPr>
            <p:ph type="body" sz="quarter" idx="12"/>
          </p:nvPr>
        </p:nvSpPr>
        <p:spPr/>
        <p:txBody>
          <a:bodyPr/>
          <a:lstStyle/>
          <a:p>
            <a:endParaRPr lang="en-US" sz="1800" dirty="0">
              <a:latin typeface="+mn-lt"/>
            </a:endParaRPr>
          </a:p>
          <a:p>
            <a:r>
              <a:rPr lang="en-US" sz="1800" dirty="0">
                <a:latin typeface="+mn-lt"/>
              </a:rPr>
              <a:t>Chris Daly – Sr. Engineer / Alliances, Performance, and Solutions (APS) </a:t>
            </a:r>
          </a:p>
          <a:p>
            <a:endParaRPr lang="en-US" sz="1800" dirty="0">
              <a:latin typeface="+mn-lt"/>
            </a:endParaRPr>
          </a:p>
          <a:p>
            <a:r>
              <a:rPr lang="en-US" sz="1800" dirty="0">
                <a:latin typeface="+mn-lt"/>
              </a:rPr>
              <a:t>Mike Linster – </a:t>
            </a:r>
            <a:r>
              <a:rPr lang="en-US" sz="1800" i="1" dirty="0">
                <a:latin typeface="+mn-lt"/>
              </a:rPr>
              <a:t>Collaboration </a:t>
            </a:r>
            <a:r>
              <a:rPr lang="en-US" sz="1800" dirty="0">
                <a:latin typeface="+mn-lt"/>
              </a:rPr>
              <a:t>Lead / U.S. Network Consulting Delivery</a:t>
            </a:r>
          </a:p>
        </p:txBody>
      </p:sp>
      <p:sp>
        <p:nvSpPr>
          <p:cNvPr id="6" name="Text Placeholder 11"/>
          <p:cNvSpPr txBox="1">
            <a:spLocks/>
          </p:cNvSpPr>
          <p:nvPr/>
        </p:nvSpPr>
        <p:spPr>
          <a:xfrm>
            <a:off x="10058402" y="1028409"/>
            <a:ext cx="2103437" cy="461665"/>
          </a:xfrm>
          <a:prstGeom prst="rect">
            <a:avLst/>
          </a:prstGeom>
        </p:spPr>
        <p:txBody>
          <a:bodyPr lIns="91431" tIns="45716" rIns="91431" bIns="45716"/>
          <a:lstStyle>
            <a:lvl1pPr marL="0" marR="0" indent="0" algn="r" defTabSz="932742" rtl="0" eaLnBrk="1" fontAlgn="auto" latinLnBrk="0" hangingPunct="1">
              <a:lnSpc>
                <a:spcPct val="90000"/>
              </a:lnSpc>
              <a:spcBef>
                <a:spcPct val="0"/>
              </a:spcBef>
              <a:spcAft>
                <a:spcPts val="0"/>
              </a:spcAft>
              <a:buClrTx/>
              <a:buSzPct val="90000"/>
              <a:buFont typeface="Arial" pitchFamily="34" charset="0"/>
              <a:buNone/>
              <a:tabLst/>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SPC160</a:t>
            </a:r>
            <a:endParaRPr lang="en-US" dirty="0"/>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319088"/>
            <a:ext cx="11039475" cy="747712"/>
          </a:xfrm>
        </p:spPr>
        <p:txBody>
          <a:bodyPr/>
          <a:lstStyle/>
          <a:p>
            <a:r>
              <a:rPr lang="en-US" dirty="0" smtClean="0"/>
              <a:t>Virtualizing with Windows Server 2012</a:t>
            </a:r>
            <a:endParaRPr lang="en-US" dirty="0"/>
          </a:p>
        </p:txBody>
      </p:sp>
      <p:sp>
        <p:nvSpPr>
          <p:cNvPr id="3" name="Content Placeholder 2"/>
          <p:cNvSpPr>
            <a:spLocks noGrp="1"/>
          </p:cNvSpPr>
          <p:nvPr>
            <p:ph sz="quarter" idx="4294967295"/>
          </p:nvPr>
        </p:nvSpPr>
        <p:spPr>
          <a:xfrm>
            <a:off x="1" y="1600200"/>
            <a:ext cx="11857035" cy="4419653"/>
          </a:xfrm>
        </p:spPr>
        <p:txBody>
          <a:bodyPr/>
          <a:lstStyle/>
          <a:p>
            <a:pPr marL="388582" indent="-388582"/>
            <a:r>
              <a:rPr lang="en-US" sz="3200" dirty="0"/>
              <a:t>Up to 32 </a:t>
            </a:r>
            <a:r>
              <a:rPr lang="en-US" sz="3200" dirty="0" err="1"/>
              <a:t>vCPUs</a:t>
            </a:r>
            <a:r>
              <a:rPr lang="en-US" sz="3200" dirty="0"/>
              <a:t> per VM</a:t>
            </a:r>
          </a:p>
          <a:p>
            <a:pPr marL="388582" indent="-388582"/>
            <a:r>
              <a:rPr lang="en-US" sz="3200" dirty="0"/>
              <a:t>Up to 512GB of RAM per VM</a:t>
            </a:r>
          </a:p>
          <a:p>
            <a:pPr marL="388582" indent="-388582"/>
            <a:r>
              <a:rPr lang="en-US" sz="3200" dirty="0"/>
              <a:t>VM disks up to 16TB with the new VHDX format</a:t>
            </a:r>
          </a:p>
          <a:p>
            <a:pPr marL="388582" indent="-388582"/>
            <a:r>
              <a:rPr lang="en-US" sz="3200" dirty="0"/>
              <a:t>Multiple concurrent Live Migrations and Storage </a:t>
            </a:r>
            <a:r>
              <a:rPr lang="en-US" sz="3200" dirty="0" smtClean="0"/>
              <a:t>Live Migrations</a:t>
            </a:r>
            <a:endParaRPr lang="en-US" sz="3200" dirty="0"/>
          </a:p>
          <a:p>
            <a:pPr marL="388582" indent="-388582"/>
            <a:r>
              <a:rPr lang="en-US" sz="3200" dirty="0"/>
              <a:t>Hyper-V Replica</a:t>
            </a:r>
          </a:p>
          <a:p>
            <a:pPr marL="388582" indent="-388582"/>
            <a:r>
              <a:rPr lang="en-US" sz="3200" dirty="0"/>
              <a:t>Extensible virtual switch</a:t>
            </a:r>
          </a:p>
          <a:p>
            <a:pPr marL="388582" indent="-388582"/>
            <a:r>
              <a:rPr lang="en-US" sz="3200" dirty="0"/>
              <a:t>63 node clusters</a:t>
            </a:r>
          </a:p>
          <a:p>
            <a:pPr marL="388582" indent="-388582"/>
            <a:r>
              <a:rPr lang="en-US" sz="3200" dirty="0"/>
              <a:t>Support for native NIC teaming</a:t>
            </a:r>
          </a:p>
        </p:txBody>
      </p:sp>
    </p:spTree>
    <p:extLst>
      <p:ext uri="{BB962C8B-B14F-4D97-AF65-F5344CB8AC3E}">
        <p14:creationId xmlns:p14="http://schemas.microsoft.com/office/powerpoint/2010/main" val="725664757"/>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319088"/>
            <a:ext cx="11039475" cy="747712"/>
          </a:xfrm>
        </p:spPr>
        <p:txBody>
          <a:bodyPr/>
          <a:lstStyle/>
          <a:p>
            <a:r>
              <a:rPr lang="en-US" dirty="0" smtClean="0"/>
              <a:t>Testing Configuration</a:t>
            </a:r>
            <a:endParaRPr lang="en-US" dirty="0"/>
          </a:p>
        </p:txBody>
      </p:sp>
      <p:sp>
        <p:nvSpPr>
          <p:cNvPr id="3" name="Content Placeholder 2"/>
          <p:cNvSpPr>
            <a:spLocks noGrp="1"/>
          </p:cNvSpPr>
          <p:nvPr>
            <p:ph sz="quarter" idx="4294967295"/>
          </p:nvPr>
        </p:nvSpPr>
        <p:spPr>
          <a:xfrm>
            <a:off x="274637" y="1287462"/>
            <a:ext cx="5481638" cy="6038914"/>
          </a:xfrm>
        </p:spPr>
        <p:txBody>
          <a:bodyPr/>
          <a:lstStyle/>
          <a:p>
            <a:r>
              <a:rPr lang="en-US" sz="3200" dirty="0">
                <a:solidFill>
                  <a:schemeClr val="tx1"/>
                </a:solidFill>
                <a:latin typeface="+mn-lt"/>
              </a:rPr>
              <a:t>HP </a:t>
            </a:r>
            <a:r>
              <a:rPr lang="en-US" sz="3200" dirty="0" err="1">
                <a:solidFill>
                  <a:schemeClr val="tx1"/>
                </a:solidFill>
                <a:latin typeface="+mn-lt"/>
              </a:rPr>
              <a:t>ProLiant</a:t>
            </a:r>
            <a:r>
              <a:rPr lang="en-US" sz="3200" dirty="0">
                <a:solidFill>
                  <a:schemeClr val="tx1"/>
                </a:solidFill>
                <a:latin typeface="+mn-lt"/>
              </a:rPr>
              <a:t> DL380p Gen8</a:t>
            </a:r>
          </a:p>
          <a:p>
            <a:pPr marL="742950" lvl="2" indent="-401638"/>
            <a:r>
              <a:rPr lang="en-US" dirty="0">
                <a:solidFill>
                  <a:schemeClr val="tx1"/>
                </a:solidFill>
              </a:rPr>
              <a:t>(2) Intel® Xeon® E5-2690 CPUs</a:t>
            </a:r>
          </a:p>
          <a:p>
            <a:pPr marL="742950" lvl="2" indent="-401638"/>
            <a:r>
              <a:rPr lang="en-US" dirty="0">
                <a:solidFill>
                  <a:schemeClr val="tx1"/>
                </a:solidFill>
              </a:rPr>
              <a:t>192 GBs of RAM</a:t>
            </a:r>
          </a:p>
          <a:p>
            <a:pPr marL="742950" lvl="2" indent="-401638"/>
            <a:r>
              <a:rPr lang="en-US" dirty="0">
                <a:solidFill>
                  <a:schemeClr val="tx1"/>
                </a:solidFill>
              </a:rPr>
              <a:t>(2) HP 300GB 6G SAS 15K rpm SFF Enterprise drives </a:t>
            </a:r>
          </a:p>
          <a:p>
            <a:r>
              <a:rPr lang="en-US" sz="3200" dirty="0">
                <a:latin typeface="+mn-lt"/>
              </a:rPr>
              <a:t>VM1 – Web Front End</a:t>
            </a:r>
          </a:p>
          <a:p>
            <a:pPr marL="742950" lvl="2" indent="-401638"/>
            <a:r>
              <a:rPr lang="en-US" dirty="0">
                <a:solidFill>
                  <a:schemeClr val="tx1"/>
                </a:solidFill>
              </a:rPr>
              <a:t>24 </a:t>
            </a:r>
            <a:r>
              <a:rPr lang="en-US" dirty="0" err="1">
                <a:solidFill>
                  <a:schemeClr val="tx1"/>
                </a:solidFill>
              </a:rPr>
              <a:t>vCPUs</a:t>
            </a:r>
            <a:endParaRPr lang="en-US" dirty="0">
              <a:solidFill>
                <a:schemeClr val="tx1"/>
              </a:solidFill>
            </a:endParaRPr>
          </a:p>
          <a:p>
            <a:pPr marL="742950" lvl="2" indent="-401638"/>
            <a:r>
              <a:rPr lang="en-US" dirty="0">
                <a:solidFill>
                  <a:schemeClr val="tx1"/>
                </a:solidFill>
              </a:rPr>
              <a:t>32GBs of RAM</a:t>
            </a:r>
          </a:p>
          <a:p>
            <a:pPr marL="742950" lvl="2" indent="-401638"/>
            <a:r>
              <a:rPr lang="en-US" dirty="0">
                <a:solidFill>
                  <a:schemeClr val="tx1"/>
                </a:solidFill>
              </a:rPr>
              <a:t>XXGB VHD host on internal </a:t>
            </a:r>
            <a:r>
              <a:rPr lang="en-US" dirty="0" smtClean="0">
                <a:solidFill>
                  <a:schemeClr val="tx1"/>
                </a:solidFill>
              </a:rPr>
              <a:t>drives</a:t>
            </a:r>
            <a:endParaRPr lang="en-US" dirty="0">
              <a:solidFill>
                <a:schemeClr val="tx1"/>
              </a:solidFill>
            </a:endParaRPr>
          </a:p>
          <a:p>
            <a:r>
              <a:rPr lang="en-US" sz="3200" dirty="0">
                <a:latin typeface="+mn-lt"/>
              </a:rPr>
              <a:t>VM2 – SQL Server 2012</a:t>
            </a:r>
          </a:p>
          <a:p>
            <a:pPr marL="742950" lvl="2" indent="-401638"/>
            <a:r>
              <a:rPr lang="en-US" dirty="0">
                <a:solidFill>
                  <a:schemeClr val="tx1"/>
                </a:solidFill>
              </a:rPr>
              <a:t>8 </a:t>
            </a:r>
            <a:r>
              <a:rPr lang="en-US" dirty="0" err="1">
                <a:solidFill>
                  <a:schemeClr val="tx1"/>
                </a:solidFill>
              </a:rPr>
              <a:t>vCPUs</a:t>
            </a:r>
            <a:endParaRPr lang="en-US" dirty="0">
              <a:solidFill>
                <a:schemeClr val="tx1"/>
              </a:solidFill>
            </a:endParaRPr>
          </a:p>
          <a:p>
            <a:pPr marL="742950" lvl="2" indent="-401638"/>
            <a:r>
              <a:rPr lang="en-US" dirty="0">
                <a:solidFill>
                  <a:schemeClr val="tx1"/>
                </a:solidFill>
              </a:rPr>
              <a:t>64GBs of RAM</a:t>
            </a:r>
          </a:p>
          <a:p>
            <a:pPr marL="742950" lvl="2" indent="-401638"/>
            <a:r>
              <a:rPr lang="en-US" dirty="0">
                <a:solidFill>
                  <a:schemeClr val="tx1"/>
                </a:solidFill>
              </a:rPr>
              <a:t>1TB VHD host on HP P4500 </a:t>
            </a:r>
            <a:r>
              <a:rPr lang="en-US" dirty="0" smtClean="0">
                <a:solidFill>
                  <a:schemeClr val="tx1"/>
                </a:solidFill>
              </a:rPr>
              <a:t/>
            </a:r>
            <a:br>
              <a:rPr lang="en-US" dirty="0" smtClean="0">
                <a:solidFill>
                  <a:schemeClr val="tx1"/>
                </a:solidFill>
              </a:rPr>
            </a:br>
            <a:r>
              <a:rPr lang="en-US" dirty="0" smtClean="0">
                <a:solidFill>
                  <a:schemeClr val="tx1"/>
                </a:solidFill>
              </a:rPr>
              <a:t>Storage </a:t>
            </a:r>
            <a:r>
              <a:rPr lang="en-US" dirty="0">
                <a:solidFill>
                  <a:schemeClr val="tx1"/>
                </a:solidFill>
              </a:rPr>
              <a:t>System</a:t>
            </a:r>
          </a:p>
          <a:p>
            <a:endParaRPr lang="en-US" dirty="0"/>
          </a:p>
        </p:txBody>
      </p:sp>
      <p:pic>
        <p:nvPicPr>
          <p:cNvPr id="2050" name="Picture 2"/>
          <p:cNvPicPr>
            <a:picLocks noGrp="1" noChangeAspect="1" noChangeArrowheads="1"/>
          </p:cNvPicPr>
          <p:nvPr>
            <p:ph sz="quarter" idx="4294967295"/>
          </p:nvPr>
        </p:nvPicPr>
        <p:blipFill>
          <a:blip r:embed="rId3">
            <a:extLst>
              <a:ext uri="{28A0092B-C50C-407E-A947-70E740481C1C}">
                <a14:useLocalDpi xmlns:a14="http://schemas.microsoft.com/office/drawing/2010/main" val="0"/>
              </a:ext>
            </a:extLst>
          </a:blip>
          <a:srcRect/>
          <a:stretch>
            <a:fillRect/>
          </a:stretch>
        </p:blipFill>
        <p:spPr bwMode="auto">
          <a:xfrm>
            <a:off x="5913437" y="2887662"/>
            <a:ext cx="6280150" cy="1808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01160615"/>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 y="319088"/>
            <a:ext cx="12436475" cy="1497012"/>
          </a:xfrm>
        </p:spPr>
        <p:txBody>
          <a:bodyPr/>
          <a:lstStyle/>
          <a:p>
            <a:r>
              <a:rPr lang="en-US" dirty="0" smtClean="0"/>
              <a:t>Front </a:t>
            </a:r>
            <a:r>
              <a:rPr lang="en-US" dirty="0"/>
              <a:t>End CPU Performance @ 250 Users</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187" y="1393580"/>
            <a:ext cx="8138450" cy="49250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9037637" y="1393582"/>
            <a:ext cx="2736025" cy="4326613"/>
          </a:xfrm>
          <a:prstGeom prst="rect">
            <a:avLst/>
          </a:prstGeom>
          <a:noFill/>
        </p:spPr>
        <p:txBody>
          <a:bodyPr wrap="square" lIns="124346" tIns="62173" rIns="124346" bIns="62173" rtlCol="0">
            <a:spAutoFit/>
          </a:bodyPr>
          <a:lstStyle/>
          <a:p>
            <a:pPr defTabSz="585032">
              <a:spcAft>
                <a:spcPts val="544"/>
              </a:spcAft>
              <a:buSzPct val="100000"/>
            </a:pPr>
            <a:endParaRPr lang="en-US" sz="2200" dirty="0">
              <a:solidFill>
                <a:srgbClr val="000000"/>
              </a:solidFill>
              <a:latin typeface="HP Simplified" pitchFamily="34" charset="0"/>
              <a:cs typeface="HP Simplified" pitchFamily="34" charset="0"/>
            </a:endParaRPr>
          </a:p>
          <a:p>
            <a:pPr defTabSz="585032">
              <a:spcAft>
                <a:spcPts val="544"/>
              </a:spcAft>
              <a:buSzPct val="100000"/>
            </a:pPr>
            <a:endParaRPr lang="en-US" b="1" dirty="0" smtClean="0">
              <a:solidFill>
                <a:srgbClr val="00B0F0"/>
              </a:solidFill>
              <a:latin typeface="HP Simplified" pitchFamily="34" charset="0"/>
              <a:cs typeface="HP Simplified" pitchFamily="34" charset="0"/>
            </a:endParaRPr>
          </a:p>
          <a:p>
            <a:pPr defTabSz="585032">
              <a:spcAft>
                <a:spcPts val="544"/>
              </a:spcAft>
              <a:buSzPct val="100000"/>
            </a:pPr>
            <a:r>
              <a:rPr lang="en-US" b="1" dirty="0" smtClean="0">
                <a:solidFill>
                  <a:srgbClr val="00B0F0"/>
                </a:solidFill>
                <a:latin typeface="HP Simplified" pitchFamily="34" charset="0"/>
                <a:cs typeface="HP Simplified" pitchFamily="34" charset="0"/>
              </a:rPr>
              <a:t>CPU Utilization</a:t>
            </a:r>
          </a:p>
          <a:p>
            <a:pPr defTabSz="585032">
              <a:spcAft>
                <a:spcPts val="544"/>
              </a:spcAft>
              <a:buSzPct val="100000"/>
            </a:pPr>
            <a:r>
              <a:rPr lang="en-US" sz="2200" dirty="0">
                <a:solidFill>
                  <a:srgbClr val="000000"/>
                </a:solidFill>
                <a:latin typeface="HP Simplified" pitchFamily="34" charset="0"/>
                <a:cs typeface="HP Simplified" pitchFamily="34" charset="0"/>
              </a:rPr>
              <a:t>36% </a:t>
            </a:r>
          </a:p>
          <a:p>
            <a:pPr defTabSz="585032">
              <a:spcAft>
                <a:spcPts val="544"/>
              </a:spcAft>
              <a:buSzPct val="100000"/>
            </a:pPr>
            <a:r>
              <a:rPr lang="en-US" sz="2200" dirty="0">
                <a:solidFill>
                  <a:srgbClr val="000000"/>
                </a:solidFill>
                <a:latin typeface="HP Simplified" pitchFamily="34" charset="0"/>
                <a:cs typeface="HP Simplified" pitchFamily="34" charset="0"/>
              </a:rPr>
              <a:t>(Peaks to 78.5%)</a:t>
            </a:r>
          </a:p>
          <a:p>
            <a:pPr defTabSz="585032">
              <a:spcAft>
                <a:spcPts val="544"/>
              </a:spcAft>
              <a:buSzPct val="100000"/>
            </a:pPr>
            <a:endParaRPr lang="en-US" sz="2200" dirty="0">
              <a:solidFill>
                <a:srgbClr val="000000"/>
              </a:solidFill>
              <a:latin typeface="HP Simplified" pitchFamily="34" charset="0"/>
              <a:cs typeface="HP Simplified" pitchFamily="34" charset="0"/>
            </a:endParaRPr>
          </a:p>
          <a:p>
            <a:pPr defTabSz="585032">
              <a:spcAft>
                <a:spcPts val="544"/>
              </a:spcAft>
              <a:buSzPct val="100000"/>
            </a:pPr>
            <a:r>
              <a:rPr lang="en-US" b="1" dirty="0" smtClean="0">
                <a:solidFill>
                  <a:srgbClr val="00B0F0"/>
                </a:solidFill>
                <a:latin typeface="HP Simplified" pitchFamily="34" charset="0"/>
                <a:cs typeface="HP Simplified" pitchFamily="34" charset="0"/>
              </a:rPr>
              <a:t>Memory Usage</a:t>
            </a:r>
          </a:p>
          <a:p>
            <a:pPr defTabSz="585032">
              <a:spcAft>
                <a:spcPts val="544"/>
              </a:spcAft>
              <a:buSzPct val="100000"/>
            </a:pPr>
            <a:r>
              <a:rPr lang="en-US" sz="2200" dirty="0">
                <a:solidFill>
                  <a:srgbClr val="000000"/>
                </a:solidFill>
                <a:latin typeface="HP Simplified" pitchFamily="34" charset="0"/>
                <a:cs typeface="HP Simplified" pitchFamily="34" charset="0"/>
              </a:rPr>
              <a:t>12GBs of RAM</a:t>
            </a:r>
          </a:p>
          <a:p>
            <a:pPr defTabSz="585032">
              <a:spcAft>
                <a:spcPts val="544"/>
              </a:spcAft>
              <a:buSzPct val="100000"/>
            </a:pPr>
            <a:endParaRPr lang="en-US" sz="2200" dirty="0">
              <a:solidFill>
                <a:srgbClr val="000000"/>
              </a:solidFill>
              <a:latin typeface="HP Simplified" pitchFamily="34" charset="0"/>
              <a:cs typeface="HP Simplified" pitchFamily="34" charset="0"/>
            </a:endParaRPr>
          </a:p>
          <a:p>
            <a:pPr defTabSz="585032">
              <a:spcAft>
                <a:spcPts val="544"/>
              </a:spcAft>
              <a:buSzPct val="100000"/>
            </a:pPr>
            <a:r>
              <a:rPr lang="en-US" b="1" dirty="0" smtClean="0">
                <a:solidFill>
                  <a:srgbClr val="00B0F0"/>
                </a:solidFill>
                <a:latin typeface="HP Simplified" pitchFamily="34" charset="0"/>
                <a:cs typeface="HP Simplified" pitchFamily="34" charset="0"/>
              </a:rPr>
              <a:t>IOPS</a:t>
            </a:r>
          </a:p>
          <a:p>
            <a:pPr defTabSz="585032">
              <a:spcAft>
                <a:spcPts val="544"/>
              </a:spcAft>
              <a:buSzPct val="100000"/>
            </a:pPr>
            <a:r>
              <a:rPr lang="en-US" sz="2200" dirty="0">
                <a:solidFill>
                  <a:srgbClr val="000000"/>
                </a:solidFill>
                <a:latin typeface="HP Simplified" pitchFamily="34" charset="0"/>
                <a:cs typeface="HP Simplified" pitchFamily="34" charset="0"/>
              </a:rPr>
              <a:t>60 (Peaks to 228)</a:t>
            </a:r>
          </a:p>
        </p:txBody>
      </p:sp>
    </p:spTree>
    <p:extLst>
      <p:ext uri="{BB962C8B-B14F-4D97-AF65-F5344CB8AC3E}">
        <p14:creationId xmlns:p14="http://schemas.microsoft.com/office/powerpoint/2010/main" val="393495350"/>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 y="319088"/>
            <a:ext cx="12238037" cy="1497012"/>
          </a:xfrm>
        </p:spPr>
        <p:txBody>
          <a:bodyPr/>
          <a:lstStyle/>
          <a:p>
            <a:r>
              <a:rPr lang="en-US" dirty="0" smtClean="0"/>
              <a:t>Back End CPU </a:t>
            </a:r>
            <a:r>
              <a:rPr lang="en-US" dirty="0"/>
              <a:t>Performance @ 250 Users</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0005" y="1418884"/>
            <a:ext cx="8010432" cy="4854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9037637" y="1418884"/>
            <a:ext cx="2736025" cy="4606511"/>
          </a:xfrm>
          <a:prstGeom prst="rect">
            <a:avLst/>
          </a:prstGeom>
          <a:noFill/>
        </p:spPr>
        <p:txBody>
          <a:bodyPr wrap="square" lIns="124346" tIns="62173" rIns="124346" bIns="62173" rtlCol="0">
            <a:spAutoFit/>
          </a:bodyPr>
          <a:lstStyle/>
          <a:p>
            <a:pPr defTabSz="585032">
              <a:spcAft>
                <a:spcPts val="544"/>
              </a:spcAft>
              <a:buSzPct val="100000"/>
            </a:pPr>
            <a:endParaRPr lang="en-US" sz="2200" dirty="0">
              <a:solidFill>
                <a:srgbClr val="000000"/>
              </a:solidFill>
              <a:latin typeface="HP Simplified" pitchFamily="34" charset="0"/>
              <a:cs typeface="HP Simplified" pitchFamily="34" charset="0"/>
            </a:endParaRPr>
          </a:p>
          <a:p>
            <a:pPr defTabSz="585032">
              <a:spcAft>
                <a:spcPts val="544"/>
              </a:spcAft>
              <a:buSzPct val="100000"/>
            </a:pPr>
            <a:endParaRPr lang="en-US" b="1" dirty="0" smtClean="0">
              <a:solidFill>
                <a:srgbClr val="00B0F0"/>
              </a:solidFill>
              <a:latin typeface="HP Simplified" pitchFamily="34" charset="0"/>
              <a:cs typeface="HP Simplified" pitchFamily="34" charset="0"/>
            </a:endParaRPr>
          </a:p>
          <a:p>
            <a:pPr defTabSz="585032">
              <a:spcAft>
                <a:spcPts val="544"/>
              </a:spcAft>
              <a:buSzPct val="100000"/>
            </a:pPr>
            <a:r>
              <a:rPr lang="en-US" b="1" dirty="0" smtClean="0">
                <a:solidFill>
                  <a:srgbClr val="00B0F0"/>
                </a:solidFill>
                <a:latin typeface="HP Simplified" pitchFamily="34" charset="0"/>
                <a:cs typeface="HP Simplified" pitchFamily="34" charset="0"/>
              </a:rPr>
              <a:t>CPU Utilization</a:t>
            </a:r>
          </a:p>
          <a:p>
            <a:pPr defTabSz="585032">
              <a:spcAft>
                <a:spcPts val="544"/>
              </a:spcAft>
              <a:buSzPct val="100000"/>
            </a:pPr>
            <a:r>
              <a:rPr lang="en-US" sz="2200" dirty="0">
                <a:solidFill>
                  <a:srgbClr val="000000"/>
                </a:solidFill>
                <a:latin typeface="HP Simplified" pitchFamily="34" charset="0"/>
                <a:cs typeface="HP Simplified" pitchFamily="34" charset="0"/>
              </a:rPr>
              <a:t>14.7% (Peaks to 28%)</a:t>
            </a:r>
          </a:p>
          <a:p>
            <a:pPr defTabSz="585032">
              <a:spcAft>
                <a:spcPts val="544"/>
              </a:spcAft>
              <a:buSzPct val="100000"/>
            </a:pPr>
            <a:endParaRPr lang="en-US" sz="2200" dirty="0">
              <a:solidFill>
                <a:srgbClr val="000000"/>
              </a:solidFill>
              <a:latin typeface="HP Simplified" pitchFamily="34" charset="0"/>
              <a:cs typeface="HP Simplified" pitchFamily="34" charset="0"/>
            </a:endParaRPr>
          </a:p>
          <a:p>
            <a:pPr defTabSz="585032">
              <a:spcAft>
                <a:spcPts val="544"/>
              </a:spcAft>
              <a:buSzPct val="100000"/>
            </a:pPr>
            <a:r>
              <a:rPr lang="en-US" b="1" dirty="0" smtClean="0">
                <a:solidFill>
                  <a:srgbClr val="00B0F0"/>
                </a:solidFill>
                <a:latin typeface="HP Simplified" pitchFamily="34" charset="0"/>
                <a:cs typeface="HP Simplified" pitchFamily="34" charset="0"/>
              </a:rPr>
              <a:t>Memory Usage</a:t>
            </a:r>
          </a:p>
          <a:p>
            <a:pPr defTabSz="585032">
              <a:spcAft>
                <a:spcPts val="544"/>
              </a:spcAft>
              <a:buSzPct val="100000"/>
            </a:pPr>
            <a:r>
              <a:rPr lang="en-US" sz="2200" dirty="0">
                <a:solidFill>
                  <a:srgbClr val="000000"/>
                </a:solidFill>
                <a:latin typeface="HP Simplified" pitchFamily="34" charset="0"/>
                <a:cs typeface="HP Simplified" pitchFamily="34" charset="0"/>
              </a:rPr>
              <a:t>42GBs of RAM</a:t>
            </a:r>
          </a:p>
          <a:p>
            <a:pPr defTabSz="585032">
              <a:spcAft>
                <a:spcPts val="544"/>
              </a:spcAft>
              <a:buSzPct val="100000"/>
            </a:pPr>
            <a:endParaRPr lang="en-US" sz="2200" dirty="0">
              <a:solidFill>
                <a:srgbClr val="000000"/>
              </a:solidFill>
              <a:latin typeface="HP Simplified" pitchFamily="34" charset="0"/>
              <a:cs typeface="HP Simplified" pitchFamily="34" charset="0"/>
            </a:endParaRPr>
          </a:p>
          <a:p>
            <a:pPr defTabSz="585032">
              <a:spcAft>
                <a:spcPts val="544"/>
              </a:spcAft>
              <a:buSzPct val="100000"/>
            </a:pPr>
            <a:r>
              <a:rPr lang="en-US" b="1" dirty="0" smtClean="0">
                <a:solidFill>
                  <a:srgbClr val="00B0F0"/>
                </a:solidFill>
                <a:latin typeface="HP Simplified" pitchFamily="34" charset="0"/>
                <a:cs typeface="HP Simplified" pitchFamily="34" charset="0"/>
              </a:rPr>
              <a:t>IOPS</a:t>
            </a:r>
          </a:p>
          <a:p>
            <a:pPr defTabSz="585032">
              <a:spcAft>
                <a:spcPts val="544"/>
              </a:spcAft>
              <a:buSzPct val="100000"/>
            </a:pPr>
            <a:r>
              <a:rPr lang="en-US" sz="2200" dirty="0">
                <a:solidFill>
                  <a:srgbClr val="000000"/>
                </a:solidFill>
                <a:latin typeface="HP Simplified" pitchFamily="34" charset="0"/>
                <a:cs typeface="HP Simplified" pitchFamily="34" charset="0"/>
              </a:rPr>
              <a:t>1138 (Peaks to 2797)</a:t>
            </a:r>
          </a:p>
        </p:txBody>
      </p:sp>
    </p:spTree>
    <p:extLst>
      <p:ext uri="{BB962C8B-B14F-4D97-AF65-F5344CB8AC3E}">
        <p14:creationId xmlns:p14="http://schemas.microsoft.com/office/powerpoint/2010/main" val="223948057"/>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547689" y="295276"/>
            <a:ext cx="11888787" cy="917575"/>
          </a:xfrm>
        </p:spPr>
        <p:txBody>
          <a:bodyPr/>
          <a:lstStyle/>
          <a:p>
            <a:r>
              <a:rPr lang="en-US" dirty="0" smtClean="0"/>
              <a:t>Network Consumption @ 250 Users</a:t>
            </a:r>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7597" y="1237214"/>
            <a:ext cx="8560041" cy="5187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9418637" y="1237213"/>
            <a:ext cx="2590932" cy="3505232"/>
          </a:xfrm>
          <a:prstGeom prst="rect">
            <a:avLst/>
          </a:prstGeom>
          <a:noFill/>
        </p:spPr>
        <p:txBody>
          <a:bodyPr wrap="square" lIns="124346" tIns="62173" rIns="124346" bIns="62173" rtlCol="0">
            <a:spAutoFit/>
          </a:bodyPr>
          <a:lstStyle/>
          <a:p>
            <a:pPr defTabSz="585032">
              <a:spcAft>
                <a:spcPts val="544"/>
              </a:spcAft>
              <a:buSzPct val="100000"/>
            </a:pPr>
            <a:endParaRPr lang="en-US" b="1" dirty="0" smtClean="0">
              <a:solidFill>
                <a:srgbClr val="00B0F0"/>
              </a:solidFill>
              <a:latin typeface="HP Simplified" pitchFamily="34" charset="0"/>
              <a:cs typeface="HP Simplified" pitchFamily="34" charset="0"/>
            </a:endParaRPr>
          </a:p>
          <a:p>
            <a:pPr defTabSz="585032">
              <a:spcAft>
                <a:spcPts val="544"/>
              </a:spcAft>
              <a:buSzPct val="100000"/>
            </a:pPr>
            <a:endParaRPr lang="en-US" b="1" dirty="0">
              <a:solidFill>
                <a:srgbClr val="00B0F0"/>
              </a:solidFill>
              <a:latin typeface="HP Simplified" pitchFamily="34" charset="0"/>
              <a:cs typeface="HP Simplified" pitchFamily="34" charset="0"/>
            </a:endParaRPr>
          </a:p>
          <a:p>
            <a:pPr defTabSz="585032">
              <a:spcAft>
                <a:spcPts val="544"/>
              </a:spcAft>
              <a:buSzPct val="100000"/>
            </a:pPr>
            <a:r>
              <a:rPr lang="en-US" b="1" dirty="0" smtClean="0">
                <a:solidFill>
                  <a:srgbClr val="00B0F0"/>
                </a:solidFill>
                <a:latin typeface="HP Simplified" pitchFamily="34" charset="0"/>
                <a:cs typeface="HP Simplified" pitchFamily="34" charset="0"/>
              </a:rPr>
              <a:t>Client to IIS</a:t>
            </a:r>
          </a:p>
          <a:p>
            <a:pPr defTabSz="585032">
              <a:spcAft>
                <a:spcPts val="544"/>
              </a:spcAft>
              <a:buSzPct val="100000"/>
            </a:pPr>
            <a:r>
              <a:rPr lang="en-US" sz="2200" b="1" dirty="0">
                <a:solidFill>
                  <a:srgbClr val="000000"/>
                </a:solidFill>
                <a:latin typeface="HP Simplified" pitchFamily="34" charset="0"/>
                <a:cs typeface="HP Simplified" pitchFamily="34" charset="0"/>
              </a:rPr>
              <a:t>465 Mb/s</a:t>
            </a:r>
          </a:p>
          <a:p>
            <a:pPr defTabSz="585032">
              <a:spcAft>
                <a:spcPts val="544"/>
              </a:spcAft>
              <a:buSzPct val="100000"/>
            </a:pPr>
            <a:r>
              <a:rPr lang="en-US" sz="2200" dirty="0">
                <a:solidFill>
                  <a:srgbClr val="000000"/>
                </a:solidFill>
                <a:latin typeface="HP Simplified" pitchFamily="34" charset="0"/>
                <a:cs typeface="HP Simplified" pitchFamily="34" charset="0"/>
              </a:rPr>
              <a:t>(688 Mb/s peak)</a:t>
            </a:r>
          </a:p>
          <a:p>
            <a:pPr defTabSz="585032">
              <a:spcAft>
                <a:spcPts val="544"/>
              </a:spcAft>
              <a:buSzPct val="100000"/>
            </a:pPr>
            <a:endParaRPr lang="en-US" sz="2200" dirty="0">
              <a:solidFill>
                <a:srgbClr val="000000"/>
              </a:solidFill>
              <a:latin typeface="HP Simplified" pitchFamily="34" charset="0"/>
              <a:cs typeface="HP Simplified" pitchFamily="34" charset="0"/>
            </a:endParaRPr>
          </a:p>
          <a:p>
            <a:pPr defTabSz="585032">
              <a:spcAft>
                <a:spcPts val="544"/>
              </a:spcAft>
              <a:buSzPct val="100000"/>
            </a:pPr>
            <a:r>
              <a:rPr lang="en-US" b="1" dirty="0" smtClean="0">
                <a:solidFill>
                  <a:srgbClr val="00B0F0"/>
                </a:solidFill>
                <a:latin typeface="HP Simplified" pitchFamily="34" charset="0"/>
                <a:cs typeface="HP Simplified" pitchFamily="34" charset="0"/>
              </a:rPr>
              <a:t>IIS to SQL</a:t>
            </a:r>
          </a:p>
          <a:p>
            <a:pPr defTabSz="585032">
              <a:spcAft>
                <a:spcPts val="544"/>
              </a:spcAft>
              <a:buSzPct val="100000"/>
            </a:pPr>
            <a:r>
              <a:rPr lang="en-US" sz="2200" b="1" dirty="0">
                <a:solidFill>
                  <a:srgbClr val="000000"/>
                </a:solidFill>
                <a:latin typeface="HP Simplified" pitchFamily="34" charset="0"/>
                <a:cs typeface="HP Simplified" pitchFamily="34" charset="0"/>
              </a:rPr>
              <a:t>408 Mb/s</a:t>
            </a:r>
          </a:p>
          <a:p>
            <a:pPr defTabSz="585032">
              <a:spcAft>
                <a:spcPts val="544"/>
              </a:spcAft>
              <a:buSzPct val="100000"/>
            </a:pPr>
            <a:r>
              <a:rPr lang="en-US" sz="2200" dirty="0">
                <a:solidFill>
                  <a:srgbClr val="000000"/>
                </a:solidFill>
                <a:latin typeface="HP Simplified" pitchFamily="34" charset="0"/>
                <a:cs typeface="HP Simplified" pitchFamily="34" charset="0"/>
              </a:rPr>
              <a:t>(677 Mb/s peak)</a:t>
            </a:r>
          </a:p>
        </p:txBody>
      </p:sp>
    </p:spTree>
    <p:extLst>
      <p:ext uri="{BB962C8B-B14F-4D97-AF65-F5344CB8AC3E}">
        <p14:creationId xmlns:p14="http://schemas.microsoft.com/office/powerpoint/2010/main" val="1661442612"/>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Real World Situations</a:t>
            </a:r>
            <a:endParaRPr lang="en-US" dirty="0"/>
          </a:p>
        </p:txBody>
      </p:sp>
    </p:spTree>
    <p:extLst>
      <p:ext uri="{BB962C8B-B14F-4D97-AF65-F5344CB8AC3E}">
        <p14:creationId xmlns:p14="http://schemas.microsoft.com/office/powerpoint/2010/main" val="855006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1" dirty="0" smtClean="0"/>
              <a:t>Canadian Telecommunications Company</a:t>
            </a:r>
            <a:endParaRPr lang="en-US" b="1" dirty="0"/>
          </a:p>
        </p:txBody>
      </p:sp>
      <p:sp>
        <p:nvSpPr>
          <p:cNvPr id="4" name="Text Placeholder 3"/>
          <p:cNvSpPr>
            <a:spLocks noGrp="1"/>
          </p:cNvSpPr>
          <p:nvPr>
            <p:ph type="body" sz="quarter" idx="10"/>
          </p:nvPr>
        </p:nvSpPr>
        <p:spPr>
          <a:xfrm>
            <a:off x="274638" y="1212850"/>
            <a:ext cx="11887200" cy="1415772"/>
          </a:xfrm>
        </p:spPr>
        <p:txBody>
          <a:bodyPr/>
          <a:lstStyle/>
          <a:p>
            <a:endParaRPr lang="en-US" dirty="0" smtClean="0"/>
          </a:p>
          <a:p>
            <a:endParaRPr lang="en-US" dirty="0"/>
          </a:p>
        </p:txBody>
      </p:sp>
      <p:sp>
        <p:nvSpPr>
          <p:cNvPr id="5" name="Rectangle 4"/>
          <p:cNvSpPr/>
          <p:nvPr/>
        </p:nvSpPr>
        <p:spPr bwMode="auto">
          <a:xfrm>
            <a:off x="274638" y="3040063"/>
            <a:ext cx="3657600" cy="2743200"/>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r>
              <a:rPr lang="en-US" sz="4000" dirty="0">
                <a:solidFill>
                  <a:srgbClr val="FFFFFF"/>
                </a:solidFill>
              </a:rPr>
              <a:t>Workloads:</a:t>
            </a:r>
          </a:p>
          <a:p>
            <a:pPr defTabSz="932381" fontAlgn="base">
              <a:lnSpc>
                <a:spcPct val="90000"/>
              </a:lnSpc>
              <a:spcBef>
                <a:spcPct val="0"/>
              </a:spcBef>
              <a:spcAft>
                <a:spcPct val="0"/>
              </a:spcAft>
            </a:pPr>
            <a:r>
              <a:rPr lang="en-US" sz="4000" b="1" dirty="0">
                <a:solidFill>
                  <a:srgbClr val="FFFFFF"/>
                </a:solidFill>
              </a:rPr>
              <a:t>WCM</a:t>
            </a:r>
          </a:p>
          <a:p>
            <a:pPr defTabSz="932381" fontAlgn="base">
              <a:lnSpc>
                <a:spcPct val="90000"/>
              </a:lnSpc>
              <a:spcBef>
                <a:spcPct val="0"/>
              </a:spcBef>
              <a:spcAft>
                <a:spcPct val="0"/>
              </a:spcAft>
            </a:pPr>
            <a:r>
              <a:rPr lang="en-US" sz="4000" b="1" dirty="0">
                <a:solidFill>
                  <a:srgbClr val="FFFFFF"/>
                </a:solidFill>
              </a:rPr>
              <a:t>Collaboration </a:t>
            </a:r>
          </a:p>
          <a:p>
            <a:pPr defTabSz="932381" fontAlgn="base">
              <a:lnSpc>
                <a:spcPct val="90000"/>
              </a:lnSpc>
              <a:spcBef>
                <a:spcPct val="0"/>
              </a:spcBef>
              <a:spcAft>
                <a:spcPct val="0"/>
              </a:spcAft>
            </a:pPr>
            <a:r>
              <a:rPr lang="en-US" sz="4000" b="1" dirty="0">
                <a:solidFill>
                  <a:srgbClr val="FFFFFF"/>
                </a:solidFill>
              </a:rPr>
              <a:t>ECM</a:t>
            </a:r>
            <a:endParaRPr lang="en-US" sz="4000" b="1"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4008436" y="3040063"/>
            <a:ext cx="3657600" cy="2743200"/>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r>
              <a:rPr lang="en-US" sz="4000" dirty="0">
                <a:solidFill>
                  <a:srgbClr val="FFFFFF"/>
                </a:solidFill>
              </a:rPr>
              <a:t>Average RPS:</a:t>
            </a:r>
          </a:p>
          <a:p>
            <a:pPr defTabSz="932381" fontAlgn="base">
              <a:lnSpc>
                <a:spcPct val="90000"/>
              </a:lnSpc>
              <a:spcBef>
                <a:spcPct val="0"/>
              </a:spcBef>
              <a:spcAft>
                <a:spcPct val="0"/>
              </a:spcAft>
            </a:pPr>
            <a:r>
              <a:rPr lang="en-US" sz="4000" b="1" dirty="0">
                <a:gradFill>
                  <a:gsLst>
                    <a:gs pos="0">
                      <a:srgbClr val="FFFFFF"/>
                    </a:gs>
                    <a:gs pos="100000">
                      <a:srgbClr val="FFFFFF"/>
                    </a:gs>
                  </a:gsLst>
                  <a:lin ang="5400000" scaled="0"/>
                </a:gradFill>
                <a:ea typeface="Segoe UI" pitchFamily="34" charset="0"/>
                <a:cs typeface="Segoe UI" pitchFamily="34" charset="0"/>
              </a:rPr>
              <a:t>75</a:t>
            </a:r>
          </a:p>
          <a:p>
            <a:pPr defTabSz="932381" fontAlgn="base">
              <a:lnSpc>
                <a:spcPct val="90000"/>
              </a:lnSpc>
              <a:spcBef>
                <a:spcPct val="0"/>
              </a:spcBef>
              <a:spcAft>
                <a:spcPct val="0"/>
              </a:spcAft>
            </a:pPr>
            <a:r>
              <a:rPr lang="en-US" sz="4000" dirty="0">
                <a:gradFill>
                  <a:gsLst>
                    <a:gs pos="0">
                      <a:srgbClr val="FFFFFF"/>
                    </a:gs>
                    <a:gs pos="100000">
                      <a:srgbClr val="FFFFFF"/>
                    </a:gs>
                  </a:gsLst>
                  <a:lin ang="5400000" scaled="0"/>
                </a:gradFill>
                <a:ea typeface="Segoe UI" pitchFamily="34" charset="0"/>
                <a:cs typeface="Segoe UI" pitchFamily="34" charset="0"/>
              </a:rPr>
              <a:t>Peak RPS:</a:t>
            </a:r>
          </a:p>
          <a:p>
            <a:pPr defTabSz="932381" fontAlgn="base">
              <a:lnSpc>
                <a:spcPct val="90000"/>
              </a:lnSpc>
              <a:spcBef>
                <a:spcPct val="0"/>
              </a:spcBef>
              <a:spcAft>
                <a:spcPct val="0"/>
              </a:spcAft>
            </a:pPr>
            <a:r>
              <a:rPr lang="en-US" sz="4000" b="1" dirty="0">
                <a:gradFill>
                  <a:gsLst>
                    <a:gs pos="0">
                      <a:srgbClr val="FFFFFF"/>
                    </a:gs>
                    <a:gs pos="100000">
                      <a:srgbClr val="FFFFFF"/>
                    </a:gs>
                  </a:gsLst>
                  <a:lin ang="5400000" scaled="0"/>
                </a:gradFill>
                <a:ea typeface="Segoe UI" pitchFamily="34" charset="0"/>
                <a:cs typeface="Segoe UI" pitchFamily="34" charset="0"/>
              </a:rPr>
              <a:t>150</a:t>
            </a:r>
          </a:p>
        </p:txBody>
      </p:sp>
      <p:sp>
        <p:nvSpPr>
          <p:cNvPr id="7" name="Rectangle 6"/>
          <p:cNvSpPr/>
          <p:nvPr/>
        </p:nvSpPr>
        <p:spPr bwMode="auto">
          <a:xfrm>
            <a:off x="7742238" y="3040063"/>
            <a:ext cx="3657600" cy="2743200"/>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r>
              <a:rPr lang="en-US" sz="3900" dirty="0">
                <a:solidFill>
                  <a:srgbClr val="FFFFFF"/>
                </a:solidFill>
              </a:rPr>
              <a:t>Average Users:</a:t>
            </a:r>
          </a:p>
          <a:p>
            <a:pPr defTabSz="932381" fontAlgn="base">
              <a:lnSpc>
                <a:spcPct val="90000"/>
              </a:lnSpc>
              <a:spcBef>
                <a:spcPct val="0"/>
              </a:spcBef>
              <a:spcAft>
                <a:spcPct val="0"/>
              </a:spcAft>
            </a:pPr>
            <a:r>
              <a:rPr lang="en-US" sz="3900" b="1" dirty="0">
                <a:gradFill>
                  <a:gsLst>
                    <a:gs pos="0">
                      <a:srgbClr val="FFFFFF"/>
                    </a:gs>
                    <a:gs pos="100000">
                      <a:srgbClr val="FFFFFF"/>
                    </a:gs>
                  </a:gsLst>
                  <a:lin ang="5400000" scaled="0"/>
                </a:gradFill>
                <a:ea typeface="Segoe UI" pitchFamily="34" charset="0"/>
                <a:cs typeface="Segoe UI" pitchFamily="34" charset="0"/>
              </a:rPr>
              <a:t>1,000</a:t>
            </a:r>
          </a:p>
          <a:p>
            <a:pPr defTabSz="932381" fontAlgn="base">
              <a:lnSpc>
                <a:spcPct val="90000"/>
              </a:lnSpc>
              <a:spcBef>
                <a:spcPct val="0"/>
              </a:spcBef>
              <a:spcAft>
                <a:spcPct val="0"/>
              </a:spcAft>
            </a:pPr>
            <a:r>
              <a:rPr lang="en-US" sz="3900" dirty="0">
                <a:gradFill>
                  <a:gsLst>
                    <a:gs pos="0">
                      <a:srgbClr val="FFFFFF"/>
                    </a:gs>
                    <a:gs pos="100000">
                      <a:srgbClr val="FFFFFF"/>
                    </a:gs>
                  </a:gsLst>
                  <a:lin ang="5400000" scaled="0"/>
                </a:gradFill>
                <a:ea typeface="Segoe UI" pitchFamily="34" charset="0"/>
                <a:cs typeface="Segoe UI" pitchFamily="34" charset="0"/>
              </a:rPr>
              <a:t>Peak Users:</a:t>
            </a:r>
          </a:p>
          <a:p>
            <a:pPr defTabSz="932381" fontAlgn="base">
              <a:lnSpc>
                <a:spcPct val="90000"/>
              </a:lnSpc>
              <a:spcBef>
                <a:spcPct val="0"/>
              </a:spcBef>
              <a:spcAft>
                <a:spcPct val="0"/>
              </a:spcAft>
            </a:pPr>
            <a:r>
              <a:rPr lang="en-US" sz="3900" b="1" dirty="0">
                <a:gradFill>
                  <a:gsLst>
                    <a:gs pos="0">
                      <a:srgbClr val="FFFFFF"/>
                    </a:gs>
                    <a:gs pos="100000">
                      <a:srgbClr val="FFFFFF"/>
                    </a:gs>
                  </a:gsLst>
                  <a:lin ang="5400000" scaled="0"/>
                </a:gradFill>
                <a:ea typeface="Segoe UI" pitchFamily="34" charset="0"/>
                <a:cs typeface="Segoe UI" pitchFamily="34" charset="0"/>
              </a:rPr>
              <a:t>3,000</a:t>
            </a:r>
          </a:p>
        </p:txBody>
      </p:sp>
    </p:spTree>
    <p:extLst>
      <p:ext uri="{BB962C8B-B14F-4D97-AF65-F5344CB8AC3E}">
        <p14:creationId xmlns:p14="http://schemas.microsoft.com/office/powerpoint/2010/main" val="2386314762"/>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Original Architecture</a:t>
            </a: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65238" y="1516062"/>
            <a:ext cx="8794230" cy="46153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60263927"/>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Testing Performed</a:t>
            </a:r>
            <a:endParaRPr lang="en-US" dirty="0"/>
          </a:p>
        </p:txBody>
      </p:sp>
      <p:sp>
        <p:nvSpPr>
          <p:cNvPr id="4" name="Rectangle 3"/>
          <p:cNvSpPr/>
          <p:nvPr/>
        </p:nvSpPr>
        <p:spPr bwMode="auto">
          <a:xfrm>
            <a:off x="274638" y="2109488"/>
            <a:ext cx="3657600" cy="4588175"/>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r>
              <a:rPr lang="en-US" sz="4000" b="1" dirty="0">
                <a:solidFill>
                  <a:srgbClr val="FFFFFF"/>
                </a:solidFill>
              </a:rPr>
              <a:t>Testing Tools</a:t>
            </a:r>
            <a:r>
              <a:rPr lang="en-US" sz="4000" dirty="0">
                <a:solidFill>
                  <a:srgbClr val="FFFFFF"/>
                </a:solidFill>
              </a:rPr>
              <a:t>:</a:t>
            </a:r>
          </a:p>
          <a:p>
            <a:pPr defTabSz="932381" fontAlgn="base">
              <a:lnSpc>
                <a:spcPct val="90000"/>
              </a:lnSpc>
              <a:spcBef>
                <a:spcPct val="0"/>
              </a:spcBef>
              <a:spcAft>
                <a:spcPct val="0"/>
              </a:spcAft>
            </a:pPr>
            <a:r>
              <a:rPr lang="en-US" sz="4000" dirty="0">
                <a:gradFill>
                  <a:gsLst>
                    <a:gs pos="0">
                      <a:srgbClr val="FFFFFF"/>
                    </a:gs>
                    <a:gs pos="100000">
                      <a:srgbClr val="FFFFFF"/>
                    </a:gs>
                  </a:gsLst>
                  <a:lin ang="5400000" scaled="0"/>
                </a:gradFill>
                <a:ea typeface="Segoe UI" pitchFamily="34" charset="0"/>
                <a:cs typeface="Segoe UI" pitchFamily="34" charset="0"/>
              </a:rPr>
              <a:t>HP Load Center</a:t>
            </a:r>
          </a:p>
          <a:p>
            <a:pPr defTabSz="932381" fontAlgn="base">
              <a:lnSpc>
                <a:spcPct val="90000"/>
              </a:lnSpc>
              <a:spcBef>
                <a:spcPct val="0"/>
              </a:spcBef>
              <a:spcAft>
                <a:spcPct val="0"/>
              </a:spcAft>
            </a:pPr>
            <a:r>
              <a:rPr lang="en-US" sz="4000" dirty="0">
                <a:gradFill>
                  <a:gsLst>
                    <a:gs pos="0">
                      <a:srgbClr val="FFFFFF"/>
                    </a:gs>
                    <a:gs pos="100000">
                      <a:srgbClr val="FFFFFF"/>
                    </a:gs>
                  </a:gsLst>
                  <a:lin ang="5400000" scaled="0"/>
                </a:gradFill>
                <a:ea typeface="Segoe UI" pitchFamily="34" charset="0"/>
                <a:cs typeface="Segoe UI" pitchFamily="34" charset="0"/>
              </a:rPr>
              <a:t>HP Open View Monitoring</a:t>
            </a:r>
          </a:p>
          <a:p>
            <a:pPr defTabSz="932381" fontAlgn="base">
              <a:lnSpc>
                <a:spcPct val="90000"/>
              </a:lnSpc>
              <a:spcBef>
                <a:spcPct val="0"/>
              </a:spcBef>
              <a:spcAft>
                <a:spcPct val="0"/>
              </a:spcAft>
            </a:pPr>
            <a:r>
              <a:rPr lang="en-US" sz="4000" dirty="0" err="1">
                <a:gradFill>
                  <a:gsLst>
                    <a:gs pos="0">
                      <a:srgbClr val="FFFFFF"/>
                    </a:gs>
                    <a:gs pos="100000">
                      <a:srgbClr val="FFFFFF"/>
                    </a:gs>
                  </a:gsLst>
                  <a:lin ang="5400000" scaled="0"/>
                </a:gradFill>
                <a:ea typeface="Segoe UI" pitchFamily="34" charset="0"/>
                <a:cs typeface="Segoe UI" pitchFamily="34" charset="0"/>
              </a:rPr>
              <a:t>PerfMon</a:t>
            </a:r>
            <a:endParaRPr lang="en-US" sz="4000" dirty="0">
              <a:gradFill>
                <a:gsLst>
                  <a:gs pos="0">
                    <a:srgbClr val="FFFFFF"/>
                  </a:gs>
                  <a:gs pos="100000">
                    <a:srgbClr val="FFFFFF"/>
                  </a:gs>
                </a:gsLst>
                <a:lin ang="5400000" scaled="0"/>
              </a:gradFill>
              <a:ea typeface="Segoe UI" pitchFamily="34" charset="0"/>
              <a:cs typeface="Segoe UI" pitchFamily="34" charset="0"/>
            </a:endParaRPr>
          </a:p>
          <a:p>
            <a:pPr defTabSz="932381" fontAlgn="base">
              <a:lnSpc>
                <a:spcPct val="90000"/>
              </a:lnSpc>
              <a:spcBef>
                <a:spcPct val="0"/>
              </a:spcBef>
              <a:spcAft>
                <a:spcPct val="0"/>
              </a:spcAft>
            </a:pPr>
            <a:r>
              <a:rPr lang="en-US" sz="4000" dirty="0" err="1">
                <a:gradFill>
                  <a:gsLst>
                    <a:gs pos="0">
                      <a:srgbClr val="FFFFFF"/>
                    </a:gs>
                    <a:gs pos="100000">
                      <a:srgbClr val="FFFFFF"/>
                    </a:gs>
                  </a:gsLst>
                  <a:lin ang="5400000" scaled="0"/>
                </a:gradFill>
                <a:ea typeface="Segoe UI" pitchFamily="34" charset="0"/>
                <a:cs typeface="Segoe UI" pitchFamily="34" charset="0"/>
              </a:rPr>
              <a:t>NetMon</a:t>
            </a:r>
            <a:endParaRPr lang="en-US" sz="4000" dirty="0">
              <a:gradFill>
                <a:gsLst>
                  <a:gs pos="0">
                    <a:srgbClr val="FFFFFF"/>
                  </a:gs>
                  <a:gs pos="100000">
                    <a:srgbClr val="FFFFFF"/>
                  </a:gs>
                </a:gsLst>
                <a:lin ang="5400000" scaled="0"/>
              </a:gradFill>
              <a:ea typeface="Segoe UI" pitchFamily="34" charset="0"/>
              <a:cs typeface="Segoe UI" pitchFamily="34" charset="0"/>
            </a:endParaRPr>
          </a:p>
          <a:p>
            <a:pPr defTabSz="932381" fontAlgn="base">
              <a:lnSpc>
                <a:spcPct val="90000"/>
              </a:lnSpc>
              <a:spcBef>
                <a:spcPct val="0"/>
              </a:spcBef>
              <a:spcAft>
                <a:spcPct val="0"/>
              </a:spcAft>
            </a:pPr>
            <a:endParaRPr lang="en-US" sz="4000"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7742238" y="2109486"/>
            <a:ext cx="3657600" cy="4588175"/>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r>
              <a:rPr lang="en-US" sz="4000" b="1" dirty="0">
                <a:solidFill>
                  <a:srgbClr val="FFFFFF"/>
                </a:solidFill>
              </a:rPr>
              <a:t>Types of Tests</a:t>
            </a:r>
            <a:r>
              <a:rPr lang="en-US" sz="4000" dirty="0">
                <a:solidFill>
                  <a:srgbClr val="FFFFFF"/>
                </a:solidFill>
              </a:rPr>
              <a:t>:</a:t>
            </a:r>
          </a:p>
          <a:p>
            <a:pPr defTabSz="932381" fontAlgn="base">
              <a:lnSpc>
                <a:spcPct val="90000"/>
              </a:lnSpc>
              <a:spcBef>
                <a:spcPct val="0"/>
              </a:spcBef>
              <a:spcAft>
                <a:spcPct val="0"/>
              </a:spcAft>
            </a:pPr>
            <a:r>
              <a:rPr lang="en-US" sz="4000" dirty="0">
                <a:gradFill>
                  <a:gsLst>
                    <a:gs pos="0">
                      <a:srgbClr val="FFFFFF"/>
                    </a:gs>
                    <a:gs pos="100000">
                      <a:srgbClr val="FFFFFF"/>
                    </a:gs>
                  </a:gsLst>
                  <a:lin ang="5400000" scaled="0"/>
                </a:gradFill>
                <a:ea typeface="Segoe UI" pitchFamily="34" charset="0"/>
                <a:cs typeface="Segoe UI" pitchFamily="34" charset="0"/>
              </a:rPr>
              <a:t>Browser</a:t>
            </a:r>
          </a:p>
          <a:p>
            <a:pPr defTabSz="932381" fontAlgn="base">
              <a:lnSpc>
                <a:spcPct val="90000"/>
              </a:lnSpc>
              <a:spcBef>
                <a:spcPct val="0"/>
              </a:spcBef>
              <a:spcAft>
                <a:spcPct val="0"/>
              </a:spcAft>
            </a:pPr>
            <a:r>
              <a:rPr lang="en-US" sz="4000" dirty="0">
                <a:gradFill>
                  <a:gsLst>
                    <a:gs pos="0">
                      <a:srgbClr val="FFFFFF"/>
                    </a:gs>
                    <a:gs pos="100000">
                      <a:srgbClr val="FFFFFF"/>
                    </a:gs>
                  </a:gsLst>
                  <a:lin ang="5400000" scaled="0"/>
                </a:gradFill>
                <a:ea typeface="Segoe UI" pitchFamily="34" charset="0"/>
                <a:cs typeface="Segoe UI" pitchFamily="34" charset="0"/>
              </a:rPr>
              <a:t>Word</a:t>
            </a:r>
          </a:p>
          <a:p>
            <a:pPr defTabSz="932381" fontAlgn="base">
              <a:lnSpc>
                <a:spcPct val="90000"/>
              </a:lnSpc>
              <a:spcBef>
                <a:spcPct val="0"/>
              </a:spcBef>
              <a:spcAft>
                <a:spcPct val="0"/>
              </a:spcAft>
            </a:pPr>
            <a:r>
              <a:rPr lang="en-US" sz="4000" dirty="0">
                <a:gradFill>
                  <a:gsLst>
                    <a:gs pos="0">
                      <a:srgbClr val="FFFFFF"/>
                    </a:gs>
                    <a:gs pos="100000">
                      <a:srgbClr val="FFFFFF"/>
                    </a:gs>
                  </a:gsLst>
                  <a:lin ang="5400000" scaled="0"/>
                </a:gradFill>
                <a:ea typeface="Segoe UI" pitchFamily="34" charset="0"/>
                <a:cs typeface="Segoe UI" pitchFamily="34" charset="0"/>
              </a:rPr>
              <a:t>Workspace</a:t>
            </a:r>
          </a:p>
          <a:p>
            <a:pPr defTabSz="932381" fontAlgn="base">
              <a:lnSpc>
                <a:spcPct val="90000"/>
              </a:lnSpc>
              <a:spcBef>
                <a:spcPct val="0"/>
              </a:spcBef>
              <a:spcAft>
                <a:spcPct val="0"/>
              </a:spcAft>
            </a:pPr>
            <a:r>
              <a:rPr lang="en-US" sz="4000" dirty="0">
                <a:gradFill>
                  <a:gsLst>
                    <a:gs pos="0">
                      <a:srgbClr val="FFFFFF"/>
                    </a:gs>
                    <a:gs pos="100000">
                      <a:srgbClr val="FFFFFF"/>
                    </a:gs>
                  </a:gsLst>
                  <a:lin ang="5400000" scaled="0"/>
                </a:gradFill>
                <a:ea typeface="Segoe UI" pitchFamily="34" charset="0"/>
                <a:cs typeface="Segoe UI" pitchFamily="34" charset="0"/>
              </a:rPr>
              <a:t>DAV</a:t>
            </a:r>
          </a:p>
          <a:p>
            <a:pPr defTabSz="932381" fontAlgn="base">
              <a:lnSpc>
                <a:spcPct val="90000"/>
              </a:lnSpc>
              <a:spcBef>
                <a:spcPct val="0"/>
              </a:spcBef>
              <a:spcAft>
                <a:spcPct val="0"/>
              </a:spcAft>
            </a:pPr>
            <a:r>
              <a:rPr lang="en-US" sz="4000" dirty="0">
                <a:gradFill>
                  <a:gsLst>
                    <a:gs pos="0">
                      <a:srgbClr val="FFFFFF"/>
                    </a:gs>
                    <a:gs pos="100000">
                      <a:srgbClr val="FFFFFF"/>
                    </a:gs>
                  </a:gsLst>
                  <a:lin ang="5400000" scaled="0"/>
                </a:gradFill>
                <a:ea typeface="Segoe UI" pitchFamily="34" charset="0"/>
                <a:cs typeface="Segoe UI" pitchFamily="34" charset="0"/>
              </a:rPr>
              <a:t>PowerPoint</a:t>
            </a:r>
          </a:p>
          <a:p>
            <a:pPr defTabSz="932381" fontAlgn="base">
              <a:lnSpc>
                <a:spcPct val="90000"/>
              </a:lnSpc>
              <a:spcBef>
                <a:spcPct val="0"/>
              </a:spcBef>
              <a:spcAft>
                <a:spcPct val="0"/>
              </a:spcAft>
            </a:pPr>
            <a:endParaRPr lang="en-US" sz="4000" dirty="0">
              <a:gradFill>
                <a:gsLst>
                  <a:gs pos="0">
                    <a:srgbClr val="FFFFFF"/>
                  </a:gs>
                  <a:gs pos="100000">
                    <a:srgbClr val="FFFFFF"/>
                  </a:gs>
                </a:gsLst>
                <a:lin ang="5400000" scaled="0"/>
              </a:gradFill>
              <a:ea typeface="Segoe UI" pitchFamily="34" charset="0"/>
              <a:cs typeface="Segoe UI" pitchFamily="34" charset="0"/>
            </a:endParaRPr>
          </a:p>
          <a:p>
            <a:pPr defTabSz="932381" fontAlgn="base">
              <a:lnSpc>
                <a:spcPct val="90000"/>
              </a:lnSpc>
              <a:spcBef>
                <a:spcPct val="0"/>
              </a:spcBef>
              <a:spcAft>
                <a:spcPct val="0"/>
              </a:spcAft>
            </a:pPr>
            <a:endParaRPr lang="en-US" sz="4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993561348"/>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Testing Results for the Home Page</a:t>
            </a:r>
            <a:endParaRPr lang="en-US" dirty="0"/>
          </a:p>
        </p:txBody>
      </p:sp>
      <p:sp>
        <p:nvSpPr>
          <p:cNvPr id="3" name="Text Placeholder 2"/>
          <p:cNvSpPr>
            <a:spLocks noGrp="1"/>
          </p:cNvSpPr>
          <p:nvPr>
            <p:ph type="body" sz="quarter" idx="10"/>
          </p:nvPr>
        </p:nvSpPr>
        <p:spPr>
          <a:xfrm>
            <a:off x="274638" y="1212850"/>
            <a:ext cx="11887200" cy="1292662"/>
          </a:xfrm>
        </p:spPr>
        <p:txBody>
          <a:bodyPr/>
          <a:lstStyle/>
          <a:p>
            <a:r>
              <a:rPr lang="en-US" dirty="0" smtClean="0"/>
              <a:t>Remember the expected concurrent users was set at 3,000 users at peak time</a:t>
            </a:r>
            <a:endParaRPr lang="en-US" dirty="0"/>
          </a:p>
        </p:txBody>
      </p:sp>
      <p:sp>
        <p:nvSpPr>
          <p:cNvPr id="4" name="Rectangle 3"/>
          <p:cNvSpPr/>
          <p:nvPr/>
        </p:nvSpPr>
        <p:spPr bwMode="auto">
          <a:xfrm>
            <a:off x="4008437" y="2811463"/>
            <a:ext cx="3657600" cy="2209800"/>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r>
              <a:rPr lang="en-US" sz="2800" b="1" dirty="0">
                <a:solidFill>
                  <a:srgbClr val="FFFFFF"/>
                </a:solidFill>
              </a:rPr>
              <a:t>750 Virtual Users:</a:t>
            </a:r>
            <a:endParaRPr lang="en-US" sz="2800" dirty="0">
              <a:gradFill>
                <a:gsLst>
                  <a:gs pos="0">
                    <a:srgbClr val="FFFFFF"/>
                  </a:gs>
                  <a:gs pos="100000">
                    <a:srgbClr val="FFFFFF"/>
                  </a:gs>
                </a:gsLst>
                <a:lin ang="5400000" scaled="0"/>
              </a:gradFill>
              <a:ea typeface="Segoe UI" pitchFamily="34" charset="0"/>
              <a:cs typeface="Segoe UI" pitchFamily="34" charset="0"/>
            </a:endParaRPr>
          </a:p>
          <a:p>
            <a:pPr defTabSz="932381" fontAlgn="base">
              <a:lnSpc>
                <a:spcPct val="90000"/>
              </a:lnSpc>
              <a:spcBef>
                <a:spcPct val="0"/>
              </a:spcBef>
              <a:spcAft>
                <a:spcPct val="0"/>
              </a:spcAft>
            </a:pPr>
            <a:r>
              <a:rPr lang="en-US" sz="3200" dirty="0">
                <a:gradFill>
                  <a:gsLst>
                    <a:gs pos="0">
                      <a:srgbClr val="FFFFFF"/>
                    </a:gs>
                    <a:gs pos="100000">
                      <a:srgbClr val="FFFFFF"/>
                    </a:gs>
                  </a:gsLst>
                  <a:lin ang="5400000" scaled="0"/>
                </a:gradFill>
                <a:ea typeface="Segoe UI" pitchFamily="34" charset="0"/>
                <a:cs typeface="Segoe UI" pitchFamily="34" charset="0"/>
              </a:rPr>
              <a:t>Minimum: .86 Sec</a:t>
            </a:r>
          </a:p>
          <a:p>
            <a:pPr defTabSz="932381" fontAlgn="base">
              <a:lnSpc>
                <a:spcPct val="90000"/>
              </a:lnSpc>
              <a:spcBef>
                <a:spcPct val="0"/>
              </a:spcBef>
              <a:spcAft>
                <a:spcPct val="0"/>
              </a:spcAft>
            </a:pPr>
            <a:r>
              <a:rPr lang="en-US" sz="3200" dirty="0">
                <a:gradFill>
                  <a:gsLst>
                    <a:gs pos="0">
                      <a:srgbClr val="FFFFFF"/>
                    </a:gs>
                    <a:gs pos="100000">
                      <a:srgbClr val="FFFFFF"/>
                    </a:gs>
                  </a:gsLst>
                  <a:lin ang="5400000" scaled="0"/>
                </a:gradFill>
                <a:ea typeface="Segoe UI" pitchFamily="34" charset="0"/>
                <a:cs typeface="Segoe UI" pitchFamily="34" charset="0"/>
              </a:rPr>
              <a:t>Maximum:119.83 </a:t>
            </a:r>
          </a:p>
          <a:p>
            <a:pPr defTabSz="932381" fontAlgn="base">
              <a:lnSpc>
                <a:spcPct val="90000"/>
              </a:lnSpc>
              <a:spcBef>
                <a:spcPct val="0"/>
              </a:spcBef>
              <a:spcAft>
                <a:spcPct val="0"/>
              </a:spcAft>
            </a:pPr>
            <a:r>
              <a:rPr lang="en-US" sz="3200" dirty="0">
                <a:gradFill>
                  <a:gsLst>
                    <a:gs pos="0">
                      <a:srgbClr val="FFFFFF"/>
                    </a:gs>
                    <a:gs pos="100000">
                      <a:srgbClr val="FFFFFF"/>
                    </a:gs>
                  </a:gsLst>
                  <a:lin ang="5400000" scaled="0"/>
                </a:gradFill>
                <a:ea typeface="Segoe UI" pitchFamily="34" charset="0"/>
                <a:cs typeface="Segoe UI" pitchFamily="34" charset="0"/>
              </a:rPr>
              <a:t>Average: 25.30</a:t>
            </a:r>
          </a:p>
        </p:txBody>
      </p:sp>
      <p:sp>
        <p:nvSpPr>
          <p:cNvPr id="5" name="Rectangle 4"/>
          <p:cNvSpPr/>
          <p:nvPr/>
        </p:nvSpPr>
        <p:spPr bwMode="auto">
          <a:xfrm>
            <a:off x="274638" y="2811463"/>
            <a:ext cx="3657600" cy="2209800"/>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r>
              <a:rPr lang="en-US" sz="2800" b="1" dirty="0">
                <a:solidFill>
                  <a:srgbClr val="FFFFFF"/>
                </a:solidFill>
              </a:rPr>
              <a:t>250 Virtual Users:</a:t>
            </a:r>
            <a:endParaRPr lang="en-US" sz="2800" dirty="0">
              <a:gradFill>
                <a:gsLst>
                  <a:gs pos="0">
                    <a:srgbClr val="FFFFFF"/>
                  </a:gs>
                  <a:gs pos="100000">
                    <a:srgbClr val="FFFFFF"/>
                  </a:gs>
                </a:gsLst>
                <a:lin ang="5400000" scaled="0"/>
              </a:gradFill>
              <a:ea typeface="Segoe UI" pitchFamily="34" charset="0"/>
              <a:cs typeface="Segoe UI" pitchFamily="34" charset="0"/>
            </a:endParaRPr>
          </a:p>
          <a:p>
            <a:pPr defTabSz="932381" fontAlgn="base">
              <a:lnSpc>
                <a:spcPct val="90000"/>
              </a:lnSpc>
              <a:spcBef>
                <a:spcPct val="0"/>
              </a:spcBef>
              <a:spcAft>
                <a:spcPct val="0"/>
              </a:spcAft>
            </a:pPr>
            <a:r>
              <a:rPr lang="en-US" sz="3200" dirty="0">
                <a:gradFill>
                  <a:gsLst>
                    <a:gs pos="0">
                      <a:srgbClr val="FFFFFF"/>
                    </a:gs>
                    <a:gs pos="100000">
                      <a:srgbClr val="FFFFFF"/>
                    </a:gs>
                  </a:gsLst>
                  <a:lin ang="5400000" scaled="0"/>
                </a:gradFill>
                <a:ea typeface="Segoe UI" pitchFamily="34" charset="0"/>
                <a:cs typeface="Segoe UI" pitchFamily="34" charset="0"/>
              </a:rPr>
              <a:t>Minimum: .73 Sec</a:t>
            </a:r>
          </a:p>
          <a:p>
            <a:pPr defTabSz="932381" fontAlgn="base">
              <a:lnSpc>
                <a:spcPct val="90000"/>
              </a:lnSpc>
              <a:spcBef>
                <a:spcPct val="0"/>
              </a:spcBef>
              <a:spcAft>
                <a:spcPct val="0"/>
              </a:spcAft>
            </a:pPr>
            <a:r>
              <a:rPr lang="en-US" sz="3200" dirty="0">
                <a:gradFill>
                  <a:gsLst>
                    <a:gs pos="0">
                      <a:srgbClr val="FFFFFF"/>
                    </a:gs>
                    <a:gs pos="100000">
                      <a:srgbClr val="FFFFFF"/>
                    </a:gs>
                  </a:gsLst>
                  <a:lin ang="5400000" scaled="0"/>
                </a:gradFill>
                <a:ea typeface="Segoe UI" pitchFamily="34" charset="0"/>
                <a:cs typeface="Segoe UI" pitchFamily="34" charset="0"/>
              </a:rPr>
              <a:t>Maximum:41.36 </a:t>
            </a:r>
          </a:p>
          <a:p>
            <a:pPr defTabSz="932381" fontAlgn="base">
              <a:lnSpc>
                <a:spcPct val="90000"/>
              </a:lnSpc>
              <a:spcBef>
                <a:spcPct val="0"/>
              </a:spcBef>
              <a:spcAft>
                <a:spcPct val="0"/>
              </a:spcAft>
            </a:pPr>
            <a:r>
              <a:rPr lang="en-US" sz="3200" dirty="0">
                <a:gradFill>
                  <a:gsLst>
                    <a:gs pos="0">
                      <a:srgbClr val="FFFFFF"/>
                    </a:gs>
                    <a:gs pos="100000">
                      <a:srgbClr val="FFFFFF"/>
                    </a:gs>
                  </a:gsLst>
                  <a:lin ang="5400000" scaled="0"/>
                </a:gradFill>
                <a:ea typeface="Segoe UI" pitchFamily="34" charset="0"/>
                <a:cs typeface="Segoe UI" pitchFamily="34" charset="0"/>
              </a:rPr>
              <a:t>Average: 7.612</a:t>
            </a:r>
          </a:p>
        </p:txBody>
      </p:sp>
      <p:sp>
        <p:nvSpPr>
          <p:cNvPr id="6" name="Rectangle 5"/>
          <p:cNvSpPr/>
          <p:nvPr/>
        </p:nvSpPr>
        <p:spPr bwMode="auto">
          <a:xfrm>
            <a:off x="7742238" y="2811463"/>
            <a:ext cx="3657600" cy="2209800"/>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r>
              <a:rPr lang="en-US" sz="2800" b="1" dirty="0">
                <a:solidFill>
                  <a:srgbClr val="FFFFFF"/>
                </a:solidFill>
              </a:rPr>
              <a:t>1500 Virtual Users:</a:t>
            </a:r>
            <a:endParaRPr lang="en-US" sz="2800" dirty="0">
              <a:gradFill>
                <a:gsLst>
                  <a:gs pos="0">
                    <a:srgbClr val="FFFFFF"/>
                  </a:gs>
                  <a:gs pos="100000">
                    <a:srgbClr val="FFFFFF"/>
                  </a:gs>
                </a:gsLst>
                <a:lin ang="5400000" scaled="0"/>
              </a:gradFill>
              <a:ea typeface="Segoe UI" pitchFamily="34" charset="0"/>
              <a:cs typeface="Segoe UI" pitchFamily="34" charset="0"/>
            </a:endParaRPr>
          </a:p>
          <a:p>
            <a:pPr defTabSz="932381" fontAlgn="base">
              <a:lnSpc>
                <a:spcPct val="90000"/>
              </a:lnSpc>
              <a:spcBef>
                <a:spcPct val="0"/>
              </a:spcBef>
              <a:spcAft>
                <a:spcPct val="0"/>
              </a:spcAft>
            </a:pPr>
            <a:r>
              <a:rPr lang="en-US" sz="3200" dirty="0">
                <a:gradFill>
                  <a:gsLst>
                    <a:gs pos="0">
                      <a:srgbClr val="FFFFFF"/>
                    </a:gs>
                    <a:gs pos="100000">
                      <a:srgbClr val="FFFFFF"/>
                    </a:gs>
                  </a:gsLst>
                  <a:lin ang="5400000" scaled="0"/>
                </a:gradFill>
                <a:ea typeface="Segoe UI" pitchFamily="34" charset="0"/>
                <a:cs typeface="Segoe UI" pitchFamily="34" charset="0"/>
              </a:rPr>
              <a:t>Minimum: .77 Sec</a:t>
            </a:r>
          </a:p>
          <a:p>
            <a:pPr defTabSz="932381" fontAlgn="base">
              <a:lnSpc>
                <a:spcPct val="90000"/>
              </a:lnSpc>
              <a:spcBef>
                <a:spcPct val="0"/>
              </a:spcBef>
              <a:spcAft>
                <a:spcPct val="0"/>
              </a:spcAft>
            </a:pPr>
            <a:r>
              <a:rPr lang="en-US" sz="3200" dirty="0">
                <a:gradFill>
                  <a:gsLst>
                    <a:gs pos="0">
                      <a:srgbClr val="FFFFFF"/>
                    </a:gs>
                    <a:gs pos="100000">
                      <a:srgbClr val="FFFFFF"/>
                    </a:gs>
                  </a:gsLst>
                  <a:lin ang="5400000" scaled="0"/>
                </a:gradFill>
                <a:ea typeface="Segoe UI" pitchFamily="34" charset="0"/>
                <a:cs typeface="Segoe UI" pitchFamily="34" charset="0"/>
              </a:rPr>
              <a:t>Maximum:259.63 </a:t>
            </a:r>
          </a:p>
          <a:p>
            <a:pPr defTabSz="932381" fontAlgn="base">
              <a:lnSpc>
                <a:spcPct val="90000"/>
              </a:lnSpc>
              <a:spcBef>
                <a:spcPct val="0"/>
              </a:spcBef>
              <a:spcAft>
                <a:spcPct val="0"/>
              </a:spcAft>
            </a:pPr>
            <a:r>
              <a:rPr lang="en-US" sz="3200" dirty="0">
                <a:gradFill>
                  <a:gsLst>
                    <a:gs pos="0">
                      <a:srgbClr val="FFFFFF"/>
                    </a:gs>
                    <a:gs pos="100000">
                      <a:srgbClr val="FFFFFF"/>
                    </a:gs>
                  </a:gsLst>
                  <a:lin ang="5400000" scaled="0"/>
                </a:gradFill>
                <a:ea typeface="Segoe UI" pitchFamily="34" charset="0"/>
                <a:cs typeface="Segoe UI" pitchFamily="34" charset="0"/>
              </a:rPr>
              <a:t>Average: 35.26</a:t>
            </a:r>
          </a:p>
        </p:txBody>
      </p:sp>
    </p:spTree>
    <p:extLst>
      <p:ext uri="{BB962C8B-B14F-4D97-AF65-F5344CB8AC3E}">
        <p14:creationId xmlns:p14="http://schemas.microsoft.com/office/powerpoint/2010/main" val="2137983866"/>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bwMode="black">
          <a:xfrm>
            <a:off x="493660" y="397912"/>
            <a:ext cx="11391466" cy="439465"/>
          </a:xfrm>
          <a:prstGeom prst="rect">
            <a:avLst/>
          </a:prstGeom>
          <a:ln>
            <a:noFill/>
          </a:ln>
        </p:spPr>
        <p:txBody>
          <a:bodyPr vert="horz" wrap="square" lIns="0" tIns="0" rIns="0" bIns="0" rtlCol="0" anchor="t" anchorCtr="0">
            <a:spAutoFit/>
          </a:bodyPr>
          <a:lstStyle>
            <a:lvl1pPr algn="l" defTabSz="457200" rtl="0" eaLnBrk="1" latinLnBrk="0" hangingPunct="1">
              <a:lnSpc>
                <a:spcPct val="100000"/>
              </a:lnSpc>
              <a:spcBef>
                <a:spcPct val="0"/>
              </a:spcBef>
              <a:spcAft>
                <a:spcPts val="0"/>
              </a:spcAft>
              <a:buNone/>
              <a:defRPr lang="en-GB" sz="2800" b="1" i="0" kern="1200">
                <a:solidFill>
                  <a:srgbClr val="000000"/>
                </a:solidFill>
                <a:latin typeface="HP Simplified" pitchFamily="34" charset="0"/>
                <a:ea typeface="+mj-ea"/>
                <a:cs typeface="HP Simplified" pitchFamily="34" charset="0"/>
              </a:defRPr>
            </a:lvl1pPr>
          </a:lstStyle>
          <a:p>
            <a:pPr algn="ctr"/>
            <a:r>
              <a:rPr lang="en-US" smtClean="0">
                <a:solidFill>
                  <a:schemeClr val="tx1"/>
                </a:solidFill>
              </a:rPr>
              <a:t>ProLiant Gen 8: What’s New</a:t>
            </a:r>
            <a:endParaRPr lang="en-US" dirty="0">
              <a:solidFill>
                <a:schemeClr val="tx1"/>
              </a:solidFill>
            </a:endParaRPr>
          </a:p>
        </p:txBody>
      </p:sp>
      <p:sp>
        <p:nvSpPr>
          <p:cNvPr id="7" name="Rectangle 6"/>
          <p:cNvSpPr/>
          <p:nvPr/>
        </p:nvSpPr>
        <p:spPr>
          <a:xfrm>
            <a:off x="1214629" y="1131560"/>
            <a:ext cx="10396893" cy="621735"/>
          </a:xfrm>
          <a:prstGeom prst="rect">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defTabSz="1243462" fontAlgn="base">
              <a:lnSpc>
                <a:spcPct val="85000"/>
              </a:lnSpc>
              <a:spcBef>
                <a:spcPct val="0"/>
              </a:spcBef>
              <a:spcAft>
                <a:spcPct val="0"/>
              </a:spcAft>
            </a:pPr>
            <a:r>
              <a:rPr lang="en-US" b="1" dirty="0" smtClean="0">
                <a:solidFill>
                  <a:schemeClr val="tx1"/>
                </a:solidFill>
                <a:latin typeface="Arial" pitchFamily="34" charset="0"/>
                <a:cs typeface="Arial" pitchFamily="34" charset="0"/>
              </a:rPr>
              <a:t>Next generation ProLiant with Active Insight architecture</a:t>
            </a:r>
          </a:p>
        </p:txBody>
      </p:sp>
      <p:sp>
        <p:nvSpPr>
          <p:cNvPr id="8" name="Rectangle 7"/>
          <p:cNvSpPr/>
          <p:nvPr/>
        </p:nvSpPr>
        <p:spPr>
          <a:xfrm>
            <a:off x="296403" y="2035714"/>
            <a:ext cx="2827225" cy="1119124"/>
          </a:xfrm>
          <a:prstGeom prst="rect">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defTabSz="1243462" fontAlgn="base">
              <a:spcBef>
                <a:spcPct val="0"/>
              </a:spcBef>
              <a:spcAft>
                <a:spcPct val="0"/>
              </a:spcAft>
            </a:pPr>
            <a:r>
              <a:rPr lang="en-US" sz="2200" b="1" dirty="0">
                <a:solidFill>
                  <a:schemeClr val="tx1"/>
                </a:solidFill>
                <a:latin typeface="Arial" pitchFamily="34" charset="0"/>
                <a:cs typeface="Arial" pitchFamily="34" charset="0"/>
              </a:rPr>
              <a:t>Operational </a:t>
            </a:r>
            <a:br>
              <a:rPr lang="en-US" sz="2200" b="1" dirty="0">
                <a:solidFill>
                  <a:schemeClr val="tx1"/>
                </a:solidFill>
                <a:latin typeface="Arial" pitchFamily="34" charset="0"/>
                <a:cs typeface="Arial" pitchFamily="34" charset="0"/>
              </a:rPr>
            </a:br>
            <a:r>
              <a:rPr lang="en-US" sz="2200" b="1" dirty="0">
                <a:solidFill>
                  <a:schemeClr val="tx1"/>
                </a:solidFill>
                <a:latin typeface="Arial" pitchFamily="34" charset="0"/>
                <a:cs typeface="Arial" pitchFamily="34" charset="0"/>
              </a:rPr>
              <a:t>efficiency</a:t>
            </a:r>
          </a:p>
        </p:txBody>
      </p:sp>
      <p:sp>
        <p:nvSpPr>
          <p:cNvPr id="9" name="Rectangle 8"/>
          <p:cNvSpPr/>
          <p:nvPr/>
        </p:nvSpPr>
        <p:spPr>
          <a:xfrm>
            <a:off x="6224809" y="3213329"/>
            <a:ext cx="251239" cy="408050"/>
          </a:xfrm>
          <a:prstGeom prst="rect">
            <a:avLst/>
          </a:prstGeom>
        </p:spPr>
        <p:txBody>
          <a:bodyPr wrap="none" lIns="124346" tIns="62173" rIns="124346" bIns="62173">
            <a:spAutoFit/>
          </a:bodyPr>
          <a:lstStyle/>
          <a:p>
            <a:pPr algn="ctr" defTabSz="1243462" fontAlgn="base">
              <a:spcBef>
                <a:spcPct val="0"/>
              </a:spcBef>
              <a:spcAft>
                <a:spcPct val="0"/>
              </a:spcAft>
            </a:pPr>
            <a:endParaRPr lang="en-US" dirty="0">
              <a:latin typeface="Arial" pitchFamily="34" charset="0"/>
              <a:cs typeface="Arial" pitchFamily="34" charset="0"/>
            </a:endParaRPr>
          </a:p>
        </p:txBody>
      </p:sp>
      <p:sp>
        <p:nvSpPr>
          <p:cNvPr id="10" name="Rectangle 9"/>
          <p:cNvSpPr/>
          <p:nvPr/>
        </p:nvSpPr>
        <p:spPr>
          <a:xfrm>
            <a:off x="3295666" y="2026858"/>
            <a:ext cx="2827225" cy="1119124"/>
          </a:xfrm>
          <a:prstGeom prst="rect">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defTabSz="1243462" fontAlgn="base">
              <a:spcBef>
                <a:spcPct val="0"/>
              </a:spcBef>
              <a:spcAft>
                <a:spcPct val="0"/>
              </a:spcAft>
            </a:pPr>
            <a:r>
              <a:rPr lang="en-US" sz="2200" b="1" dirty="0">
                <a:solidFill>
                  <a:schemeClr val="tx1"/>
                </a:solidFill>
                <a:latin typeface="Arial" pitchFamily="34" charset="0"/>
                <a:cs typeface="Arial" pitchFamily="34" charset="0"/>
              </a:rPr>
              <a:t>Application</a:t>
            </a:r>
            <a:br>
              <a:rPr lang="en-US" sz="2200" b="1" dirty="0">
                <a:solidFill>
                  <a:schemeClr val="tx1"/>
                </a:solidFill>
                <a:latin typeface="Arial" pitchFamily="34" charset="0"/>
                <a:cs typeface="Arial" pitchFamily="34" charset="0"/>
              </a:rPr>
            </a:br>
            <a:r>
              <a:rPr lang="en-US" sz="2200" b="1" dirty="0">
                <a:solidFill>
                  <a:schemeClr val="tx1"/>
                </a:solidFill>
                <a:latin typeface="Arial" pitchFamily="34" charset="0"/>
                <a:cs typeface="Arial" pitchFamily="34" charset="0"/>
              </a:rPr>
              <a:t>acceleration &amp; availability</a:t>
            </a:r>
          </a:p>
        </p:txBody>
      </p:sp>
      <p:sp>
        <p:nvSpPr>
          <p:cNvPr id="11" name="Rectangle 10"/>
          <p:cNvSpPr/>
          <p:nvPr/>
        </p:nvSpPr>
        <p:spPr>
          <a:xfrm>
            <a:off x="9261030" y="2022713"/>
            <a:ext cx="2827225" cy="1119124"/>
          </a:xfrm>
          <a:prstGeom prst="rect">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defTabSz="1243462" fontAlgn="base">
              <a:spcBef>
                <a:spcPct val="0"/>
              </a:spcBef>
              <a:spcAft>
                <a:spcPct val="0"/>
              </a:spcAft>
            </a:pPr>
            <a:r>
              <a:rPr lang="en-US" sz="2200" b="1" dirty="0">
                <a:solidFill>
                  <a:schemeClr val="tx1"/>
                </a:solidFill>
                <a:latin typeface="Arial" pitchFamily="34" charset="0"/>
                <a:cs typeface="Arial" pitchFamily="34" charset="0"/>
              </a:rPr>
              <a:t>Always On Support</a:t>
            </a:r>
          </a:p>
        </p:txBody>
      </p:sp>
      <p:sp>
        <p:nvSpPr>
          <p:cNvPr id="12" name="Rectangle 11"/>
          <p:cNvSpPr/>
          <p:nvPr/>
        </p:nvSpPr>
        <p:spPr>
          <a:xfrm>
            <a:off x="296403" y="3220590"/>
            <a:ext cx="2827225" cy="2665173"/>
          </a:xfrm>
          <a:prstGeom prst="rect">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t" anchorCtr="0"/>
          <a:lstStyle/>
          <a:p>
            <a:pPr marL="230991" indent="-230991" defTabSz="1243462" fontAlgn="base">
              <a:spcBef>
                <a:spcPct val="0"/>
              </a:spcBef>
              <a:spcAft>
                <a:spcPts val="816"/>
              </a:spcAft>
              <a:buFont typeface="Arial" pitchFamily="34" charset="0"/>
              <a:buChar char="•"/>
            </a:pPr>
            <a:r>
              <a:rPr lang="en-US" sz="1600" dirty="0">
                <a:solidFill>
                  <a:schemeClr val="tx1"/>
                </a:solidFill>
                <a:latin typeface="Arial" pitchFamily="34" charset="0"/>
                <a:cs typeface="Arial" pitchFamily="34" charset="0"/>
              </a:rPr>
              <a:t>S</a:t>
            </a:r>
            <a:r>
              <a:rPr lang="en-US" sz="1600" i="1" dirty="0">
                <a:solidFill>
                  <a:schemeClr val="tx1"/>
                </a:solidFill>
                <a:latin typeface="Arial" pitchFamily="34" charset="0"/>
                <a:cs typeface="Arial" pitchFamily="34" charset="0"/>
              </a:rPr>
              <a:t>etup in seconds</a:t>
            </a:r>
          </a:p>
          <a:p>
            <a:pPr marL="230991" indent="-230991" defTabSz="1243462" fontAlgn="base">
              <a:spcBef>
                <a:spcPct val="0"/>
              </a:spcBef>
              <a:spcAft>
                <a:spcPts val="816"/>
              </a:spcAft>
              <a:buFont typeface="Arial" pitchFamily="34" charset="0"/>
              <a:buChar char="•"/>
            </a:pPr>
            <a:r>
              <a:rPr lang="en-US" sz="1600" i="1" dirty="0">
                <a:solidFill>
                  <a:schemeClr val="tx1"/>
                </a:solidFill>
                <a:latin typeface="Arial" pitchFamily="34" charset="0"/>
                <a:cs typeface="Arial" pitchFamily="34" charset="0"/>
              </a:rPr>
              <a:t>One touch update</a:t>
            </a:r>
          </a:p>
          <a:p>
            <a:pPr marL="230991" indent="-230991" defTabSz="1243462" fontAlgn="base">
              <a:spcBef>
                <a:spcPct val="0"/>
              </a:spcBef>
              <a:spcAft>
                <a:spcPts val="816"/>
              </a:spcAft>
              <a:buFont typeface="Arial" pitchFamily="34" charset="0"/>
              <a:buChar char="•"/>
            </a:pPr>
            <a:r>
              <a:rPr lang="en-US" sz="1600" i="1" dirty="0">
                <a:solidFill>
                  <a:schemeClr val="tx1"/>
                </a:solidFill>
                <a:latin typeface="Arial" pitchFamily="34" charset="0"/>
                <a:cs typeface="Arial" pitchFamily="34" charset="0"/>
              </a:rPr>
              <a:t>Continuous health and diagnostics</a:t>
            </a:r>
          </a:p>
          <a:p>
            <a:pPr marL="230991" indent="-230991" defTabSz="1243462" fontAlgn="base">
              <a:spcBef>
                <a:spcPct val="0"/>
              </a:spcBef>
              <a:spcAft>
                <a:spcPts val="816"/>
              </a:spcAft>
              <a:buFont typeface="Arial" pitchFamily="34" charset="0"/>
              <a:buChar char="•"/>
            </a:pPr>
            <a:r>
              <a:rPr lang="en-US" sz="1600" i="1" dirty="0">
                <a:solidFill>
                  <a:schemeClr val="tx1"/>
                </a:solidFill>
                <a:latin typeface="Arial" pitchFamily="34" charset="0"/>
                <a:cs typeface="Arial" pitchFamily="34" charset="0"/>
              </a:rPr>
              <a:t>Total control anytime, anywhere</a:t>
            </a:r>
          </a:p>
          <a:p>
            <a:pPr marL="230991" indent="-230991" defTabSz="1243462" fontAlgn="base">
              <a:spcBef>
                <a:spcPct val="0"/>
              </a:spcBef>
              <a:spcAft>
                <a:spcPct val="0"/>
              </a:spcAft>
            </a:pPr>
            <a:r>
              <a:rPr lang="en-US" sz="1600" dirty="0">
                <a:solidFill>
                  <a:schemeClr val="tx1"/>
                </a:solidFill>
                <a:latin typeface="Arial" pitchFamily="34" charset="0"/>
                <a:cs typeface="Arial" pitchFamily="34" charset="0"/>
              </a:rPr>
              <a:t/>
            </a:r>
            <a:br>
              <a:rPr lang="en-US" sz="1600" dirty="0">
                <a:solidFill>
                  <a:schemeClr val="tx1"/>
                </a:solidFill>
                <a:latin typeface="Arial" pitchFamily="34" charset="0"/>
                <a:cs typeface="Arial" pitchFamily="34" charset="0"/>
              </a:rPr>
            </a:br>
            <a:endParaRPr lang="en-US" sz="1600" dirty="0">
              <a:solidFill>
                <a:schemeClr val="tx1"/>
              </a:solidFill>
              <a:latin typeface="Arial" pitchFamily="34" charset="0"/>
              <a:cs typeface="Arial" pitchFamily="34" charset="0"/>
            </a:endParaRPr>
          </a:p>
        </p:txBody>
      </p:sp>
      <p:sp>
        <p:nvSpPr>
          <p:cNvPr id="13" name="Rectangle 12"/>
          <p:cNvSpPr/>
          <p:nvPr/>
        </p:nvSpPr>
        <p:spPr>
          <a:xfrm>
            <a:off x="3295666" y="3220590"/>
            <a:ext cx="2827225" cy="2665173"/>
          </a:xfrm>
          <a:prstGeom prst="rect">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t" anchorCtr="0"/>
          <a:lstStyle/>
          <a:p>
            <a:pPr marL="230991" indent="-230991" defTabSz="1243462" fontAlgn="base">
              <a:spcBef>
                <a:spcPct val="0"/>
              </a:spcBef>
              <a:spcAft>
                <a:spcPct val="0"/>
              </a:spcAft>
              <a:buFont typeface="Arial" pitchFamily="34" charset="0"/>
              <a:buChar char="•"/>
            </a:pPr>
            <a:r>
              <a:rPr lang="en-US" sz="1600" i="1" dirty="0">
                <a:solidFill>
                  <a:schemeClr val="tx1"/>
                </a:solidFill>
                <a:latin typeface="Arial" pitchFamily="34" charset="0"/>
                <a:cs typeface="Arial" pitchFamily="34" charset="0"/>
              </a:rPr>
              <a:t>CPU Performance: 1.5x – 1.75x performance increase</a:t>
            </a:r>
          </a:p>
          <a:p>
            <a:pPr marL="230991" indent="-230991" defTabSz="1243462" fontAlgn="base">
              <a:spcBef>
                <a:spcPct val="0"/>
              </a:spcBef>
              <a:spcAft>
                <a:spcPct val="0"/>
              </a:spcAft>
              <a:buFont typeface="Arial" pitchFamily="34" charset="0"/>
              <a:buChar char="•"/>
            </a:pPr>
            <a:r>
              <a:rPr lang="en-US" sz="1600" i="1" dirty="0">
                <a:solidFill>
                  <a:schemeClr val="tx1"/>
                </a:solidFill>
                <a:latin typeface="Arial" pitchFamily="34" charset="0"/>
                <a:cs typeface="Arial" pitchFamily="34" charset="0"/>
              </a:rPr>
              <a:t>Storage: 2x faster, 50% more density, 95% faster rebuilds</a:t>
            </a:r>
          </a:p>
        </p:txBody>
      </p:sp>
      <p:sp>
        <p:nvSpPr>
          <p:cNvPr id="14" name="Rectangle 13"/>
          <p:cNvSpPr/>
          <p:nvPr/>
        </p:nvSpPr>
        <p:spPr>
          <a:xfrm>
            <a:off x="9256883" y="3220590"/>
            <a:ext cx="2827225" cy="2665173"/>
          </a:xfrm>
          <a:prstGeom prst="rect">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t" anchorCtr="0"/>
          <a:lstStyle/>
          <a:p>
            <a:pPr marL="230991" indent="-230991" defTabSz="1243462" fontAlgn="base">
              <a:spcBef>
                <a:spcPct val="0"/>
              </a:spcBef>
              <a:spcAft>
                <a:spcPts val="816"/>
              </a:spcAft>
              <a:buFont typeface="Arial" pitchFamily="34" charset="0"/>
              <a:buChar char="•"/>
            </a:pPr>
            <a:r>
              <a:rPr lang="en-US" sz="1600" i="1" dirty="0">
                <a:solidFill>
                  <a:schemeClr val="tx1"/>
                </a:solidFill>
                <a:latin typeface="Arial" pitchFamily="34" charset="0"/>
                <a:cs typeface="Arial" pitchFamily="34" charset="0"/>
              </a:rPr>
              <a:t>Foundation  Care + Collaborative Support Services</a:t>
            </a:r>
          </a:p>
          <a:p>
            <a:pPr marL="230991" indent="-230991" defTabSz="1243462" fontAlgn="base">
              <a:spcBef>
                <a:spcPct val="0"/>
              </a:spcBef>
              <a:spcAft>
                <a:spcPts val="816"/>
              </a:spcAft>
              <a:buFont typeface="Arial" pitchFamily="34" charset="0"/>
              <a:buChar char="•"/>
            </a:pPr>
            <a:r>
              <a:rPr lang="en-US" sz="1600" i="1" dirty="0">
                <a:solidFill>
                  <a:schemeClr val="tx1"/>
                </a:solidFill>
                <a:latin typeface="Arial" pitchFamily="34" charset="0"/>
                <a:cs typeface="Arial" pitchFamily="34" charset="0"/>
              </a:rPr>
              <a:t>Proactive Care Services</a:t>
            </a:r>
          </a:p>
          <a:p>
            <a:pPr marL="230991" indent="-230991" defTabSz="1243462" fontAlgn="base">
              <a:spcBef>
                <a:spcPct val="0"/>
              </a:spcBef>
              <a:spcAft>
                <a:spcPts val="816"/>
              </a:spcAft>
              <a:buFont typeface="Arial" pitchFamily="34" charset="0"/>
              <a:buChar char="•"/>
            </a:pPr>
            <a:r>
              <a:rPr lang="en-US" sz="1600" i="1" dirty="0">
                <a:solidFill>
                  <a:schemeClr val="tx1"/>
                </a:solidFill>
                <a:latin typeface="Arial" pitchFamily="34" charset="0"/>
                <a:cs typeface="Arial" pitchFamily="34" charset="0"/>
              </a:rPr>
              <a:t>Insight Online; Insight Remote Support</a:t>
            </a:r>
          </a:p>
        </p:txBody>
      </p:sp>
      <p:sp>
        <p:nvSpPr>
          <p:cNvPr id="16" name="Rectangle 15"/>
          <p:cNvSpPr/>
          <p:nvPr/>
        </p:nvSpPr>
        <p:spPr>
          <a:xfrm>
            <a:off x="6272129" y="2018568"/>
            <a:ext cx="2827225" cy="1119124"/>
          </a:xfrm>
          <a:prstGeom prst="rect">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defTabSz="1243462" fontAlgn="base">
              <a:spcBef>
                <a:spcPct val="0"/>
              </a:spcBef>
              <a:spcAft>
                <a:spcPct val="0"/>
              </a:spcAft>
            </a:pPr>
            <a:r>
              <a:rPr lang="en-US" sz="2200" b="1" dirty="0">
                <a:solidFill>
                  <a:schemeClr val="tx1"/>
                </a:solidFill>
                <a:latin typeface="Arial" pitchFamily="34" charset="0"/>
                <a:cs typeface="Arial" pitchFamily="34" charset="0"/>
              </a:rPr>
              <a:t>Data Center Optimization</a:t>
            </a:r>
          </a:p>
        </p:txBody>
      </p:sp>
      <p:sp>
        <p:nvSpPr>
          <p:cNvPr id="17" name="Rectangle 16"/>
          <p:cNvSpPr/>
          <p:nvPr/>
        </p:nvSpPr>
        <p:spPr>
          <a:xfrm>
            <a:off x="6267985" y="3220590"/>
            <a:ext cx="2827225" cy="2665173"/>
          </a:xfrm>
          <a:prstGeom prst="rect">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t" anchorCtr="0"/>
          <a:lstStyle/>
          <a:p>
            <a:pPr marL="230991" indent="-230991" defTabSz="1243462" fontAlgn="base">
              <a:spcBef>
                <a:spcPct val="0"/>
              </a:spcBef>
              <a:spcAft>
                <a:spcPts val="816"/>
              </a:spcAft>
              <a:buFont typeface="Arial" pitchFamily="34" charset="0"/>
              <a:buChar char="•"/>
              <a:defRPr/>
            </a:pPr>
            <a:r>
              <a:rPr lang="en-US" sz="1600" i="1" dirty="0">
                <a:solidFill>
                  <a:schemeClr val="tx1"/>
                </a:solidFill>
                <a:latin typeface="Arial" pitchFamily="34" charset="0"/>
                <a:cs typeface="Arial" pitchFamily="34" charset="0"/>
              </a:rPr>
              <a:t>Datacenter 3D energy optimization</a:t>
            </a:r>
          </a:p>
          <a:p>
            <a:pPr marL="230991" indent="-230991" defTabSz="1243462" fontAlgn="base">
              <a:spcBef>
                <a:spcPct val="0"/>
              </a:spcBef>
              <a:spcAft>
                <a:spcPts val="816"/>
              </a:spcAft>
              <a:buFont typeface="Arial" pitchFamily="34" charset="0"/>
              <a:buChar char="•"/>
              <a:defRPr/>
            </a:pPr>
            <a:r>
              <a:rPr lang="en-US" sz="1600" i="1" dirty="0">
                <a:solidFill>
                  <a:schemeClr val="tx1"/>
                </a:solidFill>
                <a:latin typeface="Arial" pitchFamily="34" charset="0"/>
                <a:cs typeface="Arial" pitchFamily="34" charset="0"/>
              </a:rPr>
              <a:t>Self-identifying and </a:t>
            </a:r>
            <a:br>
              <a:rPr lang="en-US" sz="1600" i="1" dirty="0">
                <a:solidFill>
                  <a:schemeClr val="tx1"/>
                </a:solidFill>
                <a:latin typeface="Arial" pitchFamily="34" charset="0"/>
                <a:cs typeface="Arial" pitchFamily="34" charset="0"/>
              </a:rPr>
            </a:br>
            <a:r>
              <a:rPr lang="en-US" sz="1600" i="1" dirty="0">
                <a:solidFill>
                  <a:schemeClr val="tx1"/>
                </a:solidFill>
                <a:latin typeface="Arial" pitchFamily="34" charset="0"/>
                <a:cs typeface="Arial" pitchFamily="34" charset="0"/>
              </a:rPr>
              <a:t>self-locating system inventory</a:t>
            </a:r>
          </a:p>
        </p:txBody>
      </p:sp>
    </p:spTree>
    <p:extLst>
      <p:ext uri="{BB962C8B-B14F-4D97-AF65-F5344CB8AC3E}">
        <p14:creationId xmlns:p14="http://schemas.microsoft.com/office/powerpoint/2010/main" val="267849881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Updated Architecture</a:t>
            </a:r>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03439" y="1592262"/>
            <a:ext cx="7829550" cy="4933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45205695"/>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Testing Results</a:t>
            </a:r>
            <a:endParaRPr lang="en-US" dirty="0"/>
          </a:p>
        </p:txBody>
      </p:sp>
      <p:sp>
        <p:nvSpPr>
          <p:cNvPr id="3" name="Text Placeholder 2"/>
          <p:cNvSpPr>
            <a:spLocks noGrp="1"/>
          </p:cNvSpPr>
          <p:nvPr>
            <p:ph type="body" sz="quarter" idx="10"/>
          </p:nvPr>
        </p:nvSpPr>
        <p:spPr>
          <a:xfrm>
            <a:off x="274638" y="1212851"/>
            <a:ext cx="11887200" cy="1959737"/>
          </a:xfrm>
        </p:spPr>
        <p:txBody>
          <a:bodyPr/>
          <a:lstStyle/>
          <a:p>
            <a:r>
              <a:rPr lang="en-US" dirty="0"/>
              <a:t>Remember the expected concurrent users was set at 3,000 users at peak time</a:t>
            </a:r>
          </a:p>
          <a:p>
            <a:endParaRPr lang="en-US" dirty="0"/>
          </a:p>
        </p:txBody>
      </p:sp>
      <p:sp>
        <p:nvSpPr>
          <p:cNvPr id="4" name="Rectangle 3"/>
          <p:cNvSpPr/>
          <p:nvPr/>
        </p:nvSpPr>
        <p:spPr bwMode="auto">
          <a:xfrm>
            <a:off x="4008437" y="2811463"/>
            <a:ext cx="3657600" cy="2209800"/>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r>
              <a:rPr lang="en-US" sz="2800" b="1" dirty="0">
                <a:solidFill>
                  <a:srgbClr val="FFFFFF"/>
                </a:solidFill>
              </a:rPr>
              <a:t>750 Virtual Users:</a:t>
            </a:r>
            <a:endParaRPr lang="en-US" sz="2800" dirty="0">
              <a:gradFill>
                <a:gsLst>
                  <a:gs pos="0">
                    <a:srgbClr val="FFFFFF"/>
                  </a:gs>
                  <a:gs pos="100000">
                    <a:srgbClr val="FFFFFF"/>
                  </a:gs>
                </a:gsLst>
                <a:lin ang="5400000" scaled="0"/>
              </a:gradFill>
              <a:ea typeface="Segoe UI" pitchFamily="34" charset="0"/>
              <a:cs typeface="Segoe UI" pitchFamily="34" charset="0"/>
            </a:endParaRPr>
          </a:p>
          <a:p>
            <a:pPr defTabSz="932381" fontAlgn="base">
              <a:lnSpc>
                <a:spcPct val="90000"/>
              </a:lnSpc>
              <a:spcBef>
                <a:spcPct val="0"/>
              </a:spcBef>
              <a:spcAft>
                <a:spcPct val="0"/>
              </a:spcAft>
            </a:pPr>
            <a:r>
              <a:rPr lang="en-US" sz="3200" dirty="0">
                <a:gradFill>
                  <a:gsLst>
                    <a:gs pos="0">
                      <a:srgbClr val="FFFFFF"/>
                    </a:gs>
                    <a:gs pos="100000">
                      <a:srgbClr val="FFFFFF"/>
                    </a:gs>
                  </a:gsLst>
                  <a:lin ang="5400000" scaled="0"/>
                </a:gradFill>
                <a:ea typeface="Segoe UI" pitchFamily="34" charset="0"/>
                <a:cs typeface="Segoe UI" pitchFamily="34" charset="0"/>
              </a:rPr>
              <a:t>Minimum: .71 Sec</a:t>
            </a:r>
          </a:p>
          <a:p>
            <a:pPr defTabSz="932381" fontAlgn="base">
              <a:lnSpc>
                <a:spcPct val="90000"/>
              </a:lnSpc>
              <a:spcBef>
                <a:spcPct val="0"/>
              </a:spcBef>
              <a:spcAft>
                <a:spcPct val="0"/>
              </a:spcAft>
            </a:pPr>
            <a:r>
              <a:rPr lang="en-US" sz="3200" dirty="0">
                <a:gradFill>
                  <a:gsLst>
                    <a:gs pos="0">
                      <a:srgbClr val="FFFFFF"/>
                    </a:gs>
                    <a:gs pos="100000">
                      <a:srgbClr val="FFFFFF"/>
                    </a:gs>
                  </a:gsLst>
                  <a:lin ang="5400000" scaled="0"/>
                </a:gradFill>
                <a:ea typeface="Segoe UI" pitchFamily="34" charset="0"/>
                <a:cs typeface="Segoe UI" pitchFamily="34" charset="0"/>
              </a:rPr>
              <a:t>Maximum:2.65 </a:t>
            </a:r>
          </a:p>
          <a:p>
            <a:pPr defTabSz="932381" fontAlgn="base">
              <a:lnSpc>
                <a:spcPct val="90000"/>
              </a:lnSpc>
              <a:spcBef>
                <a:spcPct val="0"/>
              </a:spcBef>
              <a:spcAft>
                <a:spcPct val="0"/>
              </a:spcAft>
            </a:pPr>
            <a:r>
              <a:rPr lang="en-US" sz="3200" dirty="0">
                <a:gradFill>
                  <a:gsLst>
                    <a:gs pos="0">
                      <a:srgbClr val="FFFFFF"/>
                    </a:gs>
                    <a:gs pos="100000">
                      <a:srgbClr val="FFFFFF"/>
                    </a:gs>
                  </a:gsLst>
                  <a:lin ang="5400000" scaled="0"/>
                </a:gradFill>
                <a:ea typeface="Segoe UI" pitchFamily="34" charset="0"/>
                <a:cs typeface="Segoe UI" pitchFamily="34" charset="0"/>
              </a:rPr>
              <a:t>Average: 2.95</a:t>
            </a:r>
          </a:p>
        </p:txBody>
      </p:sp>
      <p:sp>
        <p:nvSpPr>
          <p:cNvPr id="5" name="Rectangle 4"/>
          <p:cNvSpPr/>
          <p:nvPr/>
        </p:nvSpPr>
        <p:spPr bwMode="auto">
          <a:xfrm>
            <a:off x="274638" y="2811463"/>
            <a:ext cx="3657600" cy="2209800"/>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r>
              <a:rPr lang="en-US" sz="2800" b="1" dirty="0">
                <a:solidFill>
                  <a:srgbClr val="FFFFFF"/>
                </a:solidFill>
              </a:rPr>
              <a:t>250 Virtual Users:</a:t>
            </a:r>
            <a:endParaRPr lang="en-US" sz="2800" dirty="0">
              <a:gradFill>
                <a:gsLst>
                  <a:gs pos="0">
                    <a:srgbClr val="FFFFFF"/>
                  </a:gs>
                  <a:gs pos="100000">
                    <a:srgbClr val="FFFFFF"/>
                  </a:gs>
                </a:gsLst>
                <a:lin ang="5400000" scaled="0"/>
              </a:gradFill>
              <a:ea typeface="Segoe UI" pitchFamily="34" charset="0"/>
              <a:cs typeface="Segoe UI" pitchFamily="34" charset="0"/>
            </a:endParaRPr>
          </a:p>
          <a:p>
            <a:pPr defTabSz="932381" fontAlgn="base">
              <a:lnSpc>
                <a:spcPct val="90000"/>
              </a:lnSpc>
              <a:spcBef>
                <a:spcPct val="0"/>
              </a:spcBef>
              <a:spcAft>
                <a:spcPct val="0"/>
              </a:spcAft>
            </a:pPr>
            <a:r>
              <a:rPr lang="en-US" sz="3200" dirty="0">
                <a:gradFill>
                  <a:gsLst>
                    <a:gs pos="0">
                      <a:srgbClr val="FFFFFF"/>
                    </a:gs>
                    <a:gs pos="100000">
                      <a:srgbClr val="FFFFFF"/>
                    </a:gs>
                  </a:gsLst>
                  <a:lin ang="5400000" scaled="0"/>
                </a:gradFill>
                <a:ea typeface="Segoe UI" pitchFamily="34" charset="0"/>
                <a:cs typeface="Segoe UI" pitchFamily="34" charset="0"/>
              </a:rPr>
              <a:t>Minimum: .73 Sec</a:t>
            </a:r>
          </a:p>
          <a:p>
            <a:pPr defTabSz="932381" fontAlgn="base">
              <a:lnSpc>
                <a:spcPct val="90000"/>
              </a:lnSpc>
              <a:spcBef>
                <a:spcPct val="0"/>
              </a:spcBef>
              <a:spcAft>
                <a:spcPct val="0"/>
              </a:spcAft>
            </a:pPr>
            <a:r>
              <a:rPr lang="en-US" sz="3200" dirty="0">
                <a:gradFill>
                  <a:gsLst>
                    <a:gs pos="0">
                      <a:srgbClr val="FFFFFF"/>
                    </a:gs>
                    <a:gs pos="100000">
                      <a:srgbClr val="FFFFFF"/>
                    </a:gs>
                  </a:gsLst>
                  <a:lin ang="5400000" scaled="0"/>
                </a:gradFill>
                <a:ea typeface="Segoe UI" pitchFamily="34" charset="0"/>
                <a:cs typeface="Segoe UI" pitchFamily="34" charset="0"/>
              </a:rPr>
              <a:t>Maximum:2.29 </a:t>
            </a:r>
          </a:p>
          <a:p>
            <a:pPr defTabSz="932381" fontAlgn="base">
              <a:lnSpc>
                <a:spcPct val="90000"/>
              </a:lnSpc>
              <a:spcBef>
                <a:spcPct val="0"/>
              </a:spcBef>
              <a:spcAft>
                <a:spcPct val="0"/>
              </a:spcAft>
            </a:pPr>
            <a:r>
              <a:rPr lang="en-US" sz="3200" dirty="0">
                <a:gradFill>
                  <a:gsLst>
                    <a:gs pos="0">
                      <a:srgbClr val="FFFFFF"/>
                    </a:gs>
                    <a:gs pos="100000">
                      <a:srgbClr val="FFFFFF"/>
                    </a:gs>
                  </a:gsLst>
                  <a:lin ang="5400000" scaled="0"/>
                </a:gradFill>
                <a:ea typeface="Segoe UI" pitchFamily="34" charset="0"/>
                <a:cs typeface="Segoe UI" pitchFamily="34" charset="0"/>
              </a:rPr>
              <a:t>Average: 2.49</a:t>
            </a:r>
          </a:p>
        </p:txBody>
      </p:sp>
      <p:sp>
        <p:nvSpPr>
          <p:cNvPr id="6" name="Rectangle 5"/>
          <p:cNvSpPr/>
          <p:nvPr/>
        </p:nvSpPr>
        <p:spPr bwMode="auto">
          <a:xfrm>
            <a:off x="7742238" y="2811463"/>
            <a:ext cx="3657600" cy="2209800"/>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r>
              <a:rPr lang="en-US" sz="2800" b="1" dirty="0">
                <a:solidFill>
                  <a:srgbClr val="FFFFFF"/>
                </a:solidFill>
              </a:rPr>
              <a:t>1500 Virtual Users:</a:t>
            </a:r>
            <a:endParaRPr lang="en-US" sz="2800" dirty="0">
              <a:gradFill>
                <a:gsLst>
                  <a:gs pos="0">
                    <a:srgbClr val="FFFFFF"/>
                  </a:gs>
                  <a:gs pos="100000">
                    <a:srgbClr val="FFFFFF"/>
                  </a:gs>
                </a:gsLst>
                <a:lin ang="5400000" scaled="0"/>
              </a:gradFill>
              <a:ea typeface="Segoe UI" pitchFamily="34" charset="0"/>
              <a:cs typeface="Segoe UI" pitchFamily="34" charset="0"/>
            </a:endParaRPr>
          </a:p>
          <a:p>
            <a:pPr defTabSz="932381" fontAlgn="base">
              <a:lnSpc>
                <a:spcPct val="90000"/>
              </a:lnSpc>
              <a:spcBef>
                <a:spcPct val="0"/>
              </a:spcBef>
              <a:spcAft>
                <a:spcPct val="0"/>
              </a:spcAft>
            </a:pPr>
            <a:r>
              <a:rPr lang="en-US" sz="3200" dirty="0">
                <a:gradFill>
                  <a:gsLst>
                    <a:gs pos="0">
                      <a:srgbClr val="FFFFFF"/>
                    </a:gs>
                    <a:gs pos="100000">
                      <a:srgbClr val="FFFFFF"/>
                    </a:gs>
                  </a:gsLst>
                  <a:lin ang="5400000" scaled="0"/>
                </a:gradFill>
                <a:ea typeface="Segoe UI" pitchFamily="34" charset="0"/>
                <a:cs typeface="Segoe UI" pitchFamily="34" charset="0"/>
              </a:rPr>
              <a:t>Minimum: .71 Sec</a:t>
            </a:r>
          </a:p>
          <a:p>
            <a:pPr defTabSz="932381" fontAlgn="base">
              <a:lnSpc>
                <a:spcPct val="90000"/>
              </a:lnSpc>
              <a:spcBef>
                <a:spcPct val="0"/>
              </a:spcBef>
              <a:spcAft>
                <a:spcPct val="0"/>
              </a:spcAft>
            </a:pPr>
            <a:r>
              <a:rPr lang="en-US" sz="3200" dirty="0">
                <a:gradFill>
                  <a:gsLst>
                    <a:gs pos="0">
                      <a:srgbClr val="FFFFFF"/>
                    </a:gs>
                    <a:gs pos="100000">
                      <a:srgbClr val="FFFFFF"/>
                    </a:gs>
                  </a:gsLst>
                  <a:lin ang="5400000" scaled="0"/>
                </a:gradFill>
                <a:ea typeface="Segoe UI" pitchFamily="34" charset="0"/>
                <a:cs typeface="Segoe UI" pitchFamily="34" charset="0"/>
              </a:rPr>
              <a:t>Maximum:2.3 </a:t>
            </a:r>
          </a:p>
          <a:p>
            <a:pPr defTabSz="932381" fontAlgn="base">
              <a:lnSpc>
                <a:spcPct val="90000"/>
              </a:lnSpc>
              <a:spcBef>
                <a:spcPct val="0"/>
              </a:spcBef>
              <a:spcAft>
                <a:spcPct val="0"/>
              </a:spcAft>
            </a:pPr>
            <a:r>
              <a:rPr lang="en-US" sz="3200" dirty="0">
                <a:gradFill>
                  <a:gsLst>
                    <a:gs pos="0">
                      <a:srgbClr val="FFFFFF"/>
                    </a:gs>
                    <a:gs pos="100000">
                      <a:srgbClr val="FFFFFF"/>
                    </a:gs>
                  </a:gsLst>
                  <a:lin ang="5400000" scaled="0"/>
                </a:gradFill>
                <a:ea typeface="Segoe UI" pitchFamily="34" charset="0"/>
                <a:cs typeface="Segoe UI" pitchFamily="34" charset="0"/>
              </a:rPr>
              <a:t>Average: 2.25</a:t>
            </a:r>
          </a:p>
        </p:txBody>
      </p:sp>
    </p:spTree>
    <p:extLst>
      <p:ext uri="{BB962C8B-B14F-4D97-AF65-F5344CB8AC3E}">
        <p14:creationId xmlns:p14="http://schemas.microsoft.com/office/powerpoint/2010/main" val="2940097445"/>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Issues Revealed</a:t>
            </a:r>
            <a:endParaRPr lang="en-US" dirty="0"/>
          </a:p>
        </p:txBody>
      </p:sp>
      <p:sp>
        <p:nvSpPr>
          <p:cNvPr id="3" name="Text Placeholder 2"/>
          <p:cNvSpPr>
            <a:spLocks noGrp="1"/>
          </p:cNvSpPr>
          <p:nvPr>
            <p:ph type="body" sz="quarter" idx="10"/>
          </p:nvPr>
        </p:nvSpPr>
        <p:spPr>
          <a:xfrm>
            <a:off x="274638" y="1212850"/>
            <a:ext cx="11887200" cy="738664"/>
          </a:xfrm>
        </p:spPr>
        <p:txBody>
          <a:bodyPr/>
          <a:lstStyle/>
          <a:p>
            <a:endParaRPr lang="en-US" dirty="0"/>
          </a:p>
        </p:txBody>
      </p:sp>
      <p:sp>
        <p:nvSpPr>
          <p:cNvPr id="4" name="Rectangle 3"/>
          <p:cNvSpPr/>
          <p:nvPr/>
        </p:nvSpPr>
        <p:spPr bwMode="auto">
          <a:xfrm>
            <a:off x="4008437" y="2811463"/>
            <a:ext cx="3657600" cy="1143001"/>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r>
              <a:rPr lang="en-US" sz="2800" b="1" dirty="0">
                <a:solidFill>
                  <a:srgbClr val="FFFFFF"/>
                </a:solidFill>
              </a:rPr>
              <a:t>HOST CPU Contention</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274638" y="2811462"/>
            <a:ext cx="3657600" cy="1143001"/>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r>
              <a:rPr lang="en-US" sz="2800" b="1" dirty="0">
                <a:solidFill>
                  <a:srgbClr val="FFFFFF"/>
                </a:solidFill>
              </a:rPr>
              <a:t>NUMA Boundaries</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7742238" y="2811463"/>
            <a:ext cx="3657600" cy="1143001"/>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r>
              <a:rPr lang="en-US" sz="2800" b="1" dirty="0">
                <a:solidFill>
                  <a:srgbClr val="FFFFFF"/>
                </a:solidFill>
              </a:rPr>
              <a:t>Clock Synchronization</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274638" y="4119022"/>
            <a:ext cx="3657600" cy="1143001"/>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r>
              <a:rPr lang="en-US" sz="2800" b="1" dirty="0">
                <a:solidFill>
                  <a:srgbClr val="FFFFFF"/>
                </a:solidFill>
              </a:rPr>
              <a:t>Load Balancer Configuration</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4008437" y="4119022"/>
            <a:ext cx="3657600" cy="1143001"/>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r>
              <a:rPr lang="en-US" sz="2800" b="1" dirty="0">
                <a:gradFill>
                  <a:gsLst>
                    <a:gs pos="0">
                      <a:srgbClr val="FFFFFF"/>
                    </a:gs>
                    <a:gs pos="100000">
                      <a:srgbClr val="FFFFFF"/>
                    </a:gs>
                  </a:gsLst>
                  <a:lin ang="5400000" scaled="0"/>
                </a:gradFill>
                <a:ea typeface="Segoe UI" pitchFamily="34" charset="0"/>
                <a:cs typeface="Segoe UI" pitchFamily="34" charset="0"/>
              </a:rPr>
              <a:t>IOPS under estimated</a:t>
            </a:r>
          </a:p>
        </p:txBody>
      </p:sp>
      <p:sp>
        <p:nvSpPr>
          <p:cNvPr id="9" name="Rectangle 8"/>
          <p:cNvSpPr/>
          <p:nvPr/>
        </p:nvSpPr>
        <p:spPr bwMode="auto">
          <a:xfrm>
            <a:off x="7742238" y="4106863"/>
            <a:ext cx="3657600" cy="1143001"/>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r>
              <a:rPr lang="en-US" sz="2800" b="1" dirty="0">
                <a:gradFill>
                  <a:gsLst>
                    <a:gs pos="0">
                      <a:srgbClr val="FFFFFF"/>
                    </a:gs>
                    <a:gs pos="100000">
                      <a:srgbClr val="FFFFFF"/>
                    </a:gs>
                  </a:gsLst>
                  <a:lin ang="5400000" scaled="0"/>
                </a:gradFill>
                <a:ea typeface="Segoe UI" pitchFamily="34" charset="0"/>
                <a:cs typeface="Segoe UI" pitchFamily="34" charset="0"/>
              </a:rPr>
              <a:t>Memory Ballooning</a:t>
            </a:r>
          </a:p>
        </p:txBody>
      </p:sp>
    </p:spTree>
    <p:extLst>
      <p:ext uri="{BB962C8B-B14F-4D97-AF65-F5344CB8AC3E}">
        <p14:creationId xmlns:p14="http://schemas.microsoft.com/office/powerpoint/2010/main" val="3070808179"/>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Package Company</a:t>
            </a:r>
            <a:endParaRPr lang="en-US" dirty="0"/>
          </a:p>
        </p:txBody>
      </p:sp>
      <p:sp>
        <p:nvSpPr>
          <p:cNvPr id="3" name="Text Placeholder 2"/>
          <p:cNvSpPr>
            <a:spLocks noGrp="1"/>
          </p:cNvSpPr>
          <p:nvPr>
            <p:ph type="body" sz="quarter" idx="10"/>
          </p:nvPr>
        </p:nvSpPr>
        <p:spPr>
          <a:xfrm>
            <a:off x="274638" y="1212850"/>
            <a:ext cx="11887200" cy="1415772"/>
          </a:xfrm>
        </p:spPr>
        <p:txBody>
          <a:bodyPr/>
          <a:lstStyle/>
          <a:p>
            <a:endParaRPr lang="en-US" dirty="0"/>
          </a:p>
          <a:p>
            <a:endParaRPr lang="en-US" dirty="0"/>
          </a:p>
        </p:txBody>
      </p:sp>
      <p:sp>
        <p:nvSpPr>
          <p:cNvPr id="4" name="Rectangle 3"/>
          <p:cNvSpPr/>
          <p:nvPr/>
        </p:nvSpPr>
        <p:spPr bwMode="auto">
          <a:xfrm>
            <a:off x="274638" y="2811464"/>
            <a:ext cx="3657600" cy="2971799"/>
          </a:xfrm>
          <a:prstGeom prst="rect">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r>
              <a:rPr lang="en-US" sz="4000" dirty="0">
                <a:solidFill>
                  <a:srgbClr val="FFFFFF"/>
                </a:solidFill>
              </a:rPr>
              <a:t>Workloads:</a:t>
            </a:r>
          </a:p>
          <a:p>
            <a:pPr defTabSz="932381" fontAlgn="base">
              <a:lnSpc>
                <a:spcPct val="90000"/>
              </a:lnSpc>
              <a:spcBef>
                <a:spcPct val="0"/>
              </a:spcBef>
              <a:spcAft>
                <a:spcPct val="0"/>
              </a:spcAft>
            </a:pPr>
            <a:r>
              <a:rPr lang="en-US" sz="4000" b="1" dirty="0">
                <a:solidFill>
                  <a:srgbClr val="FFFFFF"/>
                </a:solidFill>
              </a:rPr>
              <a:t>WCM</a:t>
            </a:r>
          </a:p>
          <a:p>
            <a:pPr defTabSz="932381" fontAlgn="base">
              <a:lnSpc>
                <a:spcPct val="90000"/>
              </a:lnSpc>
              <a:spcBef>
                <a:spcPct val="0"/>
              </a:spcBef>
              <a:spcAft>
                <a:spcPct val="0"/>
              </a:spcAft>
            </a:pPr>
            <a:r>
              <a:rPr lang="en-US" sz="4000" b="1" dirty="0">
                <a:solidFill>
                  <a:srgbClr val="FFFFFF"/>
                </a:solidFill>
              </a:rPr>
              <a:t>Collaboration </a:t>
            </a:r>
          </a:p>
          <a:p>
            <a:pPr defTabSz="932381" fontAlgn="base">
              <a:lnSpc>
                <a:spcPct val="90000"/>
              </a:lnSpc>
              <a:spcBef>
                <a:spcPct val="0"/>
              </a:spcBef>
              <a:spcAft>
                <a:spcPct val="0"/>
              </a:spcAft>
            </a:pPr>
            <a:r>
              <a:rPr lang="en-US" sz="4000" b="1" dirty="0">
                <a:solidFill>
                  <a:srgbClr val="FFFFFF"/>
                </a:solidFill>
              </a:rPr>
              <a:t>Social</a:t>
            </a:r>
          </a:p>
          <a:p>
            <a:pPr defTabSz="932381" fontAlgn="base">
              <a:lnSpc>
                <a:spcPct val="90000"/>
              </a:lnSpc>
              <a:spcBef>
                <a:spcPct val="0"/>
              </a:spcBef>
              <a:spcAft>
                <a:spcPct val="0"/>
              </a:spcAft>
            </a:pPr>
            <a:r>
              <a:rPr lang="en-US" sz="4000" b="1" dirty="0">
                <a:gradFill>
                  <a:gsLst>
                    <a:gs pos="0">
                      <a:srgbClr val="FFFFFF"/>
                    </a:gs>
                    <a:gs pos="100000">
                      <a:srgbClr val="FFFFFF"/>
                    </a:gs>
                  </a:gsLst>
                  <a:lin ang="5400000" scaled="0"/>
                </a:gradFill>
                <a:ea typeface="Segoe UI" pitchFamily="34" charset="0"/>
                <a:cs typeface="Segoe UI" pitchFamily="34" charset="0"/>
              </a:rPr>
              <a:t>Custom Apps</a:t>
            </a:r>
          </a:p>
        </p:txBody>
      </p:sp>
      <p:sp>
        <p:nvSpPr>
          <p:cNvPr id="5" name="Rectangle 4"/>
          <p:cNvSpPr/>
          <p:nvPr/>
        </p:nvSpPr>
        <p:spPr bwMode="auto">
          <a:xfrm>
            <a:off x="4008436" y="2811464"/>
            <a:ext cx="3657600" cy="2971798"/>
          </a:xfrm>
          <a:prstGeom prst="rect">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r>
              <a:rPr lang="en-US" sz="4000" dirty="0">
                <a:solidFill>
                  <a:srgbClr val="FFFFFF"/>
                </a:solidFill>
              </a:rPr>
              <a:t>Average RPS:</a:t>
            </a:r>
          </a:p>
          <a:p>
            <a:pPr defTabSz="932381" fontAlgn="base">
              <a:lnSpc>
                <a:spcPct val="90000"/>
              </a:lnSpc>
              <a:spcBef>
                <a:spcPct val="0"/>
              </a:spcBef>
              <a:spcAft>
                <a:spcPct val="0"/>
              </a:spcAft>
            </a:pPr>
            <a:r>
              <a:rPr lang="en-US" sz="4000" b="1" dirty="0">
                <a:gradFill>
                  <a:gsLst>
                    <a:gs pos="0">
                      <a:srgbClr val="FFFFFF"/>
                    </a:gs>
                    <a:gs pos="100000">
                      <a:srgbClr val="FFFFFF"/>
                    </a:gs>
                  </a:gsLst>
                  <a:lin ang="5400000" scaled="0"/>
                </a:gradFill>
                <a:ea typeface="Segoe UI" pitchFamily="34" charset="0"/>
                <a:cs typeface="Segoe UI" pitchFamily="34" charset="0"/>
              </a:rPr>
              <a:t>Unknown</a:t>
            </a:r>
          </a:p>
          <a:p>
            <a:pPr defTabSz="932381" fontAlgn="base">
              <a:lnSpc>
                <a:spcPct val="90000"/>
              </a:lnSpc>
              <a:spcBef>
                <a:spcPct val="0"/>
              </a:spcBef>
              <a:spcAft>
                <a:spcPct val="0"/>
              </a:spcAft>
            </a:pPr>
            <a:r>
              <a:rPr lang="en-US" sz="4000" dirty="0">
                <a:gradFill>
                  <a:gsLst>
                    <a:gs pos="0">
                      <a:srgbClr val="FFFFFF"/>
                    </a:gs>
                    <a:gs pos="100000">
                      <a:srgbClr val="FFFFFF"/>
                    </a:gs>
                  </a:gsLst>
                  <a:lin ang="5400000" scaled="0"/>
                </a:gradFill>
                <a:ea typeface="Segoe UI" pitchFamily="34" charset="0"/>
                <a:cs typeface="Segoe UI" pitchFamily="34" charset="0"/>
              </a:rPr>
              <a:t>Peak RPS:</a:t>
            </a:r>
          </a:p>
          <a:p>
            <a:pPr defTabSz="932381" fontAlgn="base">
              <a:lnSpc>
                <a:spcPct val="90000"/>
              </a:lnSpc>
              <a:spcBef>
                <a:spcPct val="0"/>
              </a:spcBef>
              <a:spcAft>
                <a:spcPct val="0"/>
              </a:spcAft>
            </a:pPr>
            <a:r>
              <a:rPr lang="en-US" sz="4000" b="1" dirty="0">
                <a:gradFill>
                  <a:gsLst>
                    <a:gs pos="0">
                      <a:srgbClr val="FFFFFF"/>
                    </a:gs>
                    <a:gs pos="100000">
                      <a:srgbClr val="FFFFFF"/>
                    </a:gs>
                  </a:gsLst>
                  <a:lin ang="5400000" scaled="0"/>
                </a:gradFill>
                <a:ea typeface="Segoe UI" pitchFamily="34" charset="0"/>
                <a:cs typeface="Segoe UI" pitchFamily="34" charset="0"/>
              </a:rPr>
              <a:t>Unknown</a:t>
            </a:r>
          </a:p>
        </p:txBody>
      </p:sp>
      <p:sp>
        <p:nvSpPr>
          <p:cNvPr id="6" name="Rectangle 5"/>
          <p:cNvSpPr/>
          <p:nvPr/>
        </p:nvSpPr>
        <p:spPr bwMode="auto">
          <a:xfrm>
            <a:off x="7742238" y="2811464"/>
            <a:ext cx="3657600" cy="2971798"/>
          </a:xfrm>
          <a:prstGeom prst="rect">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r>
              <a:rPr lang="en-US" sz="3900" dirty="0">
                <a:solidFill>
                  <a:srgbClr val="FFFFFF"/>
                </a:solidFill>
              </a:rPr>
              <a:t>Average Users:</a:t>
            </a:r>
          </a:p>
          <a:p>
            <a:pPr defTabSz="932381" fontAlgn="base">
              <a:lnSpc>
                <a:spcPct val="90000"/>
              </a:lnSpc>
              <a:spcBef>
                <a:spcPct val="0"/>
              </a:spcBef>
              <a:spcAft>
                <a:spcPct val="0"/>
              </a:spcAft>
            </a:pPr>
            <a:r>
              <a:rPr lang="en-US" sz="3900" b="1" dirty="0">
                <a:gradFill>
                  <a:gsLst>
                    <a:gs pos="0">
                      <a:srgbClr val="FFFFFF"/>
                    </a:gs>
                    <a:gs pos="100000">
                      <a:srgbClr val="FFFFFF"/>
                    </a:gs>
                  </a:gsLst>
                  <a:lin ang="5400000" scaled="0"/>
                </a:gradFill>
                <a:ea typeface="Segoe UI" pitchFamily="34" charset="0"/>
                <a:cs typeface="Segoe UI" pitchFamily="34" charset="0"/>
              </a:rPr>
              <a:t>10,000</a:t>
            </a:r>
          </a:p>
          <a:p>
            <a:pPr defTabSz="932381" fontAlgn="base">
              <a:lnSpc>
                <a:spcPct val="90000"/>
              </a:lnSpc>
              <a:spcBef>
                <a:spcPct val="0"/>
              </a:spcBef>
              <a:spcAft>
                <a:spcPct val="0"/>
              </a:spcAft>
            </a:pPr>
            <a:r>
              <a:rPr lang="en-US" sz="3900" dirty="0">
                <a:gradFill>
                  <a:gsLst>
                    <a:gs pos="0">
                      <a:srgbClr val="FFFFFF"/>
                    </a:gs>
                    <a:gs pos="100000">
                      <a:srgbClr val="FFFFFF"/>
                    </a:gs>
                  </a:gsLst>
                  <a:lin ang="5400000" scaled="0"/>
                </a:gradFill>
                <a:ea typeface="Segoe UI" pitchFamily="34" charset="0"/>
                <a:cs typeface="Segoe UI" pitchFamily="34" charset="0"/>
              </a:rPr>
              <a:t>Peak Users:</a:t>
            </a:r>
          </a:p>
          <a:p>
            <a:pPr defTabSz="932381" fontAlgn="base">
              <a:lnSpc>
                <a:spcPct val="90000"/>
              </a:lnSpc>
              <a:spcBef>
                <a:spcPct val="0"/>
              </a:spcBef>
              <a:spcAft>
                <a:spcPct val="0"/>
              </a:spcAft>
            </a:pPr>
            <a:r>
              <a:rPr lang="en-US" sz="3900" b="1" dirty="0">
                <a:gradFill>
                  <a:gsLst>
                    <a:gs pos="0">
                      <a:srgbClr val="FFFFFF"/>
                    </a:gs>
                    <a:gs pos="100000">
                      <a:srgbClr val="FFFFFF"/>
                    </a:gs>
                  </a:gsLst>
                  <a:lin ang="5400000" scaled="0"/>
                </a:gradFill>
                <a:ea typeface="Segoe UI" pitchFamily="34" charset="0"/>
                <a:cs typeface="Segoe UI" pitchFamily="34" charset="0"/>
              </a:rPr>
              <a:t>30,000</a:t>
            </a:r>
          </a:p>
        </p:txBody>
      </p:sp>
    </p:spTree>
    <p:extLst>
      <p:ext uri="{BB962C8B-B14F-4D97-AF65-F5344CB8AC3E}">
        <p14:creationId xmlns:p14="http://schemas.microsoft.com/office/powerpoint/2010/main" val="3174485596"/>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Original Architecture</a:t>
            </a:r>
            <a:endParaRPr lang="en-US" dirty="0"/>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08237" y="1075931"/>
            <a:ext cx="8305800" cy="5574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50664317"/>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Testing Performed</a:t>
            </a:r>
            <a:endParaRPr lang="en-US" dirty="0"/>
          </a:p>
        </p:txBody>
      </p:sp>
      <p:sp>
        <p:nvSpPr>
          <p:cNvPr id="3" name="Text Placeholder 2"/>
          <p:cNvSpPr>
            <a:spLocks noGrp="1"/>
          </p:cNvSpPr>
          <p:nvPr>
            <p:ph type="body" sz="quarter" idx="10"/>
          </p:nvPr>
        </p:nvSpPr>
        <p:spPr>
          <a:xfrm>
            <a:off x="274638" y="1212851"/>
            <a:ext cx="11887200" cy="735512"/>
          </a:xfrm>
        </p:spPr>
        <p:txBody>
          <a:bodyPr/>
          <a:lstStyle/>
          <a:p>
            <a:endParaRPr lang="en-US"/>
          </a:p>
        </p:txBody>
      </p:sp>
      <p:sp>
        <p:nvSpPr>
          <p:cNvPr id="4" name="Rectangle 3"/>
          <p:cNvSpPr/>
          <p:nvPr/>
        </p:nvSpPr>
        <p:spPr bwMode="auto">
          <a:xfrm>
            <a:off x="274638" y="2125664"/>
            <a:ext cx="3657600" cy="1844975"/>
          </a:xfrm>
          <a:prstGeom prst="rect">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r>
              <a:rPr lang="en-US" sz="4000" b="1" dirty="0">
                <a:solidFill>
                  <a:srgbClr val="FFFFFF"/>
                </a:solidFill>
              </a:rPr>
              <a:t>Testing Tools</a:t>
            </a:r>
            <a:r>
              <a:rPr lang="en-US" sz="4000" dirty="0">
                <a:solidFill>
                  <a:srgbClr val="FFFFFF"/>
                </a:solidFill>
              </a:rPr>
              <a:t>:</a:t>
            </a:r>
          </a:p>
          <a:p>
            <a:pPr defTabSz="932381" fontAlgn="base">
              <a:lnSpc>
                <a:spcPct val="90000"/>
              </a:lnSpc>
              <a:spcBef>
                <a:spcPct val="0"/>
              </a:spcBef>
              <a:spcAft>
                <a:spcPct val="0"/>
              </a:spcAft>
            </a:pPr>
            <a:r>
              <a:rPr lang="en-US" sz="4000" dirty="0">
                <a:gradFill>
                  <a:gsLst>
                    <a:gs pos="0">
                      <a:srgbClr val="FFFFFF"/>
                    </a:gs>
                    <a:gs pos="100000">
                      <a:srgbClr val="FFFFFF"/>
                    </a:gs>
                  </a:gsLst>
                  <a:lin ang="5400000" scaled="0"/>
                </a:gradFill>
                <a:ea typeface="Segoe UI" pitchFamily="34" charset="0"/>
                <a:cs typeface="Segoe UI" pitchFamily="34" charset="0"/>
              </a:rPr>
              <a:t>User Tests</a:t>
            </a:r>
          </a:p>
          <a:p>
            <a:pPr defTabSz="932381" fontAlgn="base">
              <a:lnSpc>
                <a:spcPct val="90000"/>
              </a:lnSpc>
              <a:spcBef>
                <a:spcPct val="0"/>
              </a:spcBef>
              <a:spcAft>
                <a:spcPct val="0"/>
              </a:spcAft>
            </a:pPr>
            <a:endParaRPr lang="en-US" sz="4000"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4846638" y="2125664"/>
            <a:ext cx="3657600" cy="1861150"/>
          </a:xfrm>
          <a:prstGeom prst="rect">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r>
              <a:rPr lang="en-US" sz="4000" b="1" dirty="0">
                <a:solidFill>
                  <a:srgbClr val="FFFFFF"/>
                </a:solidFill>
              </a:rPr>
              <a:t>Types of Tests</a:t>
            </a:r>
            <a:r>
              <a:rPr lang="en-US" sz="4000" dirty="0">
                <a:solidFill>
                  <a:srgbClr val="FFFFFF"/>
                </a:solidFill>
              </a:rPr>
              <a:t>:</a:t>
            </a:r>
          </a:p>
          <a:p>
            <a:pPr defTabSz="932381" fontAlgn="base">
              <a:lnSpc>
                <a:spcPct val="90000"/>
              </a:lnSpc>
              <a:spcBef>
                <a:spcPct val="0"/>
              </a:spcBef>
              <a:spcAft>
                <a:spcPct val="0"/>
              </a:spcAft>
            </a:pPr>
            <a:r>
              <a:rPr lang="en-US" sz="4000" dirty="0">
                <a:gradFill>
                  <a:gsLst>
                    <a:gs pos="0">
                      <a:srgbClr val="FFFFFF"/>
                    </a:gs>
                    <a:gs pos="100000">
                      <a:srgbClr val="FFFFFF"/>
                    </a:gs>
                  </a:gsLst>
                  <a:lin ang="5400000" scaled="0"/>
                </a:gradFill>
                <a:ea typeface="Segoe UI" pitchFamily="34" charset="0"/>
                <a:cs typeface="Segoe UI" pitchFamily="34" charset="0"/>
              </a:rPr>
              <a:t>Browser</a:t>
            </a:r>
          </a:p>
          <a:p>
            <a:pPr defTabSz="932381" fontAlgn="base">
              <a:lnSpc>
                <a:spcPct val="90000"/>
              </a:lnSpc>
              <a:spcBef>
                <a:spcPct val="0"/>
              </a:spcBef>
              <a:spcAft>
                <a:spcPct val="0"/>
              </a:spcAft>
            </a:pPr>
            <a:endParaRPr lang="en-US" sz="4000" dirty="0">
              <a:gradFill>
                <a:gsLst>
                  <a:gs pos="0">
                    <a:srgbClr val="FFFFFF"/>
                  </a:gs>
                  <a:gs pos="100000">
                    <a:srgbClr val="FFFFFF"/>
                  </a:gs>
                </a:gsLst>
                <a:lin ang="5400000" scaled="0"/>
              </a:gradFill>
              <a:ea typeface="Segoe UI" pitchFamily="34" charset="0"/>
              <a:cs typeface="Segoe UI" pitchFamily="34" charset="0"/>
            </a:endParaRPr>
          </a:p>
          <a:p>
            <a:pPr defTabSz="932381" fontAlgn="base">
              <a:lnSpc>
                <a:spcPct val="90000"/>
              </a:lnSpc>
              <a:spcBef>
                <a:spcPct val="0"/>
              </a:spcBef>
              <a:spcAft>
                <a:spcPct val="0"/>
              </a:spcAft>
            </a:pPr>
            <a:endParaRPr lang="en-US" sz="4000" dirty="0">
              <a:gradFill>
                <a:gsLst>
                  <a:gs pos="0">
                    <a:srgbClr val="FFFFFF"/>
                  </a:gs>
                  <a:gs pos="100000">
                    <a:srgbClr val="FFFFFF"/>
                  </a:gs>
                </a:gsLst>
                <a:lin ang="5400000" scaled="0"/>
              </a:gradFill>
              <a:ea typeface="Segoe UI" pitchFamily="34" charset="0"/>
              <a:cs typeface="Segoe UI" pitchFamily="34" charset="0"/>
            </a:endParaRPr>
          </a:p>
          <a:p>
            <a:pPr defTabSz="932381" fontAlgn="base">
              <a:lnSpc>
                <a:spcPct val="90000"/>
              </a:lnSpc>
              <a:spcBef>
                <a:spcPct val="0"/>
              </a:spcBef>
              <a:spcAft>
                <a:spcPct val="0"/>
              </a:spcAft>
            </a:pPr>
            <a:endParaRPr lang="en-US" sz="4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707223994"/>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Testing Results for the Home Page</a:t>
            </a:r>
            <a:endParaRPr lang="en-US" dirty="0"/>
          </a:p>
        </p:txBody>
      </p:sp>
      <p:sp>
        <p:nvSpPr>
          <p:cNvPr id="3" name="Text Placeholder 2"/>
          <p:cNvSpPr>
            <a:spLocks noGrp="1"/>
          </p:cNvSpPr>
          <p:nvPr>
            <p:ph type="body" sz="quarter" idx="10"/>
          </p:nvPr>
        </p:nvSpPr>
        <p:spPr>
          <a:xfrm>
            <a:off x="274638" y="1212850"/>
            <a:ext cx="11887200" cy="738664"/>
          </a:xfrm>
        </p:spPr>
        <p:txBody>
          <a:bodyPr/>
          <a:lstStyle/>
          <a:p>
            <a:endParaRPr lang="en-US" dirty="0"/>
          </a:p>
        </p:txBody>
      </p:sp>
      <p:sp>
        <p:nvSpPr>
          <p:cNvPr id="4" name="Rectangle 3"/>
          <p:cNvSpPr/>
          <p:nvPr/>
        </p:nvSpPr>
        <p:spPr bwMode="auto">
          <a:xfrm>
            <a:off x="4008437" y="2811463"/>
            <a:ext cx="3657600" cy="2209800"/>
          </a:xfrm>
          <a:prstGeom prst="rect">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r>
              <a:rPr lang="en-US" sz="2800" b="1" dirty="0">
                <a:solidFill>
                  <a:srgbClr val="FFFFFF"/>
                </a:solidFill>
              </a:rPr>
              <a:t>Home Page</a:t>
            </a:r>
          </a:p>
          <a:p>
            <a:pPr defTabSz="932381" fontAlgn="base">
              <a:lnSpc>
                <a:spcPct val="90000"/>
              </a:lnSpc>
              <a:spcBef>
                <a:spcPct val="0"/>
              </a:spcBef>
              <a:spcAft>
                <a:spcPct val="0"/>
              </a:spcAft>
            </a:pPr>
            <a:r>
              <a:rPr lang="en-US" sz="2800" dirty="0">
                <a:gradFill>
                  <a:gsLst>
                    <a:gs pos="0">
                      <a:srgbClr val="FFFFFF"/>
                    </a:gs>
                    <a:gs pos="100000">
                      <a:srgbClr val="FFFFFF"/>
                    </a:gs>
                  </a:gsLst>
                  <a:lin ang="5400000" scaled="0"/>
                </a:gradFill>
                <a:ea typeface="Segoe UI" pitchFamily="34" charset="0"/>
                <a:cs typeface="Segoe UI" pitchFamily="34" charset="0"/>
              </a:rPr>
              <a:t>5 users the site would more often than not time out</a:t>
            </a: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274638" y="2811463"/>
            <a:ext cx="3657600" cy="2209800"/>
          </a:xfrm>
          <a:prstGeom prst="rect">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r>
              <a:rPr lang="en-US" sz="2800" b="1" dirty="0">
                <a:solidFill>
                  <a:srgbClr val="FFFFFF"/>
                </a:solidFill>
              </a:rPr>
              <a:t>My Site host:</a:t>
            </a:r>
          </a:p>
          <a:p>
            <a:pPr defTabSz="932381" fontAlgn="base">
              <a:lnSpc>
                <a:spcPct val="90000"/>
              </a:lnSpc>
              <a:spcBef>
                <a:spcPct val="0"/>
              </a:spcBef>
              <a:spcAft>
                <a:spcPct val="0"/>
              </a:spcAft>
            </a:pPr>
            <a:r>
              <a:rPr lang="en-US" sz="3200" dirty="0">
                <a:gradFill>
                  <a:gsLst>
                    <a:gs pos="0">
                      <a:srgbClr val="FFFFFF"/>
                    </a:gs>
                    <a:gs pos="100000">
                      <a:srgbClr val="FFFFFF"/>
                    </a:gs>
                  </a:gsLst>
                  <a:lin ang="5400000" scaled="0"/>
                </a:gradFill>
                <a:ea typeface="Segoe UI" pitchFamily="34" charset="0"/>
                <a:cs typeface="Segoe UI" pitchFamily="34" charset="0"/>
              </a:rPr>
              <a:t>5 users over 45 seconds</a:t>
            </a:r>
          </a:p>
        </p:txBody>
      </p:sp>
      <p:sp>
        <p:nvSpPr>
          <p:cNvPr id="6" name="Rectangle 5"/>
          <p:cNvSpPr/>
          <p:nvPr/>
        </p:nvSpPr>
        <p:spPr bwMode="auto">
          <a:xfrm>
            <a:off x="7742238" y="2811463"/>
            <a:ext cx="3657600" cy="2209800"/>
          </a:xfrm>
          <a:prstGeom prst="rect">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r>
              <a:rPr lang="en-US" sz="2800" b="1" dirty="0">
                <a:solidFill>
                  <a:srgbClr val="FFFFFF"/>
                </a:solidFill>
              </a:rPr>
              <a:t>Project / Community</a:t>
            </a:r>
            <a:endParaRPr lang="en-US" sz="2800" dirty="0">
              <a:gradFill>
                <a:gsLst>
                  <a:gs pos="0">
                    <a:srgbClr val="FFFFFF"/>
                  </a:gs>
                  <a:gs pos="100000">
                    <a:srgbClr val="FFFFFF"/>
                  </a:gs>
                </a:gsLst>
                <a:lin ang="5400000" scaled="0"/>
              </a:gradFill>
              <a:ea typeface="Segoe UI" pitchFamily="34" charset="0"/>
              <a:cs typeface="Segoe UI" pitchFamily="34" charset="0"/>
            </a:endParaRPr>
          </a:p>
          <a:p>
            <a:pPr defTabSz="932381" fontAlgn="base">
              <a:lnSpc>
                <a:spcPct val="90000"/>
              </a:lnSpc>
              <a:spcBef>
                <a:spcPct val="0"/>
              </a:spcBef>
              <a:spcAft>
                <a:spcPct val="0"/>
              </a:spcAft>
            </a:pPr>
            <a:r>
              <a:rPr lang="en-US" sz="3200" dirty="0">
                <a:gradFill>
                  <a:gsLst>
                    <a:gs pos="0">
                      <a:srgbClr val="FFFFFF"/>
                    </a:gs>
                    <a:gs pos="100000">
                      <a:srgbClr val="FFFFFF"/>
                    </a:gs>
                  </a:gsLst>
                  <a:lin ang="5400000" scaled="0"/>
                </a:gradFill>
                <a:ea typeface="Segoe UI" pitchFamily="34" charset="0"/>
                <a:cs typeface="Segoe UI" pitchFamily="34" charset="0"/>
              </a:rPr>
              <a:t>Extended to 30 to 45 seconds</a:t>
            </a:r>
          </a:p>
        </p:txBody>
      </p:sp>
    </p:spTree>
    <p:extLst>
      <p:ext uri="{BB962C8B-B14F-4D97-AF65-F5344CB8AC3E}">
        <p14:creationId xmlns:p14="http://schemas.microsoft.com/office/powerpoint/2010/main" val="2263331394"/>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Updated Architecture</a:t>
            </a:r>
            <a:endParaRPr lang="en-US" dirty="0"/>
          </a:p>
        </p:txBody>
      </p:sp>
      <p:sp>
        <p:nvSpPr>
          <p:cNvPr id="3" name="Text Placeholder 2"/>
          <p:cNvSpPr>
            <a:spLocks noGrp="1"/>
          </p:cNvSpPr>
          <p:nvPr>
            <p:ph type="body" sz="quarter" idx="10"/>
          </p:nvPr>
        </p:nvSpPr>
        <p:spPr>
          <a:xfrm>
            <a:off x="274638" y="1212851"/>
            <a:ext cx="11887200" cy="735512"/>
          </a:xfrm>
        </p:spPr>
        <p:txBody>
          <a:bodyPr/>
          <a:lstStyle/>
          <a:p>
            <a:endParaRPr lang="en-US"/>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03438" y="2125662"/>
            <a:ext cx="8147538" cy="350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00168642"/>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Testing Results</a:t>
            </a:r>
            <a:endParaRPr lang="en-US" dirty="0"/>
          </a:p>
        </p:txBody>
      </p:sp>
      <p:sp>
        <p:nvSpPr>
          <p:cNvPr id="3" name="Text Placeholder 2"/>
          <p:cNvSpPr>
            <a:spLocks noGrp="1"/>
          </p:cNvSpPr>
          <p:nvPr>
            <p:ph type="body" sz="quarter" idx="10"/>
          </p:nvPr>
        </p:nvSpPr>
        <p:spPr>
          <a:xfrm>
            <a:off x="274638" y="1212850"/>
            <a:ext cx="11887200" cy="738664"/>
          </a:xfrm>
        </p:spPr>
        <p:txBody>
          <a:bodyPr/>
          <a:lstStyle/>
          <a:p>
            <a:r>
              <a:rPr lang="en-US" dirty="0" smtClean="0"/>
              <a:t>Current Beta Iteration</a:t>
            </a:r>
            <a:endParaRPr lang="en-US" dirty="0"/>
          </a:p>
        </p:txBody>
      </p:sp>
      <p:sp>
        <p:nvSpPr>
          <p:cNvPr id="7" name="Rectangle 6"/>
          <p:cNvSpPr/>
          <p:nvPr/>
        </p:nvSpPr>
        <p:spPr bwMode="auto">
          <a:xfrm>
            <a:off x="4008437" y="2811463"/>
            <a:ext cx="3657600" cy="2209800"/>
          </a:xfrm>
          <a:prstGeom prst="rect">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r>
              <a:rPr lang="en-US" sz="2800" b="1" dirty="0">
                <a:solidFill>
                  <a:srgbClr val="FFFFFF"/>
                </a:solidFill>
              </a:rPr>
              <a:t>Home Page</a:t>
            </a:r>
          </a:p>
          <a:p>
            <a:pPr defTabSz="932381" fontAlgn="base">
              <a:lnSpc>
                <a:spcPct val="90000"/>
              </a:lnSpc>
              <a:spcBef>
                <a:spcPct val="0"/>
              </a:spcBef>
              <a:spcAft>
                <a:spcPct val="0"/>
              </a:spcAft>
            </a:pPr>
            <a:r>
              <a:rPr lang="en-US" sz="2800" dirty="0">
                <a:gradFill>
                  <a:gsLst>
                    <a:gs pos="0">
                      <a:srgbClr val="FFFFFF"/>
                    </a:gs>
                    <a:gs pos="100000">
                      <a:srgbClr val="FFFFFF"/>
                    </a:gs>
                  </a:gsLst>
                  <a:lin ang="5400000" scaled="0"/>
                </a:gradFill>
                <a:ea typeface="Segoe UI" pitchFamily="34" charset="0"/>
                <a:cs typeface="Segoe UI" pitchFamily="34" charset="0"/>
              </a:rPr>
              <a:t>1,500 users under the 5 second threshold</a:t>
            </a: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274638" y="2811463"/>
            <a:ext cx="3657600" cy="2209800"/>
          </a:xfrm>
          <a:prstGeom prst="rect">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r>
              <a:rPr lang="en-US" sz="2800" b="1" dirty="0">
                <a:solidFill>
                  <a:srgbClr val="FFFFFF"/>
                </a:solidFill>
              </a:rPr>
              <a:t>My Site host:</a:t>
            </a:r>
          </a:p>
          <a:p>
            <a:pPr defTabSz="932381" fontAlgn="base">
              <a:lnSpc>
                <a:spcPct val="90000"/>
              </a:lnSpc>
              <a:spcBef>
                <a:spcPct val="0"/>
              </a:spcBef>
              <a:spcAft>
                <a:spcPct val="0"/>
              </a:spcAft>
            </a:pPr>
            <a:r>
              <a:rPr lang="en-US" sz="3200" dirty="0">
                <a:gradFill>
                  <a:gsLst>
                    <a:gs pos="0">
                      <a:srgbClr val="FFFFFF"/>
                    </a:gs>
                    <a:gs pos="100000">
                      <a:srgbClr val="FFFFFF"/>
                    </a:gs>
                  </a:gsLst>
                  <a:lin ang="5400000" scaled="0"/>
                </a:gradFill>
                <a:ea typeface="Segoe UI" pitchFamily="34" charset="0"/>
                <a:cs typeface="Segoe UI" pitchFamily="34" charset="0"/>
              </a:rPr>
              <a:t>1,500 users under 5 seconds</a:t>
            </a:r>
          </a:p>
        </p:txBody>
      </p:sp>
      <p:sp>
        <p:nvSpPr>
          <p:cNvPr id="9" name="Rectangle 8"/>
          <p:cNvSpPr/>
          <p:nvPr/>
        </p:nvSpPr>
        <p:spPr bwMode="auto">
          <a:xfrm>
            <a:off x="7742238" y="2811463"/>
            <a:ext cx="3657600" cy="2209800"/>
          </a:xfrm>
          <a:prstGeom prst="rect">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r>
              <a:rPr lang="en-US" sz="2800" b="1" dirty="0">
                <a:solidFill>
                  <a:srgbClr val="FFFFFF"/>
                </a:solidFill>
              </a:rPr>
              <a:t>Project / Community</a:t>
            </a:r>
            <a:endParaRPr lang="en-US" sz="2800" dirty="0">
              <a:gradFill>
                <a:gsLst>
                  <a:gs pos="0">
                    <a:srgbClr val="FFFFFF"/>
                  </a:gs>
                  <a:gs pos="100000">
                    <a:srgbClr val="FFFFFF"/>
                  </a:gs>
                </a:gsLst>
                <a:lin ang="5400000" scaled="0"/>
              </a:gradFill>
              <a:ea typeface="Segoe UI" pitchFamily="34" charset="0"/>
              <a:cs typeface="Segoe UI" pitchFamily="34" charset="0"/>
            </a:endParaRPr>
          </a:p>
          <a:p>
            <a:pPr defTabSz="932381" fontAlgn="base">
              <a:lnSpc>
                <a:spcPct val="90000"/>
              </a:lnSpc>
              <a:spcBef>
                <a:spcPct val="0"/>
              </a:spcBef>
              <a:spcAft>
                <a:spcPct val="0"/>
              </a:spcAft>
            </a:pPr>
            <a:r>
              <a:rPr lang="en-US" sz="3200" dirty="0">
                <a:gradFill>
                  <a:gsLst>
                    <a:gs pos="0">
                      <a:srgbClr val="FFFFFF"/>
                    </a:gs>
                    <a:gs pos="100000">
                      <a:srgbClr val="FFFFFF"/>
                    </a:gs>
                  </a:gsLst>
                  <a:lin ang="5400000" scaled="0"/>
                </a:gradFill>
                <a:ea typeface="Segoe UI" pitchFamily="34" charset="0"/>
                <a:cs typeface="Segoe UI" pitchFamily="34" charset="0"/>
              </a:rPr>
              <a:t>1,500 users under the 5 second threshold</a:t>
            </a: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897454116"/>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Issues Revealed</a:t>
            </a:r>
            <a:endParaRPr lang="en-US" dirty="0"/>
          </a:p>
        </p:txBody>
      </p:sp>
      <p:sp>
        <p:nvSpPr>
          <p:cNvPr id="3" name="Text Placeholder 2"/>
          <p:cNvSpPr>
            <a:spLocks noGrp="1"/>
          </p:cNvSpPr>
          <p:nvPr>
            <p:ph type="body" sz="quarter" idx="10"/>
          </p:nvPr>
        </p:nvSpPr>
        <p:spPr>
          <a:xfrm>
            <a:off x="274638" y="1212850"/>
            <a:ext cx="11887200" cy="738664"/>
          </a:xfrm>
        </p:spPr>
        <p:txBody>
          <a:bodyPr/>
          <a:lstStyle/>
          <a:p>
            <a:endParaRPr lang="en-US" dirty="0"/>
          </a:p>
        </p:txBody>
      </p:sp>
      <p:sp>
        <p:nvSpPr>
          <p:cNvPr id="4" name="Rectangle 3"/>
          <p:cNvSpPr/>
          <p:nvPr/>
        </p:nvSpPr>
        <p:spPr bwMode="auto">
          <a:xfrm>
            <a:off x="4008437" y="2811463"/>
            <a:ext cx="3657600" cy="1143001"/>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r>
              <a:rPr lang="en-US" sz="2800" b="1" dirty="0">
                <a:solidFill>
                  <a:srgbClr val="FFFFFF"/>
                </a:solidFill>
              </a:rPr>
              <a:t>HOST CPU Contention</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274638" y="2811462"/>
            <a:ext cx="3657600" cy="1143001"/>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r>
              <a:rPr lang="en-US" sz="2800" b="1" dirty="0">
                <a:solidFill>
                  <a:srgbClr val="FFFFFF"/>
                </a:solidFill>
              </a:rPr>
              <a:t>NUMA Boundaries</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7742238" y="2811463"/>
            <a:ext cx="3657600" cy="1143001"/>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r>
              <a:rPr lang="en-US" sz="2800" b="1" dirty="0">
                <a:solidFill>
                  <a:srgbClr val="FFFFFF"/>
                </a:solidFill>
              </a:rPr>
              <a:t>Clock Synchronization</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274638" y="4119022"/>
            <a:ext cx="3657600" cy="1143001"/>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r>
              <a:rPr lang="en-US" sz="2800" b="1" dirty="0">
                <a:solidFill>
                  <a:srgbClr val="FFFFFF"/>
                </a:solidFill>
              </a:rPr>
              <a:t>Load Balancer Configuration</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4008437" y="4119022"/>
            <a:ext cx="3657600" cy="1143001"/>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r>
              <a:rPr lang="en-US" sz="2800" b="1" dirty="0">
                <a:gradFill>
                  <a:gsLst>
                    <a:gs pos="0">
                      <a:srgbClr val="FFFFFF"/>
                    </a:gs>
                    <a:gs pos="100000">
                      <a:srgbClr val="FFFFFF"/>
                    </a:gs>
                  </a:gsLst>
                  <a:lin ang="5400000" scaled="0"/>
                </a:gradFill>
                <a:ea typeface="Segoe UI" pitchFamily="34" charset="0"/>
                <a:cs typeface="Segoe UI" pitchFamily="34" charset="0"/>
              </a:rPr>
              <a:t>IOPS under estimated</a:t>
            </a:r>
          </a:p>
        </p:txBody>
      </p:sp>
      <p:sp>
        <p:nvSpPr>
          <p:cNvPr id="9" name="Rectangle 8"/>
          <p:cNvSpPr/>
          <p:nvPr/>
        </p:nvSpPr>
        <p:spPr bwMode="auto">
          <a:xfrm>
            <a:off x="7742238" y="4106863"/>
            <a:ext cx="3657600" cy="1143001"/>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r>
              <a:rPr lang="en-US" sz="2800" b="1" dirty="0">
                <a:gradFill>
                  <a:gsLst>
                    <a:gs pos="0">
                      <a:srgbClr val="FFFFFF"/>
                    </a:gs>
                    <a:gs pos="100000">
                      <a:srgbClr val="FFFFFF"/>
                    </a:gs>
                  </a:gsLst>
                  <a:lin ang="5400000" scaled="0"/>
                </a:gradFill>
                <a:ea typeface="Segoe UI" pitchFamily="34" charset="0"/>
                <a:cs typeface="Segoe UI" pitchFamily="34" charset="0"/>
              </a:rPr>
              <a:t>Memory Ballooning</a:t>
            </a:r>
          </a:p>
        </p:txBody>
      </p:sp>
      <p:sp>
        <p:nvSpPr>
          <p:cNvPr id="10" name="Rectangle 9"/>
          <p:cNvSpPr/>
          <p:nvPr/>
        </p:nvSpPr>
        <p:spPr bwMode="auto">
          <a:xfrm>
            <a:off x="4008437" y="2798902"/>
            <a:ext cx="3657600" cy="1143001"/>
          </a:xfrm>
          <a:prstGeom prst="rect">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r>
              <a:rPr lang="en-US" sz="2800" b="1" dirty="0">
                <a:solidFill>
                  <a:srgbClr val="FFFFFF"/>
                </a:solidFill>
              </a:rPr>
              <a:t>Non Optimized JavaScript</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274638" y="2798901"/>
            <a:ext cx="3657600" cy="1143001"/>
          </a:xfrm>
          <a:prstGeom prst="rect">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r>
              <a:rPr lang="en-US" sz="2800" b="1" dirty="0">
                <a:solidFill>
                  <a:srgbClr val="FFFFFF"/>
                </a:solidFill>
              </a:rPr>
              <a:t>Stored Procedures</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7742238" y="2798902"/>
            <a:ext cx="3657600" cy="1143001"/>
          </a:xfrm>
          <a:prstGeom prst="rect">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r>
              <a:rPr lang="en-US" sz="2800" b="1" dirty="0">
                <a:solidFill>
                  <a:srgbClr val="FFFFFF"/>
                </a:solidFill>
              </a:rPr>
              <a:t>Clock Synchronization</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274638" y="4106461"/>
            <a:ext cx="3657600" cy="1143001"/>
          </a:xfrm>
          <a:prstGeom prst="rect">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r>
              <a:rPr lang="en-US" sz="2800" b="1" dirty="0">
                <a:solidFill>
                  <a:srgbClr val="FFFFFF"/>
                </a:solidFill>
              </a:rPr>
              <a:t>Lack of Caching</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13"/>
          <p:cNvSpPr/>
          <p:nvPr/>
        </p:nvSpPr>
        <p:spPr bwMode="auto">
          <a:xfrm>
            <a:off x="4008437" y="4106461"/>
            <a:ext cx="3657600" cy="1143001"/>
          </a:xfrm>
          <a:prstGeom prst="rect">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r>
              <a:rPr lang="en-US" sz="2800" b="1" dirty="0">
                <a:gradFill>
                  <a:gsLst>
                    <a:gs pos="0">
                      <a:srgbClr val="FFFFFF"/>
                    </a:gs>
                    <a:gs pos="100000">
                      <a:srgbClr val="FFFFFF"/>
                    </a:gs>
                  </a:gsLst>
                  <a:lin ang="5400000" scaled="0"/>
                </a:gradFill>
                <a:ea typeface="Segoe UI" pitchFamily="34" charset="0"/>
                <a:cs typeface="Segoe UI" pitchFamily="34" charset="0"/>
              </a:rPr>
              <a:t>Lock Contention within SQL</a:t>
            </a:r>
          </a:p>
        </p:txBody>
      </p:sp>
      <p:sp>
        <p:nvSpPr>
          <p:cNvPr id="15" name="Rectangle 14"/>
          <p:cNvSpPr/>
          <p:nvPr/>
        </p:nvSpPr>
        <p:spPr bwMode="auto">
          <a:xfrm>
            <a:off x="7742238" y="4094302"/>
            <a:ext cx="3657600" cy="1143001"/>
          </a:xfrm>
          <a:prstGeom prst="rect">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r>
              <a:rPr lang="en-US" sz="2800" b="1" dirty="0">
                <a:gradFill>
                  <a:gsLst>
                    <a:gs pos="0">
                      <a:srgbClr val="FFFFFF"/>
                    </a:gs>
                    <a:gs pos="100000">
                      <a:srgbClr val="FFFFFF"/>
                    </a:gs>
                  </a:gsLst>
                  <a:lin ang="5400000" scaled="0"/>
                </a:gradFill>
                <a:ea typeface="Segoe UI" pitchFamily="34" charset="0"/>
                <a:cs typeface="Segoe UI" pitchFamily="34" charset="0"/>
              </a:rPr>
              <a:t>SQL Configuration</a:t>
            </a:r>
          </a:p>
        </p:txBody>
      </p:sp>
      <p:sp>
        <p:nvSpPr>
          <p:cNvPr id="16" name="Rectangle 15"/>
          <p:cNvSpPr/>
          <p:nvPr/>
        </p:nvSpPr>
        <p:spPr bwMode="auto">
          <a:xfrm>
            <a:off x="272109" y="5402263"/>
            <a:ext cx="3657600" cy="1143001"/>
          </a:xfrm>
          <a:prstGeom prst="rect">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r>
              <a:rPr lang="en-US" sz="2800" b="1" dirty="0">
                <a:solidFill>
                  <a:srgbClr val="FFFFFF"/>
                </a:solidFill>
              </a:rPr>
              <a:t>DB Dynamic expansion</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707173763"/>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0" y="319088"/>
            <a:ext cx="11039475" cy="747712"/>
          </a:xfrm>
        </p:spPr>
        <p:txBody>
          <a:bodyPr/>
          <a:lstStyle/>
          <a:p>
            <a:r>
              <a:rPr lang="en-US" dirty="0" smtClean="0"/>
              <a:t>HP </a:t>
            </a:r>
            <a:r>
              <a:rPr lang="en-US" dirty="0" err="1" smtClean="0"/>
              <a:t>LoadRunner</a:t>
            </a:r>
            <a:endParaRPr lang="en-US" dirty="0"/>
          </a:p>
        </p:txBody>
      </p:sp>
      <p:sp>
        <p:nvSpPr>
          <p:cNvPr id="4" name="Content Placeholder 3"/>
          <p:cNvSpPr>
            <a:spLocks noGrp="1"/>
          </p:cNvSpPr>
          <p:nvPr>
            <p:ph sz="quarter" idx="4294967295"/>
          </p:nvPr>
        </p:nvSpPr>
        <p:spPr>
          <a:xfrm>
            <a:off x="0" y="1338264"/>
            <a:ext cx="5481638" cy="5364021"/>
          </a:xfrm>
        </p:spPr>
        <p:txBody>
          <a:bodyPr/>
          <a:lstStyle/>
          <a:p>
            <a:pPr marL="388582" indent="-388582"/>
            <a:r>
              <a:rPr lang="en-US" sz="2200" dirty="0">
                <a:solidFill>
                  <a:schemeClr val="tx1"/>
                </a:solidFill>
              </a:rPr>
              <a:t>Test a broad range of applications, including the latest RIAs, Web 2.0 technologies, mobile applications, ERP/CRM applications, as well as legacy technologies</a:t>
            </a:r>
          </a:p>
          <a:p>
            <a:pPr marL="388582" indent="-388582"/>
            <a:r>
              <a:rPr lang="en-US" sz="2200" dirty="0">
                <a:solidFill>
                  <a:schemeClr val="tx1"/>
                </a:solidFill>
              </a:rPr>
              <a:t>Support testing on traditional platforms, as well as new platforms such as cloud, hybrid environments, and mobile</a:t>
            </a:r>
          </a:p>
          <a:p>
            <a:pPr marL="388582" indent="-388582"/>
            <a:r>
              <a:rPr lang="en-US" sz="2200" dirty="0">
                <a:solidFill>
                  <a:schemeClr val="tx1"/>
                </a:solidFill>
              </a:rPr>
              <a:t>Identify and reduce performance bottlenecks before deployment to avoid performance issues in production</a:t>
            </a:r>
          </a:p>
          <a:p>
            <a:pPr marL="388582" indent="-388582"/>
            <a:r>
              <a:rPr lang="en-US" sz="2200" dirty="0">
                <a:solidFill>
                  <a:schemeClr val="tx1"/>
                </a:solidFill>
              </a:rPr>
              <a:t>Obtain an accurate picture of end-to-end system performance before going live, and verify that new or upgraded applications meet specified performance requirements</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07820" y="2046220"/>
            <a:ext cx="5385127" cy="3384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94698281"/>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Lessons Learned</a:t>
            </a:r>
            <a:endParaRPr lang="en-US" dirty="0"/>
          </a:p>
        </p:txBody>
      </p:sp>
    </p:spTree>
    <p:extLst>
      <p:ext uri="{BB962C8B-B14F-4D97-AF65-F5344CB8AC3E}">
        <p14:creationId xmlns:p14="http://schemas.microsoft.com/office/powerpoint/2010/main" val="13492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1" dirty="0" smtClean="0"/>
              <a:t>Virtual Environments</a:t>
            </a:r>
            <a:endParaRPr lang="en-US" b="1" dirty="0"/>
          </a:p>
        </p:txBody>
      </p:sp>
      <p:sp>
        <p:nvSpPr>
          <p:cNvPr id="5" name="Rectangle 4"/>
          <p:cNvSpPr/>
          <p:nvPr/>
        </p:nvSpPr>
        <p:spPr bwMode="auto">
          <a:xfrm>
            <a:off x="7666038" y="2125661"/>
            <a:ext cx="3657600" cy="1828802"/>
          </a:xfrm>
          <a:prstGeom prst="rect">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r>
              <a:rPr lang="en-US" sz="2800" b="1">
                <a:solidFill>
                  <a:srgbClr val="FFFFFF"/>
                </a:solidFill>
              </a:rPr>
              <a:t>Mix roles on Hosts</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3975764" y="2125663"/>
            <a:ext cx="3614074" cy="1828801"/>
          </a:xfrm>
          <a:prstGeom prst="rect">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r>
              <a:rPr lang="en-US" sz="2800" b="1" dirty="0">
                <a:solidFill>
                  <a:srgbClr val="FFFFFF"/>
                </a:solidFill>
              </a:rPr>
              <a:t>VHD should not be stored on host storage</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257036" y="2125664"/>
            <a:ext cx="3657600" cy="1828800"/>
          </a:xfrm>
          <a:prstGeom prst="rect">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r>
              <a:rPr lang="en-US" sz="2800" b="1" dirty="0"/>
              <a:t>Host memory ballooning</a:t>
            </a:r>
          </a:p>
        </p:txBody>
      </p:sp>
      <p:sp>
        <p:nvSpPr>
          <p:cNvPr id="8" name="Rectangle 7"/>
          <p:cNvSpPr/>
          <p:nvPr/>
        </p:nvSpPr>
        <p:spPr bwMode="auto">
          <a:xfrm>
            <a:off x="7666038" y="4863437"/>
            <a:ext cx="3657600" cy="1834226"/>
          </a:xfrm>
          <a:prstGeom prst="rect">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r>
              <a:rPr lang="en-US" sz="2800" b="1" dirty="0"/>
              <a:t>Over Commitment</a:t>
            </a:r>
          </a:p>
          <a:p>
            <a:endParaRPr lang="en-US" sz="2800" b="1" dirty="0"/>
          </a:p>
        </p:txBody>
      </p:sp>
      <p:sp>
        <p:nvSpPr>
          <p:cNvPr id="9" name="Rectangle 8"/>
          <p:cNvSpPr/>
          <p:nvPr/>
        </p:nvSpPr>
        <p:spPr bwMode="auto">
          <a:xfrm>
            <a:off x="3975764" y="4876835"/>
            <a:ext cx="3614074" cy="1820829"/>
          </a:xfrm>
          <a:prstGeom prst="rect">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r>
              <a:rPr lang="en-US" sz="2800" b="1" dirty="0"/>
              <a:t>Clock Synchronization with the Host is not always best</a:t>
            </a:r>
          </a:p>
        </p:txBody>
      </p:sp>
      <p:sp>
        <p:nvSpPr>
          <p:cNvPr id="10" name="Rectangle 9"/>
          <p:cNvSpPr/>
          <p:nvPr/>
        </p:nvSpPr>
        <p:spPr bwMode="auto">
          <a:xfrm>
            <a:off x="274638" y="4876835"/>
            <a:ext cx="3657600" cy="1820829"/>
          </a:xfrm>
          <a:prstGeom prst="rect">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r>
              <a:rPr lang="en-US" sz="2800" b="1" dirty="0"/>
              <a:t>NUMA Boundaries need to be understood</a:t>
            </a:r>
          </a:p>
        </p:txBody>
      </p:sp>
    </p:spTree>
    <p:extLst>
      <p:ext uri="{BB962C8B-B14F-4D97-AF65-F5344CB8AC3E}">
        <p14:creationId xmlns:p14="http://schemas.microsoft.com/office/powerpoint/2010/main" val="1319559832"/>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1" dirty="0" smtClean="0"/>
              <a:t>All Environments</a:t>
            </a:r>
            <a:endParaRPr lang="en-US" b="1" dirty="0"/>
          </a:p>
        </p:txBody>
      </p:sp>
      <p:sp>
        <p:nvSpPr>
          <p:cNvPr id="5" name="Rectangle 4"/>
          <p:cNvSpPr/>
          <p:nvPr/>
        </p:nvSpPr>
        <p:spPr bwMode="auto">
          <a:xfrm>
            <a:off x="7666038" y="2125661"/>
            <a:ext cx="3657600" cy="1828802"/>
          </a:xfrm>
          <a:prstGeom prst="rect">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r>
              <a:rPr lang="en-US" sz="2800" b="1" dirty="0">
                <a:solidFill>
                  <a:srgbClr val="FFFFFF"/>
                </a:solidFill>
              </a:rPr>
              <a:t>Custom UI needs to be well controlled and managed</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3975764" y="2125663"/>
            <a:ext cx="3614074" cy="1828801"/>
          </a:xfrm>
          <a:prstGeom prst="rect">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r>
              <a:rPr lang="en-US" sz="2800" b="1" dirty="0">
                <a:solidFill>
                  <a:srgbClr val="FFFFFF"/>
                </a:solidFill>
              </a:rPr>
              <a:t>Monitoring, Monitoring, Monitoring </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257036" y="2125664"/>
            <a:ext cx="3657600" cy="1828800"/>
          </a:xfrm>
          <a:prstGeom prst="rect">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r>
              <a:rPr lang="en-US" sz="2800" b="1" dirty="0"/>
              <a:t>Cache should not be overlooked at all levels</a:t>
            </a:r>
          </a:p>
        </p:txBody>
      </p:sp>
      <p:sp>
        <p:nvSpPr>
          <p:cNvPr id="8" name="Rectangle 7"/>
          <p:cNvSpPr/>
          <p:nvPr/>
        </p:nvSpPr>
        <p:spPr bwMode="auto">
          <a:xfrm>
            <a:off x="7666038" y="4863437"/>
            <a:ext cx="3657600" cy="1834226"/>
          </a:xfrm>
          <a:prstGeom prst="rect">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r>
              <a:rPr lang="en-US" sz="2800" b="1" dirty="0"/>
              <a:t>SQL Tuning</a:t>
            </a:r>
          </a:p>
        </p:txBody>
      </p:sp>
      <p:sp>
        <p:nvSpPr>
          <p:cNvPr id="9" name="Rectangle 8"/>
          <p:cNvSpPr/>
          <p:nvPr/>
        </p:nvSpPr>
        <p:spPr bwMode="auto">
          <a:xfrm>
            <a:off x="3975764" y="4876835"/>
            <a:ext cx="3614074" cy="1820829"/>
          </a:xfrm>
          <a:prstGeom prst="rect">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r>
              <a:rPr lang="en-US" sz="2800" b="1" dirty="0"/>
              <a:t>Location of Servers</a:t>
            </a:r>
          </a:p>
        </p:txBody>
      </p:sp>
      <p:sp>
        <p:nvSpPr>
          <p:cNvPr id="10" name="Rectangle 9"/>
          <p:cNvSpPr/>
          <p:nvPr/>
        </p:nvSpPr>
        <p:spPr bwMode="auto">
          <a:xfrm>
            <a:off x="274638" y="4876835"/>
            <a:ext cx="3657600" cy="1820829"/>
          </a:xfrm>
          <a:prstGeom prst="rect">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r>
              <a:rPr lang="en-US" sz="2800" b="1" dirty="0"/>
              <a:t>Pre-release performance testing</a:t>
            </a:r>
          </a:p>
        </p:txBody>
      </p:sp>
    </p:spTree>
    <p:extLst>
      <p:ext uri="{BB962C8B-B14F-4D97-AF65-F5344CB8AC3E}">
        <p14:creationId xmlns:p14="http://schemas.microsoft.com/office/powerpoint/2010/main" val="1585058394"/>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Title 5"/>
          <p:cNvSpPr>
            <a:spLocks noGrp="1"/>
          </p:cNvSpPr>
          <p:nvPr>
            <p:ph type="title"/>
          </p:nvPr>
        </p:nvSpPr>
        <p:spPr/>
        <p:txBody>
          <a:bodyPr/>
          <a:lstStyle/>
          <a:p>
            <a:r>
              <a:rPr lang="en-GB" dirty="0" smtClean="0"/>
              <a:t>Don’t Forget to Get Your Card Stamped!</a:t>
            </a:r>
            <a:endParaRPr lang="en-US" dirty="0" smtClean="0"/>
          </a:p>
        </p:txBody>
      </p:sp>
      <p:grpSp>
        <p:nvGrpSpPr>
          <p:cNvPr id="25" name="Group 24"/>
          <p:cNvGrpSpPr/>
          <p:nvPr/>
        </p:nvGrpSpPr>
        <p:grpSpPr>
          <a:xfrm>
            <a:off x="348520" y="1006622"/>
            <a:ext cx="4685292" cy="5046879"/>
            <a:chOff x="272805" y="1557344"/>
            <a:chExt cx="2659080" cy="2164710"/>
          </a:xfrm>
        </p:grpSpPr>
        <p:sp>
          <p:nvSpPr>
            <p:cNvPr id="26" name="Pentagon 25"/>
            <p:cNvSpPr/>
            <p:nvPr/>
          </p:nvSpPr>
          <p:spPr>
            <a:xfrm>
              <a:off x="272805" y="1557344"/>
              <a:ext cx="2560320" cy="194715"/>
            </a:xfrm>
            <a:prstGeom prst="homePlate">
              <a:avLst>
                <a:gd name="adj" fmla="val 33048"/>
              </a:avLst>
            </a:prstGeom>
            <a:solidFill>
              <a:srgbClr val="87898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defTabSz="621651">
                <a:spcAft>
                  <a:spcPts val="544"/>
                </a:spcAft>
                <a:defRPr/>
              </a:pPr>
              <a:r>
                <a:rPr lang="en-GB" b="1" dirty="0">
                  <a:solidFill>
                    <a:prstClr val="white"/>
                  </a:solidFill>
                  <a:cs typeface="Arial"/>
                </a:rPr>
                <a:t>Attend </a:t>
              </a:r>
              <a:r>
                <a:rPr lang="en-GB" b="1" dirty="0" smtClean="0">
                  <a:solidFill>
                    <a:prstClr val="white"/>
                  </a:solidFill>
                  <a:cs typeface="Arial"/>
                </a:rPr>
                <a:t>these </a:t>
              </a:r>
              <a:r>
                <a:rPr lang="en-GB" b="1" dirty="0">
                  <a:solidFill>
                    <a:prstClr val="white"/>
                  </a:solidFill>
                  <a:cs typeface="Arial"/>
                </a:rPr>
                <a:t>sessions</a:t>
              </a:r>
            </a:p>
          </p:txBody>
        </p:sp>
        <p:sp>
          <p:nvSpPr>
            <p:cNvPr id="27" name="TextBox 4"/>
            <p:cNvSpPr txBox="1">
              <a:spLocks noChangeArrowheads="1"/>
            </p:cNvSpPr>
            <p:nvPr/>
          </p:nvSpPr>
          <p:spPr bwMode="auto">
            <a:xfrm>
              <a:off x="328822" y="1803438"/>
              <a:ext cx="2603063" cy="1918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marL="173038" indent="-173038"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marL="0" indent="0" defTabSz="621651"/>
              <a:r>
                <a:rPr lang="en-US" sz="1500" b="1" dirty="0">
                  <a:solidFill>
                    <a:prstClr val="black"/>
                  </a:solidFill>
                </a:rPr>
                <a:t>Monday, Nov12		2:25 – 2:40 pm</a:t>
              </a:r>
            </a:p>
            <a:p>
              <a:pPr marL="0" indent="0" defTabSz="621651"/>
              <a:r>
                <a:rPr lang="en-US" sz="1500" b="1" dirty="0">
                  <a:solidFill>
                    <a:prstClr val="black"/>
                  </a:solidFill>
                </a:rPr>
                <a:t>Expo Hall Partner Theater</a:t>
              </a:r>
            </a:p>
            <a:p>
              <a:pPr marL="0" indent="0" defTabSz="621651"/>
              <a:r>
                <a:rPr lang="en-US" sz="1500" dirty="0">
                  <a:solidFill>
                    <a:prstClr val="black"/>
                  </a:solidFill>
                </a:rPr>
                <a:t>A framework for Microsoft SharePoint operations using HP Enterprise Cloud Services</a:t>
              </a:r>
            </a:p>
            <a:p>
              <a:pPr marL="0" indent="0" defTabSz="621651"/>
              <a:endParaRPr lang="en-US" sz="1500" dirty="0">
                <a:solidFill>
                  <a:prstClr val="black"/>
                </a:solidFill>
              </a:endParaRPr>
            </a:p>
            <a:p>
              <a:pPr defTabSz="621651"/>
              <a:r>
                <a:rPr lang="en-US" sz="1500" b="1" dirty="0">
                  <a:solidFill>
                    <a:prstClr val="black"/>
                  </a:solidFill>
                </a:rPr>
                <a:t>Tuesday, Nov13		2:15 – 2:30 pm</a:t>
              </a:r>
            </a:p>
            <a:p>
              <a:pPr defTabSz="621651"/>
              <a:r>
                <a:rPr lang="en-US" sz="1500" b="1" dirty="0">
                  <a:solidFill>
                    <a:prstClr val="black"/>
                  </a:solidFill>
                </a:rPr>
                <a:t>Expo Hall Partner Theater</a:t>
              </a:r>
              <a:endParaRPr lang="en-US" sz="1500" dirty="0">
                <a:solidFill>
                  <a:prstClr val="black"/>
                </a:solidFill>
              </a:endParaRPr>
            </a:p>
            <a:p>
              <a:pPr marL="0" indent="0" defTabSz="621651"/>
              <a:r>
                <a:rPr lang="en-US" sz="1500" dirty="0">
                  <a:solidFill>
                    <a:prstClr val="black"/>
                  </a:solidFill>
                </a:rPr>
                <a:t>An introduction to HP Private Cloud SharePoint Services</a:t>
              </a:r>
            </a:p>
            <a:p>
              <a:pPr defTabSz="621651"/>
              <a:endParaRPr lang="en-US" sz="1500" b="1" dirty="0">
                <a:solidFill>
                  <a:prstClr val="black"/>
                </a:solidFill>
              </a:endParaRPr>
            </a:p>
            <a:p>
              <a:pPr defTabSz="621651"/>
              <a:r>
                <a:rPr lang="en-US" sz="1500" b="1" dirty="0">
                  <a:solidFill>
                    <a:prstClr val="black"/>
                  </a:solidFill>
                </a:rPr>
                <a:t>Tuesday, Nov13		3:15 - 4:30 pm</a:t>
              </a:r>
            </a:p>
            <a:p>
              <a:pPr defTabSz="621651"/>
              <a:r>
                <a:rPr lang="en-US" sz="1500" b="1" dirty="0">
                  <a:solidFill>
                    <a:prstClr val="black"/>
                  </a:solidFill>
                </a:rPr>
                <a:t>Islander Ballroom CH</a:t>
              </a:r>
              <a:endParaRPr lang="en-US" sz="1500" dirty="0">
                <a:solidFill>
                  <a:prstClr val="black"/>
                </a:solidFill>
              </a:endParaRPr>
            </a:p>
            <a:p>
              <a:pPr marL="0" indent="0" defTabSz="621651"/>
              <a:r>
                <a:rPr lang="en-US" sz="1500" dirty="0">
                  <a:solidFill>
                    <a:prstClr val="black"/>
                  </a:solidFill>
                </a:rPr>
                <a:t>Performance testing results of SharePoint 2010 and Microsoft SQL 2012 with HP Gen8</a:t>
              </a:r>
            </a:p>
            <a:p>
              <a:pPr marL="0" indent="0" defTabSz="621651"/>
              <a:endParaRPr lang="en-US" sz="1500" dirty="0">
                <a:solidFill>
                  <a:prstClr val="black"/>
                </a:solidFill>
              </a:endParaRPr>
            </a:p>
            <a:p>
              <a:pPr defTabSz="621651"/>
              <a:r>
                <a:rPr lang="en-US" sz="1500" b="1" dirty="0">
                  <a:solidFill>
                    <a:prstClr val="black"/>
                  </a:solidFill>
                </a:rPr>
                <a:t>Wednesday, Nov14		11:45 am-1:45 pm</a:t>
              </a:r>
            </a:p>
            <a:p>
              <a:pPr defTabSz="621651"/>
              <a:r>
                <a:rPr lang="en-US" sz="1500" b="1" dirty="0">
                  <a:solidFill>
                    <a:prstClr val="black"/>
                  </a:solidFill>
                </a:rPr>
                <a:t>Mariners AB</a:t>
              </a:r>
            </a:p>
            <a:p>
              <a:pPr marL="0" indent="0" defTabSz="621651"/>
              <a:r>
                <a:rPr lang="en-US" sz="1500" dirty="0">
                  <a:solidFill>
                    <a:prstClr val="black"/>
                  </a:solidFill>
                </a:rPr>
                <a:t>Overcome the top 5 challenges with supporting and optimizing your SharePoint investment</a:t>
              </a:r>
            </a:p>
          </p:txBody>
        </p:sp>
      </p:grpSp>
      <p:grpSp>
        <p:nvGrpSpPr>
          <p:cNvPr id="31" name="Group 30"/>
          <p:cNvGrpSpPr/>
          <p:nvPr/>
        </p:nvGrpSpPr>
        <p:grpSpPr>
          <a:xfrm>
            <a:off x="7984936" y="2253794"/>
            <a:ext cx="3482213" cy="2066431"/>
            <a:chOff x="5761956" y="1608139"/>
            <a:chExt cx="2560320" cy="1519573"/>
          </a:xfrm>
        </p:grpSpPr>
        <p:sp>
          <p:nvSpPr>
            <p:cNvPr id="32" name="Pentagon 31"/>
            <p:cNvSpPr/>
            <p:nvPr/>
          </p:nvSpPr>
          <p:spPr>
            <a:xfrm>
              <a:off x="5761956" y="1608139"/>
              <a:ext cx="2560320" cy="376238"/>
            </a:xfrm>
            <a:prstGeom prst="homePlate">
              <a:avLst>
                <a:gd name="adj" fmla="val 33048"/>
              </a:avLst>
            </a:prstGeom>
            <a:solidFill>
              <a:srgbClr val="87898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defTabSz="621651">
                <a:spcAft>
                  <a:spcPts val="544"/>
                </a:spcAft>
                <a:defRPr/>
              </a:pPr>
              <a:r>
                <a:rPr lang="en-GB" sz="1600" b="1" dirty="0">
                  <a:solidFill>
                    <a:prstClr val="white"/>
                  </a:solidFill>
                  <a:cs typeface="Arial"/>
                </a:rPr>
                <a:t>After the event</a:t>
              </a:r>
            </a:p>
          </p:txBody>
        </p:sp>
        <p:sp>
          <p:nvSpPr>
            <p:cNvPr id="33" name="TextBox 43"/>
            <p:cNvSpPr txBox="1">
              <a:spLocks noChangeArrowheads="1"/>
            </p:cNvSpPr>
            <p:nvPr/>
          </p:nvSpPr>
          <p:spPr bwMode="auto">
            <a:xfrm>
              <a:off x="5761956" y="2108202"/>
              <a:ext cx="2551176" cy="1019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defPPr>
                <a:defRPr lang="en-US"/>
              </a:defPPr>
              <a:lvl1pPr marL="173038" indent="-173038">
                <a:spcBef>
                  <a:spcPts val="1200"/>
                </a:spcBef>
                <a:spcAft>
                  <a:spcPts val="400"/>
                </a:spcAft>
                <a:buFont typeface="Arial" pitchFamily="34" charset="0"/>
                <a:buChar char="•"/>
                <a:defRPr sz="1600">
                  <a:latin typeface="HP Simplified"/>
                  <a:cs typeface="HP Simplified"/>
                </a:defRPr>
              </a:lvl1pPr>
              <a:lvl2pPr marL="742950" indent="-285750" eaLnBrk="0" hangingPunct="0">
                <a:defRPr>
                  <a:latin typeface="Arial" pitchFamily="34" charset="0"/>
                </a:defRPr>
              </a:lvl2pPr>
              <a:lvl3pPr marL="1143000" indent="-228600" eaLnBrk="0" hangingPunct="0">
                <a:defRPr>
                  <a:latin typeface="Arial" pitchFamily="34" charset="0"/>
                </a:defRPr>
              </a:lvl3pPr>
              <a:lvl4pPr marL="1600200" indent="-228600" eaLnBrk="0" hangingPunct="0">
                <a:defRPr>
                  <a:latin typeface="Arial" pitchFamily="34" charset="0"/>
                </a:defRPr>
              </a:lvl4pPr>
              <a:lvl5pPr marL="2057400" indent="-228600" eaLnBrk="0" hangingPunct="0">
                <a:defRPr>
                  <a:latin typeface="Arial" pitchFamily="34" charset="0"/>
                </a:defRPr>
              </a:lvl5pPr>
              <a:lvl6pPr marL="2514600" indent="-228600" eaLnBrk="0" fontAlgn="base" hangingPunct="0">
                <a:spcBef>
                  <a:spcPct val="0"/>
                </a:spcBef>
                <a:spcAft>
                  <a:spcPct val="0"/>
                </a:spcAft>
                <a:defRPr>
                  <a:latin typeface="Arial" pitchFamily="34" charset="0"/>
                </a:defRPr>
              </a:lvl6pPr>
              <a:lvl7pPr marL="2971800" indent="-228600" eaLnBrk="0" fontAlgn="base" hangingPunct="0">
                <a:spcBef>
                  <a:spcPct val="0"/>
                </a:spcBef>
                <a:spcAft>
                  <a:spcPct val="0"/>
                </a:spcAft>
                <a:defRPr>
                  <a:latin typeface="Arial" pitchFamily="34" charset="0"/>
                </a:defRPr>
              </a:lvl7pPr>
              <a:lvl8pPr marL="3429000" indent="-228600" eaLnBrk="0" fontAlgn="base" hangingPunct="0">
                <a:spcBef>
                  <a:spcPct val="0"/>
                </a:spcBef>
                <a:spcAft>
                  <a:spcPct val="0"/>
                </a:spcAft>
                <a:defRPr>
                  <a:latin typeface="Arial" pitchFamily="34" charset="0"/>
                </a:defRPr>
              </a:lvl8pPr>
              <a:lvl9pPr marL="3886200" indent="-228600" eaLnBrk="0" fontAlgn="base" hangingPunct="0">
                <a:spcBef>
                  <a:spcPct val="0"/>
                </a:spcBef>
                <a:spcAft>
                  <a:spcPct val="0"/>
                </a:spcAft>
                <a:defRPr>
                  <a:latin typeface="Arial" pitchFamily="34" charset="0"/>
                </a:defRPr>
              </a:lvl9pPr>
            </a:lstStyle>
            <a:p>
              <a:pPr defTabSz="621651">
                <a:spcBef>
                  <a:spcPts val="0"/>
                </a:spcBef>
                <a:spcAft>
                  <a:spcPts val="816"/>
                </a:spcAft>
              </a:pPr>
              <a:r>
                <a:rPr lang="en-US" sz="1500" dirty="0">
                  <a:solidFill>
                    <a:prstClr val="black"/>
                  </a:solidFill>
                  <a:cs typeface="Arial"/>
                </a:rPr>
                <a:t>Contact your sales rep</a:t>
              </a:r>
            </a:p>
            <a:p>
              <a:pPr defTabSz="621651">
                <a:spcBef>
                  <a:spcPts val="0"/>
                </a:spcBef>
                <a:spcAft>
                  <a:spcPts val="816"/>
                </a:spcAft>
              </a:pPr>
              <a:r>
                <a:rPr lang="en-US" sz="1500" dirty="0">
                  <a:solidFill>
                    <a:prstClr val="black"/>
                  </a:solidFill>
                  <a:cs typeface="Arial"/>
                </a:rPr>
                <a:t>Visit the website / Facebook /Twitter at: &lt;insert URL here&gt;</a:t>
              </a:r>
            </a:p>
            <a:p>
              <a:pPr defTabSz="621651">
                <a:spcBef>
                  <a:spcPts val="0"/>
                </a:spcBef>
                <a:spcAft>
                  <a:spcPts val="816"/>
                </a:spcAft>
              </a:pPr>
              <a:r>
                <a:rPr lang="en-US" sz="1500" dirty="0">
                  <a:solidFill>
                    <a:prstClr val="black"/>
                  </a:solidFill>
                  <a:cs typeface="Arial"/>
                </a:rPr>
                <a:t>Download the whitepaper at: </a:t>
              </a:r>
              <a:br>
                <a:rPr lang="en-US" sz="1500" dirty="0">
                  <a:solidFill>
                    <a:prstClr val="black"/>
                  </a:solidFill>
                  <a:cs typeface="Arial"/>
                </a:rPr>
              </a:br>
              <a:r>
                <a:rPr lang="en-US" sz="1500" dirty="0">
                  <a:solidFill>
                    <a:prstClr val="black"/>
                  </a:solidFill>
                  <a:cs typeface="Arial"/>
                </a:rPr>
                <a:t>&lt;insert URL here&gt;</a:t>
              </a:r>
            </a:p>
          </p:txBody>
        </p:sp>
      </p:grpSp>
      <p:sp>
        <p:nvSpPr>
          <p:cNvPr id="35" name="Pentagon 34"/>
          <p:cNvSpPr/>
          <p:nvPr/>
        </p:nvSpPr>
        <p:spPr>
          <a:xfrm>
            <a:off x="289303" y="6019977"/>
            <a:ext cx="12068212" cy="836330"/>
          </a:xfrm>
          <a:prstGeom prst="homePlate">
            <a:avLst>
              <a:gd name="adj" fmla="val 33048"/>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24330" tIns="62165" rIns="124330" bIns="62165" anchor="ctr"/>
          <a:lstStyle/>
          <a:p>
            <a:pPr algn="ctr" defTabSz="621651">
              <a:defRPr/>
            </a:pPr>
            <a:r>
              <a:rPr lang="en-GB" sz="2700" b="1" dirty="0">
                <a:solidFill>
                  <a:prstClr val="white"/>
                </a:solidFill>
                <a:cs typeface="Arial"/>
              </a:rPr>
              <a:t>GOT QUESTIONS? WE’VE GOT ANSWERS! </a:t>
            </a:r>
          </a:p>
          <a:p>
            <a:pPr algn="ctr" defTabSz="621651">
              <a:defRPr/>
            </a:pPr>
            <a:r>
              <a:rPr lang="en-GB" sz="2700" b="1" dirty="0">
                <a:solidFill>
                  <a:prstClr val="white"/>
                </a:solidFill>
                <a:cs typeface="Arial"/>
              </a:rPr>
              <a:t>MEET OUR SHAREPOINT EXPERTS  AT BOOTH #307</a:t>
            </a:r>
          </a:p>
        </p:txBody>
      </p:sp>
      <p:pic>
        <p:nvPicPr>
          <p:cNvPr id="14" name="Picture 13"/>
          <p:cNvPicPr/>
          <p:nvPr/>
        </p:nvPicPr>
        <p:blipFill>
          <a:blip r:embed="rId3" cstate="print"/>
          <a:srcRect/>
          <a:stretch>
            <a:fillRect/>
          </a:stretch>
        </p:blipFill>
        <p:spPr bwMode="auto">
          <a:xfrm>
            <a:off x="5349663" y="1421115"/>
            <a:ext cx="6583957" cy="3990703"/>
          </a:xfrm>
          <a:prstGeom prst="rect">
            <a:avLst/>
          </a:prstGeom>
          <a:noFill/>
          <a:ln w="9525">
            <a:solidFill>
              <a:schemeClr val="accent1">
                <a:lumMod val="50000"/>
              </a:schemeClr>
            </a:solidFill>
            <a:miter lim="800000"/>
            <a:headEnd/>
            <a:tailEnd/>
          </a:ln>
        </p:spPr>
      </p:pic>
    </p:spTree>
    <p:extLst>
      <p:ext uri="{BB962C8B-B14F-4D97-AF65-F5344CB8AC3E}">
        <p14:creationId xmlns:p14="http://schemas.microsoft.com/office/powerpoint/2010/main" val="290349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2772471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975970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319088"/>
            <a:ext cx="11039475" cy="747712"/>
          </a:xfrm>
        </p:spPr>
        <p:txBody>
          <a:bodyPr/>
          <a:lstStyle/>
          <a:p>
            <a:r>
              <a:rPr lang="en-US" dirty="0" smtClean="0"/>
              <a:t>SharePoint 2010 and HP </a:t>
            </a:r>
            <a:r>
              <a:rPr lang="en-US" dirty="0" err="1" smtClean="0"/>
              <a:t>LoadRunner</a:t>
            </a:r>
            <a:endParaRPr lang="en-US" dirty="0"/>
          </a:p>
        </p:txBody>
      </p:sp>
      <p:sp>
        <p:nvSpPr>
          <p:cNvPr id="3" name="Content Placeholder 2"/>
          <p:cNvSpPr>
            <a:spLocks noGrp="1"/>
          </p:cNvSpPr>
          <p:nvPr>
            <p:ph sz="quarter" idx="4294967295"/>
          </p:nvPr>
        </p:nvSpPr>
        <p:spPr>
          <a:xfrm>
            <a:off x="6954838" y="1579564"/>
            <a:ext cx="5481637" cy="4576619"/>
          </a:xfrm>
        </p:spPr>
        <p:txBody>
          <a:bodyPr/>
          <a:lstStyle/>
          <a:p>
            <a:pPr marL="0" indent="0" algn="ctr">
              <a:buNone/>
            </a:pPr>
            <a:r>
              <a:rPr lang="en-US" dirty="0" smtClean="0"/>
              <a:t>How to Build a Script for SharePoint</a:t>
            </a:r>
          </a:p>
          <a:p>
            <a:pPr marL="388582" indent="-388582"/>
            <a:endParaRPr lang="en-US" sz="1000" dirty="0">
              <a:solidFill>
                <a:schemeClr val="tx1"/>
              </a:solidFill>
              <a:latin typeface="+mn-lt"/>
            </a:endParaRPr>
          </a:p>
          <a:p>
            <a:pPr marL="388582" indent="-388582"/>
            <a:r>
              <a:rPr lang="en-US" sz="2200" dirty="0">
                <a:solidFill>
                  <a:schemeClr val="tx1"/>
                </a:solidFill>
                <a:latin typeface="+mn-lt"/>
              </a:rPr>
              <a:t>Record the task you want to automate.</a:t>
            </a:r>
          </a:p>
          <a:p>
            <a:pPr marL="388582" indent="-388582"/>
            <a:r>
              <a:rPr lang="en-US" sz="2200" dirty="0">
                <a:solidFill>
                  <a:schemeClr val="tx1"/>
                </a:solidFill>
                <a:latin typeface="+mn-lt"/>
              </a:rPr>
              <a:t>Parameterize the Variables</a:t>
            </a:r>
          </a:p>
          <a:p>
            <a:pPr marL="742950" lvl="2" indent="-341313"/>
            <a:r>
              <a:rPr lang="en-US" dirty="0" smtClean="0"/>
              <a:t>The Magic 3</a:t>
            </a:r>
          </a:p>
          <a:p>
            <a:pPr marL="1085850" lvl="3" indent="-342900"/>
            <a:r>
              <a:rPr lang="en-US" dirty="0" err="1" smtClean="0"/>
              <a:t>EventValidation</a:t>
            </a:r>
            <a:endParaRPr lang="en-US" dirty="0" smtClean="0"/>
          </a:p>
          <a:p>
            <a:pPr marL="1085850" lvl="3" indent="-342900"/>
            <a:r>
              <a:rPr lang="en-US" dirty="0" err="1" smtClean="0"/>
              <a:t>ViewState</a:t>
            </a:r>
            <a:endParaRPr lang="en-US" dirty="0" smtClean="0"/>
          </a:p>
          <a:p>
            <a:pPr marL="1085850" lvl="3" indent="-342900"/>
            <a:r>
              <a:rPr lang="en-US" dirty="0" err="1" smtClean="0"/>
              <a:t>RequestDigest</a:t>
            </a:r>
            <a:endParaRPr lang="en-US" dirty="0" smtClean="0"/>
          </a:p>
          <a:p>
            <a:pPr marL="388582" lvl="1" indent="-388582"/>
            <a:r>
              <a:rPr lang="en-US" sz="2200" dirty="0"/>
              <a:t>Build in logic</a:t>
            </a:r>
          </a:p>
          <a:p>
            <a:pPr marL="388582" lvl="1" indent="-388582"/>
            <a:r>
              <a:rPr lang="en-US" sz="2200" dirty="0"/>
              <a:t>Build in Transaction Markers</a:t>
            </a:r>
          </a:p>
          <a:p>
            <a:pPr marL="388582" lvl="1" indent="-388582"/>
            <a:r>
              <a:rPr lang="en-US" sz="2200" dirty="0"/>
              <a:t>Build in wait times</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112" y="1579835"/>
            <a:ext cx="6177913" cy="38505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02245588"/>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 y="319088"/>
            <a:ext cx="12436475" cy="1497012"/>
          </a:xfrm>
        </p:spPr>
        <p:txBody>
          <a:bodyPr/>
          <a:lstStyle/>
          <a:p>
            <a:r>
              <a:rPr lang="en-US" dirty="0" err="1" smtClean="0"/>
              <a:t>Sharepoint</a:t>
            </a:r>
            <a:r>
              <a:rPr lang="en-US" dirty="0" smtClean="0"/>
              <a:t> 2010 Enterprise </a:t>
            </a:r>
            <a:r>
              <a:rPr lang="en-US" dirty="0" err="1" smtClean="0"/>
              <a:t>Collab</a:t>
            </a:r>
            <a:r>
              <a:rPr lang="en-US" dirty="0" smtClean="0"/>
              <a:t> Workload</a:t>
            </a:r>
            <a:endParaRPr lang="en-US" dirty="0"/>
          </a:p>
        </p:txBody>
      </p:sp>
      <p:sp>
        <p:nvSpPr>
          <p:cNvPr id="3" name="Content Placeholder 2"/>
          <p:cNvSpPr>
            <a:spLocks noGrp="1"/>
          </p:cNvSpPr>
          <p:nvPr>
            <p:ph sz="quarter" idx="4294967295"/>
          </p:nvPr>
        </p:nvSpPr>
        <p:spPr>
          <a:xfrm>
            <a:off x="274637" y="2125662"/>
            <a:ext cx="5324475" cy="3391698"/>
          </a:xfrm>
        </p:spPr>
        <p:txBody>
          <a:bodyPr/>
          <a:lstStyle/>
          <a:p>
            <a:pPr lvl="2" indent="0">
              <a:buNone/>
            </a:pPr>
            <a:r>
              <a:rPr lang="en-US" sz="3600" b="1" dirty="0">
                <a:solidFill>
                  <a:schemeClr val="accent1"/>
                </a:solidFill>
              </a:rPr>
              <a:t>5 Primary Actions</a:t>
            </a:r>
          </a:p>
          <a:p>
            <a:pPr lvl="2" indent="0">
              <a:buNone/>
            </a:pPr>
            <a:endParaRPr lang="en-US" dirty="0"/>
          </a:p>
          <a:p>
            <a:pPr marL="621732" indent="-621732">
              <a:buFont typeface="+mj-lt"/>
              <a:buAutoNum type="arabicPeriod"/>
            </a:pPr>
            <a:r>
              <a:rPr lang="en-US" sz="2800" dirty="0">
                <a:latin typeface="+mn-lt"/>
              </a:rPr>
              <a:t>Document Center	</a:t>
            </a:r>
            <a:r>
              <a:rPr lang="en-US" sz="2800" b="1" dirty="0">
                <a:solidFill>
                  <a:srgbClr val="FF0000"/>
                </a:solidFill>
                <a:latin typeface="+mn-lt"/>
              </a:rPr>
              <a:t>30%</a:t>
            </a:r>
          </a:p>
          <a:p>
            <a:pPr marL="621732" indent="-621732">
              <a:buFont typeface="+mj-lt"/>
              <a:buAutoNum type="arabicPeriod"/>
            </a:pPr>
            <a:r>
              <a:rPr lang="en-US" sz="2800" dirty="0">
                <a:latin typeface="+mn-lt"/>
              </a:rPr>
              <a:t>Team Sites		</a:t>
            </a:r>
            <a:r>
              <a:rPr lang="en-US" sz="2800" b="1" dirty="0">
                <a:solidFill>
                  <a:srgbClr val="FF0000"/>
                </a:solidFill>
                <a:latin typeface="+mn-lt"/>
              </a:rPr>
              <a:t>20%</a:t>
            </a:r>
          </a:p>
          <a:p>
            <a:pPr marL="621732" indent="-621732">
              <a:buFont typeface="+mj-lt"/>
              <a:buAutoNum type="arabicPeriod"/>
            </a:pPr>
            <a:r>
              <a:rPr lang="en-US" sz="2800" dirty="0">
                <a:latin typeface="+mn-lt"/>
              </a:rPr>
              <a:t>Portal			</a:t>
            </a:r>
            <a:r>
              <a:rPr lang="en-US" sz="2800" dirty="0">
                <a:solidFill>
                  <a:srgbClr val="FF0000"/>
                </a:solidFill>
                <a:latin typeface="+mn-lt"/>
              </a:rPr>
              <a:t>20%</a:t>
            </a:r>
          </a:p>
          <a:p>
            <a:pPr marL="621732" indent="-621732">
              <a:buFont typeface="+mj-lt"/>
              <a:buAutoNum type="arabicPeriod"/>
            </a:pPr>
            <a:r>
              <a:rPr lang="en-US" sz="2800" dirty="0" err="1">
                <a:latin typeface="+mn-lt"/>
              </a:rPr>
              <a:t>Mysite</a:t>
            </a:r>
            <a:r>
              <a:rPr lang="en-US" sz="2800" dirty="0">
                <a:latin typeface="+mn-lt"/>
              </a:rPr>
              <a:t>			</a:t>
            </a:r>
            <a:r>
              <a:rPr lang="en-US" sz="2800" dirty="0">
                <a:solidFill>
                  <a:srgbClr val="FF0000"/>
                </a:solidFill>
                <a:latin typeface="+mn-lt"/>
              </a:rPr>
              <a:t>10%</a:t>
            </a:r>
          </a:p>
          <a:p>
            <a:pPr marL="621732" indent="-621732">
              <a:buFont typeface="+mj-lt"/>
              <a:buAutoNum type="arabicPeriod"/>
            </a:pPr>
            <a:r>
              <a:rPr lang="en-US" sz="2800" dirty="0">
                <a:latin typeface="+mn-lt"/>
              </a:rPr>
              <a:t>Search			</a:t>
            </a:r>
            <a:r>
              <a:rPr lang="en-US" sz="2800" dirty="0">
                <a:solidFill>
                  <a:srgbClr val="FF0000"/>
                </a:solidFill>
                <a:latin typeface="+mn-lt"/>
              </a:rPr>
              <a:t>20%</a:t>
            </a:r>
          </a:p>
        </p:txBody>
      </p:sp>
      <p:sp>
        <p:nvSpPr>
          <p:cNvPr id="4" name="TextBox 3"/>
          <p:cNvSpPr txBox="1"/>
          <p:nvPr/>
        </p:nvSpPr>
        <p:spPr>
          <a:xfrm>
            <a:off x="6060816" y="1274951"/>
            <a:ext cx="5478346" cy="4868993"/>
          </a:xfrm>
          <a:prstGeom prst="rect">
            <a:avLst/>
          </a:prstGeom>
          <a:noFill/>
        </p:spPr>
        <p:txBody>
          <a:bodyPr wrap="square" lIns="124346" tIns="62173" rIns="124346" bIns="62173" rtlCol="0">
            <a:spAutoFit/>
          </a:bodyPr>
          <a:lstStyle/>
          <a:p>
            <a:pPr marL="388582" indent="-388582" defTabSz="585032">
              <a:spcAft>
                <a:spcPts val="544"/>
              </a:spcAft>
              <a:buSzPct val="100000"/>
              <a:buFont typeface="Arial" pitchFamily="34" charset="0"/>
              <a:buChar char="•"/>
            </a:pPr>
            <a:r>
              <a:rPr lang="en-US" sz="1600" dirty="0">
                <a:solidFill>
                  <a:srgbClr val="000000"/>
                </a:solidFill>
                <a:latin typeface="HP Simplified" pitchFamily="34" charset="0"/>
                <a:cs typeface="HP Simplified" pitchFamily="34" charset="0"/>
              </a:rPr>
              <a:t>Document center</a:t>
            </a:r>
          </a:p>
          <a:p>
            <a:pPr marL="1010313" lvl="1" indent="-388582" defTabSz="585032">
              <a:spcAft>
                <a:spcPts val="544"/>
              </a:spcAft>
              <a:buSzPct val="100000"/>
              <a:buFont typeface="Arial" pitchFamily="34" charset="0"/>
              <a:buChar char="•"/>
            </a:pPr>
            <a:r>
              <a:rPr lang="en-US" sz="1600" dirty="0">
                <a:solidFill>
                  <a:srgbClr val="000000"/>
                </a:solidFill>
                <a:latin typeface="HP Simplified" pitchFamily="34" charset="0"/>
                <a:cs typeface="HP Simplified" pitchFamily="34" charset="0"/>
              </a:rPr>
              <a:t>Document check out / Upload / check in</a:t>
            </a:r>
          </a:p>
          <a:p>
            <a:pPr marL="1010313" lvl="1" indent="-388582" defTabSz="585032">
              <a:spcAft>
                <a:spcPts val="544"/>
              </a:spcAft>
              <a:buSzPct val="100000"/>
              <a:buFont typeface="Arial" pitchFamily="34" charset="0"/>
              <a:buChar char="•"/>
            </a:pPr>
            <a:r>
              <a:rPr lang="en-US" sz="1600" dirty="0">
                <a:solidFill>
                  <a:srgbClr val="000000"/>
                </a:solidFill>
                <a:latin typeface="HP Simplified" pitchFamily="34" charset="0"/>
                <a:cs typeface="HP Simplified" pitchFamily="34" charset="0"/>
              </a:rPr>
              <a:t>Read / Create / Delete Task</a:t>
            </a:r>
          </a:p>
          <a:p>
            <a:pPr marL="388582" indent="-388582" defTabSz="585032">
              <a:spcAft>
                <a:spcPts val="544"/>
              </a:spcAft>
              <a:buSzPct val="100000"/>
              <a:buFont typeface="Arial" pitchFamily="34" charset="0"/>
              <a:buChar char="•"/>
            </a:pPr>
            <a:r>
              <a:rPr lang="en-US" sz="1600" dirty="0">
                <a:solidFill>
                  <a:srgbClr val="000000"/>
                </a:solidFill>
                <a:latin typeface="HP Simplified" pitchFamily="34" charset="0"/>
                <a:cs typeface="HP Simplified" pitchFamily="34" charset="0"/>
              </a:rPr>
              <a:t>Team Sites – 25 different Team sites</a:t>
            </a:r>
          </a:p>
          <a:p>
            <a:pPr marL="1010313" lvl="1" indent="-388582" defTabSz="585032">
              <a:spcAft>
                <a:spcPts val="544"/>
              </a:spcAft>
              <a:buSzPct val="100000"/>
              <a:buFont typeface="Arial" pitchFamily="34" charset="0"/>
              <a:buChar char="•"/>
            </a:pPr>
            <a:r>
              <a:rPr lang="en-US" sz="1600" dirty="0">
                <a:solidFill>
                  <a:srgbClr val="000000"/>
                </a:solidFill>
                <a:latin typeface="HP Simplified" pitchFamily="34" charset="0"/>
                <a:cs typeface="HP Simplified" pitchFamily="34" charset="0"/>
              </a:rPr>
              <a:t>Upload documents</a:t>
            </a:r>
          </a:p>
          <a:p>
            <a:pPr marL="1010313" lvl="1" indent="-388582" defTabSz="585032">
              <a:spcAft>
                <a:spcPts val="544"/>
              </a:spcAft>
              <a:buSzPct val="100000"/>
              <a:buFont typeface="Arial" pitchFamily="34" charset="0"/>
              <a:buChar char="•"/>
            </a:pPr>
            <a:r>
              <a:rPr lang="en-US" sz="1600" dirty="0">
                <a:solidFill>
                  <a:srgbClr val="000000"/>
                </a:solidFill>
                <a:latin typeface="HP Simplified" pitchFamily="34" charset="0"/>
                <a:cs typeface="HP Simplified" pitchFamily="34" charset="0"/>
              </a:rPr>
              <a:t>Read / Create / Delete  Calendar entries</a:t>
            </a:r>
          </a:p>
          <a:p>
            <a:pPr marL="1010313" lvl="1" indent="-388582" defTabSz="585032">
              <a:spcAft>
                <a:spcPts val="544"/>
              </a:spcAft>
              <a:buSzPct val="100000"/>
              <a:buFont typeface="Arial" pitchFamily="34" charset="0"/>
              <a:buChar char="•"/>
            </a:pPr>
            <a:r>
              <a:rPr lang="en-US" sz="1600" dirty="0">
                <a:solidFill>
                  <a:srgbClr val="000000"/>
                </a:solidFill>
                <a:latin typeface="HP Simplified" pitchFamily="34" charset="0"/>
                <a:cs typeface="HP Simplified" pitchFamily="34" charset="0"/>
              </a:rPr>
              <a:t>Read / Reply Thread Discussions</a:t>
            </a:r>
          </a:p>
          <a:p>
            <a:pPr marL="388582" indent="-388582" defTabSz="585032">
              <a:spcAft>
                <a:spcPts val="544"/>
              </a:spcAft>
              <a:buSzPct val="100000"/>
              <a:buFont typeface="Arial" pitchFamily="34" charset="0"/>
              <a:buChar char="•"/>
            </a:pPr>
            <a:r>
              <a:rPr lang="en-US" sz="1600" dirty="0">
                <a:solidFill>
                  <a:srgbClr val="000000"/>
                </a:solidFill>
                <a:latin typeface="HP Simplified" pitchFamily="34" charset="0"/>
                <a:cs typeface="HP Simplified" pitchFamily="34" charset="0"/>
              </a:rPr>
              <a:t>Portal</a:t>
            </a:r>
          </a:p>
          <a:p>
            <a:pPr marL="1010313" lvl="1" indent="-388582" defTabSz="585032">
              <a:spcAft>
                <a:spcPts val="544"/>
              </a:spcAft>
              <a:buSzPct val="100000"/>
              <a:buFont typeface="Arial" pitchFamily="34" charset="0"/>
              <a:buChar char="•"/>
            </a:pPr>
            <a:r>
              <a:rPr lang="en-US" sz="1600" dirty="0">
                <a:solidFill>
                  <a:srgbClr val="000000"/>
                </a:solidFill>
                <a:latin typeface="HP Simplified" pitchFamily="34" charset="0"/>
                <a:cs typeface="HP Simplified" pitchFamily="34" charset="0"/>
              </a:rPr>
              <a:t>Read Events</a:t>
            </a:r>
          </a:p>
          <a:p>
            <a:pPr marL="1010313" lvl="1" indent="-388582" defTabSz="585032">
              <a:spcAft>
                <a:spcPts val="544"/>
              </a:spcAft>
              <a:buSzPct val="100000"/>
              <a:buFont typeface="Arial" pitchFamily="34" charset="0"/>
              <a:buChar char="•"/>
            </a:pPr>
            <a:r>
              <a:rPr lang="en-US" sz="1600" dirty="0">
                <a:solidFill>
                  <a:srgbClr val="000000"/>
                </a:solidFill>
                <a:latin typeface="HP Simplified" pitchFamily="34" charset="0"/>
                <a:cs typeface="HP Simplified" pitchFamily="34" charset="0"/>
              </a:rPr>
              <a:t>Read Announcements</a:t>
            </a:r>
          </a:p>
          <a:p>
            <a:pPr marL="1010313" lvl="1" indent="-388582" defTabSz="585032">
              <a:spcAft>
                <a:spcPts val="544"/>
              </a:spcAft>
              <a:buSzPct val="100000"/>
              <a:buFont typeface="Arial" pitchFamily="34" charset="0"/>
              <a:buChar char="•"/>
            </a:pPr>
            <a:r>
              <a:rPr lang="en-US" sz="1600" dirty="0">
                <a:solidFill>
                  <a:srgbClr val="000000"/>
                </a:solidFill>
                <a:latin typeface="HP Simplified" pitchFamily="34" charset="0"/>
                <a:cs typeface="HP Simplified" pitchFamily="34" charset="0"/>
              </a:rPr>
              <a:t>Respond to Survey</a:t>
            </a:r>
          </a:p>
          <a:p>
            <a:pPr marL="388582" indent="-388582" defTabSz="585032">
              <a:spcAft>
                <a:spcPts val="544"/>
              </a:spcAft>
              <a:buSzPct val="100000"/>
              <a:buFont typeface="Arial" pitchFamily="34" charset="0"/>
              <a:buChar char="•"/>
            </a:pPr>
            <a:r>
              <a:rPr lang="en-US" sz="1600" dirty="0" err="1">
                <a:solidFill>
                  <a:srgbClr val="000000"/>
                </a:solidFill>
                <a:latin typeface="HP Simplified" pitchFamily="34" charset="0"/>
                <a:cs typeface="HP Simplified" pitchFamily="34" charset="0"/>
              </a:rPr>
              <a:t>Mysite</a:t>
            </a:r>
            <a:r>
              <a:rPr lang="en-US" sz="1600" dirty="0">
                <a:solidFill>
                  <a:srgbClr val="000000"/>
                </a:solidFill>
                <a:latin typeface="HP Simplified" pitchFamily="34" charset="0"/>
                <a:cs typeface="HP Simplified" pitchFamily="34" charset="0"/>
              </a:rPr>
              <a:t> host</a:t>
            </a:r>
          </a:p>
          <a:p>
            <a:pPr marL="1010313" lvl="1" indent="-388582" defTabSz="585032">
              <a:spcAft>
                <a:spcPts val="544"/>
              </a:spcAft>
              <a:buSzPct val="100000"/>
              <a:buFont typeface="Arial" pitchFamily="34" charset="0"/>
              <a:buChar char="•"/>
            </a:pPr>
            <a:r>
              <a:rPr lang="en-US" sz="1600" dirty="0">
                <a:solidFill>
                  <a:srgbClr val="000000"/>
                </a:solidFill>
                <a:latin typeface="HP Simplified" pitchFamily="34" charset="0"/>
                <a:cs typeface="HP Simplified" pitchFamily="34" charset="0"/>
              </a:rPr>
              <a:t>Upload Document to Personal Documents</a:t>
            </a:r>
          </a:p>
          <a:p>
            <a:pPr marL="388582" indent="-388582" defTabSz="585032">
              <a:spcAft>
                <a:spcPts val="544"/>
              </a:spcAft>
              <a:buSzPct val="100000"/>
              <a:buFont typeface="Arial" pitchFamily="34" charset="0"/>
              <a:buChar char="•"/>
            </a:pPr>
            <a:r>
              <a:rPr lang="en-US" sz="1600" dirty="0">
                <a:solidFill>
                  <a:srgbClr val="000000"/>
                </a:solidFill>
                <a:latin typeface="HP Simplified" pitchFamily="34" charset="0"/>
                <a:cs typeface="HP Simplified" pitchFamily="34" charset="0"/>
              </a:rPr>
              <a:t>Search</a:t>
            </a:r>
          </a:p>
          <a:p>
            <a:pPr marL="1010313" lvl="1" indent="-388582" defTabSz="585032">
              <a:spcAft>
                <a:spcPts val="544"/>
              </a:spcAft>
              <a:buSzPct val="100000"/>
              <a:buFont typeface="Arial" pitchFamily="34" charset="0"/>
              <a:buChar char="•"/>
            </a:pPr>
            <a:r>
              <a:rPr lang="en-US" sz="1600" dirty="0">
                <a:solidFill>
                  <a:srgbClr val="000000"/>
                </a:solidFill>
                <a:latin typeface="HP Simplified" pitchFamily="34" charset="0"/>
                <a:cs typeface="HP Simplified" pitchFamily="34" charset="0"/>
              </a:rPr>
              <a:t>Searching / Downloading documents</a:t>
            </a:r>
          </a:p>
        </p:txBody>
      </p:sp>
    </p:spTree>
    <p:extLst>
      <p:ext uri="{BB962C8B-B14F-4D97-AF65-F5344CB8AC3E}">
        <p14:creationId xmlns:p14="http://schemas.microsoft.com/office/powerpoint/2010/main" val="3165497073"/>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319088"/>
            <a:ext cx="11039475" cy="747712"/>
          </a:xfrm>
        </p:spPr>
        <p:txBody>
          <a:bodyPr/>
          <a:lstStyle/>
          <a:p>
            <a:r>
              <a:rPr lang="en-US" dirty="0" smtClean="0"/>
              <a:t>Testing configuration</a:t>
            </a:r>
            <a:endParaRPr lang="en-US" dirty="0"/>
          </a:p>
        </p:txBody>
      </p:sp>
      <p:sp>
        <p:nvSpPr>
          <p:cNvPr id="3" name="Content Placeholder 2"/>
          <p:cNvSpPr>
            <a:spLocks noGrp="1"/>
          </p:cNvSpPr>
          <p:nvPr>
            <p:ph sz="quarter" idx="4294967295"/>
          </p:nvPr>
        </p:nvSpPr>
        <p:spPr>
          <a:xfrm>
            <a:off x="0" y="1616075"/>
            <a:ext cx="5481638" cy="4395788"/>
          </a:xfrm>
        </p:spPr>
        <p:txBody>
          <a:bodyPr/>
          <a:lstStyle/>
          <a:p>
            <a:r>
              <a:rPr lang="en-US" dirty="0" smtClean="0"/>
              <a:t>Web Front End</a:t>
            </a:r>
          </a:p>
          <a:p>
            <a:pPr marL="682625" indent="-341313"/>
            <a:r>
              <a:rPr lang="en-US" sz="1900" dirty="0">
                <a:solidFill>
                  <a:schemeClr val="tx1"/>
                </a:solidFill>
              </a:rPr>
              <a:t>HP </a:t>
            </a:r>
            <a:r>
              <a:rPr lang="en-US" sz="1900" dirty="0" err="1">
                <a:solidFill>
                  <a:schemeClr val="tx1"/>
                </a:solidFill>
              </a:rPr>
              <a:t>ProLiant</a:t>
            </a:r>
            <a:r>
              <a:rPr lang="en-US" sz="1900" dirty="0">
                <a:solidFill>
                  <a:schemeClr val="tx1"/>
                </a:solidFill>
              </a:rPr>
              <a:t> DL380p Gen8</a:t>
            </a:r>
          </a:p>
          <a:p>
            <a:pPr marL="1025525" lvl="2" indent="-342900"/>
            <a:r>
              <a:rPr lang="en-US" sz="1400" dirty="0">
                <a:solidFill>
                  <a:schemeClr val="tx1"/>
                </a:solidFill>
              </a:rPr>
              <a:t>(2) Intel® Xeon® E5-2690 CPUs</a:t>
            </a:r>
          </a:p>
          <a:p>
            <a:pPr marL="1025525" lvl="2" indent="-342900"/>
            <a:r>
              <a:rPr lang="en-US" sz="1400" dirty="0">
                <a:solidFill>
                  <a:schemeClr val="tx1"/>
                </a:solidFill>
              </a:rPr>
              <a:t>192 GBs of RAM</a:t>
            </a:r>
          </a:p>
          <a:p>
            <a:pPr marL="1025525" lvl="2" indent="-342900"/>
            <a:r>
              <a:rPr lang="en-US" sz="1400" dirty="0">
                <a:solidFill>
                  <a:schemeClr val="tx1"/>
                </a:solidFill>
              </a:rPr>
              <a:t>(2) HP 300GB 6G SAS 15K rpm SFF Enterprise drives </a:t>
            </a:r>
          </a:p>
          <a:p>
            <a:pPr marL="619573" lvl="2" indent="-388582"/>
            <a:endParaRPr lang="en-US" sz="1400" dirty="0">
              <a:solidFill>
                <a:schemeClr val="tx1"/>
              </a:solidFill>
            </a:endParaRPr>
          </a:p>
          <a:p>
            <a:r>
              <a:rPr lang="en-US" dirty="0" smtClean="0"/>
              <a:t>SQL Server 2012</a:t>
            </a:r>
          </a:p>
          <a:p>
            <a:pPr marL="682625" indent="-341313"/>
            <a:r>
              <a:rPr lang="en-US" sz="1900" dirty="0">
                <a:solidFill>
                  <a:schemeClr val="tx1"/>
                </a:solidFill>
              </a:rPr>
              <a:t>HP </a:t>
            </a:r>
            <a:r>
              <a:rPr lang="en-US" sz="1900" dirty="0" err="1">
                <a:solidFill>
                  <a:schemeClr val="tx1"/>
                </a:solidFill>
              </a:rPr>
              <a:t>ProLiant</a:t>
            </a:r>
            <a:r>
              <a:rPr lang="en-US" sz="1900" dirty="0">
                <a:solidFill>
                  <a:schemeClr val="tx1"/>
                </a:solidFill>
              </a:rPr>
              <a:t> DL380p Gen8</a:t>
            </a:r>
          </a:p>
          <a:p>
            <a:pPr marL="1025525" lvl="2" indent="-342900"/>
            <a:r>
              <a:rPr lang="en-US" sz="1400" dirty="0">
                <a:solidFill>
                  <a:schemeClr val="tx1"/>
                </a:solidFill>
              </a:rPr>
              <a:t>(2) Intel® Xeon® E5-2690 CPUs</a:t>
            </a:r>
          </a:p>
          <a:p>
            <a:pPr marL="1025525" lvl="2" indent="-342900"/>
            <a:r>
              <a:rPr lang="en-US" sz="1400" dirty="0">
                <a:solidFill>
                  <a:schemeClr val="tx1"/>
                </a:solidFill>
              </a:rPr>
              <a:t>192 GBs of RAM</a:t>
            </a:r>
          </a:p>
          <a:p>
            <a:pPr marL="1025525" lvl="2" indent="-342900"/>
            <a:r>
              <a:rPr lang="en-US" sz="1400" dirty="0">
                <a:solidFill>
                  <a:schemeClr val="tx1"/>
                </a:solidFill>
              </a:rPr>
              <a:t>(2) HP 300GB 6G SAS 15K rpm SFF Enterprise drives </a:t>
            </a:r>
          </a:p>
          <a:p>
            <a:endParaRPr lang="en-US" dirty="0"/>
          </a:p>
        </p:txBody>
      </p:sp>
      <p:pic>
        <p:nvPicPr>
          <p:cNvPr id="1026" name="Picture 2"/>
          <p:cNvPicPr>
            <a:picLocks noGrp="1" noChangeAspect="1" noChangeArrowheads="1"/>
          </p:cNvPicPr>
          <p:nvPr>
            <p:ph sz="quarter" idx="4294967295"/>
          </p:nvPr>
        </p:nvPicPr>
        <p:blipFill>
          <a:blip r:embed="rId3">
            <a:extLst>
              <a:ext uri="{28A0092B-C50C-407E-A947-70E740481C1C}">
                <a14:useLocalDpi xmlns:a14="http://schemas.microsoft.com/office/drawing/2010/main" val="0"/>
              </a:ext>
            </a:extLst>
          </a:blip>
          <a:srcRect/>
          <a:stretch>
            <a:fillRect/>
          </a:stretch>
        </p:blipFill>
        <p:spPr bwMode="auto">
          <a:xfrm>
            <a:off x="6335713" y="1936750"/>
            <a:ext cx="6100762" cy="3205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38049059"/>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 y="319088"/>
            <a:ext cx="12436475" cy="1497012"/>
          </a:xfrm>
        </p:spPr>
        <p:txBody>
          <a:bodyPr/>
          <a:lstStyle/>
          <a:p>
            <a:r>
              <a:rPr lang="en-US" dirty="0" smtClean="0"/>
              <a:t>Front End CPU Performance @ 250 Users</a:t>
            </a:r>
            <a:endParaRPr lang="en-US" dirty="0"/>
          </a:p>
        </p:txBody>
      </p:sp>
      <p:sp>
        <p:nvSpPr>
          <p:cNvPr id="3" name="TextBox 2"/>
          <p:cNvSpPr txBox="1"/>
          <p:nvPr/>
        </p:nvSpPr>
        <p:spPr>
          <a:xfrm>
            <a:off x="9342438" y="1363664"/>
            <a:ext cx="2736025" cy="4244637"/>
          </a:xfrm>
          <a:prstGeom prst="rect">
            <a:avLst/>
          </a:prstGeom>
          <a:noFill/>
        </p:spPr>
        <p:txBody>
          <a:bodyPr wrap="square" lIns="124346" tIns="62173" rIns="124346" bIns="62173" rtlCol="0">
            <a:spAutoFit/>
          </a:bodyPr>
          <a:lstStyle/>
          <a:p>
            <a:pPr defTabSz="585032">
              <a:spcAft>
                <a:spcPts val="544"/>
              </a:spcAft>
              <a:buSzPct val="100000"/>
            </a:pPr>
            <a:endParaRPr lang="en-US" sz="2200" dirty="0">
              <a:solidFill>
                <a:srgbClr val="000000"/>
              </a:solidFill>
              <a:latin typeface="HP Simplified" pitchFamily="34" charset="0"/>
              <a:cs typeface="HP Simplified" pitchFamily="34" charset="0"/>
            </a:endParaRPr>
          </a:p>
          <a:p>
            <a:pPr defTabSz="585032">
              <a:spcAft>
                <a:spcPts val="544"/>
              </a:spcAft>
              <a:buSzPct val="100000"/>
            </a:pPr>
            <a:endParaRPr lang="en-US" b="1" dirty="0" smtClean="0">
              <a:solidFill>
                <a:srgbClr val="00B0F0"/>
              </a:solidFill>
              <a:latin typeface="HP Simplified" pitchFamily="34" charset="0"/>
              <a:cs typeface="HP Simplified" pitchFamily="34" charset="0"/>
            </a:endParaRPr>
          </a:p>
          <a:p>
            <a:pPr defTabSz="585032">
              <a:spcAft>
                <a:spcPts val="544"/>
              </a:spcAft>
              <a:buSzPct val="100000"/>
            </a:pPr>
            <a:r>
              <a:rPr lang="en-US" b="1" dirty="0" smtClean="0">
                <a:solidFill>
                  <a:srgbClr val="00B0F0"/>
                </a:solidFill>
                <a:latin typeface="HP Simplified" pitchFamily="34" charset="0"/>
                <a:cs typeface="HP Simplified" pitchFamily="34" charset="0"/>
              </a:rPr>
              <a:t>CPU Utilization</a:t>
            </a:r>
          </a:p>
          <a:p>
            <a:pPr defTabSz="585032">
              <a:spcAft>
                <a:spcPts val="544"/>
              </a:spcAft>
              <a:buSzPct val="100000"/>
            </a:pPr>
            <a:r>
              <a:rPr lang="en-US" sz="2200" dirty="0">
                <a:solidFill>
                  <a:srgbClr val="000000"/>
                </a:solidFill>
                <a:latin typeface="HP Simplified" pitchFamily="34" charset="0"/>
                <a:cs typeface="HP Simplified" pitchFamily="34" charset="0"/>
              </a:rPr>
              <a:t>28.5% </a:t>
            </a:r>
          </a:p>
          <a:p>
            <a:pPr defTabSz="585032">
              <a:spcAft>
                <a:spcPts val="544"/>
              </a:spcAft>
              <a:buSzPct val="100000"/>
            </a:pPr>
            <a:r>
              <a:rPr lang="en-US" sz="2200" dirty="0">
                <a:solidFill>
                  <a:srgbClr val="000000"/>
                </a:solidFill>
                <a:latin typeface="HP Simplified" pitchFamily="34" charset="0"/>
                <a:cs typeface="HP Simplified" pitchFamily="34" charset="0"/>
              </a:rPr>
              <a:t>(Peaks to 47%)</a:t>
            </a:r>
          </a:p>
          <a:p>
            <a:pPr defTabSz="585032">
              <a:spcAft>
                <a:spcPts val="544"/>
              </a:spcAft>
              <a:buSzPct val="100000"/>
            </a:pPr>
            <a:endParaRPr lang="en-US" sz="2200" dirty="0">
              <a:solidFill>
                <a:srgbClr val="000000"/>
              </a:solidFill>
              <a:latin typeface="HP Simplified" pitchFamily="34" charset="0"/>
              <a:cs typeface="HP Simplified" pitchFamily="34" charset="0"/>
            </a:endParaRPr>
          </a:p>
          <a:p>
            <a:pPr defTabSz="585032">
              <a:spcAft>
                <a:spcPts val="544"/>
              </a:spcAft>
              <a:buSzPct val="100000"/>
            </a:pPr>
            <a:r>
              <a:rPr lang="en-US" b="1" dirty="0" smtClean="0">
                <a:solidFill>
                  <a:srgbClr val="00B0F0"/>
                </a:solidFill>
                <a:latin typeface="HP Simplified" pitchFamily="34" charset="0"/>
                <a:cs typeface="HP Simplified" pitchFamily="34" charset="0"/>
              </a:rPr>
              <a:t>Memory Usage</a:t>
            </a:r>
          </a:p>
          <a:p>
            <a:pPr defTabSz="585032">
              <a:spcAft>
                <a:spcPts val="544"/>
              </a:spcAft>
              <a:buSzPct val="100000"/>
            </a:pPr>
            <a:r>
              <a:rPr lang="en-US" sz="2200" dirty="0">
                <a:solidFill>
                  <a:srgbClr val="000000"/>
                </a:solidFill>
                <a:latin typeface="HP Simplified" pitchFamily="34" charset="0"/>
                <a:cs typeface="HP Simplified" pitchFamily="34" charset="0"/>
              </a:rPr>
              <a:t>18GBs of RAM</a:t>
            </a:r>
          </a:p>
          <a:p>
            <a:pPr defTabSz="585032">
              <a:spcAft>
                <a:spcPts val="544"/>
              </a:spcAft>
              <a:buSzPct val="100000"/>
            </a:pPr>
            <a:endParaRPr lang="en-US" sz="2200" dirty="0">
              <a:solidFill>
                <a:srgbClr val="000000"/>
              </a:solidFill>
              <a:latin typeface="HP Simplified" pitchFamily="34" charset="0"/>
              <a:cs typeface="HP Simplified" pitchFamily="34" charset="0"/>
            </a:endParaRPr>
          </a:p>
          <a:p>
            <a:pPr defTabSz="585032">
              <a:spcAft>
                <a:spcPts val="544"/>
              </a:spcAft>
              <a:buSzPct val="100000"/>
            </a:pPr>
            <a:r>
              <a:rPr lang="en-US" b="1" dirty="0" smtClean="0">
                <a:solidFill>
                  <a:srgbClr val="00B0F0"/>
                </a:solidFill>
                <a:latin typeface="HP Simplified" pitchFamily="34" charset="0"/>
                <a:cs typeface="HP Simplified" pitchFamily="34" charset="0"/>
              </a:rPr>
              <a:t>IOPS</a:t>
            </a:r>
          </a:p>
          <a:p>
            <a:pPr defTabSz="585032">
              <a:spcAft>
                <a:spcPts val="544"/>
              </a:spcAft>
              <a:buSzPct val="100000"/>
            </a:pPr>
            <a:r>
              <a:rPr lang="en-US" sz="2200" dirty="0">
                <a:solidFill>
                  <a:srgbClr val="000000"/>
                </a:solidFill>
                <a:latin typeface="HP Simplified" pitchFamily="34" charset="0"/>
                <a:cs typeface="HP Simplified" pitchFamily="34" charset="0"/>
              </a:rPr>
              <a:t>29.5 (Peaks to 348)</a:t>
            </a:r>
          </a:p>
        </p:txBody>
      </p:sp>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637" y="1363662"/>
            <a:ext cx="8845024" cy="5355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0734232"/>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 y="319088"/>
            <a:ext cx="12218837" cy="1497012"/>
          </a:xfrm>
        </p:spPr>
        <p:txBody>
          <a:bodyPr/>
          <a:lstStyle/>
          <a:p>
            <a:r>
              <a:rPr lang="en-US" dirty="0" smtClean="0"/>
              <a:t>Back End CPU Performance @ 250 Users</a:t>
            </a:r>
            <a:endParaRPr lang="en-US" dirty="0"/>
          </a:p>
        </p:txBody>
      </p:sp>
      <p:sp>
        <p:nvSpPr>
          <p:cNvPr id="6" name="TextBox 5"/>
          <p:cNvSpPr txBox="1"/>
          <p:nvPr/>
        </p:nvSpPr>
        <p:spPr>
          <a:xfrm>
            <a:off x="9113838" y="1381641"/>
            <a:ext cx="2736025" cy="4606511"/>
          </a:xfrm>
          <a:prstGeom prst="rect">
            <a:avLst/>
          </a:prstGeom>
          <a:noFill/>
        </p:spPr>
        <p:txBody>
          <a:bodyPr wrap="square" lIns="124346" tIns="62173" rIns="124346" bIns="62173" rtlCol="0">
            <a:spAutoFit/>
          </a:bodyPr>
          <a:lstStyle/>
          <a:p>
            <a:pPr defTabSz="585032">
              <a:spcAft>
                <a:spcPts val="544"/>
              </a:spcAft>
              <a:buSzPct val="100000"/>
            </a:pPr>
            <a:endParaRPr lang="en-US" sz="2200" dirty="0">
              <a:solidFill>
                <a:srgbClr val="000000"/>
              </a:solidFill>
              <a:latin typeface="HP Simplified" pitchFamily="34" charset="0"/>
              <a:cs typeface="HP Simplified" pitchFamily="34" charset="0"/>
            </a:endParaRPr>
          </a:p>
          <a:p>
            <a:pPr defTabSz="585032">
              <a:spcAft>
                <a:spcPts val="544"/>
              </a:spcAft>
              <a:buSzPct val="100000"/>
            </a:pPr>
            <a:endParaRPr lang="en-US" b="1" dirty="0" smtClean="0">
              <a:solidFill>
                <a:srgbClr val="00B0F0"/>
              </a:solidFill>
              <a:latin typeface="HP Simplified" pitchFamily="34" charset="0"/>
              <a:cs typeface="HP Simplified" pitchFamily="34" charset="0"/>
            </a:endParaRPr>
          </a:p>
          <a:p>
            <a:pPr defTabSz="585032">
              <a:spcAft>
                <a:spcPts val="544"/>
              </a:spcAft>
              <a:buSzPct val="100000"/>
            </a:pPr>
            <a:r>
              <a:rPr lang="en-US" b="1" dirty="0" smtClean="0">
                <a:solidFill>
                  <a:srgbClr val="00B0F0"/>
                </a:solidFill>
                <a:latin typeface="HP Simplified" pitchFamily="34" charset="0"/>
                <a:cs typeface="HP Simplified" pitchFamily="34" charset="0"/>
              </a:rPr>
              <a:t>CPU Utilization</a:t>
            </a:r>
          </a:p>
          <a:p>
            <a:pPr defTabSz="585032">
              <a:spcAft>
                <a:spcPts val="544"/>
              </a:spcAft>
              <a:buSzPct val="100000"/>
            </a:pPr>
            <a:r>
              <a:rPr lang="en-US" sz="2200" dirty="0">
                <a:solidFill>
                  <a:srgbClr val="000000"/>
                </a:solidFill>
                <a:latin typeface="HP Simplified" pitchFamily="34" charset="0"/>
                <a:cs typeface="HP Simplified" pitchFamily="34" charset="0"/>
              </a:rPr>
              <a:t>3.9% (Peaks to 8.5%)</a:t>
            </a:r>
          </a:p>
          <a:p>
            <a:pPr defTabSz="585032">
              <a:spcAft>
                <a:spcPts val="544"/>
              </a:spcAft>
              <a:buSzPct val="100000"/>
            </a:pPr>
            <a:endParaRPr lang="en-US" sz="2200" dirty="0">
              <a:solidFill>
                <a:srgbClr val="000000"/>
              </a:solidFill>
              <a:latin typeface="HP Simplified" pitchFamily="34" charset="0"/>
              <a:cs typeface="HP Simplified" pitchFamily="34" charset="0"/>
            </a:endParaRPr>
          </a:p>
          <a:p>
            <a:pPr defTabSz="585032">
              <a:spcAft>
                <a:spcPts val="544"/>
              </a:spcAft>
              <a:buSzPct val="100000"/>
            </a:pPr>
            <a:r>
              <a:rPr lang="en-US" b="1" dirty="0" smtClean="0">
                <a:solidFill>
                  <a:srgbClr val="00B0F0"/>
                </a:solidFill>
                <a:latin typeface="HP Simplified" pitchFamily="34" charset="0"/>
                <a:cs typeface="HP Simplified" pitchFamily="34" charset="0"/>
              </a:rPr>
              <a:t>Memory Usage</a:t>
            </a:r>
          </a:p>
          <a:p>
            <a:pPr defTabSz="585032">
              <a:spcAft>
                <a:spcPts val="544"/>
              </a:spcAft>
              <a:buSzPct val="100000"/>
            </a:pPr>
            <a:r>
              <a:rPr lang="en-US" sz="2200" dirty="0">
                <a:solidFill>
                  <a:srgbClr val="000000"/>
                </a:solidFill>
                <a:latin typeface="HP Simplified" pitchFamily="34" charset="0"/>
                <a:cs typeface="HP Simplified" pitchFamily="34" charset="0"/>
              </a:rPr>
              <a:t>44GBs of RAM</a:t>
            </a:r>
          </a:p>
          <a:p>
            <a:pPr defTabSz="585032">
              <a:spcAft>
                <a:spcPts val="544"/>
              </a:spcAft>
              <a:buSzPct val="100000"/>
            </a:pPr>
            <a:endParaRPr lang="en-US" sz="2200" dirty="0">
              <a:solidFill>
                <a:srgbClr val="000000"/>
              </a:solidFill>
              <a:latin typeface="HP Simplified" pitchFamily="34" charset="0"/>
              <a:cs typeface="HP Simplified" pitchFamily="34" charset="0"/>
            </a:endParaRPr>
          </a:p>
          <a:p>
            <a:pPr defTabSz="585032">
              <a:spcAft>
                <a:spcPts val="544"/>
              </a:spcAft>
              <a:buSzPct val="100000"/>
            </a:pPr>
            <a:r>
              <a:rPr lang="en-US" b="1" dirty="0" smtClean="0">
                <a:solidFill>
                  <a:srgbClr val="00B0F0"/>
                </a:solidFill>
                <a:latin typeface="HP Simplified" pitchFamily="34" charset="0"/>
                <a:cs typeface="HP Simplified" pitchFamily="34" charset="0"/>
              </a:rPr>
              <a:t>IOPS</a:t>
            </a:r>
          </a:p>
          <a:p>
            <a:pPr defTabSz="585032">
              <a:spcAft>
                <a:spcPts val="544"/>
              </a:spcAft>
              <a:buSzPct val="100000"/>
            </a:pPr>
            <a:r>
              <a:rPr lang="en-US" sz="2200" dirty="0">
                <a:solidFill>
                  <a:srgbClr val="000000"/>
                </a:solidFill>
                <a:latin typeface="HP Simplified" pitchFamily="34" charset="0"/>
                <a:cs typeface="HP Simplified" pitchFamily="34" charset="0"/>
              </a:rPr>
              <a:t>1037 (Peaks to 2580)</a:t>
            </a:r>
          </a:p>
        </p:txBody>
      </p:sp>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3594" y="1381642"/>
            <a:ext cx="8293043" cy="50325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1882320"/>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319088"/>
            <a:ext cx="11039475" cy="747712"/>
          </a:xfrm>
        </p:spPr>
        <p:txBody>
          <a:bodyPr/>
          <a:lstStyle/>
          <a:p>
            <a:r>
              <a:rPr lang="en-US" dirty="0"/>
              <a:t>Network Consumption @ 250 Users</a:t>
            </a:r>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233" y="1260410"/>
            <a:ext cx="8494205" cy="5147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9266237" y="1260410"/>
            <a:ext cx="2590932" cy="3505232"/>
          </a:xfrm>
          <a:prstGeom prst="rect">
            <a:avLst/>
          </a:prstGeom>
          <a:noFill/>
        </p:spPr>
        <p:txBody>
          <a:bodyPr wrap="square" lIns="124346" tIns="62173" rIns="124346" bIns="62173" rtlCol="0">
            <a:spAutoFit/>
          </a:bodyPr>
          <a:lstStyle/>
          <a:p>
            <a:pPr defTabSz="585032">
              <a:spcAft>
                <a:spcPts val="544"/>
              </a:spcAft>
              <a:buSzPct val="100000"/>
            </a:pPr>
            <a:endParaRPr lang="en-US" b="1" dirty="0" smtClean="0">
              <a:solidFill>
                <a:srgbClr val="00B0F0"/>
              </a:solidFill>
              <a:latin typeface="HP Simplified" pitchFamily="34" charset="0"/>
              <a:cs typeface="HP Simplified" pitchFamily="34" charset="0"/>
            </a:endParaRPr>
          </a:p>
          <a:p>
            <a:pPr defTabSz="585032">
              <a:spcAft>
                <a:spcPts val="544"/>
              </a:spcAft>
              <a:buSzPct val="100000"/>
            </a:pPr>
            <a:endParaRPr lang="en-US" b="1" dirty="0">
              <a:solidFill>
                <a:srgbClr val="00B0F0"/>
              </a:solidFill>
              <a:latin typeface="HP Simplified" pitchFamily="34" charset="0"/>
              <a:cs typeface="HP Simplified" pitchFamily="34" charset="0"/>
            </a:endParaRPr>
          </a:p>
          <a:p>
            <a:pPr defTabSz="585032">
              <a:spcAft>
                <a:spcPts val="544"/>
              </a:spcAft>
              <a:buSzPct val="100000"/>
            </a:pPr>
            <a:r>
              <a:rPr lang="en-US" b="1" dirty="0" smtClean="0">
                <a:solidFill>
                  <a:srgbClr val="00B0F0"/>
                </a:solidFill>
                <a:latin typeface="HP Simplified" pitchFamily="34" charset="0"/>
                <a:cs typeface="HP Simplified" pitchFamily="34" charset="0"/>
              </a:rPr>
              <a:t>Client to IIS</a:t>
            </a:r>
          </a:p>
          <a:p>
            <a:pPr defTabSz="585032">
              <a:spcAft>
                <a:spcPts val="544"/>
              </a:spcAft>
              <a:buSzPct val="100000"/>
            </a:pPr>
            <a:r>
              <a:rPr lang="en-US" sz="2200" b="1" dirty="0">
                <a:solidFill>
                  <a:srgbClr val="000000"/>
                </a:solidFill>
                <a:latin typeface="HP Simplified" pitchFamily="34" charset="0"/>
                <a:cs typeface="HP Simplified" pitchFamily="34" charset="0"/>
              </a:rPr>
              <a:t>470 Mb/s</a:t>
            </a:r>
          </a:p>
          <a:p>
            <a:pPr defTabSz="585032">
              <a:spcAft>
                <a:spcPts val="544"/>
              </a:spcAft>
              <a:buSzPct val="100000"/>
            </a:pPr>
            <a:r>
              <a:rPr lang="en-US" sz="2200" dirty="0">
                <a:solidFill>
                  <a:srgbClr val="000000"/>
                </a:solidFill>
                <a:latin typeface="HP Simplified" pitchFamily="34" charset="0"/>
                <a:cs typeface="HP Simplified" pitchFamily="34" charset="0"/>
              </a:rPr>
              <a:t>(648 Mb/s peak)</a:t>
            </a:r>
          </a:p>
          <a:p>
            <a:pPr defTabSz="585032">
              <a:spcAft>
                <a:spcPts val="544"/>
              </a:spcAft>
              <a:buSzPct val="100000"/>
            </a:pPr>
            <a:endParaRPr lang="en-US" sz="2200" dirty="0">
              <a:solidFill>
                <a:srgbClr val="000000"/>
              </a:solidFill>
              <a:latin typeface="HP Simplified" pitchFamily="34" charset="0"/>
              <a:cs typeface="HP Simplified" pitchFamily="34" charset="0"/>
            </a:endParaRPr>
          </a:p>
          <a:p>
            <a:pPr defTabSz="585032">
              <a:spcAft>
                <a:spcPts val="544"/>
              </a:spcAft>
              <a:buSzPct val="100000"/>
            </a:pPr>
            <a:r>
              <a:rPr lang="en-US" b="1" dirty="0" smtClean="0">
                <a:solidFill>
                  <a:srgbClr val="00B0F0"/>
                </a:solidFill>
                <a:latin typeface="HP Simplified" pitchFamily="34" charset="0"/>
                <a:cs typeface="HP Simplified" pitchFamily="34" charset="0"/>
              </a:rPr>
              <a:t>IIS to SQL</a:t>
            </a:r>
          </a:p>
          <a:p>
            <a:pPr defTabSz="585032">
              <a:spcAft>
                <a:spcPts val="544"/>
              </a:spcAft>
              <a:buSzPct val="100000"/>
            </a:pPr>
            <a:r>
              <a:rPr lang="en-US" sz="2200" b="1" dirty="0">
                <a:solidFill>
                  <a:srgbClr val="000000"/>
                </a:solidFill>
                <a:latin typeface="HP Simplified" pitchFamily="34" charset="0"/>
                <a:cs typeface="HP Simplified" pitchFamily="34" charset="0"/>
              </a:rPr>
              <a:t>410 Mb/s</a:t>
            </a:r>
          </a:p>
          <a:p>
            <a:pPr defTabSz="585032">
              <a:spcAft>
                <a:spcPts val="544"/>
              </a:spcAft>
              <a:buSzPct val="100000"/>
            </a:pPr>
            <a:r>
              <a:rPr lang="en-US" sz="2200" dirty="0">
                <a:solidFill>
                  <a:srgbClr val="000000"/>
                </a:solidFill>
                <a:latin typeface="HP Simplified" pitchFamily="34" charset="0"/>
                <a:cs typeface="HP Simplified" pitchFamily="34" charset="0"/>
              </a:rPr>
              <a:t>(734 Mb/s peak)</a:t>
            </a:r>
          </a:p>
        </p:txBody>
      </p:sp>
    </p:spTree>
    <p:extLst>
      <p:ext uri="{BB962C8B-B14F-4D97-AF65-F5344CB8AC3E}">
        <p14:creationId xmlns:p14="http://schemas.microsoft.com/office/powerpoint/2010/main" val="3642012056"/>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SPC2012_Business_Template">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HP_PPT_Standard_template_16x9">
  <a:themeElements>
    <a:clrScheme name="Custom 171">
      <a:dk1>
        <a:sysClr val="windowText" lastClr="000000"/>
      </a:dk1>
      <a:lt1>
        <a:sysClr val="window" lastClr="FFFFFF"/>
      </a:lt1>
      <a:dk2>
        <a:srgbClr val="000000"/>
      </a:dk2>
      <a:lt2>
        <a:srgbClr val="FFFFFF"/>
      </a:lt2>
      <a:accent1>
        <a:srgbClr val="0096D6"/>
      </a:accent1>
      <a:accent2>
        <a:srgbClr val="F05332"/>
      </a:accent2>
      <a:accent3>
        <a:srgbClr val="822980"/>
      </a:accent3>
      <a:accent4>
        <a:srgbClr val="87898B"/>
      </a:accent4>
      <a:accent5>
        <a:srgbClr val="B9B8BB"/>
      </a:accent5>
      <a:accent6>
        <a:srgbClr val="E5E8E8"/>
      </a:accent6>
      <a:hlink>
        <a:srgbClr val="0096D6"/>
      </a:hlink>
      <a:folHlink>
        <a:srgbClr val="0096D6"/>
      </a:folHlink>
    </a:clrScheme>
    <a:fontScheme name="HP Simplified">
      <a:majorFont>
        <a:latin typeface="HP Simplified"/>
        <a:ea typeface=""/>
        <a:cs typeface=""/>
      </a:majorFont>
      <a:minorFont>
        <a:latin typeface="HP Simplifie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2700" cmpd="sng">
          <a:solidFill>
            <a:schemeClr val="tx1"/>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none" rtlCol="0">
        <a:spAutoFit/>
      </a:bodyPr>
      <a:lstStyle>
        <a:defPPr marL="0" defTabSz="430213">
          <a:spcAft>
            <a:spcPts val="400"/>
          </a:spcAft>
          <a:buSzPct val="100000"/>
          <a:defRPr sz="1600" dirty="0" smtClean="0">
            <a:solidFill>
              <a:srgbClr val="000000"/>
            </a:solidFill>
            <a:latin typeface="HP Simplified" pitchFamily="34" charset="0"/>
            <a:cs typeface="HP Simplified" pitchFamily="34" charset="0"/>
          </a:defRPr>
        </a:defPPr>
      </a:lstStyle>
    </a:txDef>
  </a:objectDefaults>
  <a:extraClrSchemeLst/>
</a:theme>
</file>

<file path=ppt/theme/theme5.xml><?xml version="1.0" encoding="utf-8"?>
<a:theme xmlns:a="http://schemas.openxmlformats.org/drawingml/2006/main" name="1_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Chris Daly; Mike Linster </External_x0020_Speaker>
    <Session_x0020_Code xmlns="2295e2e7-0eeb-498e-8716-217bb2ee6ee3">SPC160</Session_x0020_Code>
    <ProductTaxHTField0 xmlns="2295e2e7-0eeb-498e-8716-217bb2ee6ee3">
      <Terms xmlns="http://schemas.microsoft.com/office/infopath/2007/PartnerControls"/>
    </ProductTaxHTField0>
    <Presentation_x0020_Date xmlns="2295e2e7-0eeb-498e-8716-217bb2ee6ee3">2012-11-13T08:00:00+00:00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Michael Linster, Chris Daly </Speaker>
    <AverageRating xmlns="http://schemas.microsoft.com/sharepoint/v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90F116-B58F-4255-B05B-DA3808E0E5C6}">
  <ds:schemaRefs>
    <ds:schemaRef ds:uri="http://purl.org/dc/terms/"/>
    <ds:schemaRef ds:uri="230e9df3-be65-4c73-a93b-d1236ebd677e"/>
    <ds:schemaRef ds:uri="http://schemas.openxmlformats.org/package/2006/metadata/core-properties"/>
    <ds:schemaRef ds:uri="032d541b-1b4e-4d91-93c7-b10533c52f73"/>
    <ds:schemaRef ds:uri="http://www.w3.org/XML/1998/namespace"/>
    <ds:schemaRef ds:uri="http://schemas.microsoft.com/office/2006/documentManagement/types"/>
    <ds:schemaRef ds:uri="http://purl.org/dc/dcmitype/"/>
    <ds:schemaRef ds:uri="http://purl.org/dc/elements/1.1/"/>
    <ds:schemaRef ds:uri="http://schemas.microsoft.com/office/infopath/2007/PartnerControls"/>
    <ds:schemaRef ds:uri="2295e2e7-0eeb-498e-8716-217bb2ee6ee3"/>
    <ds:schemaRef ds:uri="http://schemas.microsoft.com/sharepoint/v3"/>
    <ds:schemaRef ds:uri="http://schemas.microsoft.com/office/2006/metadata/properties"/>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C1300082-CEAE-4ADA-A314-257917CB7BE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SPC2012_Business_Template</Template>
  <TotalTime>2872</TotalTime>
  <Words>4501</Words>
  <Application>Microsoft Office PowerPoint</Application>
  <PresentationFormat>Custom</PresentationFormat>
  <Paragraphs>461</Paragraphs>
  <Slides>35</Slides>
  <Notes>34</Notes>
  <HiddenSlides>0</HiddenSlides>
  <MMClips>0</MMClips>
  <ScaleCrop>false</ScaleCrop>
  <HeadingPairs>
    <vt:vector size="4" baseType="variant">
      <vt:variant>
        <vt:lpstr>Theme</vt:lpstr>
      </vt:variant>
      <vt:variant>
        <vt:i4>6</vt:i4>
      </vt:variant>
      <vt:variant>
        <vt:lpstr>Slide Titles</vt:lpstr>
      </vt:variant>
      <vt:variant>
        <vt:i4>35</vt:i4>
      </vt:variant>
    </vt:vector>
  </HeadingPairs>
  <TitlesOfParts>
    <vt:vector size="41" baseType="lpstr">
      <vt:lpstr>SPC2012_Business_Template</vt:lpstr>
      <vt:lpstr>5-30072_SPC2012_Business_Template_16x9_Light</vt:lpstr>
      <vt:lpstr>SPC2012_IT-Pro_Template_16x9</vt:lpstr>
      <vt:lpstr>HP_PPT_Standard_template_16x9</vt:lpstr>
      <vt:lpstr>1_5-30072_SPC2012_Business_Template_16x9_Light</vt:lpstr>
      <vt:lpstr>SPC2012_Business_Template_16x9</vt:lpstr>
      <vt:lpstr>HP: Performance of SharePoint 2010 and SQL 2012 with HP Gen8 – In the lab and in the Real World </vt:lpstr>
      <vt:lpstr>PowerPoint Presentation</vt:lpstr>
      <vt:lpstr>HP LoadRunner</vt:lpstr>
      <vt:lpstr>SharePoint 2010 and HP LoadRunner</vt:lpstr>
      <vt:lpstr>Sharepoint 2010 Enterprise Collab Workload</vt:lpstr>
      <vt:lpstr>Testing configuration</vt:lpstr>
      <vt:lpstr>Front End CPU Performance @ 250 Users</vt:lpstr>
      <vt:lpstr>Back End CPU Performance @ 250 Users</vt:lpstr>
      <vt:lpstr>Network Consumption @ 250 Users</vt:lpstr>
      <vt:lpstr>Virtualizing with Windows Server 2012</vt:lpstr>
      <vt:lpstr>Testing Configuration</vt:lpstr>
      <vt:lpstr>Front End CPU Performance @ 250 Users</vt:lpstr>
      <vt:lpstr>Back End CPU Performance @ 250 Users</vt:lpstr>
      <vt:lpstr>Network Consumption @ 250 Users</vt:lpstr>
      <vt:lpstr>Real World Situations</vt:lpstr>
      <vt:lpstr>Canadian Telecommunications Company</vt:lpstr>
      <vt:lpstr>Original Architecture</vt:lpstr>
      <vt:lpstr>Testing Performed</vt:lpstr>
      <vt:lpstr>Testing Results for the Home Page</vt:lpstr>
      <vt:lpstr>Updated Architecture</vt:lpstr>
      <vt:lpstr>Testing Results</vt:lpstr>
      <vt:lpstr>Issues Revealed</vt:lpstr>
      <vt:lpstr>Package Company</vt:lpstr>
      <vt:lpstr>Original Architecture</vt:lpstr>
      <vt:lpstr>Testing Performed</vt:lpstr>
      <vt:lpstr>Testing Results for the Home Page</vt:lpstr>
      <vt:lpstr>Updated Architecture</vt:lpstr>
      <vt:lpstr>Testing Results</vt:lpstr>
      <vt:lpstr>Issues Revealed</vt:lpstr>
      <vt:lpstr>Lessons Learned</vt:lpstr>
      <vt:lpstr>Virtual Environments</vt:lpstr>
      <vt:lpstr>All Environments</vt:lpstr>
      <vt:lpstr>Don’t Forget to Get Your Card Stamped!</vt:lpstr>
      <vt:lpstr>PowerPoint Presentation</vt:lpstr>
      <vt:lpstr>PowerPoint Presentation</vt:lpstr>
    </vt:vector>
  </TitlesOfParts>
  <Manager>Ron Sasaki</Manager>
  <Company>HP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HP: Performance of SharePoint 2010 and SQL 2012 with HP Gen8 – In the lab and in the Real World</dc:title>
  <dc:subject>SharePoint Conference 2012</dc:subject>
  <dc:creator>Michael Linster</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23</cp:revision>
  <cp:lastPrinted>2012-11-13T18:24:18Z</cp:lastPrinted>
  <dcterms:created xsi:type="dcterms:W3CDTF">2012-10-30T15:58:38Z</dcterms:created>
  <dcterms:modified xsi:type="dcterms:W3CDTF">2012-12-07T02:21:12Z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