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2.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theme/theme3.xml" ContentType="application/vnd.openxmlformats-officedocument.theme+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theme/theme4.xml" ContentType="application/vnd.openxmlformats-officedocument.theme+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theme/theme5.xml" ContentType="application/vnd.openxmlformats-officedocument.theme+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theme/theme6.xml" ContentType="application/vnd.openxmlformats-officedocument.theme+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theme/theme7.xml" ContentType="application/vnd.openxmlformats-officedocument.theme+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theme/theme8.xml" ContentType="application/vnd.openxmlformats-officedocument.theme+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theme/theme9.xml" ContentType="application/vnd.openxmlformats-officedocument.theme+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theme/theme10.xml" ContentType="application/vnd.openxmlformats-officedocument.theme+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slideLayouts/slideLayout150.xml" ContentType="application/vnd.openxmlformats-officedocument.presentationml.slideLayout+xml"/>
  <Override PartName="/ppt/slideLayouts/slideLayout151.xml" ContentType="application/vnd.openxmlformats-officedocument.presentationml.slideLayout+xml"/>
  <Override PartName="/ppt/slideLayouts/slideLayout152.xml" ContentType="application/vnd.openxmlformats-officedocument.presentationml.slideLayout+xml"/>
  <Override PartName="/ppt/slideLayouts/slideLayout153.xml" ContentType="application/vnd.openxmlformats-officedocument.presentationml.slideLayout+xml"/>
  <Override PartName="/ppt/slideLayouts/slideLayout154.xml" ContentType="application/vnd.openxmlformats-officedocument.presentationml.slideLayout+xml"/>
  <Override PartName="/ppt/slideLayouts/slideLayout155.xml" ContentType="application/vnd.openxmlformats-officedocument.presentationml.slideLayout+xml"/>
  <Override PartName="/ppt/slideLayouts/slideLayout156.xml" ContentType="application/vnd.openxmlformats-officedocument.presentationml.slideLayout+xml"/>
  <Override PartName="/ppt/slideLayouts/slideLayout157.xml" ContentType="application/vnd.openxmlformats-officedocument.presentationml.slideLayout+xml"/>
  <Override PartName="/ppt/slideLayouts/slideLayout158.xml" ContentType="application/vnd.openxmlformats-officedocument.presentationml.slideLayout+xml"/>
  <Override PartName="/ppt/slideLayouts/slideLayout159.xml" ContentType="application/vnd.openxmlformats-officedocument.presentationml.slideLayout+xml"/>
  <Override PartName="/ppt/slideLayouts/slideLayout160.xml" ContentType="application/vnd.openxmlformats-officedocument.presentationml.slideLayout+xml"/>
  <Override PartName="/ppt/slideLayouts/slideLayout161.xml" ContentType="application/vnd.openxmlformats-officedocument.presentationml.slideLayout+xml"/>
  <Override PartName="/ppt/slideLayouts/slideLayout162.xml" ContentType="application/vnd.openxmlformats-officedocument.presentationml.slideLayout+xml"/>
  <Override PartName="/ppt/slideLayouts/slideLayout163.xml" ContentType="application/vnd.openxmlformats-officedocument.presentationml.slideLayout+xml"/>
  <Override PartName="/ppt/slideLayouts/slideLayout164.xml" ContentType="application/vnd.openxmlformats-officedocument.presentationml.slideLayout+xml"/>
  <Override PartName="/ppt/theme/theme11.xml" ContentType="application/vnd.openxmlformats-officedocument.theme+xml"/>
  <Override PartName="/ppt/theme/theme12.xml" ContentType="application/vnd.openxmlformats-officedocument.theme+xml"/>
  <Override PartName="/ppt/theme/theme1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082" r:id="rId4"/>
    <p:sldMasterId id="2147484183" r:id="rId5"/>
    <p:sldMasterId id="2147484205" r:id="rId6"/>
    <p:sldMasterId id="2147484229" r:id="rId7"/>
    <p:sldMasterId id="2147484244" r:id="rId8"/>
    <p:sldMasterId id="2147484256" r:id="rId9"/>
    <p:sldMasterId id="2147484264" r:id="rId10"/>
    <p:sldMasterId id="2147484273" r:id="rId11"/>
    <p:sldMasterId id="2147484296" r:id="rId12"/>
    <p:sldMasterId id="2147484305" r:id="rId13"/>
    <p:sldMasterId id="2147484320" r:id="rId14"/>
  </p:sldMasterIdLst>
  <p:notesMasterIdLst>
    <p:notesMasterId r:id="rId33"/>
  </p:notesMasterIdLst>
  <p:handoutMasterIdLst>
    <p:handoutMasterId r:id="rId34"/>
  </p:handoutMasterIdLst>
  <p:sldIdLst>
    <p:sldId id="1077" r:id="rId15"/>
    <p:sldId id="1078" r:id="rId16"/>
    <p:sldId id="1079" r:id="rId17"/>
    <p:sldId id="1080" r:id="rId18"/>
    <p:sldId id="1081" r:id="rId19"/>
    <p:sldId id="1082" r:id="rId20"/>
    <p:sldId id="1083" r:id="rId21"/>
    <p:sldId id="1084" r:id="rId22"/>
    <p:sldId id="1085" r:id="rId23"/>
    <p:sldId id="1086" r:id="rId24"/>
    <p:sldId id="1087" r:id="rId25"/>
    <p:sldId id="1088" r:id="rId26"/>
    <p:sldId id="1089" r:id="rId27"/>
    <p:sldId id="1090" r:id="rId28"/>
    <p:sldId id="1091" r:id="rId29"/>
    <p:sldId id="1092" r:id="rId30"/>
    <p:sldId id="1093" r:id="rId31"/>
    <p:sldId id="1076" r:id="rId32"/>
  </p:sldIdLst>
  <p:sldSz cx="12436475" cy="6994525"/>
  <p:notesSz cx="6858000" cy="9144000"/>
  <p:defaultTex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defaultTextStyle>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aku Uchikawa" initials="SU" lastIdx="11" clrIdx="0"/>
  <p:cmAuthor id="1" name="Mary Feil-Jacobs" initials="MFJ" lastIdx="43"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002050"/>
    <a:srgbClr val="442359"/>
    <a:srgbClr val="333333"/>
    <a:srgbClr val="FFFFFF"/>
    <a:srgbClr val="505050"/>
    <a:srgbClr val="00FFFF"/>
    <a:srgbClr val="CC00CC"/>
    <a:srgbClr val="5F5F5F"/>
    <a:srgbClr val="FF99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413" autoAdjust="0"/>
    <p:restoredTop sz="95238" autoAdjust="0"/>
  </p:normalViewPr>
  <p:slideViewPr>
    <p:cSldViewPr>
      <p:cViewPr varScale="1">
        <p:scale>
          <a:sx n="65" d="100"/>
          <a:sy n="65" d="100"/>
        </p:scale>
        <p:origin x="-876" y="-108"/>
      </p:cViewPr>
      <p:guideLst>
        <p:guide orient="horz" pos="187"/>
        <p:guide orient="horz" pos="763"/>
        <p:guide orient="horz" pos="1339"/>
        <p:guide orient="horz" pos="2491"/>
        <p:guide orient="horz" pos="4219"/>
        <p:guide orient="horz" pos="3643"/>
        <p:guide orient="horz" pos="3067"/>
        <p:guide orient="horz" pos="1915"/>
        <p:guide pos="173"/>
        <p:guide pos="1325"/>
        <p:guide pos="7661"/>
        <p:guide pos="749"/>
        <p:guide pos="7085"/>
        <p:guide pos="3629"/>
        <p:guide pos="1901"/>
        <p:guide pos="2477"/>
        <p:guide pos="4205"/>
        <p:guide pos="4781"/>
        <p:guide pos="5357"/>
        <p:guide pos="5933"/>
        <p:guide pos="6509"/>
        <p:guide pos="3053"/>
      </p:guideLst>
    </p:cSldViewPr>
  </p:slideViewPr>
  <p:notesTextViewPr>
    <p:cViewPr>
      <p:scale>
        <a:sx n="100" d="100"/>
        <a:sy n="100" d="100"/>
      </p:scale>
      <p:origin x="0" y="0"/>
    </p:cViewPr>
  </p:notesTextViewPr>
  <p:sorterViewPr>
    <p:cViewPr varScale="1">
      <p:scale>
        <a:sx n="1" d="1"/>
        <a:sy n="1" d="1"/>
      </p:scale>
      <p:origin x="0" y="0"/>
    </p:cViewPr>
  </p:sorterViewPr>
  <p:notesViewPr>
    <p:cSldViewPr showGuides="1">
      <p:cViewPr varScale="1">
        <p:scale>
          <a:sx n="95" d="100"/>
          <a:sy n="95" d="100"/>
        </p:scale>
        <p:origin x="-3582" y="-10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5.xml"/><Relationship Id="rId13" Type="http://schemas.openxmlformats.org/officeDocument/2006/relationships/slideMaster" Target="slideMasters/slideMaster10.xml"/><Relationship Id="rId18" Type="http://schemas.openxmlformats.org/officeDocument/2006/relationships/slide" Target="slides/slide4.xml"/><Relationship Id="rId26" Type="http://schemas.openxmlformats.org/officeDocument/2006/relationships/slide" Target="slides/slide12.xml"/><Relationship Id="rId39" Type="http://schemas.openxmlformats.org/officeDocument/2006/relationships/tableStyles" Target="tableStyles.xml"/><Relationship Id="rId3" Type="http://schemas.openxmlformats.org/officeDocument/2006/relationships/customXml" Target="../customXml/item3.xml"/><Relationship Id="rId21" Type="http://schemas.openxmlformats.org/officeDocument/2006/relationships/slide" Target="slides/slide7.xml"/><Relationship Id="rId34" Type="http://schemas.openxmlformats.org/officeDocument/2006/relationships/handoutMaster" Target="handoutMasters/handoutMaster1.xml"/><Relationship Id="rId7" Type="http://schemas.openxmlformats.org/officeDocument/2006/relationships/slideMaster" Target="slideMasters/slideMaster4.xml"/><Relationship Id="rId12" Type="http://schemas.openxmlformats.org/officeDocument/2006/relationships/slideMaster" Target="slideMasters/slideMaster9.xml"/><Relationship Id="rId17" Type="http://schemas.openxmlformats.org/officeDocument/2006/relationships/slide" Target="slides/slide3.xml"/><Relationship Id="rId25" Type="http://schemas.openxmlformats.org/officeDocument/2006/relationships/slide" Target="slides/slide11.xml"/><Relationship Id="rId33" Type="http://schemas.openxmlformats.org/officeDocument/2006/relationships/notesMaster" Target="notesMasters/notesMaster1.xml"/><Relationship Id="rId38"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2.xml"/><Relationship Id="rId20" Type="http://schemas.openxmlformats.org/officeDocument/2006/relationships/slide" Target="slides/slide6.xml"/><Relationship Id="rId29" Type="http://schemas.openxmlformats.org/officeDocument/2006/relationships/slide" Target="slides/slide15.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Master" Target="slideMasters/slideMaster8.xml"/><Relationship Id="rId24" Type="http://schemas.openxmlformats.org/officeDocument/2006/relationships/slide" Target="slides/slide10.xml"/><Relationship Id="rId32" Type="http://schemas.openxmlformats.org/officeDocument/2006/relationships/slide" Target="slides/slide18.xml"/><Relationship Id="rId37" Type="http://schemas.openxmlformats.org/officeDocument/2006/relationships/viewProps" Target="viewProps.xml"/><Relationship Id="rId5" Type="http://schemas.openxmlformats.org/officeDocument/2006/relationships/slideMaster" Target="slideMasters/slideMaster2.xml"/><Relationship Id="rId15" Type="http://schemas.openxmlformats.org/officeDocument/2006/relationships/slide" Target="slides/slide1.xml"/><Relationship Id="rId23" Type="http://schemas.openxmlformats.org/officeDocument/2006/relationships/slide" Target="slides/slide9.xml"/><Relationship Id="rId28" Type="http://schemas.openxmlformats.org/officeDocument/2006/relationships/slide" Target="slides/slide14.xml"/><Relationship Id="rId36" Type="http://schemas.openxmlformats.org/officeDocument/2006/relationships/presProps" Target="presProps.xml"/><Relationship Id="rId10" Type="http://schemas.openxmlformats.org/officeDocument/2006/relationships/slideMaster" Target="slideMasters/slideMaster7.xml"/><Relationship Id="rId19" Type="http://schemas.openxmlformats.org/officeDocument/2006/relationships/slide" Target="slides/slide5.xml"/><Relationship Id="rId31" Type="http://schemas.openxmlformats.org/officeDocument/2006/relationships/slide" Target="slides/slide17.xml"/><Relationship Id="rId4" Type="http://schemas.openxmlformats.org/officeDocument/2006/relationships/slideMaster" Target="slideMasters/slideMaster1.xml"/><Relationship Id="rId9" Type="http://schemas.openxmlformats.org/officeDocument/2006/relationships/slideMaster" Target="slideMasters/slideMaster6.xml"/><Relationship Id="rId14" Type="http://schemas.openxmlformats.org/officeDocument/2006/relationships/slideMaster" Target="slideMasters/slideMaster11.xml"/><Relationship Id="rId22" Type="http://schemas.openxmlformats.org/officeDocument/2006/relationships/slide" Target="slides/slide8.xml"/><Relationship Id="rId27" Type="http://schemas.openxmlformats.org/officeDocument/2006/relationships/slide" Target="slides/slide13.xml"/><Relationship Id="rId30" Type="http://schemas.openxmlformats.org/officeDocument/2006/relationships/slide" Target="slides/slide16.xml"/><Relationship Id="rId35" Type="http://schemas.openxmlformats.org/officeDocument/2006/relationships/commentAuthors" Target="commentAuthor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5DB70343-52F6-4793-AB25-CBF82DA39A52}" type="doc">
      <dgm:prSet loTypeId="urn:microsoft.com/office/officeart/2005/8/layout/hChevron3" loCatId="process" qsTypeId="urn:microsoft.com/office/officeart/2005/8/quickstyle/simple1" qsCatId="simple" csTypeId="urn:microsoft.com/office/officeart/2005/8/colors/accent1_2" csCatId="accent1" phldr="1"/>
      <dgm:spPr/>
    </dgm:pt>
    <dgm:pt modelId="{4C00021D-A700-47E1-878A-CDF763AF2B43}">
      <dgm:prSet phldrT="[Text]" custT="1"/>
      <dgm:spPr>
        <a:solidFill>
          <a:srgbClr val="4E5B6F"/>
        </a:solidFill>
      </dgm:spPr>
      <dgm:t>
        <a:bodyPr lIns="274320"/>
        <a:lstStyle/>
        <a:p>
          <a:pPr>
            <a:lnSpc>
              <a:spcPct val="100000"/>
            </a:lnSpc>
            <a:spcAft>
              <a:spcPts val="0"/>
            </a:spcAft>
          </a:pPr>
          <a:r>
            <a:rPr lang="en-US" sz="2000" dirty="0" smtClean="0"/>
            <a:t>Office </a:t>
          </a:r>
        </a:p>
        <a:p>
          <a:pPr>
            <a:lnSpc>
              <a:spcPct val="100000"/>
            </a:lnSpc>
            <a:spcAft>
              <a:spcPts val="0"/>
            </a:spcAft>
          </a:pPr>
          <a:r>
            <a:rPr lang="en-US" sz="2000" dirty="0" smtClean="0"/>
            <a:t>Store</a:t>
          </a:r>
          <a:endParaRPr lang="en-US" sz="2000" dirty="0"/>
        </a:p>
      </dgm:t>
    </dgm:pt>
    <dgm:pt modelId="{8C888152-E7CD-452F-8BEF-FE8C4DD0E2F2}" type="parTrans" cxnId="{E4736429-D52E-4BA7-A9D5-5B1C87D12268}">
      <dgm:prSet/>
      <dgm:spPr/>
      <dgm:t>
        <a:bodyPr/>
        <a:lstStyle/>
        <a:p>
          <a:endParaRPr lang="en-US" sz="2000"/>
        </a:p>
      </dgm:t>
    </dgm:pt>
    <dgm:pt modelId="{7980C964-5E37-4475-939A-7B7C733CD35F}" type="sibTrans" cxnId="{E4736429-D52E-4BA7-A9D5-5B1C87D12268}">
      <dgm:prSet/>
      <dgm:spPr/>
      <dgm:t>
        <a:bodyPr/>
        <a:lstStyle/>
        <a:p>
          <a:endParaRPr lang="en-US" sz="2000"/>
        </a:p>
      </dgm:t>
    </dgm:pt>
    <dgm:pt modelId="{D666C0A0-793C-4F94-A89B-41127B7010B5}" type="pres">
      <dgm:prSet presAssocID="{5DB70343-52F6-4793-AB25-CBF82DA39A52}" presName="Name0" presStyleCnt="0">
        <dgm:presLayoutVars>
          <dgm:dir/>
          <dgm:resizeHandles val="exact"/>
        </dgm:presLayoutVars>
      </dgm:prSet>
      <dgm:spPr/>
    </dgm:pt>
    <dgm:pt modelId="{D86B5742-B8CF-4545-AB2B-E3F251727404}" type="pres">
      <dgm:prSet presAssocID="{4C00021D-A700-47E1-878A-CDF763AF2B43}" presName="parTxOnly" presStyleLbl="node1" presStyleIdx="0" presStyleCnt="1" custLinFactNeighborX="27834" custLinFactNeighborY="0">
        <dgm:presLayoutVars>
          <dgm:bulletEnabled val="1"/>
        </dgm:presLayoutVars>
      </dgm:prSet>
      <dgm:spPr/>
      <dgm:t>
        <a:bodyPr/>
        <a:lstStyle/>
        <a:p>
          <a:endParaRPr lang="en-US"/>
        </a:p>
      </dgm:t>
    </dgm:pt>
  </dgm:ptLst>
  <dgm:cxnLst>
    <dgm:cxn modelId="{E4736429-D52E-4BA7-A9D5-5B1C87D12268}" srcId="{5DB70343-52F6-4793-AB25-CBF82DA39A52}" destId="{4C00021D-A700-47E1-878A-CDF763AF2B43}" srcOrd="0" destOrd="0" parTransId="{8C888152-E7CD-452F-8BEF-FE8C4DD0E2F2}" sibTransId="{7980C964-5E37-4475-939A-7B7C733CD35F}"/>
    <dgm:cxn modelId="{097F5829-1811-41DF-8BB6-FE8989FC785B}" type="presOf" srcId="{5DB70343-52F6-4793-AB25-CBF82DA39A52}" destId="{D666C0A0-793C-4F94-A89B-41127B7010B5}" srcOrd="0" destOrd="0" presId="urn:microsoft.com/office/officeart/2005/8/layout/hChevron3"/>
    <dgm:cxn modelId="{C9FD4009-0F91-49FE-A4AC-2689870D1DD8}" type="presOf" srcId="{4C00021D-A700-47E1-878A-CDF763AF2B43}" destId="{D86B5742-B8CF-4545-AB2B-E3F251727404}" srcOrd="0" destOrd="0" presId="urn:microsoft.com/office/officeart/2005/8/layout/hChevron3"/>
    <dgm:cxn modelId="{3B5ABDCD-AFAD-434A-9AE2-CC3A816B8182}" type="presParOf" srcId="{D666C0A0-793C-4F94-A89B-41127B7010B5}" destId="{D86B5742-B8CF-4545-AB2B-E3F251727404}" srcOrd="0" destOrd="0" presId="urn:microsoft.com/office/officeart/2005/8/layout/hChevron3"/>
  </dgm:cxnLst>
  <dgm:bg>
    <a:noFill/>
  </dgm:bg>
  <dgm:whole/>
  <dgm:extLst>
    <a:ext uri="http://schemas.microsoft.com/office/drawing/2008/diagram">
      <dsp:dataModelExt xmlns:dsp="http://schemas.microsoft.com/office/drawing/2008/diagram" relId="rId7" minVer="http://schemas.openxmlformats.org/drawingml/2006/diagram"/>
    </a:ext>
    <a:ext uri="{C62137D5-CB1D-491B-B009-E17868A290BF}">
      <dgm14:recolorImg xmlns:dgm14="http://schemas.microsoft.com/office/drawing/2010/diagram" val="1"/>
    </a:ext>
  </dgm:extLst>
</dgm:dataModel>
</file>

<file path=ppt/diagrams/data2.xml><?xml version="1.0" encoding="utf-8"?>
<dgm:dataModel xmlns:dgm="http://schemas.openxmlformats.org/drawingml/2006/diagram" xmlns:a="http://schemas.openxmlformats.org/drawingml/2006/main">
  <dgm:ptLst>
    <dgm:pt modelId="{5DB70343-52F6-4793-AB25-CBF82DA39A52}" type="doc">
      <dgm:prSet loTypeId="urn:microsoft.com/office/officeart/2005/8/layout/hChevron3" loCatId="process" qsTypeId="urn:microsoft.com/office/officeart/2005/8/quickstyle/simple1" qsCatId="simple" csTypeId="urn:microsoft.com/office/officeart/2005/8/colors/accent1_2" csCatId="accent1" phldr="1"/>
      <dgm:spPr/>
    </dgm:pt>
    <dgm:pt modelId="{D666C0A0-793C-4F94-A89B-41127B7010B5}" type="pres">
      <dgm:prSet presAssocID="{5DB70343-52F6-4793-AB25-CBF82DA39A52}" presName="Name0" presStyleCnt="0">
        <dgm:presLayoutVars>
          <dgm:dir/>
          <dgm:resizeHandles val="exact"/>
        </dgm:presLayoutVars>
      </dgm:prSet>
      <dgm:spPr/>
    </dgm:pt>
  </dgm:ptLst>
  <dgm:cxnLst>
    <dgm:cxn modelId="{A68416E9-080C-44FB-84C4-04EB69660060}" type="presOf" srcId="{5DB70343-52F6-4793-AB25-CBF82DA39A52}" destId="{D666C0A0-793C-4F94-A89B-41127B7010B5}" srcOrd="0" destOrd="0" presId="urn:microsoft.com/office/officeart/2005/8/layout/hChevron3"/>
  </dgm:cxnLst>
  <dgm:bg/>
  <dgm:whole/>
  <dgm:extLst>
    <a:ext uri="http://schemas.microsoft.com/office/drawing/2008/diagram">
      <dsp:dataModelExt xmlns:dsp="http://schemas.microsoft.com/office/drawing/2008/diagram" relId="rId12" minVer="http://schemas.openxmlformats.org/drawingml/2006/diagram"/>
    </a:ext>
    <a:ext uri="{C62137D5-CB1D-491B-B009-E17868A290BF}">
      <dgm14:recolorImg xmlns:dgm14="http://schemas.microsoft.com/office/drawing/2010/diagram" val="1"/>
    </a:ext>
  </dgm:extLst>
</dgm:dataModel>
</file>

<file path=ppt/diagrams/data3.xml><?xml version="1.0" encoding="utf-8"?>
<dgm:dataModel xmlns:dgm="http://schemas.openxmlformats.org/drawingml/2006/diagram" xmlns:a="http://schemas.openxmlformats.org/drawingml/2006/main">
  <dgm:ptLst>
    <dgm:pt modelId="{5DB70343-52F6-4793-AB25-CBF82DA39A52}" type="doc">
      <dgm:prSet loTypeId="urn:microsoft.com/office/officeart/2005/8/layout/hChevron3" loCatId="process" qsTypeId="urn:microsoft.com/office/officeart/2005/8/quickstyle/simple1" qsCatId="simple" csTypeId="urn:microsoft.com/office/officeart/2005/8/colors/accent1_2" csCatId="accent1" phldr="1"/>
      <dgm:spPr/>
    </dgm:pt>
    <dgm:pt modelId="{C5369ED8-B623-4CCA-9DEF-CB101D9AC088}">
      <dgm:prSet phldrT="[Text]" custT="1"/>
      <dgm:spPr>
        <a:solidFill>
          <a:srgbClr val="4E5B6F"/>
        </a:solidFill>
      </dgm:spPr>
      <dgm:t>
        <a:bodyPr/>
        <a:lstStyle/>
        <a:p>
          <a:r>
            <a:rPr lang="en-US" sz="2000" dirty="0" smtClean="0"/>
            <a:t>Internal</a:t>
          </a:r>
        </a:p>
        <a:p>
          <a:r>
            <a:rPr lang="en-US" sz="2000" dirty="0" smtClean="0"/>
            <a:t>Catalogs</a:t>
          </a:r>
          <a:endParaRPr lang="en-US" sz="2000" dirty="0"/>
        </a:p>
      </dgm:t>
    </dgm:pt>
    <dgm:pt modelId="{E4A16B5A-12F3-4651-A8C9-9BA530334D88}" type="parTrans" cxnId="{35E6820B-29D8-4C4F-88CA-137971A44E82}">
      <dgm:prSet/>
      <dgm:spPr/>
      <dgm:t>
        <a:bodyPr/>
        <a:lstStyle/>
        <a:p>
          <a:endParaRPr lang="en-US" sz="2000"/>
        </a:p>
      </dgm:t>
    </dgm:pt>
    <dgm:pt modelId="{419F3B3C-C3C8-4D98-8E57-FDCFDAAB86A3}" type="sibTrans" cxnId="{35E6820B-29D8-4C4F-88CA-137971A44E82}">
      <dgm:prSet/>
      <dgm:spPr/>
      <dgm:t>
        <a:bodyPr/>
        <a:lstStyle/>
        <a:p>
          <a:endParaRPr lang="en-US" sz="2000"/>
        </a:p>
      </dgm:t>
    </dgm:pt>
    <dgm:pt modelId="{D666C0A0-793C-4F94-A89B-41127B7010B5}" type="pres">
      <dgm:prSet presAssocID="{5DB70343-52F6-4793-AB25-CBF82DA39A52}" presName="Name0" presStyleCnt="0">
        <dgm:presLayoutVars>
          <dgm:dir/>
          <dgm:resizeHandles val="exact"/>
        </dgm:presLayoutVars>
      </dgm:prSet>
      <dgm:spPr/>
    </dgm:pt>
    <dgm:pt modelId="{EA287E4A-8BCE-4535-9BB4-E5F1B3FE446B}" type="pres">
      <dgm:prSet presAssocID="{C5369ED8-B623-4CCA-9DEF-CB101D9AC088}" presName="parTxOnly" presStyleLbl="node1" presStyleIdx="0" presStyleCnt="1">
        <dgm:presLayoutVars>
          <dgm:bulletEnabled val="1"/>
        </dgm:presLayoutVars>
      </dgm:prSet>
      <dgm:spPr/>
      <dgm:t>
        <a:bodyPr/>
        <a:lstStyle/>
        <a:p>
          <a:endParaRPr lang="en-US"/>
        </a:p>
      </dgm:t>
    </dgm:pt>
  </dgm:ptLst>
  <dgm:cxnLst>
    <dgm:cxn modelId="{35E6820B-29D8-4C4F-88CA-137971A44E82}" srcId="{5DB70343-52F6-4793-AB25-CBF82DA39A52}" destId="{C5369ED8-B623-4CCA-9DEF-CB101D9AC088}" srcOrd="0" destOrd="0" parTransId="{E4A16B5A-12F3-4651-A8C9-9BA530334D88}" sibTransId="{419F3B3C-C3C8-4D98-8E57-FDCFDAAB86A3}"/>
    <dgm:cxn modelId="{E5FF1D4D-0DD4-4EF8-98BD-A3C03C61E21D}" type="presOf" srcId="{5DB70343-52F6-4793-AB25-CBF82DA39A52}" destId="{D666C0A0-793C-4F94-A89B-41127B7010B5}" srcOrd="0" destOrd="0" presId="urn:microsoft.com/office/officeart/2005/8/layout/hChevron3"/>
    <dgm:cxn modelId="{C4888F02-CE43-4EA4-9B82-A03EFFBA621F}" type="presOf" srcId="{C5369ED8-B623-4CCA-9DEF-CB101D9AC088}" destId="{EA287E4A-8BCE-4535-9BB4-E5F1B3FE446B}" srcOrd="0" destOrd="0" presId="urn:microsoft.com/office/officeart/2005/8/layout/hChevron3"/>
    <dgm:cxn modelId="{58623071-D7C4-413D-AD4D-60352FBAB664}" type="presParOf" srcId="{D666C0A0-793C-4F94-A89B-41127B7010B5}" destId="{EA287E4A-8BCE-4535-9BB4-E5F1B3FE446B}" srcOrd="0" destOrd="0" presId="urn:microsoft.com/office/officeart/2005/8/layout/hChevron3"/>
  </dgm:cxnLst>
  <dgm:bg>
    <a:noFill/>
  </dgm:bg>
  <dgm:whole/>
  <dgm:extLst>
    <a:ext uri="http://schemas.microsoft.com/office/drawing/2008/diagram">
      <dsp:dataModelExt xmlns:dsp="http://schemas.microsoft.com/office/drawing/2008/diagram" relId="rId19" minVer="http://schemas.openxmlformats.org/drawingml/2006/diagram"/>
    </a:ext>
    <a:ext uri="{C62137D5-CB1D-491B-B009-E17868A290BF}">
      <dgm14:recolorImg xmlns:dgm14="http://schemas.microsoft.com/office/drawing/2010/diagram" val="1"/>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hChevron3">
  <dgm:title val=""/>
  <dgm:desc val=""/>
  <dgm:catLst>
    <dgm:cat type="process" pri="10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root des" func="maxDepth" op="gte" val="2">
        <dgm:constrLst>
          <dgm:constr type="w" for="ch" forName="parAndChTx" refType="w"/>
          <dgm:constr type="primFontSz" for="ch" ptType="node" op="equ"/>
          <dgm:constr type="w" for="ch" forName="parAndChSpace" refType="w" refFor="ch" refForName="parAndChTx" fact="-0.2"/>
          <dgm:constr type="w" for="ch" ptType="sibTrans" op="equ"/>
        </dgm:constrLst>
        <dgm:ruleLst/>
        <dgm:forEach name="Name6" axis="ch" ptType="node">
          <dgm:layoutNode name="parAndChTx">
            <dgm:varLst>
              <dgm:bulletEnabled val="1"/>
            </dgm:varLst>
            <dgm:alg type="tx"/>
            <dgm:choose name="Name7">
              <dgm:if name="Name8" func="var" arg="dir" op="equ" val="norm">
                <dgm:choose name="Name9">
                  <dgm:if name="Name10" axis="self" ptType="node" func="pos" op="equ" val="1">
                    <dgm:shape xmlns:r="http://schemas.openxmlformats.org/officeDocument/2006/relationships"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4"/>
                    </dgm:constrLst>
                  </dgm:if>
                  <dgm:else name="Name11">
                    <dgm:shape xmlns:r="http://schemas.openxmlformats.org/officeDocument/2006/relationships"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if>
              <dgm:else name="Name12">
                <dgm:choose name="Name13">
                  <dgm:if name="Name14" axis="self" ptType="node" func="pos" op="equ" val="1">
                    <dgm:shape xmlns:r="http://schemas.openxmlformats.org/officeDocument/2006/relationships" rot="180"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4"/>
                      <dgm:constr type="rMarg" refType="w" fact="0.1"/>
                    </dgm:constrLst>
                  </dgm:if>
                  <dgm:else name="Name15">
                    <dgm:shape xmlns:r="http://schemas.openxmlformats.org/officeDocument/2006/relationships" rot="180"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else>
            </dgm:choose>
            <dgm:ruleLst>
              <dgm:rule type="primFontSz" val="5" fact="NaN" max="NaN"/>
            </dgm:ruleLst>
          </dgm:layoutNode>
          <dgm:forEach name="Name16" axis="followSib" ptType="sibTrans" cnt="1">
            <dgm:layoutNode name="parAndChSpace">
              <dgm:alg type="sp"/>
              <dgm:shape xmlns:r="http://schemas.openxmlformats.org/officeDocument/2006/relationships" r:blip="">
                <dgm:adjLst/>
              </dgm:shape>
              <dgm:presOf/>
              <dgm:constrLst/>
              <dgm:ruleLst/>
            </dgm:layoutNode>
          </dgm:forEach>
        </dgm:forEach>
      </dgm:if>
      <dgm:else name="Name17">
        <dgm:constrLst>
          <dgm:constr type="w" for="ch" forName="parTxOnly" refType="w"/>
          <dgm:constr type="primFontSz" for="ch" ptType="node" op="equ"/>
          <dgm:constr type="w" for="ch" forName="parSpace" refType="w" refFor="ch" refForName="parTxOnly" fact="-0.2"/>
          <dgm:constr type="w" for="ch" ptType="sibTrans" op="equ"/>
        </dgm:constrLst>
        <dgm:ruleLst/>
        <dgm:forEach name="Name18" axis="ch" ptType="node">
          <dgm:layoutNode name="parTxOnly">
            <dgm:varLst>
              <dgm:bulletEnabled val="1"/>
            </dgm:varLst>
            <dgm:alg type="tx"/>
            <dgm:presOf axis="desOrSelf" ptType="node"/>
            <dgm:choose name="Name19">
              <dgm:if name="Name20" func="var" arg="dir" op="equ" val="norm">
                <dgm:choose name="Name21">
                  <dgm:if name="Name22" axis="self" ptType="node" func="pos" op="equ" val="1">
                    <dgm:shape xmlns:r="http://schemas.openxmlformats.org/officeDocument/2006/relationships" type="homePlate" r:blip="">
                      <dgm:adjLst/>
                    </dgm:shape>
                    <dgm:constrLst>
                      <dgm:constr type="h" refType="w" op="equ" fact="0.4"/>
                      <dgm:constr type="primFontSz" val="65"/>
                      <dgm:constr type="tMarg" refType="primFontSz" fact="0.21"/>
                      <dgm:constr type="bMarg" refType="primFontSz" fact="0.21"/>
                      <dgm:constr type="lMarg" refType="primFontSz" fact="0.42"/>
                      <dgm:constr type="rMarg" refType="primFontSz" fact="0.105"/>
                    </dgm:constrLst>
                  </dgm:if>
                  <dgm:else name="Name23">
                    <dgm:shape xmlns:r="http://schemas.openxmlformats.org/officeDocument/2006/relationships" type="chevron" r:blip="">
                      <dgm:adjLst/>
                    </dgm:shape>
                    <dgm:constrLst>
                      <dgm:constr type="h" refType="w" op="equ" fact="0.4"/>
                      <dgm:constr type="primFontSz" val="65"/>
                      <dgm:constr type="tMarg" refType="primFontSz" fact="0.21"/>
                      <dgm:constr type="bMarg" refType="primFontSz" fact="0.21"/>
                      <dgm:constr type="lMarg" refType="primFontSz" fact="0.315"/>
                      <dgm:constr type="rMarg" refType="primFontSz" fact="0.105"/>
                    </dgm:constrLst>
                  </dgm:else>
                </dgm:choose>
              </dgm:if>
              <dgm:else name="Name24">
                <dgm:choose name="Name25">
                  <dgm:if name="Name26" axis="self" ptType="node" func="pos" op="equ" val="1">
                    <dgm:shape xmlns:r="http://schemas.openxmlformats.org/officeDocument/2006/relationships" rot="180" type="homePlate"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42"/>
                    </dgm:constrLst>
                  </dgm:if>
                  <dgm:else name="Name27">
                    <dgm:shape xmlns:r="http://schemas.openxmlformats.org/officeDocument/2006/relationships" rot="180" type="chevron"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315"/>
                    </dgm:constrLst>
                  </dgm:else>
                </dgm:choose>
              </dgm:else>
            </dgm:choose>
            <dgm:ruleLst>
              <dgm:rule type="primFontSz" val="5" fact="NaN" max="NaN"/>
            </dgm:ruleLst>
          </dgm:layoutNode>
          <dgm:forEach name="Name28" axis="followSib" ptType="sibTrans" cnt="1">
            <dgm:layoutNode name="parSpace">
              <dgm:alg type="sp"/>
              <dgm:shape xmlns:r="http://schemas.openxmlformats.org/officeDocument/2006/relationships" r:blip="">
                <dgm:adjLst/>
              </dgm:shape>
              <dgm:presOf/>
              <dgm:constrLst/>
              <dgm:ruleLst/>
            </dgm:layoutNode>
          </dgm:forEach>
        </dgm:forEach>
      </dgm:else>
    </dgm:choose>
  </dgm:layoutNode>
</dgm:layoutDef>
</file>

<file path=ppt/diagrams/layout2.xml><?xml version="1.0" encoding="utf-8"?>
<dgm:layoutDef xmlns:dgm="http://schemas.openxmlformats.org/drawingml/2006/diagram" xmlns:a="http://schemas.openxmlformats.org/drawingml/2006/main" uniqueId="urn:microsoft.com/office/officeart/2005/8/layout/hChevron3">
  <dgm:title val=""/>
  <dgm:desc val=""/>
  <dgm:catLst>
    <dgm:cat type="process" pri="10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root des" func="maxDepth" op="gte" val="2">
        <dgm:constrLst>
          <dgm:constr type="w" for="ch" forName="parAndChTx" refType="w"/>
          <dgm:constr type="primFontSz" for="ch" ptType="node" op="equ"/>
          <dgm:constr type="w" for="ch" forName="parAndChSpace" refType="w" refFor="ch" refForName="parAndChTx" fact="-0.2"/>
          <dgm:constr type="w" for="ch" ptType="sibTrans" op="equ"/>
        </dgm:constrLst>
        <dgm:ruleLst/>
        <dgm:forEach name="Name6" axis="ch" ptType="node">
          <dgm:layoutNode name="parAndChTx">
            <dgm:varLst>
              <dgm:bulletEnabled val="1"/>
            </dgm:varLst>
            <dgm:alg type="tx"/>
            <dgm:choose name="Name7">
              <dgm:if name="Name8" func="var" arg="dir" op="equ" val="norm">
                <dgm:choose name="Name9">
                  <dgm:if name="Name10" axis="self" ptType="node" func="pos" op="equ" val="1">
                    <dgm:shape xmlns:r="http://schemas.openxmlformats.org/officeDocument/2006/relationships"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4"/>
                    </dgm:constrLst>
                  </dgm:if>
                  <dgm:else name="Name11">
                    <dgm:shape xmlns:r="http://schemas.openxmlformats.org/officeDocument/2006/relationships"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if>
              <dgm:else name="Name12">
                <dgm:choose name="Name13">
                  <dgm:if name="Name14" axis="self" ptType="node" func="pos" op="equ" val="1">
                    <dgm:shape xmlns:r="http://schemas.openxmlformats.org/officeDocument/2006/relationships" rot="180"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4"/>
                      <dgm:constr type="rMarg" refType="w" fact="0.1"/>
                    </dgm:constrLst>
                  </dgm:if>
                  <dgm:else name="Name15">
                    <dgm:shape xmlns:r="http://schemas.openxmlformats.org/officeDocument/2006/relationships" rot="180"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else>
            </dgm:choose>
            <dgm:ruleLst>
              <dgm:rule type="primFontSz" val="5" fact="NaN" max="NaN"/>
            </dgm:ruleLst>
          </dgm:layoutNode>
          <dgm:forEach name="Name16" axis="followSib" ptType="sibTrans" cnt="1">
            <dgm:layoutNode name="parAndChSpace">
              <dgm:alg type="sp"/>
              <dgm:shape xmlns:r="http://schemas.openxmlformats.org/officeDocument/2006/relationships" r:blip="">
                <dgm:adjLst/>
              </dgm:shape>
              <dgm:presOf/>
              <dgm:constrLst/>
              <dgm:ruleLst/>
            </dgm:layoutNode>
          </dgm:forEach>
        </dgm:forEach>
      </dgm:if>
      <dgm:else name="Name17">
        <dgm:constrLst>
          <dgm:constr type="w" for="ch" forName="parTxOnly" refType="w"/>
          <dgm:constr type="primFontSz" for="ch" ptType="node" op="equ"/>
          <dgm:constr type="w" for="ch" forName="parSpace" refType="w" refFor="ch" refForName="parTxOnly" fact="-0.2"/>
          <dgm:constr type="w" for="ch" ptType="sibTrans" op="equ"/>
        </dgm:constrLst>
        <dgm:ruleLst/>
        <dgm:forEach name="Name18" axis="ch" ptType="node">
          <dgm:layoutNode name="parTxOnly">
            <dgm:varLst>
              <dgm:bulletEnabled val="1"/>
            </dgm:varLst>
            <dgm:alg type="tx"/>
            <dgm:presOf axis="desOrSelf" ptType="node"/>
            <dgm:choose name="Name19">
              <dgm:if name="Name20" func="var" arg="dir" op="equ" val="norm">
                <dgm:choose name="Name21">
                  <dgm:if name="Name22" axis="self" ptType="node" func="pos" op="equ" val="1">
                    <dgm:shape xmlns:r="http://schemas.openxmlformats.org/officeDocument/2006/relationships" type="homePlate" r:blip="">
                      <dgm:adjLst/>
                    </dgm:shape>
                    <dgm:constrLst>
                      <dgm:constr type="h" refType="w" op="equ" fact="0.4"/>
                      <dgm:constr type="primFontSz" val="65"/>
                      <dgm:constr type="tMarg" refType="primFontSz" fact="0.21"/>
                      <dgm:constr type="bMarg" refType="primFontSz" fact="0.21"/>
                      <dgm:constr type="lMarg" refType="primFontSz" fact="0.42"/>
                      <dgm:constr type="rMarg" refType="primFontSz" fact="0.105"/>
                    </dgm:constrLst>
                  </dgm:if>
                  <dgm:else name="Name23">
                    <dgm:shape xmlns:r="http://schemas.openxmlformats.org/officeDocument/2006/relationships" type="chevron" r:blip="">
                      <dgm:adjLst/>
                    </dgm:shape>
                    <dgm:constrLst>
                      <dgm:constr type="h" refType="w" op="equ" fact="0.4"/>
                      <dgm:constr type="primFontSz" val="65"/>
                      <dgm:constr type="tMarg" refType="primFontSz" fact="0.21"/>
                      <dgm:constr type="bMarg" refType="primFontSz" fact="0.21"/>
                      <dgm:constr type="lMarg" refType="primFontSz" fact="0.315"/>
                      <dgm:constr type="rMarg" refType="primFontSz" fact="0.105"/>
                    </dgm:constrLst>
                  </dgm:else>
                </dgm:choose>
              </dgm:if>
              <dgm:else name="Name24">
                <dgm:choose name="Name25">
                  <dgm:if name="Name26" axis="self" ptType="node" func="pos" op="equ" val="1">
                    <dgm:shape xmlns:r="http://schemas.openxmlformats.org/officeDocument/2006/relationships" rot="180" type="homePlate"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42"/>
                    </dgm:constrLst>
                  </dgm:if>
                  <dgm:else name="Name27">
                    <dgm:shape xmlns:r="http://schemas.openxmlformats.org/officeDocument/2006/relationships" rot="180" type="chevron"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315"/>
                    </dgm:constrLst>
                  </dgm:else>
                </dgm:choose>
              </dgm:else>
            </dgm:choose>
            <dgm:ruleLst>
              <dgm:rule type="primFontSz" val="5" fact="NaN" max="NaN"/>
            </dgm:ruleLst>
          </dgm:layoutNode>
          <dgm:forEach name="Name28" axis="followSib" ptType="sibTrans" cnt="1">
            <dgm:layoutNode name="parSpace">
              <dgm:alg type="sp"/>
              <dgm:shape xmlns:r="http://schemas.openxmlformats.org/officeDocument/2006/relationships" r:blip="">
                <dgm:adjLst/>
              </dgm:shape>
              <dgm:presOf/>
              <dgm:constrLst/>
              <dgm:ruleLst/>
            </dgm:layoutNode>
          </dgm:forEach>
        </dgm:forEach>
      </dgm:else>
    </dgm:choose>
  </dgm:layoutNode>
</dgm:layoutDef>
</file>

<file path=ppt/diagrams/layout3.xml><?xml version="1.0" encoding="utf-8"?>
<dgm:layoutDef xmlns:dgm="http://schemas.openxmlformats.org/drawingml/2006/diagram" xmlns:a="http://schemas.openxmlformats.org/drawingml/2006/main" uniqueId="urn:microsoft.com/office/officeart/2005/8/layout/hChevron3">
  <dgm:title val=""/>
  <dgm:desc val=""/>
  <dgm:catLst>
    <dgm:cat type="process" pri="10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root des" func="maxDepth" op="gte" val="2">
        <dgm:constrLst>
          <dgm:constr type="w" for="ch" forName="parAndChTx" refType="w"/>
          <dgm:constr type="primFontSz" for="ch" ptType="node" op="equ"/>
          <dgm:constr type="w" for="ch" forName="parAndChSpace" refType="w" refFor="ch" refForName="parAndChTx" fact="-0.2"/>
          <dgm:constr type="w" for="ch" ptType="sibTrans" op="equ"/>
        </dgm:constrLst>
        <dgm:ruleLst/>
        <dgm:forEach name="Name6" axis="ch" ptType="node">
          <dgm:layoutNode name="parAndChTx">
            <dgm:varLst>
              <dgm:bulletEnabled val="1"/>
            </dgm:varLst>
            <dgm:alg type="tx"/>
            <dgm:choose name="Name7">
              <dgm:if name="Name8" func="var" arg="dir" op="equ" val="norm">
                <dgm:choose name="Name9">
                  <dgm:if name="Name10" axis="self" ptType="node" func="pos" op="equ" val="1">
                    <dgm:shape xmlns:r="http://schemas.openxmlformats.org/officeDocument/2006/relationships"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4"/>
                    </dgm:constrLst>
                  </dgm:if>
                  <dgm:else name="Name11">
                    <dgm:shape xmlns:r="http://schemas.openxmlformats.org/officeDocument/2006/relationships"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if>
              <dgm:else name="Name12">
                <dgm:choose name="Name13">
                  <dgm:if name="Name14" axis="self" ptType="node" func="pos" op="equ" val="1">
                    <dgm:shape xmlns:r="http://schemas.openxmlformats.org/officeDocument/2006/relationships" rot="180"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4"/>
                      <dgm:constr type="rMarg" refType="w" fact="0.1"/>
                    </dgm:constrLst>
                  </dgm:if>
                  <dgm:else name="Name15">
                    <dgm:shape xmlns:r="http://schemas.openxmlformats.org/officeDocument/2006/relationships" rot="180"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else>
            </dgm:choose>
            <dgm:ruleLst>
              <dgm:rule type="primFontSz" val="5" fact="NaN" max="NaN"/>
            </dgm:ruleLst>
          </dgm:layoutNode>
          <dgm:forEach name="Name16" axis="followSib" ptType="sibTrans" cnt="1">
            <dgm:layoutNode name="parAndChSpace">
              <dgm:alg type="sp"/>
              <dgm:shape xmlns:r="http://schemas.openxmlformats.org/officeDocument/2006/relationships" r:blip="">
                <dgm:adjLst/>
              </dgm:shape>
              <dgm:presOf/>
              <dgm:constrLst/>
              <dgm:ruleLst/>
            </dgm:layoutNode>
          </dgm:forEach>
        </dgm:forEach>
      </dgm:if>
      <dgm:else name="Name17">
        <dgm:constrLst>
          <dgm:constr type="w" for="ch" forName="parTxOnly" refType="w"/>
          <dgm:constr type="primFontSz" for="ch" ptType="node" op="equ"/>
          <dgm:constr type="w" for="ch" forName="parSpace" refType="w" refFor="ch" refForName="parTxOnly" fact="-0.2"/>
          <dgm:constr type="w" for="ch" ptType="sibTrans" op="equ"/>
        </dgm:constrLst>
        <dgm:ruleLst/>
        <dgm:forEach name="Name18" axis="ch" ptType="node">
          <dgm:layoutNode name="parTxOnly">
            <dgm:varLst>
              <dgm:bulletEnabled val="1"/>
            </dgm:varLst>
            <dgm:alg type="tx"/>
            <dgm:presOf axis="desOrSelf" ptType="node"/>
            <dgm:choose name="Name19">
              <dgm:if name="Name20" func="var" arg="dir" op="equ" val="norm">
                <dgm:choose name="Name21">
                  <dgm:if name="Name22" axis="self" ptType="node" func="pos" op="equ" val="1">
                    <dgm:shape xmlns:r="http://schemas.openxmlformats.org/officeDocument/2006/relationships" type="homePlate" r:blip="">
                      <dgm:adjLst/>
                    </dgm:shape>
                    <dgm:constrLst>
                      <dgm:constr type="h" refType="w" op="equ" fact="0.4"/>
                      <dgm:constr type="primFontSz" val="65"/>
                      <dgm:constr type="tMarg" refType="primFontSz" fact="0.21"/>
                      <dgm:constr type="bMarg" refType="primFontSz" fact="0.21"/>
                      <dgm:constr type="lMarg" refType="primFontSz" fact="0.42"/>
                      <dgm:constr type="rMarg" refType="primFontSz" fact="0.105"/>
                    </dgm:constrLst>
                  </dgm:if>
                  <dgm:else name="Name23">
                    <dgm:shape xmlns:r="http://schemas.openxmlformats.org/officeDocument/2006/relationships" type="chevron" r:blip="">
                      <dgm:adjLst/>
                    </dgm:shape>
                    <dgm:constrLst>
                      <dgm:constr type="h" refType="w" op="equ" fact="0.4"/>
                      <dgm:constr type="primFontSz" val="65"/>
                      <dgm:constr type="tMarg" refType="primFontSz" fact="0.21"/>
                      <dgm:constr type="bMarg" refType="primFontSz" fact="0.21"/>
                      <dgm:constr type="lMarg" refType="primFontSz" fact="0.315"/>
                      <dgm:constr type="rMarg" refType="primFontSz" fact="0.105"/>
                    </dgm:constrLst>
                  </dgm:else>
                </dgm:choose>
              </dgm:if>
              <dgm:else name="Name24">
                <dgm:choose name="Name25">
                  <dgm:if name="Name26" axis="self" ptType="node" func="pos" op="equ" val="1">
                    <dgm:shape xmlns:r="http://schemas.openxmlformats.org/officeDocument/2006/relationships" rot="180" type="homePlate"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42"/>
                    </dgm:constrLst>
                  </dgm:if>
                  <dgm:else name="Name27">
                    <dgm:shape xmlns:r="http://schemas.openxmlformats.org/officeDocument/2006/relationships" rot="180" type="chevron"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315"/>
                    </dgm:constrLst>
                  </dgm:else>
                </dgm:choose>
              </dgm:else>
            </dgm:choose>
            <dgm:ruleLst>
              <dgm:rule type="primFontSz" val="5" fact="NaN" max="NaN"/>
            </dgm:ruleLst>
          </dgm:layoutNode>
          <dgm:forEach name="Name28" axis="followSib" ptType="sibTrans" cnt="1">
            <dgm:layoutNode name="parSpace">
              <dgm:alg type="sp"/>
              <dgm:shape xmlns:r="http://schemas.openxmlformats.org/officeDocument/2006/relationships" r:blip="">
                <dgm:adjLst/>
              </dgm:shape>
              <dgm:presOf/>
              <dgm:constrLst/>
              <dgm:ruleLst/>
            </dgm:layoutNode>
          </dgm:forEach>
        </dgm:forEach>
      </dgm:else>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1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Header Placeholder 5"/>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en-US" dirty="0"/>
              <a:t>SPC2012 - Business</a:t>
            </a:r>
          </a:p>
          <a:p>
            <a:endParaRPr lang="en-US" dirty="0">
              <a:latin typeface="Segoe UI" pitchFamily="34" charset="0"/>
            </a:endParaRPr>
          </a:p>
        </p:txBody>
      </p:sp>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DE219B1A-AE41-483B-A766-69B9363DDA6A}" type="datetimeFigureOut">
              <a:rPr lang="en-US" smtClean="0">
                <a:latin typeface="Segoe UI" pitchFamily="34" charset="0"/>
              </a:rPr>
              <a:t>12/6/2012</a:t>
            </a:fld>
            <a:endParaRPr lang="en-US" dirty="0">
              <a:latin typeface="Segoe UI" pitchFamily="34" charset="0"/>
            </a:endParaRPr>
          </a:p>
        </p:txBody>
      </p:sp>
      <p:sp>
        <p:nvSpPr>
          <p:cNvPr id="8" name="Footer Placeholder 7"/>
          <p:cNvSpPr>
            <a:spLocks noGrp="1"/>
          </p:cNvSpPr>
          <p:nvPr>
            <p:ph type="ftr" sz="quarter" idx="2"/>
          </p:nvPr>
        </p:nvSpPr>
        <p:spPr>
          <a:xfrm>
            <a:off x="0" y="8685213"/>
            <a:ext cx="5795010" cy="332434"/>
          </a:xfrm>
          <a:prstGeom prst="rect">
            <a:avLst/>
          </a:prstGeom>
        </p:spPr>
        <p:txBody>
          <a:bodyPr vert="horz" lIns="91440" tIns="45720" rIns="91440" bIns="45720" rtlCol="0" anchor="b"/>
          <a:lstStyle>
            <a:lvl1pPr algn="l">
              <a:defRPr sz="1200"/>
            </a:lvl1pPr>
          </a:lstStyle>
          <a:p>
            <a:pPr marL="398463" defTabSz="914099" eaLnBrk="0" hangingPunct="0"/>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marL="398463" defTabSz="914099" eaLnBrk="0" hangingPunct="0"/>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a:t>
            </a:r>
            <a:r>
              <a:rPr lang="en-US" sz="400" dirty="0" smtClean="0">
                <a:gradFill>
                  <a:gsLst>
                    <a:gs pos="0">
                      <a:schemeClr val="tx1"/>
                    </a:gs>
                    <a:gs pos="100000">
                      <a:schemeClr val="tx1"/>
                    </a:gs>
                  </a:gsLst>
                  <a:lin ang="5400000" scaled="0"/>
                </a:gradFill>
                <a:latin typeface="Segoe UI" pitchFamily="34" charset="0"/>
                <a:ea typeface="Segoe UI" pitchFamily="34" charset="0"/>
                <a:cs typeface="Segoe UI" pitchFamily="34" charset="0"/>
              </a:rPr>
              <a:t>part </a:t>
            </a:r>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of Microsoft, and Microsoft cannot guarantee the accuracy of any information provided after the date of this presentation.  MICROSOFT MAKES NO WARRANTIES, EXPRESS, IMPLIED OR STATUTORY, AS TO THE INFORMATION IN THIS PRESENTATION</a:t>
            </a:r>
            <a:r>
              <a:rPr lang="en-US" sz="400" dirty="0" smtClean="0">
                <a:gradFill>
                  <a:gsLst>
                    <a:gs pos="0">
                      <a:schemeClr val="tx1"/>
                    </a:gs>
                    <a:gs pos="100000">
                      <a:schemeClr val="tx1"/>
                    </a:gs>
                  </a:gsLst>
                  <a:lin ang="5400000" scaled="0"/>
                </a:gradFill>
                <a:latin typeface="Segoe UI" pitchFamily="34" charset="0"/>
                <a:ea typeface="Segoe UI" pitchFamily="34" charset="0"/>
                <a:cs typeface="Segoe UI" pitchFamily="34" charset="0"/>
              </a:rPr>
              <a:t>.</a:t>
            </a:r>
            <a:endPar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endParaRP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dirty="0">
              <a:latin typeface="Segoe UI" pitchFamily="34" charset="0"/>
            </a:endParaRPr>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1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r>
              <a:rPr lang="en-US" dirty="0" smtClean="0"/>
              <a:t>SPC2012 - Business</a:t>
            </a:r>
            <a:endParaRPr lang="en-US" dirty="0"/>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D51B1278-D92B-4AF3-A9C1-71DD298190CE}" type="datetimeFigureOut">
              <a:rPr lang="en-US" smtClean="0"/>
              <a:pPr/>
              <a:t>12/6/2012</a:t>
            </a:fld>
            <a:endParaRPr lang="en-US" dirty="0"/>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dirty="0"/>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p:notesStyle>
    <a:lvl1pPr marL="0" algn="l" defTabSz="932742" rtl="0" eaLnBrk="1" latinLnBrk="0" hangingPunct="1">
      <a:lnSpc>
        <a:spcPct val="90000"/>
      </a:lnSpc>
      <a:spcAft>
        <a:spcPts val="340"/>
      </a:spcAft>
      <a:defRPr sz="900" kern="1200">
        <a:solidFill>
          <a:schemeClr val="tx1"/>
        </a:solidFill>
        <a:latin typeface="Segoe UI Light" pitchFamily="34" charset="0"/>
        <a:ea typeface="+mn-ea"/>
        <a:cs typeface="+mn-cs"/>
      </a:defRPr>
    </a:lvl1pPr>
    <a:lvl2pPr marL="217262" indent="-107956"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2pPr>
    <a:lvl3pPr marL="334664"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3pPr>
    <a:lvl4pPr marL="492551" indent="-149789"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4pPr>
    <a:lvl5pPr marL="627496"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5pPr>
    <a:lvl6pPr marL="2331856" algn="l" defTabSz="932742" rtl="0" eaLnBrk="1" latinLnBrk="0" hangingPunct="1">
      <a:defRPr sz="1200" kern="1200">
        <a:solidFill>
          <a:schemeClr val="tx1"/>
        </a:solidFill>
        <a:latin typeface="+mn-lt"/>
        <a:ea typeface="+mn-ea"/>
        <a:cs typeface="+mn-cs"/>
      </a:defRPr>
    </a:lvl6pPr>
    <a:lvl7pPr marL="2798226" algn="l" defTabSz="932742" rtl="0" eaLnBrk="1" latinLnBrk="0" hangingPunct="1">
      <a:defRPr sz="1200" kern="1200">
        <a:solidFill>
          <a:schemeClr val="tx1"/>
        </a:solidFill>
        <a:latin typeface="+mn-lt"/>
        <a:ea typeface="+mn-ea"/>
        <a:cs typeface="+mn-cs"/>
      </a:defRPr>
    </a:lvl7pPr>
    <a:lvl8pPr marL="3264597" algn="l" defTabSz="932742" rtl="0" eaLnBrk="1" latinLnBrk="0" hangingPunct="1">
      <a:defRPr sz="1200" kern="1200">
        <a:solidFill>
          <a:schemeClr val="tx1"/>
        </a:solidFill>
        <a:latin typeface="+mn-lt"/>
        <a:ea typeface="+mn-ea"/>
        <a:cs typeface="+mn-cs"/>
      </a:defRPr>
    </a:lvl8pPr>
    <a:lvl9pPr marL="3730969" algn="l" defTabSz="932742"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solidFill>
                  <a:prstClr val="black"/>
                </a:solidFill>
              </a:rPr>
              <a:t>SPC2012 - Business</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9C921CCD-CD54-43E7-8264-E011CC13D76A}"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a:t>
            </a:fld>
            <a:endParaRPr lang="en-US" dirty="0">
              <a:solidFill>
                <a:prstClr val="black"/>
              </a:solidFill>
            </a:endParaRPr>
          </a:p>
        </p:txBody>
      </p:sp>
    </p:spTree>
    <p:extLst>
      <p:ext uri="{BB962C8B-B14F-4D97-AF65-F5344CB8AC3E}">
        <p14:creationId xmlns:p14="http://schemas.microsoft.com/office/powerpoint/2010/main" val="307552067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B8C03C7-EED2-4F95-BCE7-CB00F70C47C8}" type="slidenum">
              <a:rPr lang="en-US" smtClean="0">
                <a:solidFill>
                  <a:prstClr val="black"/>
                </a:solidFill>
              </a:rPr>
              <a:pPr/>
              <a:t>11</a:t>
            </a:fld>
            <a:endParaRPr lang="en-US">
              <a:solidFill>
                <a:prstClr val="black"/>
              </a:solidFill>
            </a:endParaRPr>
          </a:p>
        </p:txBody>
      </p:sp>
    </p:spTree>
    <p:extLst>
      <p:ext uri="{BB962C8B-B14F-4D97-AF65-F5344CB8AC3E}">
        <p14:creationId xmlns:p14="http://schemas.microsoft.com/office/powerpoint/2010/main" val="83136239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B8C03C7-EED2-4F95-BCE7-CB00F70C47C8}" type="slidenum">
              <a:rPr lang="en-US" smtClean="0">
                <a:solidFill>
                  <a:prstClr val="black"/>
                </a:solidFill>
              </a:rPr>
              <a:pPr/>
              <a:t>12</a:t>
            </a:fld>
            <a:endParaRPr lang="en-US">
              <a:solidFill>
                <a:prstClr val="black"/>
              </a:solidFill>
            </a:endParaRPr>
          </a:p>
        </p:txBody>
      </p:sp>
    </p:spTree>
    <p:extLst>
      <p:ext uri="{BB962C8B-B14F-4D97-AF65-F5344CB8AC3E}">
        <p14:creationId xmlns:p14="http://schemas.microsoft.com/office/powerpoint/2010/main" val="17891451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10"/>
          </p:nvPr>
        </p:nvSpPr>
        <p:spPr/>
        <p:txBody>
          <a:bodyPr/>
          <a:lstStyle/>
          <a:p>
            <a:fld id="{DE277604-F957-433F-BCA2-0779A8E9576D}" type="slidenum">
              <a:rPr lang="en-US" smtClean="0">
                <a:solidFill>
                  <a:prstClr val="black"/>
                </a:solidFill>
              </a:rPr>
              <a:pPr/>
              <a:t>13</a:t>
            </a:fld>
            <a:endParaRPr lang="en-US" dirty="0">
              <a:solidFill>
                <a:prstClr val="black"/>
              </a:solidFill>
            </a:endParaRPr>
          </a:p>
        </p:txBody>
      </p:sp>
    </p:spTree>
    <p:extLst>
      <p:ext uri="{BB962C8B-B14F-4D97-AF65-F5344CB8AC3E}">
        <p14:creationId xmlns:p14="http://schemas.microsoft.com/office/powerpoint/2010/main" val="210125372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Business</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18A67CE4-3DBF-4991-99CE-F2A279833844}"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15</a:t>
            </a:fld>
            <a:endParaRPr lang="en-US" dirty="0">
              <a:solidFill>
                <a:prstClr val="black"/>
              </a:solidFill>
            </a:endParaRPr>
          </a:p>
        </p:txBody>
      </p:sp>
    </p:spTree>
    <p:extLst>
      <p:ext uri="{BB962C8B-B14F-4D97-AF65-F5344CB8AC3E}">
        <p14:creationId xmlns:p14="http://schemas.microsoft.com/office/powerpoint/2010/main" val="103903197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Business</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6DCB3EAE-4053-4C5D-A0D5-C8D07E442ED6}"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16</a:t>
            </a:fld>
            <a:endParaRPr lang="en-US" dirty="0">
              <a:solidFill>
                <a:prstClr val="black"/>
              </a:solidFill>
            </a:endParaRPr>
          </a:p>
        </p:txBody>
      </p:sp>
    </p:spTree>
    <p:extLst>
      <p:ext uri="{BB962C8B-B14F-4D97-AF65-F5344CB8AC3E}">
        <p14:creationId xmlns:p14="http://schemas.microsoft.com/office/powerpoint/2010/main" val="302750258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a:xfrm>
            <a:off x="0" y="0"/>
            <a:ext cx="2971800" cy="457200"/>
          </a:xfrm>
          <a:prstGeom prst="rect">
            <a:avLst/>
          </a:prstGeom>
        </p:spPr>
        <p:txBody>
          <a:bodyPr/>
          <a:lstStyle/>
          <a:p>
            <a:endParaRPr lang="en-US" dirty="0">
              <a:solidFill>
                <a:prstClr val="black"/>
              </a:solidFill>
            </a:endParaRPr>
          </a:p>
        </p:txBody>
      </p:sp>
      <p:sp>
        <p:nvSpPr>
          <p:cNvPr id="5" name="Date Placeholder 4"/>
          <p:cNvSpPr>
            <a:spLocks noGrp="1"/>
          </p:cNvSpPr>
          <p:nvPr>
            <p:ph type="dt" idx="11"/>
          </p:nvPr>
        </p:nvSpPr>
        <p:spPr/>
        <p:txBody>
          <a:bodyPr/>
          <a:lstStyle/>
          <a:p>
            <a:fld id="{81331B57-0BE5-4F82-AA58-76F53EFF3ADA}" type="datetime8">
              <a:rPr lang="en-US" smtClean="0">
                <a:solidFill>
                  <a:prstClr val="black"/>
                </a:solidFill>
              </a:rPr>
              <a:pPr/>
              <a:t>12/6/2012 12:48 PM</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rPr>
              <a:pPr/>
              <a:t>18</a:t>
            </a:fld>
            <a:endParaRPr lang="en-US" dirty="0">
              <a:solidFill>
                <a:prstClr val="black"/>
              </a:solidFill>
            </a:endParaRPr>
          </a:p>
        </p:txBody>
      </p:sp>
      <p:sp>
        <p:nvSpPr>
          <p:cNvPr id="8" name="Footer Placeholder 3"/>
          <p:cNvSpPr>
            <a:spLocks noGrp="1"/>
          </p:cNvSpPr>
          <p:nvPr>
            <p:ph type="ftr" sz="quarter" idx="4"/>
          </p:nvPr>
        </p:nvSpPr>
        <p:spPr>
          <a:xfrm>
            <a:off x="0" y="8685213"/>
            <a:ext cx="6248400" cy="457200"/>
          </a:xfrm>
          <a:prstGeom prst="rect">
            <a:avLst/>
          </a:prstGeom>
        </p:spPr>
        <p:txBody>
          <a:bodyPr vert="horz" lIns="91440" tIns="45720" rIns="91440" bIns="45720" rtlCol="0" anchor="b"/>
          <a:lstStyle>
            <a:lvl1pPr algn="l">
              <a:defRPr sz="1200"/>
            </a:lvl1pPr>
          </a:lstStyle>
          <a:p>
            <a:r>
              <a:rPr lang="en-US" sz="500" dirty="0" smtClean="0">
                <a:solidFill>
                  <a:srgbClr val="000000"/>
                </a:solidFill>
                <a:latin typeface="Segoe UI" pitchFamily="34" charset="0"/>
              </a:rPr>
              <a:t>© 2010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UI" pitchFamily="34" charset="0"/>
              </a:rPr>
            </a:br>
            <a:r>
              <a:rPr lang="en-US" sz="500" dirty="0" smtClean="0">
                <a:solidFill>
                  <a:srgbClr val="000000"/>
                </a:solidFill>
                <a:latin typeface="Segoe UI" pitchFamily="34" charset="0"/>
              </a:rPr>
              <a:t>MICROSOFT MAKES NO WARRANTIES, EXPRESS, IMPLIED OR STATUTORY, AS TO THE INFORMATION IN THIS PRESENTATION.</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Business</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555B4461-FB6D-4195-8637-2C7668F54E0F}"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a:t>
            </a:fld>
            <a:endParaRPr lang="en-US" dirty="0">
              <a:solidFill>
                <a:prstClr val="black"/>
              </a:solidFill>
            </a:endParaRPr>
          </a:p>
        </p:txBody>
      </p:sp>
    </p:spTree>
    <p:extLst>
      <p:ext uri="{BB962C8B-B14F-4D97-AF65-F5344CB8AC3E}">
        <p14:creationId xmlns:p14="http://schemas.microsoft.com/office/powerpoint/2010/main" val="317173627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dirty="0">
                <a:solidFill>
                  <a:prstClr val="black"/>
                </a:solidFill>
              </a:rPr>
              <a:t>WPC 2012</a:t>
            </a:r>
          </a:p>
          <a:p>
            <a:endParaRPr lang="en-US" dirty="0">
              <a:solidFill>
                <a:prstClr val="black"/>
              </a:solidFill>
            </a:endParaRPr>
          </a:p>
        </p:txBody>
      </p:sp>
      <p:sp>
        <p:nvSpPr>
          <p:cNvPr id="5" name="Footer Placeholder 4"/>
          <p:cNvSpPr>
            <a:spLocks noGrp="1"/>
          </p:cNvSpPr>
          <p:nvPr>
            <p:ph type="ftr" sz="quarter" idx="11"/>
          </p:nvPr>
        </p:nvSpPr>
        <p:spPr/>
        <p:txBody>
          <a:bodyPr/>
          <a:lstStyle/>
          <a:p>
            <a:pPr defTabSz="93292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3292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81505BD5-07C7-4FB6-AFBC-1B7B235D23A5}" type="datetime1">
              <a:rPr lang="en-US" smtClean="0">
                <a:solidFill>
                  <a:prstClr val="black"/>
                </a:solidFill>
              </a:rPr>
              <a:pPr/>
              <a:t>12/6/2012</a:t>
            </a:fld>
            <a:endParaRPr lang="en-US">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3</a:t>
            </a:fld>
            <a:endParaRPr lang="en-US" dirty="0">
              <a:solidFill>
                <a:prstClr val="black"/>
              </a:solidFill>
            </a:endParaRPr>
          </a:p>
        </p:txBody>
      </p:sp>
    </p:spTree>
    <p:extLst>
      <p:ext uri="{BB962C8B-B14F-4D97-AF65-F5344CB8AC3E}">
        <p14:creationId xmlns:p14="http://schemas.microsoft.com/office/powerpoint/2010/main" val="109428184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Business</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773F4AE9-41E7-41E6-8F15-FFF97E44F8A3}"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4</a:t>
            </a:fld>
            <a:endParaRPr lang="en-US" dirty="0">
              <a:solidFill>
                <a:prstClr val="black"/>
              </a:solidFill>
            </a:endParaRPr>
          </a:p>
        </p:txBody>
      </p:sp>
    </p:spTree>
    <p:extLst>
      <p:ext uri="{BB962C8B-B14F-4D97-AF65-F5344CB8AC3E}">
        <p14:creationId xmlns:p14="http://schemas.microsoft.com/office/powerpoint/2010/main" val="31652246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Business</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C6BF80FC-F642-41B5-9B12-2243BC6DF12C}"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5</a:t>
            </a:fld>
            <a:endParaRPr lang="en-US" dirty="0">
              <a:solidFill>
                <a:prstClr val="black"/>
              </a:solidFill>
            </a:endParaRPr>
          </a:p>
        </p:txBody>
      </p:sp>
    </p:spTree>
    <p:extLst>
      <p:ext uri="{BB962C8B-B14F-4D97-AF65-F5344CB8AC3E}">
        <p14:creationId xmlns:p14="http://schemas.microsoft.com/office/powerpoint/2010/main" val="316225858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Business</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BED96F40-FCA4-4757-AECC-C80BD43EFEAE}"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6</a:t>
            </a:fld>
            <a:endParaRPr lang="en-US" dirty="0">
              <a:solidFill>
                <a:prstClr val="black"/>
              </a:solidFill>
            </a:endParaRPr>
          </a:p>
        </p:txBody>
      </p:sp>
    </p:spTree>
    <p:extLst>
      <p:ext uri="{BB962C8B-B14F-4D97-AF65-F5344CB8AC3E}">
        <p14:creationId xmlns:p14="http://schemas.microsoft.com/office/powerpoint/2010/main" val="93239809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Business</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773F4AE9-41E7-41E6-8F15-FFF97E44F8A3}"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7</a:t>
            </a:fld>
            <a:endParaRPr lang="en-US" dirty="0">
              <a:solidFill>
                <a:prstClr val="black"/>
              </a:solidFill>
            </a:endParaRPr>
          </a:p>
        </p:txBody>
      </p:sp>
    </p:spTree>
    <p:extLst>
      <p:ext uri="{BB962C8B-B14F-4D97-AF65-F5344CB8AC3E}">
        <p14:creationId xmlns:p14="http://schemas.microsoft.com/office/powerpoint/2010/main" val="28878323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7CE5716-D24E-4FC4-B470-2C33324D5CA4}" type="slidenum">
              <a:rPr lang="en-US" smtClean="0">
                <a:solidFill>
                  <a:prstClr val="black"/>
                </a:solidFill>
              </a:rPr>
              <a:pPr/>
              <a:t>8</a:t>
            </a:fld>
            <a:endParaRPr lang="en-US">
              <a:solidFill>
                <a:prstClr val="black"/>
              </a:solidFill>
            </a:endParaRPr>
          </a:p>
        </p:txBody>
      </p:sp>
    </p:spTree>
    <p:extLst>
      <p:ext uri="{BB962C8B-B14F-4D97-AF65-F5344CB8AC3E}">
        <p14:creationId xmlns:p14="http://schemas.microsoft.com/office/powerpoint/2010/main" val="258707566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7CE5716-D24E-4FC4-B470-2C33324D5CA4}" type="slidenum">
              <a:rPr lang="en-US" smtClean="0">
                <a:solidFill>
                  <a:prstClr val="black"/>
                </a:solidFill>
              </a:rPr>
              <a:pPr/>
              <a:t>10</a:t>
            </a:fld>
            <a:endParaRPr lang="en-US">
              <a:solidFill>
                <a:prstClr val="black"/>
              </a:solidFill>
            </a:endParaRPr>
          </a:p>
        </p:txBody>
      </p:sp>
    </p:spTree>
    <p:extLst>
      <p:ext uri="{BB962C8B-B14F-4D97-AF65-F5344CB8AC3E}">
        <p14:creationId xmlns:p14="http://schemas.microsoft.com/office/powerpoint/2010/main" val="1641120576"/>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1.xml"/><Relationship Id="rId4" Type="http://schemas.openxmlformats.org/officeDocument/2006/relationships/image" Target="../media/image4.emf"/></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8.xml"/></Relationships>
</file>

<file path=ppt/slideLayouts/_rels/slideLayout101.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8.xml"/></Relationships>
</file>

<file path=ppt/slideLayouts/_rels/slideLayout102.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8.xml"/></Relationships>
</file>

<file path=ppt/slideLayouts/_rels/slideLayout103.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8.xml"/></Relationships>
</file>

<file path=ppt/slideLayouts/_rels/slideLayout104.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8.xml"/></Relationships>
</file>

<file path=ppt/slideLayouts/_rels/slideLayout105.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8.xml"/></Relationships>
</file>

<file path=ppt/slideLayouts/_rels/slideLayout106.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8.xml"/></Relationships>
</file>

<file path=ppt/slideLayouts/_rels/slideLayout107.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8.xml"/></Relationships>
</file>

<file path=ppt/slideLayouts/_rels/slideLayout108.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8.xml"/></Relationships>
</file>

<file path=ppt/slideLayouts/_rels/slideLayout109.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8.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8.xml"/></Relationships>
</file>

<file path=ppt/slideLayouts/_rels/slideLayout111.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8.xml"/></Relationships>
</file>

<file path=ppt/slideLayouts/_rels/slideLayout112.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8.xml"/></Relationships>
</file>

<file path=ppt/slideLayouts/_rels/slideLayout113.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8.xml"/></Relationships>
</file>

<file path=ppt/slideLayouts/_rels/slideLayout114.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8.xml"/></Relationships>
</file>

<file path=ppt/slideLayouts/_rels/slideLayout115.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8.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3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41.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Master" Target="../slideMasters/slideMaster11.xml"/></Relationships>
</file>

<file path=ppt/slideLayouts/_rels/slideLayout142.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Master" Target="../slideMasters/slideMaster11.xml"/></Relationships>
</file>

<file path=ppt/slideLayouts/_rels/slideLayout14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44.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Master" Target="../slideMasters/slideMaster11.xml"/></Relationships>
</file>

<file path=ppt/slideLayouts/_rels/slideLayout145.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Master" Target="../slideMasters/slideMaster11.xml"/></Relationships>
</file>

<file path=ppt/slideLayouts/_rels/slideLayout146.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Master" Target="../slideMasters/slideMaster11.xml"/></Relationships>
</file>

<file path=ppt/slideLayouts/_rels/slideLayout147.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Master" Target="../slideMasters/slideMaster11.xml"/></Relationships>
</file>

<file path=ppt/slideLayouts/_rels/slideLayout148.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Master" Target="../slideMasters/slideMaster11.xml"/></Relationships>
</file>

<file path=ppt/slideLayouts/_rels/slideLayout149.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Master" Target="../slideMasters/slideMaster1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0.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Master" Target="../slideMasters/slideMaster11.xml"/></Relationships>
</file>

<file path=ppt/slideLayouts/_rels/slideLayout151.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Master" Target="../slideMasters/slideMaster11.xml"/></Relationships>
</file>

<file path=ppt/slideLayouts/_rels/slideLayout152.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Master" Target="../slideMasters/slideMaster11.xml"/></Relationships>
</file>

<file path=ppt/slideLayouts/_rels/slideLayout153.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Master" Target="../slideMasters/slideMaster11.xml"/></Relationships>
</file>

<file path=ppt/slideLayouts/_rels/slideLayout154.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Master" Target="../slideMasters/slideMaster11.xml"/></Relationships>
</file>

<file path=ppt/slideLayouts/_rels/slideLayout155.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Master" Target="../slideMasters/slideMaster11.xml"/></Relationships>
</file>

<file path=ppt/slideLayouts/_rels/slideLayout156.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Master" Target="../slideMasters/slideMaster11.xml"/></Relationships>
</file>

<file path=ppt/slideLayouts/_rels/slideLayout157.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Master" Target="../slideMasters/slideMaster11.xml"/></Relationships>
</file>

<file path=ppt/slideLayouts/_rels/slideLayout158.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Master" Target="../slideMasters/slideMaster11.xml"/></Relationships>
</file>

<file path=ppt/slideLayouts/_rels/slideLayout15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6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6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6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6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3.xml"/><Relationship Id="rId4" Type="http://schemas.openxmlformats.org/officeDocument/2006/relationships/image" Target="../media/image4.emf"/></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2.jpg"/><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2.jpg"/><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7.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Master" Target="../slideMasters/slideMaster4.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9.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9.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Master" Target="../slideMasters/slideMaster4.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6.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7.xml"/></Relationships>
</file>

<file path=ppt/slideLayouts/_rels/slideLayout97.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8.xml"/></Relationships>
</file>

<file path=ppt/slideLayouts/_rels/slideLayout98.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8.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2">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1026" name="Picture 2" descr="\\sfp\Work\White_Whale\5-30072_SharePoint_Conference\Templates\Client_provided\psd\psd\SPC_Logo.png"/>
          <p:cNvPicPr>
            <a:picLocks noChangeAspect="1" noChangeArrowheads="1"/>
          </p:cNvPicPr>
          <p:nvPr userDrawn="1"/>
        </p:nvPicPr>
        <p:blipFill>
          <a:blip r:embed="rId3" cstate="screen">
            <a:extLst>
              <a:ext uri="{28A0092B-C50C-407E-A947-70E740481C1C}">
                <a14:useLocalDpi xmlns:a14="http://schemas.microsoft.com/office/drawing/2010/main"/>
              </a:ext>
            </a:extLst>
          </a:blip>
          <a:srcRect/>
          <a:stretch>
            <a:fillRect/>
          </a:stretch>
        </p:blipFill>
        <p:spPr bwMode="auto">
          <a:xfrm>
            <a:off x="2560677" y="2491433"/>
            <a:ext cx="1498013" cy="2080858"/>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2"/>
          <p:cNvPicPr>
            <a:picLocks noChangeAspect="1" noChangeArrowheads="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6921174" y="1618318"/>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4" name="Text Placeholder 11"/>
          <p:cNvSpPr>
            <a:spLocks noGrp="1"/>
          </p:cNvSpPr>
          <p:nvPr>
            <p:ph type="body" sz="quarter" idx="13" hasCustomPrompt="1"/>
          </p:nvPr>
        </p:nvSpPr>
        <p:spPr>
          <a:xfrm>
            <a:off x="10058401" y="1028409"/>
            <a:ext cx="2103437" cy="461665"/>
          </a:xfrm>
        </p:spPr>
        <p:txBody>
          <a:bodyPr/>
          <a:lstStyle>
            <a:lvl1pPr marL="0" indent="0" algn="r" defTabSz="932742" rtl="0" eaLnBrk="1" latinLnBrk="0" hangingPunct="1">
              <a:lnSpc>
                <a:spcPct val="90000"/>
              </a:lnSpc>
              <a:spcBef>
                <a:spcPct val="0"/>
              </a:spcBef>
              <a:buNone/>
              <a:defRPr lang="en-US" sz="2000" b="0" kern="1200" cap="none" spc="-100" baseline="0" dirty="0">
                <a:ln w="3175">
                  <a:noFill/>
                </a:ln>
                <a:gradFill>
                  <a:gsLst>
                    <a:gs pos="5833">
                      <a:schemeClr val="tx1"/>
                    </a:gs>
                    <a:gs pos="18000">
                      <a:schemeClr val="tx1"/>
                    </a:gs>
                  </a:gsLst>
                  <a:lin ang="5400000" scaled="0"/>
                </a:gradFill>
                <a:effectLst/>
                <a:latin typeface="+mn-lt"/>
                <a:ea typeface="+mn-ea"/>
                <a:cs typeface="Segoe UI" pitchFamily="34" charset="0"/>
              </a:defRPr>
            </a:lvl1pPr>
          </a:lstStyle>
          <a:p>
            <a:pPr lvl="0"/>
            <a:r>
              <a:rPr lang="en-US" dirty="0" smtClean="0"/>
              <a:t>Session code</a:t>
            </a:r>
            <a:endParaRPr lang="en-US" dirty="0"/>
          </a:p>
        </p:txBody>
      </p:sp>
      <p:sp>
        <p:nvSpPr>
          <p:cNvPr id="3" name="Rounded Rectangle 2"/>
          <p:cNvSpPr/>
          <p:nvPr userDrawn="1"/>
        </p:nvSpPr>
        <p:spPr bwMode="auto">
          <a:xfrm>
            <a:off x="4846638" y="3954463"/>
            <a:ext cx="7315200" cy="2743199"/>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bwMode="black">
          <a:xfrm>
            <a:off x="4846638" y="3954462"/>
            <a:ext cx="7315200" cy="1371579"/>
          </a:xfrm>
          <a:noFill/>
        </p:spPr>
        <p:txBody>
          <a:bodyPr lIns="146304" tIns="91440" rIns="146304" bIns="91440" anchor="t" anchorCtr="0"/>
          <a:lstStyle>
            <a:lvl1pPr>
              <a:defRPr sz="5200" spc="-100" baseline="0">
                <a:gradFill>
                  <a:gsLst>
                    <a:gs pos="5833">
                      <a:schemeClr val="tx1"/>
                    </a:gs>
                    <a:gs pos="18000">
                      <a:schemeClr val="tx1"/>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bwMode="black">
          <a:xfrm>
            <a:off x="4846637" y="5326042"/>
            <a:ext cx="7315201" cy="1372151"/>
          </a:xfrm>
          <a:noFill/>
        </p:spPr>
        <p:txBody>
          <a:bodyPr lIns="146304" tIns="109728" rIns="146304" bIns="109728">
            <a:noAutofit/>
          </a:bodyPr>
          <a:lstStyle>
            <a:lvl1pPr marL="0" indent="0">
              <a:spcBef>
                <a:spcPts val="0"/>
              </a:spcBef>
              <a:buNone/>
              <a:defRPr sz="3200" spc="0" baseline="0">
                <a:gradFill>
                  <a:gsLst>
                    <a:gs pos="2917">
                      <a:schemeClr val="tx1"/>
                    </a:gs>
                    <a:gs pos="3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134124479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553196831"/>
      </p:ext>
    </p:extLst>
  </p:cSld>
  <p:clrMapOvr>
    <a:masterClrMapping/>
  </p:clrMapOvr>
  <p:transition>
    <p:fade/>
  </p:transition>
  <p:timing>
    <p:tnLst>
      <p:par>
        <p:cTn id="1" dur="indefinite" restart="never" nodeType="tmRoot"/>
      </p:par>
    </p:tnLst>
  </p:timing>
</p:sldLayout>
</file>

<file path=ppt/slideLayouts/slideLayout100.xml><?xml version="1.0" encoding="utf-8"?>
<p:sldLayout xmlns:a="http://schemas.openxmlformats.org/drawingml/2006/main" xmlns:r="http://schemas.openxmlformats.org/officeDocument/2006/relationships" xmlns:p="http://schemas.openxmlformats.org/presentationml/2006/main" preserve="1">
  <p:cSld name="Title &amp; Content, 2-color, no Bullets">
    <p:spTree>
      <p:nvGrpSpPr>
        <p:cNvPr id="1" name=""/>
        <p:cNvGrpSpPr/>
        <p:nvPr/>
      </p:nvGrpSpPr>
      <p:grpSpPr>
        <a:xfrm>
          <a:off x="0" y="0"/>
          <a:ext cx="0" cy="0"/>
          <a:chOff x="0" y="0"/>
          <a:chExt cx="0" cy="0"/>
        </a:xfrm>
      </p:grpSpPr>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387104" y="6141008"/>
            <a:ext cx="1799095" cy="830017"/>
          </a:xfrm>
          <a:prstGeom prst="rect">
            <a:avLst/>
          </a:prstGeom>
        </p:spPr>
      </p:pic>
      <p:sp>
        <p:nvSpPr>
          <p:cNvPr id="5" name="Text Placeholder 4"/>
          <p:cNvSpPr>
            <a:spLocks noGrp="1"/>
          </p:cNvSpPr>
          <p:nvPr>
            <p:ph type="body" sz="quarter" idx="10"/>
          </p:nvPr>
        </p:nvSpPr>
        <p:spPr>
          <a:xfrm>
            <a:off x="529660" y="1476621"/>
            <a:ext cx="11375536" cy="2015262"/>
          </a:xfrm>
          <a:prstGeom prst="rect">
            <a:avLst/>
          </a:prstGeom>
        </p:spPr>
        <p:txBody>
          <a:bodyPr/>
          <a:lstStyle>
            <a:lvl1pPr marL="0" indent="0">
              <a:spcBef>
                <a:spcPts val="2448"/>
              </a:spcBef>
              <a:buNone/>
              <a:defRPr sz="4080">
                <a:gradFill>
                  <a:gsLst>
                    <a:gs pos="100000">
                      <a:schemeClr val="tx2"/>
                    </a:gs>
                    <a:gs pos="0">
                      <a:schemeClr val="tx2"/>
                    </a:gs>
                  </a:gsLst>
                  <a:lin ang="5400000" scaled="0"/>
                </a:gradFill>
                <a:latin typeface="+mj-lt"/>
              </a:defRPr>
            </a:lvl1pPr>
            <a:lvl2pPr marL="0" indent="0">
              <a:buNone/>
              <a:defRPr sz="2040">
                <a:gradFill>
                  <a:gsLst>
                    <a:gs pos="100000">
                      <a:schemeClr val="bg2"/>
                    </a:gs>
                    <a:gs pos="6000">
                      <a:schemeClr val="bg2"/>
                    </a:gs>
                  </a:gsLst>
                  <a:lin ang="5400000" scaled="0"/>
                </a:gradFill>
              </a:defRPr>
            </a:lvl2pPr>
            <a:lvl3pPr marL="236387" indent="0">
              <a:buNone/>
              <a:defRPr sz="2040">
                <a:gradFill>
                  <a:gsLst>
                    <a:gs pos="100000">
                      <a:schemeClr val="bg2"/>
                    </a:gs>
                    <a:gs pos="6000">
                      <a:schemeClr val="bg2"/>
                    </a:gs>
                  </a:gsLst>
                  <a:lin ang="5400000" scaled="0"/>
                </a:gradFill>
              </a:defRPr>
            </a:lvl3pPr>
            <a:lvl4pPr marL="466298" indent="0">
              <a:buNone/>
              <a:defRPr sz="2040">
                <a:gradFill>
                  <a:gsLst>
                    <a:gs pos="100000">
                      <a:schemeClr val="bg2"/>
                    </a:gs>
                    <a:gs pos="6000">
                      <a:schemeClr val="bg2"/>
                    </a:gs>
                  </a:gsLst>
                  <a:lin ang="5400000" scaled="0"/>
                </a:gradFill>
              </a:defRPr>
            </a:lvl4pPr>
            <a:lvl5pPr marL="707543" indent="0">
              <a:buNone/>
              <a:defRPr sz="2040">
                <a:gradFill>
                  <a:gsLst>
                    <a:gs pos="100000">
                      <a:schemeClr val="bg2"/>
                    </a:gs>
                    <a:gs pos="6000">
                      <a:schemeClr val="bg2"/>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Title 2"/>
          <p:cNvSpPr>
            <a:spLocks noGrp="1"/>
          </p:cNvSpPr>
          <p:nvPr>
            <p:ph type="title"/>
          </p:nvPr>
        </p:nvSpPr>
        <p:spPr/>
        <p:txBody>
          <a:bodyPr/>
          <a:lstStyle>
            <a:lvl1pPr>
              <a:defRPr>
                <a:gradFill>
                  <a:gsLst>
                    <a:gs pos="1250">
                      <a:schemeClr val="tx2"/>
                    </a:gs>
                    <a:gs pos="100000">
                      <a:schemeClr val="tx2"/>
                    </a:gs>
                  </a:gsLst>
                  <a:lin ang="5400000" scaled="0"/>
                </a:gradFill>
              </a:defRPr>
            </a:lvl1pPr>
          </a:lstStyle>
          <a:p>
            <a:r>
              <a:rPr lang="en-US" smtClean="0"/>
              <a:t>Click to edit Master title style</a:t>
            </a:r>
            <a:endParaRPr lang="en-US" dirty="0"/>
          </a:p>
        </p:txBody>
      </p:sp>
      <p:sp>
        <p:nvSpPr>
          <p:cNvPr id="6" name="Slide Number Placeholder 9"/>
          <p:cNvSpPr>
            <a:spLocks noGrp="1"/>
          </p:cNvSpPr>
          <p:nvPr>
            <p:ph type="sldNum" sz="quarter" idx="12"/>
          </p:nvPr>
        </p:nvSpPr>
        <p:spPr>
          <a:xfrm>
            <a:off x="531279" y="6526955"/>
            <a:ext cx="572078" cy="223825"/>
          </a:xfrm>
          <a:prstGeom prst="rect">
            <a:avLst/>
          </a:prstGeom>
        </p:spPr>
        <p:txBody>
          <a:bodyPr lIns="121899" tIns="60949" rIns="121899" bIns="60949" anchor="ctr"/>
          <a:lstStyle>
            <a:lvl1pPr algn="l">
              <a:defRPr sz="1632">
                <a:gradFill>
                  <a:gsLst>
                    <a:gs pos="100000">
                      <a:schemeClr val="bg2"/>
                    </a:gs>
                    <a:gs pos="0">
                      <a:schemeClr val="bg2"/>
                    </a:gs>
                  </a:gsLst>
                  <a:lin ang="5400000" scaled="0"/>
                </a:gradFill>
              </a:defRPr>
            </a:lvl1pPr>
          </a:lstStyle>
          <a:p>
            <a:pPr defTabSz="932559"/>
            <a:fld id="{727B4C2D-45E2-4621-8491-2995EB46A674}" type="slidenum">
              <a:rPr lang="en-US" smtClean="0">
                <a:gradFill>
                  <a:gsLst>
                    <a:gs pos="100000">
                      <a:srgbClr val="797A7D"/>
                    </a:gs>
                    <a:gs pos="0">
                      <a:srgbClr val="797A7D"/>
                    </a:gs>
                  </a:gsLst>
                  <a:lin ang="5400000" scaled="0"/>
                </a:gradFill>
              </a:rPr>
              <a:pPr defTabSz="932559"/>
              <a:t>‹#›</a:t>
            </a:fld>
            <a:endParaRPr lang="en-US" dirty="0">
              <a:gradFill>
                <a:gsLst>
                  <a:gs pos="100000">
                    <a:srgbClr val="797A7D"/>
                  </a:gs>
                  <a:gs pos="0">
                    <a:srgbClr val="797A7D"/>
                  </a:gs>
                </a:gsLst>
                <a:lin ang="5400000" scaled="0"/>
              </a:gradFill>
            </a:endParaRPr>
          </a:p>
        </p:txBody>
      </p:sp>
    </p:spTree>
    <p:extLst>
      <p:ext uri="{BB962C8B-B14F-4D97-AF65-F5344CB8AC3E}">
        <p14:creationId xmlns:p14="http://schemas.microsoft.com/office/powerpoint/2010/main" val="2067000929"/>
      </p:ext>
    </p:extLst>
  </p:cSld>
  <p:clrMapOvr>
    <a:masterClrMapping/>
  </p:clrMapOvr>
  <p:transition>
    <p:fade/>
  </p:transition>
  <p:timing>
    <p:tnLst>
      <p:par>
        <p:cTn id="1" dur="indefinite" restart="never" nodeType="tmRoot"/>
      </p:par>
    </p:tnLst>
  </p:timing>
</p:sldLayout>
</file>

<file path=ppt/slideLayouts/slideLayout101.xml><?xml version="1.0" encoding="utf-8"?>
<p:sldLayout xmlns:a="http://schemas.openxmlformats.org/drawingml/2006/main" xmlns:r="http://schemas.openxmlformats.org/officeDocument/2006/relationships" xmlns:p="http://schemas.openxmlformats.org/presentationml/2006/main" preserve="1">
  <p:cSld name="Title &amp; Content, no Bullets">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a:xfrm>
            <a:off x="529660" y="1476621"/>
            <a:ext cx="11375536" cy="2015262"/>
          </a:xfrm>
          <a:prstGeom prst="rect">
            <a:avLst/>
          </a:prstGeom>
        </p:spPr>
        <p:txBody>
          <a:bodyPr/>
          <a:lstStyle>
            <a:lvl1pPr marL="0" indent="0">
              <a:spcBef>
                <a:spcPts val="2448"/>
              </a:spcBef>
              <a:buNone/>
              <a:defRPr sz="4080">
                <a:gradFill>
                  <a:gsLst>
                    <a:gs pos="100000">
                      <a:schemeClr val="bg2"/>
                    </a:gs>
                    <a:gs pos="0">
                      <a:schemeClr val="bg2"/>
                    </a:gs>
                  </a:gsLst>
                  <a:lin ang="5400000" scaled="0"/>
                </a:gradFill>
                <a:latin typeface="+mj-lt"/>
              </a:defRPr>
            </a:lvl1pPr>
            <a:lvl2pPr marL="0" indent="0">
              <a:buNone/>
              <a:defRPr sz="2040">
                <a:gradFill>
                  <a:gsLst>
                    <a:gs pos="100000">
                      <a:schemeClr val="bg2"/>
                    </a:gs>
                    <a:gs pos="0">
                      <a:schemeClr val="bg2"/>
                    </a:gs>
                  </a:gsLst>
                  <a:lin ang="5400000" scaled="0"/>
                </a:gradFill>
              </a:defRPr>
            </a:lvl2pPr>
            <a:lvl3pPr marL="236387" indent="0">
              <a:buNone/>
              <a:defRPr sz="2040">
                <a:gradFill>
                  <a:gsLst>
                    <a:gs pos="100000">
                      <a:schemeClr val="bg2"/>
                    </a:gs>
                    <a:gs pos="0">
                      <a:schemeClr val="bg2"/>
                    </a:gs>
                  </a:gsLst>
                  <a:lin ang="5400000" scaled="0"/>
                </a:gradFill>
              </a:defRPr>
            </a:lvl3pPr>
            <a:lvl4pPr marL="466298" indent="0">
              <a:buNone/>
              <a:defRPr sz="2040">
                <a:gradFill>
                  <a:gsLst>
                    <a:gs pos="100000">
                      <a:schemeClr val="bg2"/>
                    </a:gs>
                    <a:gs pos="0">
                      <a:schemeClr val="bg2"/>
                    </a:gs>
                  </a:gsLst>
                  <a:lin ang="5400000" scaled="0"/>
                </a:gradFill>
              </a:defRPr>
            </a:lvl4pPr>
            <a:lvl5pPr marL="707543" indent="0">
              <a:buNone/>
              <a:defRPr sz="2040">
                <a:gradFill>
                  <a:gsLst>
                    <a:gs pos="100000">
                      <a:schemeClr val="bg2"/>
                    </a:gs>
                    <a:gs pos="0">
                      <a:schemeClr val="bg2"/>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Title 2"/>
          <p:cNvSpPr>
            <a:spLocks noGrp="1"/>
          </p:cNvSpPr>
          <p:nvPr>
            <p:ph type="title"/>
          </p:nvPr>
        </p:nvSpPr>
        <p:spPr/>
        <p:txBody>
          <a:bodyPr/>
          <a:lstStyle>
            <a:lvl1pPr>
              <a:defRPr>
                <a:gradFill>
                  <a:gsLst>
                    <a:gs pos="1250">
                      <a:schemeClr val="tx2"/>
                    </a:gs>
                    <a:gs pos="100000">
                      <a:schemeClr val="tx2"/>
                    </a:gs>
                  </a:gsLst>
                  <a:lin ang="5400000" scaled="0"/>
                </a:gradFill>
              </a:defRPr>
            </a:lvl1pPr>
          </a:lstStyle>
          <a:p>
            <a:r>
              <a:rPr lang="en-US" smtClean="0"/>
              <a:t>Click to edit Master title style</a:t>
            </a:r>
            <a:endParaRPr lang="en-US" dirty="0"/>
          </a:p>
        </p:txBody>
      </p:sp>
      <p:sp>
        <p:nvSpPr>
          <p:cNvPr id="6" name="Slide Number Placeholder 9"/>
          <p:cNvSpPr>
            <a:spLocks noGrp="1"/>
          </p:cNvSpPr>
          <p:nvPr>
            <p:ph type="sldNum" sz="quarter" idx="12"/>
          </p:nvPr>
        </p:nvSpPr>
        <p:spPr>
          <a:xfrm>
            <a:off x="531279" y="6526955"/>
            <a:ext cx="572078" cy="223825"/>
          </a:xfrm>
          <a:prstGeom prst="rect">
            <a:avLst/>
          </a:prstGeom>
        </p:spPr>
        <p:txBody>
          <a:bodyPr lIns="121899" tIns="60949" rIns="121899" bIns="60949" anchor="ctr"/>
          <a:lstStyle>
            <a:lvl1pPr algn="l">
              <a:defRPr sz="1632">
                <a:gradFill>
                  <a:gsLst>
                    <a:gs pos="100000">
                      <a:schemeClr val="bg2"/>
                    </a:gs>
                    <a:gs pos="0">
                      <a:schemeClr val="bg2"/>
                    </a:gs>
                  </a:gsLst>
                  <a:lin ang="5400000" scaled="0"/>
                </a:gradFill>
              </a:defRPr>
            </a:lvl1pPr>
          </a:lstStyle>
          <a:p>
            <a:pPr defTabSz="932559"/>
            <a:fld id="{727B4C2D-45E2-4621-8491-2995EB46A674}" type="slidenum">
              <a:rPr lang="en-US" smtClean="0">
                <a:gradFill>
                  <a:gsLst>
                    <a:gs pos="100000">
                      <a:srgbClr val="797A7D"/>
                    </a:gs>
                    <a:gs pos="0">
                      <a:srgbClr val="797A7D"/>
                    </a:gs>
                  </a:gsLst>
                  <a:lin ang="5400000" scaled="0"/>
                </a:gradFill>
              </a:rPr>
              <a:pPr defTabSz="932559"/>
              <a:t>‹#›</a:t>
            </a:fld>
            <a:endParaRPr lang="en-US" dirty="0">
              <a:gradFill>
                <a:gsLst>
                  <a:gs pos="100000">
                    <a:srgbClr val="797A7D"/>
                  </a:gs>
                  <a:gs pos="0">
                    <a:srgbClr val="797A7D"/>
                  </a:gs>
                </a:gsLst>
                <a:lin ang="5400000" scaled="0"/>
              </a:gradFill>
            </a:endParaRPr>
          </a:p>
        </p:txBody>
      </p:sp>
      <p:pic>
        <p:nvPicPr>
          <p:cNvPr id="8" name="Picture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387104" y="6141008"/>
            <a:ext cx="1799095" cy="830017"/>
          </a:xfrm>
          <a:prstGeom prst="rect">
            <a:avLst/>
          </a:prstGeom>
        </p:spPr>
      </p:pic>
    </p:spTree>
    <p:extLst>
      <p:ext uri="{BB962C8B-B14F-4D97-AF65-F5344CB8AC3E}">
        <p14:creationId xmlns:p14="http://schemas.microsoft.com/office/powerpoint/2010/main" val="2196597292"/>
      </p:ext>
    </p:extLst>
  </p:cSld>
  <p:clrMapOvr>
    <a:masterClrMapping/>
  </p:clrMapOvr>
  <p:transition>
    <p:fade/>
  </p:transition>
  <p:timing>
    <p:tnLst>
      <p:par>
        <p:cTn id="1" dur="indefinite" restart="never" nodeType="tmRoot"/>
      </p:par>
    </p:tnLst>
  </p:timing>
</p:sldLayout>
</file>

<file path=ppt/slideLayouts/slideLayout102.xml><?xml version="1.0" encoding="utf-8"?>
<p:sldLayout xmlns:a="http://schemas.openxmlformats.org/drawingml/2006/main" xmlns:r="http://schemas.openxmlformats.org/officeDocument/2006/relationships" xmlns:p="http://schemas.openxmlformats.org/presentationml/2006/main" preserve="1">
  <p:cSld name="Title &amp; Content w/Bullets">
    <p:spTree>
      <p:nvGrpSpPr>
        <p:cNvPr id="1" name=""/>
        <p:cNvGrpSpPr/>
        <p:nvPr/>
      </p:nvGrpSpPr>
      <p:grpSpPr>
        <a:xfrm>
          <a:off x="0" y="0"/>
          <a:ext cx="0" cy="0"/>
          <a:chOff x="0" y="0"/>
          <a:chExt cx="0" cy="0"/>
        </a:xfrm>
      </p:grpSpPr>
      <p:sp>
        <p:nvSpPr>
          <p:cNvPr id="2" name="Title 1"/>
          <p:cNvSpPr>
            <a:spLocks noGrp="1"/>
          </p:cNvSpPr>
          <p:nvPr>
            <p:ph type="title"/>
          </p:nvPr>
        </p:nvSpPr>
        <p:spPr>
          <a:xfrm>
            <a:off x="529660" y="233151"/>
            <a:ext cx="11375536" cy="762786"/>
          </a:xfrm>
        </p:spPr>
        <p:txBody>
          <a:bodyPr/>
          <a:lstStyle>
            <a:lvl1pPr>
              <a:defRPr>
                <a:gradFill>
                  <a:gsLst>
                    <a:gs pos="1250">
                      <a:schemeClr val="tx2"/>
                    </a:gs>
                    <a:gs pos="100000">
                      <a:schemeClr val="tx2"/>
                    </a:gs>
                  </a:gsLst>
                  <a:lin ang="5400000" scaled="0"/>
                </a:gradFill>
              </a:defRPr>
            </a:lvl1pPr>
          </a:lstStyle>
          <a:p>
            <a:r>
              <a:rPr lang="en-US" smtClean="0"/>
              <a:t>Click to edit Master title style</a:t>
            </a:r>
            <a:endParaRPr lang="en-US" dirty="0"/>
          </a:p>
        </p:txBody>
      </p:sp>
      <p:sp>
        <p:nvSpPr>
          <p:cNvPr id="5" name="Text Placeholder 4"/>
          <p:cNvSpPr>
            <a:spLocks noGrp="1"/>
          </p:cNvSpPr>
          <p:nvPr>
            <p:ph type="body" sz="quarter" idx="10"/>
          </p:nvPr>
        </p:nvSpPr>
        <p:spPr>
          <a:xfrm>
            <a:off x="529660" y="1476621"/>
            <a:ext cx="11375536" cy="2084319"/>
          </a:xfrm>
          <a:prstGeom prst="rect">
            <a:avLst/>
          </a:prstGeom>
        </p:spPr>
        <p:txBody>
          <a:bodyPr/>
          <a:lstStyle>
            <a:lvl1pPr marL="289818" indent="-289818">
              <a:buFont typeface="Wingdings" pitchFamily="2" charset="2"/>
              <a:buChar char=""/>
              <a:defRPr sz="4080"/>
            </a:lvl1pPr>
            <a:lvl2pPr marL="527824" indent="-238007">
              <a:buFont typeface="Wingdings" pitchFamily="2" charset="2"/>
              <a:buChar char=""/>
              <a:defRPr>
                <a:latin typeface="+mn-lt"/>
              </a:defRPr>
            </a:lvl2pPr>
            <a:lvl3pPr marL="756116" indent="-228292">
              <a:buFont typeface="Wingdings" pitchFamily="2" charset="2"/>
              <a:buChar char=""/>
              <a:tabLst/>
              <a:defRPr>
                <a:latin typeface="+mn-lt"/>
              </a:defRPr>
            </a:lvl3pPr>
            <a:lvl4pPr marL="932597" indent="-176481">
              <a:buFont typeface="Wingdings" pitchFamily="2" charset="2"/>
              <a:buChar char=""/>
              <a:defRPr>
                <a:latin typeface="+mn-lt"/>
              </a:defRPr>
            </a:lvl4pPr>
            <a:lvl5pPr marL="1109078" indent="-176481">
              <a:buFont typeface="Wingdings" pitchFamily="2" charset="2"/>
              <a:buChar char=""/>
              <a:tabLst/>
              <a:defRPr>
                <a:latin typeface="+mn-l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Slide Number Placeholder 9"/>
          <p:cNvSpPr>
            <a:spLocks noGrp="1"/>
          </p:cNvSpPr>
          <p:nvPr>
            <p:ph type="sldNum" sz="quarter" idx="12"/>
          </p:nvPr>
        </p:nvSpPr>
        <p:spPr>
          <a:xfrm>
            <a:off x="531279" y="6526955"/>
            <a:ext cx="572078" cy="223825"/>
          </a:xfrm>
          <a:prstGeom prst="rect">
            <a:avLst/>
          </a:prstGeom>
        </p:spPr>
        <p:txBody>
          <a:bodyPr lIns="121899" tIns="60949" rIns="121899" bIns="60949" anchor="ctr"/>
          <a:lstStyle>
            <a:lvl1pPr algn="l">
              <a:defRPr sz="1632">
                <a:gradFill>
                  <a:gsLst>
                    <a:gs pos="100000">
                      <a:schemeClr val="bg2"/>
                    </a:gs>
                    <a:gs pos="0">
                      <a:schemeClr val="bg2"/>
                    </a:gs>
                  </a:gsLst>
                  <a:lin ang="5400000" scaled="0"/>
                </a:gradFill>
              </a:defRPr>
            </a:lvl1pPr>
          </a:lstStyle>
          <a:p>
            <a:pPr defTabSz="932559"/>
            <a:fld id="{727B4C2D-45E2-4621-8491-2995EB46A674}" type="slidenum">
              <a:rPr lang="en-US" smtClean="0">
                <a:gradFill>
                  <a:gsLst>
                    <a:gs pos="100000">
                      <a:srgbClr val="797A7D"/>
                    </a:gs>
                    <a:gs pos="0">
                      <a:srgbClr val="797A7D"/>
                    </a:gs>
                  </a:gsLst>
                  <a:lin ang="5400000" scaled="0"/>
                </a:gradFill>
              </a:rPr>
              <a:pPr defTabSz="932559"/>
              <a:t>‹#›</a:t>
            </a:fld>
            <a:endParaRPr lang="en-US" dirty="0">
              <a:gradFill>
                <a:gsLst>
                  <a:gs pos="100000">
                    <a:srgbClr val="797A7D"/>
                  </a:gs>
                  <a:gs pos="0">
                    <a:srgbClr val="797A7D"/>
                  </a:gs>
                </a:gsLst>
                <a:lin ang="5400000" scaled="0"/>
              </a:gradFill>
            </a:endParaRPr>
          </a:p>
        </p:txBody>
      </p:sp>
      <p:pic>
        <p:nvPicPr>
          <p:cNvPr id="8" name="Picture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387104" y="6141008"/>
            <a:ext cx="1799095" cy="830017"/>
          </a:xfrm>
          <a:prstGeom prst="rect">
            <a:avLst/>
          </a:prstGeom>
        </p:spPr>
      </p:pic>
    </p:spTree>
    <p:extLst>
      <p:ext uri="{BB962C8B-B14F-4D97-AF65-F5344CB8AC3E}">
        <p14:creationId xmlns:p14="http://schemas.microsoft.com/office/powerpoint/2010/main" val="3627990258"/>
      </p:ext>
    </p:extLst>
  </p:cSld>
  <p:clrMapOvr>
    <a:masterClrMapping/>
  </p:clrMapOvr>
  <p:transition>
    <p:fade/>
  </p:transition>
  <p:timing>
    <p:tnLst>
      <p:par>
        <p:cTn id="1" dur="indefinite" restart="never" nodeType="tmRoot"/>
      </p:par>
    </p:tnLst>
  </p:timing>
</p:sldLayout>
</file>

<file path=ppt/slideLayouts/slideLayout103.xml><?xml version="1.0" encoding="utf-8"?>
<p:sldLayout xmlns:a="http://schemas.openxmlformats.org/drawingml/2006/main" xmlns:r="http://schemas.openxmlformats.org/officeDocument/2006/relationships" xmlns:p="http://schemas.openxmlformats.org/presentationml/2006/main" preserve="1">
  <p:cSld name="Title &amp; 2-Content, 2-color, no Bullet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gradFill>
                  <a:gsLst>
                    <a:gs pos="1250">
                      <a:schemeClr val="tx2"/>
                    </a:gs>
                    <a:gs pos="100000">
                      <a:schemeClr val="tx2"/>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1"/>
          </p:nvPr>
        </p:nvSpPr>
        <p:spPr>
          <a:xfrm>
            <a:off x="531279" y="1476623"/>
            <a:ext cx="5504574" cy="2511229"/>
          </a:xfrm>
        </p:spPr>
        <p:txBody>
          <a:bodyPr/>
          <a:lstStyle>
            <a:lvl1pPr marL="0" indent="0">
              <a:spcBef>
                <a:spcPts val="1224"/>
              </a:spcBef>
              <a:buNone/>
              <a:defRPr sz="4080">
                <a:gradFill>
                  <a:gsLst>
                    <a:gs pos="100000">
                      <a:schemeClr val="tx2"/>
                    </a:gs>
                    <a:gs pos="0">
                      <a:schemeClr val="tx2"/>
                    </a:gs>
                  </a:gsLst>
                  <a:lin ang="5400000" scaled="0"/>
                </a:gradFill>
                <a:latin typeface="+mj-lt"/>
              </a:defRPr>
            </a:lvl1pPr>
            <a:lvl2pPr marL="0" indent="0">
              <a:buNone/>
              <a:defRPr sz="2040"/>
            </a:lvl2pPr>
            <a:lvl3pPr marL="238007" indent="0">
              <a:buNone/>
              <a:defRPr sz="2040"/>
            </a:lvl3pPr>
            <a:lvl4pPr marL="466298" indent="0">
              <a:buNone/>
              <a:defRPr sz="2040"/>
            </a:lvl4pPr>
            <a:lvl5pPr marL="707543" indent="0">
              <a:buNone/>
              <a:defRPr sz="204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9" name="Text Placeholder 8"/>
          <p:cNvSpPr>
            <a:spLocks noGrp="1"/>
          </p:cNvSpPr>
          <p:nvPr>
            <p:ph type="body" sz="quarter" idx="12"/>
          </p:nvPr>
        </p:nvSpPr>
        <p:spPr>
          <a:xfrm>
            <a:off x="6405481" y="1476623"/>
            <a:ext cx="5504574" cy="2511229"/>
          </a:xfrm>
        </p:spPr>
        <p:txBody>
          <a:bodyPr/>
          <a:lstStyle>
            <a:lvl1pPr marL="0" indent="0">
              <a:spcBef>
                <a:spcPts val="1224"/>
              </a:spcBef>
              <a:buNone/>
              <a:defRPr lang="en-US" sz="4080" kern="1200" spc="-71" baseline="0" dirty="0" smtClean="0">
                <a:gradFill>
                  <a:gsLst>
                    <a:gs pos="100000">
                      <a:schemeClr val="tx2"/>
                    </a:gs>
                    <a:gs pos="0">
                      <a:schemeClr val="tx2"/>
                    </a:gs>
                  </a:gsLst>
                  <a:lin ang="5400000" scaled="0"/>
                </a:gradFill>
                <a:latin typeface="+mj-lt"/>
                <a:ea typeface="+mn-ea"/>
                <a:cs typeface="+mn-cs"/>
              </a:defRPr>
            </a:lvl1pPr>
            <a:lvl2pPr marL="3238" marR="0" indent="0" algn="l" defTabSz="932559" rtl="0" eaLnBrk="1" fontAlgn="auto" latinLnBrk="0" hangingPunct="1">
              <a:lnSpc>
                <a:spcPct val="90000"/>
              </a:lnSpc>
              <a:spcBef>
                <a:spcPct val="20000"/>
              </a:spcBef>
              <a:spcAft>
                <a:spcPts val="0"/>
              </a:spcAft>
              <a:buClrTx/>
              <a:buSzPct val="90000"/>
              <a:buFont typeface="Arial" pitchFamily="34" charset="0"/>
              <a:buNone/>
              <a:tabLst/>
              <a:defRPr lang="en-US" sz="2040" kern="1200" spc="-71" baseline="0" dirty="0" smtClean="0">
                <a:gradFill>
                  <a:gsLst>
                    <a:gs pos="1250">
                      <a:schemeClr val="bg2"/>
                    </a:gs>
                    <a:gs pos="100000">
                      <a:schemeClr val="bg2"/>
                    </a:gs>
                  </a:gsLst>
                  <a:lin ang="5400000" scaled="0"/>
                </a:gradFill>
                <a:latin typeface="+mn-lt"/>
                <a:ea typeface="+mn-ea"/>
                <a:cs typeface="+mn-cs"/>
              </a:defRPr>
            </a:lvl2pPr>
            <a:lvl3pPr marL="238007" marR="0" indent="0" algn="l" defTabSz="932559" rtl="0" eaLnBrk="1" fontAlgn="auto" latinLnBrk="0" hangingPunct="1">
              <a:lnSpc>
                <a:spcPct val="90000"/>
              </a:lnSpc>
              <a:spcBef>
                <a:spcPct val="20000"/>
              </a:spcBef>
              <a:spcAft>
                <a:spcPts val="0"/>
              </a:spcAft>
              <a:buClrTx/>
              <a:buSzPct val="90000"/>
              <a:buFont typeface="Arial" pitchFamily="34" charset="0"/>
              <a:buNone/>
              <a:tabLst/>
              <a:defRPr lang="en-US" sz="2040" kern="1200" spc="-71" baseline="0" dirty="0" smtClean="0">
                <a:gradFill>
                  <a:gsLst>
                    <a:gs pos="1250">
                      <a:schemeClr val="bg2"/>
                    </a:gs>
                    <a:gs pos="100000">
                      <a:schemeClr val="bg2"/>
                    </a:gs>
                  </a:gsLst>
                  <a:lin ang="5400000" scaled="0"/>
                </a:gradFill>
                <a:latin typeface="+mn-lt"/>
                <a:ea typeface="+mn-ea"/>
                <a:cs typeface="+mn-cs"/>
              </a:defRPr>
            </a:lvl3pPr>
            <a:lvl4pPr marL="469536" marR="0" indent="0" algn="l" defTabSz="932559" rtl="0" eaLnBrk="1" fontAlgn="auto" latinLnBrk="0" hangingPunct="1">
              <a:lnSpc>
                <a:spcPct val="90000"/>
              </a:lnSpc>
              <a:spcBef>
                <a:spcPct val="20000"/>
              </a:spcBef>
              <a:spcAft>
                <a:spcPts val="0"/>
              </a:spcAft>
              <a:buClrTx/>
              <a:buSzPct val="90000"/>
              <a:buFont typeface="Arial" pitchFamily="34" charset="0"/>
              <a:buNone/>
              <a:tabLst/>
              <a:defRPr lang="en-US" sz="2040" kern="1200" spc="-71" baseline="0" dirty="0" smtClean="0">
                <a:gradFill>
                  <a:gsLst>
                    <a:gs pos="1250">
                      <a:schemeClr val="bg2"/>
                    </a:gs>
                    <a:gs pos="100000">
                      <a:schemeClr val="bg2"/>
                    </a:gs>
                  </a:gsLst>
                  <a:lin ang="5400000" scaled="0"/>
                </a:gradFill>
                <a:latin typeface="+mn-lt"/>
                <a:ea typeface="+mn-ea"/>
                <a:cs typeface="+mn-cs"/>
              </a:defRPr>
            </a:lvl4pPr>
            <a:lvl5pPr marL="701067" marR="0" indent="0" algn="l" defTabSz="932559" rtl="0" eaLnBrk="1" fontAlgn="auto" latinLnBrk="0" hangingPunct="1">
              <a:lnSpc>
                <a:spcPct val="90000"/>
              </a:lnSpc>
              <a:spcBef>
                <a:spcPct val="20000"/>
              </a:spcBef>
              <a:spcAft>
                <a:spcPts val="0"/>
              </a:spcAft>
              <a:buClrTx/>
              <a:buSzPct val="90000"/>
              <a:buFont typeface="Arial" pitchFamily="34" charset="0"/>
              <a:buNone/>
              <a:tabLst/>
              <a:defRPr lang="en-US" sz="2040" kern="1200" spc="-71" baseline="0" dirty="0">
                <a:gradFill>
                  <a:gsLst>
                    <a:gs pos="1250">
                      <a:schemeClr val="bg2"/>
                    </a:gs>
                    <a:gs pos="100000">
                      <a:schemeClr val="bg2"/>
                    </a:gs>
                  </a:gsLst>
                  <a:lin ang="5400000" scaled="0"/>
                </a:gradFill>
                <a:latin typeface="+mn-lt"/>
                <a:ea typeface="+mn-ea"/>
                <a:cs typeface="+mn-cs"/>
              </a:defRPr>
            </a:lvl5pPr>
          </a:lstStyle>
          <a:p>
            <a:pPr marL="0" marR="0" lvl="0" indent="0" algn="l" defTabSz="932559" rtl="0" eaLnBrk="1" fontAlgn="auto" latinLnBrk="0" hangingPunct="1">
              <a:lnSpc>
                <a:spcPct val="90000"/>
              </a:lnSpc>
              <a:spcBef>
                <a:spcPct val="20000"/>
              </a:spcBef>
              <a:spcAft>
                <a:spcPts val="0"/>
              </a:spcAft>
              <a:buClrTx/>
              <a:buSzPct val="90000"/>
              <a:buFont typeface="Arial" pitchFamily="34" charset="0"/>
              <a:buNone/>
              <a:tabLst/>
            </a:pPr>
            <a:r>
              <a:rPr lang="en-US" smtClean="0"/>
              <a:t>Click to edit Master text styles</a:t>
            </a:r>
          </a:p>
          <a:p>
            <a:pPr marL="0" marR="0" lvl="1" indent="0" algn="l" defTabSz="932559" rtl="0" eaLnBrk="1" fontAlgn="auto" latinLnBrk="0" hangingPunct="1">
              <a:lnSpc>
                <a:spcPct val="90000"/>
              </a:lnSpc>
              <a:spcBef>
                <a:spcPct val="20000"/>
              </a:spcBef>
              <a:spcAft>
                <a:spcPts val="0"/>
              </a:spcAft>
              <a:buClrTx/>
              <a:buSzPct val="90000"/>
              <a:buFont typeface="Arial" pitchFamily="34" charset="0"/>
              <a:buNone/>
              <a:tabLst/>
            </a:pPr>
            <a:r>
              <a:rPr lang="en-US" smtClean="0"/>
              <a:t>Second level</a:t>
            </a:r>
          </a:p>
          <a:p>
            <a:pPr marL="0" marR="0" lvl="2" indent="0" algn="l" defTabSz="932559" rtl="0" eaLnBrk="1" fontAlgn="auto" latinLnBrk="0" hangingPunct="1">
              <a:lnSpc>
                <a:spcPct val="90000"/>
              </a:lnSpc>
              <a:spcBef>
                <a:spcPct val="20000"/>
              </a:spcBef>
              <a:spcAft>
                <a:spcPts val="0"/>
              </a:spcAft>
              <a:buClrTx/>
              <a:buSzPct val="90000"/>
              <a:buFont typeface="Arial" pitchFamily="34" charset="0"/>
              <a:buNone/>
              <a:tabLst/>
            </a:pPr>
            <a:r>
              <a:rPr lang="en-US" smtClean="0"/>
              <a:t>Third level</a:t>
            </a:r>
          </a:p>
          <a:p>
            <a:pPr marL="0" marR="0" lvl="3" indent="0" algn="l" defTabSz="932559" rtl="0" eaLnBrk="1" fontAlgn="auto" latinLnBrk="0" hangingPunct="1">
              <a:lnSpc>
                <a:spcPct val="90000"/>
              </a:lnSpc>
              <a:spcBef>
                <a:spcPct val="20000"/>
              </a:spcBef>
              <a:spcAft>
                <a:spcPts val="0"/>
              </a:spcAft>
              <a:buClrTx/>
              <a:buSzPct val="90000"/>
              <a:buFont typeface="Arial" pitchFamily="34" charset="0"/>
              <a:buNone/>
              <a:tabLst/>
            </a:pPr>
            <a:r>
              <a:rPr lang="en-US" smtClean="0"/>
              <a:t>Fourth level</a:t>
            </a:r>
          </a:p>
          <a:p>
            <a:pPr marL="0" marR="0" lvl="4" indent="0" algn="l" defTabSz="932559" rtl="0" eaLnBrk="1" fontAlgn="auto" latinLnBrk="0" hangingPunct="1">
              <a:lnSpc>
                <a:spcPct val="90000"/>
              </a:lnSpc>
              <a:spcBef>
                <a:spcPct val="20000"/>
              </a:spcBef>
              <a:spcAft>
                <a:spcPts val="0"/>
              </a:spcAft>
              <a:buClrTx/>
              <a:buSzPct val="90000"/>
              <a:buFont typeface="Arial" pitchFamily="34" charset="0"/>
              <a:buNone/>
              <a:tabLst/>
            </a:pPr>
            <a:r>
              <a:rPr lang="en-US" smtClean="0"/>
              <a:t>Fifth level</a:t>
            </a:r>
            <a:endParaRPr lang="en-US" dirty="0"/>
          </a:p>
        </p:txBody>
      </p:sp>
      <p:sp>
        <p:nvSpPr>
          <p:cNvPr id="7" name="Slide Number Placeholder 9"/>
          <p:cNvSpPr>
            <a:spLocks noGrp="1"/>
          </p:cNvSpPr>
          <p:nvPr>
            <p:ph type="sldNum" sz="quarter" idx="13"/>
          </p:nvPr>
        </p:nvSpPr>
        <p:spPr>
          <a:xfrm>
            <a:off x="531279" y="6526955"/>
            <a:ext cx="572078" cy="223825"/>
          </a:xfrm>
          <a:prstGeom prst="rect">
            <a:avLst/>
          </a:prstGeom>
        </p:spPr>
        <p:txBody>
          <a:bodyPr lIns="121899" tIns="60949" rIns="121899" bIns="60949" anchor="ctr"/>
          <a:lstStyle>
            <a:lvl1pPr algn="l">
              <a:defRPr sz="1632">
                <a:gradFill>
                  <a:gsLst>
                    <a:gs pos="100000">
                      <a:schemeClr val="bg2"/>
                    </a:gs>
                    <a:gs pos="0">
                      <a:schemeClr val="bg2"/>
                    </a:gs>
                  </a:gsLst>
                  <a:lin ang="5400000" scaled="0"/>
                </a:gradFill>
              </a:defRPr>
            </a:lvl1pPr>
          </a:lstStyle>
          <a:p>
            <a:pPr defTabSz="932559"/>
            <a:fld id="{727B4C2D-45E2-4621-8491-2995EB46A674}" type="slidenum">
              <a:rPr lang="en-US" smtClean="0">
                <a:gradFill>
                  <a:gsLst>
                    <a:gs pos="100000">
                      <a:srgbClr val="797A7D"/>
                    </a:gs>
                    <a:gs pos="0">
                      <a:srgbClr val="797A7D"/>
                    </a:gs>
                  </a:gsLst>
                  <a:lin ang="5400000" scaled="0"/>
                </a:gradFill>
              </a:rPr>
              <a:pPr defTabSz="932559"/>
              <a:t>‹#›</a:t>
            </a:fld>
            <a:endParaRPr lang="en-US" dirty="0">
              <a:gradFill>
                <a:gsLst>
                  <a:gs pos="100000">
                    <a:srgbClr val="797A7D"/>
                  </a:gs>
                  <a:gs pos="0">
                    <a:srgbClr val="797A7D"/>
                  </a:gs>
                </a:gsLst>
                <a:lin ang="5400000" scaled="0"/>
              </a:gradFill>
            </a:endParaRPr>
          </a:p>
        </p:txBody>
      </p:sp>
      <p:pic>
        <p:nvPicPr>
          <p:cNvPr id="10" name="Picture 9"/>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387104" y="6141008"/>
            <a:ext cx="1799095" cy="830017"/>
          </a:xfrm>
          <a:prstGeom prst="rect">
            <a:avLst/>
          </a:prstGeom>
        </p:spPr>
      </p:pic>
    </p:spTree>
    <p:extLst>
      <p:ext uri="{BB962C8B-B14F-4D97-AF65-F5344CB8AC3E}">
        <p14:creationId xmlns:p14="http://schemas.microsoft.com/office/powerpoint/2010/main" val="3633870427"/>
      </p:ext>
    </p:extLst>
  </p:cSld>
  <p:clrMapOvr>
    <a:masterClrMapping/>
  </p:clrMapOvr>
  <p:transition>
    <p:fade/>
  </p:transition>
  <p:timing>
    <p:tnLst>
      <p:par>
        <p:cTn id="1" dur="indefinite" restart="never" nodeType="tmRoot"/>
      </p:par>
    </p:tnLst>
  </p:timing>
</p:sldLayout>
</file>

<file path=ppt/slideLayouts/slideLayout104.xml><?xml version="1.0" encoding="utf-8"?>
<p:sldLayout xmlns:a="http://schemas.openxmlformats.org/drawingml/2006/main" xmlns:r="http://schemas.openxmlformats.org/officeDocument/2006/relationships" xmlns:p="http://schemas.openxmlformats.org/presentationml/2006/main" preserve="1">
  <p:cSld name="Title &amp; 2-Content, no Bullet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gradFill>
                  <a:gsLst>
                    <a:gs pos="1250">
                      <a:schemeClr val="tx2"/>
                    </a:gs>
                    <a:gs pos="100000">
                      <a:schemeClr val="tx2"/>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1"/>
          </p:nvPr>
        </p:nvSpPr>
        <p:spPr>
          <a:xfrm>
            <a:off x="531279" y="1476623"/>
            <a:ext cx="5504574" cy="2511229"/>
          </a:xfrm>
        </p:spPr>
        <p:txBody>
          <a:bodyPr/>
          <a:lstStyle>
            <a:lvl1pPr marL="0" indent="0">
              <a:spcBef>
                <a:spcPts val="1224"/>
              </a:spcBef>
              <a:buNone/>
              <a:defRPr sz="4080">
                <a:gradFill>
                  <a:gsLst>
                    <a:gs pos="1000">
                      <a:schemeClr val="bg2"/>
                    </a:gs>
                    <a:gs pos="98000">
                      <a:schemeClr val="bg2"/>
                    </a:gs>
                  </a:gsLst>
                  <a:lin ang="5400000" scaled="0"/>
                </a:gradFill>
                <a:latin typeface="+mj-lt"/>
              </a:defRPr>
            </a:lvl1pPr>
            <a:lvl2pPr marL="0" indent="0">
              <a:buNone/>
              <a:defRPr sz="2040">
                <a:gradFill>
                  <a:gsLst>
                    <a:gs pos="1000">
                      <a:schemeClr val="bg2"/>
                    </a:gs>
                    <a:gs pos="98000">
                      <a:schemeClr val="bg2"/>
                    </a:gs>
                  </a:gsLst>
                  <a:lin ang="5400000" scaled="0"/>
                </a:gradFill>
              </a:defRPr>
            </a:lvl2pPr>
            <a:lvl3pPr marL="238007" indent="0">
              <a:buNone/>
              <a:defRPr sz="2040">
                <a:gradFill>
                  <a:gsLst>
                    <a:gs pos="1000">
                      <a:schemeClr val="bg2"/>
                    </a:gs>
                    <a:gs pos="98000">
                      <a:schemeClr val="bg2"/>
                    </a:gs>
                  </a:gsLst>
                  <a:lin ang="5400000" scaled="0"/>
                </a:gradFill>
              </a:defRPr>
            </a:lvl3pPr>
            <a:lvl4pPr marL="466298" indent="0">
              <a:buNone/>
              <a:defRPr sz="2040">
                <a:gradFill>
                  <a:gsLst>
                    <a:gs pos="1000">
                      <a:schemeClr val="bg2"/>
                    </a:gs>
                    <a:gs pos="98000">
                      <a:schemeClr val="bg2"/>
                    </a:gs>
                  </a:gsLst>
                  <a:lin ang="5400000" scaled="0"/>
                </a:gradFill>
              </a:defRPr>
            </a:lvl4pPr>
            <a:lvl5pPr marL="707543" indent="0">
              <a:buNone/>
              <a:defRPr sz="2040">
                <a:gradFill>
                  <a:gsLst>
                    <a:gs pos="1000">
                      <a:schemeClr val="bg2"/>
                    </a:gs>
                    <a:gs pos="98000">
                      <a:schemeClr val="bg2"/>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9" name="Text Placeholder 8"/>
          <p:cNvSpPr>
            <a:spLocks noGrp="1"/>
          </p:cNvSpPr>
          <p:nvPr>
            <p:ph type="body" sz="quarter" idx="12"/>
          </p:nvPr>
        </p:nvSpPr>
        <p:spPr>
          <a:xfrm>
            <a:off x="6405481" y="1476623"/>
            <a:ext cx="5504574" cy="2511229"/>
          </a:xfrm>
        </p:spPr>
        <p:txBody>
          <a:bodyPr/>
          <a:lstStyle>
            <a:lvl1pPr marL="0" indent="0">
              <a:spcBef>
                <a:spcPts val="1224"/>
              </a:spcBef>
              <a:buNone/>
              <a:defRPr lang="en-US" sz="4080" kern="1200" spc="-71" baseline="0" dirty="0" smtClean="0">
                <a:gradFill>
                  <a:gsLst>
                    <a:gs pos="1000">
                      <a:schemeClr val="bg2"/>
                    </a:gs>
                    <a:gs pos="98000">
                      <a:schemeClr val="bg2"/>
                    </a:gs>
                  </a:gsLst>
                  <a:lin ang="5400000" scaled="0"/>
                </a:gradFill>
                <a:latin typeface="+mj-lt"/>
                <a:ea typeface="+mn-ea"/>
                <a:cs typeface="+mn-cs"/>
              </a:defRPr>
            </a:lvl1pPr>
            <a:lvl2pPr marL="3238" marR="0" indent="0" algn="l" defTabSz="932559" rtl="0" eaLnBrk="1" fontAlgn="auto" latinLnBrk="0" hangingPunct="1">
              <a:lnSpc>
                <a:spcPct val="90000"/>
              </a:lnSpc>
              <a:spcBef>
                <a:spcPct val="20000"/>
              </a:spcBef>
              <a:spcAft>
                <a:spcPts val="0"/>
              </a:spcAft>
              <a:buClrTx/>
              <a:buSzPct val="90000"/>
              <a:buFont typeface="Arial" pitchFamily="34" charset="0"/>
              <a:buNone/>
              <a:tabLst/>
              <a:defRPr lang="en-US" sz="2040" kern="1200" spc="-71" baseline="0" dirty="0" smtClean="0">
                <a:gradFill>
                  <a:gsLst>
                    <a:gs pos="1000">
                      <a:schemeClr val="bg2"/>
                    </a:gs>
                    <a:gs pos="98000">
                      <a:schemeClr val="bg2"/>
                    </a:gs>
                  </a:gsLst>
                  <a:lin ang="5400000" scaled="0"/>
                </a:gradFill>
                <a:latin typeface="+mn-lt"/>
                <a:ea typeface="+mn-ea"/>
                <a:cs typeface="+mn-cs"/>
              </a:defRPr>
            </a:lvl2pPr>
            <a:lvl3pPr marL="238007" marR="0" indent="0" algn="l" defTabSz="932559" rtl="0" eaLnBrk="1" fontAlgn="auto" latinLnBrk="0" hangingPunct="1">
              <a:lnSpc>
                <a:spcPct val="90000"/>
              </a:lnSpc>
              <a:spcBef>
                <a:spcPct val="20000"/>
              </a:spcBef>
              <a:spcAft>
                <a:spcPts val="0"/>
              </a:spcAft>
              <a:buClrTx/>
              <a:buSzPct val="90000"/>
              <a:buFont typeface="Arial" pitchFamily="34" charset="0"/>
              <a:buNone/>
              <a:tabLst/>
              <a:defRPr lang="en-US" sz="2040" kern="1200" spc="-71" baseline="0" dirty="0" smtClean="0">
                <a:gradFill>
                  <a:gsLst>
                    <a:gs pos="1000">
                      <a:schemeClr val="bg2"/>
                    </a:gs>
                    <a:gs pos="98000">
                      <a:schemeClr val="bg2"/>
                    </a:gs>
                  </a:gsLst>
                  <a:lin ang="5400000" scaled="0"/>
                </a:gradFill>
                <a:latin typeface="+mn-lt"/>
                <a:ea typeface="+mn-ea"/>
                <a:cs typeface="+mn-cs"/>
              </a:defRPr>
            </a:lvl3pPr>
            <a:lvl4pPr marL="469536" marR="0" indent="0" algn="l" defTabSz="932559" rtl="0" eaLnBrk="1" fontAlgn="auto" latinLnBrk="0" hangingPunct="1">
              <a:lnSpc>
                <a:spcPct val="90000"/>
              </a:lnSpc>
              <a:spcBef>
                <a:spcPct val="20000"/>
              </a:spcBef>
              <a:spcAft>
                <a:spcPts val="0"/>
              </a:spcAft>
              <a:buClrTx/>
              <a:buSzPct val="90000"/>
              <a:buFont typeface="Arial" pitchFamily="34" charset="0"/>
              <a:buNone/>
              <a:tabLst/>
              <a:defRPr lang="en-US" sz="2040" kern="1200" spc="-71" baseline="0" dirty="0" smtClean="0">
                <a:gradFill>
                  <a:gsLst>
                    <a:gs pos="1000">
                      <a:schemeClr val="bg2"/>
                    </a:gs>
                    <a:gs pos="98000">
                      <a:schemeClr val="bg2"/>
                    </a:gs>
                  </a:gsLst>
                  <a:lin ang="5400000" scaled="0"/>
                </a:gradFill>
                <a:latin typeface="+mn-lt"/>
                <a:ea typeface="+mn-ea"/>
                <a:cs typeface="+mn-cs"/>
              </a:defRPr>
            </a:lvl4pPr>
            <a:lvl5pPr marL="701067" marR="0" indent="0" algn="l" defTabSz="932559" rtl="0" eaLnBrk="1" fontAlgn="auto" latinLnBrk="0" hangingPunct="1">
              <a:lnSpc>
                <a:spcPct val="90000"/>
              </a:lnSpc>
              <a:spcBef>
                <a:spcPct val="20000"/>
              </a:spcBef>
              <a:spcAft>
                <a:spcPts val="0"/>
              </a:spcAft>
              <a:buClrTx/>
              <a:buSzPct val="90000"/>
              <a:buFont typeface="Arial" pitchFamily="34" charset="0"/>
              <a:buNone/>
              <a:tabLst/>
              <a:defRPr lang="en-US" sz="2040" kern="1200" spc="-71" baseline="0" dirty="0">
                <a:gradFill>
                  <a:gsLst>
                    <a:gs pos="1000">
                      <a:schemeClr val="bg2"/>
                    </a:gs>
                    <a:gs pos="98000">
                      <a:schemeClr val="bg2"/>
                    </a:gs>
                  </a:gsLst>
                  <a:lin ang="5400000" scaled="0"/>
                </a:gradFill>
                <a:latin typeface="+mn-lt"/>
                <a:ea typeface="+mn-ea"/>
                <a:cs typeface="+mn-cs"/>
              </a:defRPr>
            </a:lvl5pPr>
          </a:lstStyle>
          <a:p>
            <a:pPr marL="0" marR="0" lvl="0" indent="0" algn="l" defTabSz="932559" rtl="0" eaLnBrk="1" fontAlgn="auto" latinLnBrk="0" hangingPunct="1">
              <a:lnSpc>
                <a:spcPct val="90000"/>
              </a:lnSpc>
              <a:spcBef>
                <a:spcPct val="20000"/>
              </a:spcBef>
              <a:spcAft>
                <a:spcPts val="0"/>
              </a:spcAft>
              <a:buClrTx/>
              <a:buSzPct val="90000"/>
              <a:buFont typeface="Arial" pitchFamily="34" charset="0"/>
              <a:buNone/>
              <a:tabLst/>
            </a:pPr>
            <a:r>
              <a:rPr lang="en-US" smtClean="0"/>
              <a:t>Click to edit Master text styles</a:t>
            </a:r>
          </a:p>
          <a:p>
            <a:pPr marL="0" marR="0" lvl="1" indent="0" algn="l" defTabSz="932559" rtl="0" eaLnBrk="1" fontAlgn="auto" latinLnBrk="0" hangingPunct="1">
              <a:lnSpc>
                <a:spcPct val="90000"/>
              </a:lnSpc>
              <a:spcBef>
                <a:spcPct val="20000"/>
              </a:spcBef>
              <a:spcAft>
                <a:spcPts val="0"/>
              </a:spcAft>
              <a:buClrTx/>
              <a:buSzPct val="90000"/>
              <a:buFont typeface="Arial" pitchFamily="34" charset="0"/>
              <a:buNone/>
              <a:tabLst/>
            </a:pPr>
            <a:r>
              <a:rPr lang="en-US" smtClean="0"/>
              <a:t>Second level</a:t>
            </a:r>
          </a:p>
          <a:p>
            <a:pPr marL="0" marR="0" lvl="2" indent="0" algn="l" defTabSz="932559" rtl="0" eaLnBrk="1" fontAlgn="auto" latinLnBrk="0" hangingPunct="1">
              <a:lnSpc>
                <a:spcPct val="90000"/>
              </a:lnSpc>
              <a:spcBef>
                <a:spcPct val="20000"/>
              </a:spcBef>
              <a:spcAft>
                <a:spcPts val="0"/>
              </a:spcAft>
              <a:buClrTx/>
              <a:buSzPct val="90000"/>
              <a:buFont typeface="Arial" pitchFamily="34" charset="0"/>
              <a:buNone/>
              <a:tabLst/>
            </a:pPr>
            <a:r>
              <a:rPr lang="en-US" smtClean="0"/>
              <a:t>Third level</a:t>
            </a:r>
          </a:p>
          <a:p>
            <a:pPr marL="0" marR="0" lvl="3" indent="0" algn="l" defTabSz="932559" rtl="0" eaLnBrk="1" fontAlgn="auto" latinLnBrk="0" hangingPunct="1">
              <a:lnSpc>
                <a:spcPct val="90000"/>
              </a:lnSpc>
              <a:spcBef>
                <a:spcPct val="20000"/>
              </a:spcBef>
              <a:spcAft>
                <a:spcPts val="0"/>
              </a:spcAft>
              <a:buClrTx/>
              <a:buSzPct val="90000"/>
              <a:buFont typeface="Arial" pitchFamily="34" charset="0"/>
              <a:buNone/>
              <a:tabLst/>
            </a:pPr>
            <a:r>
              <a:rPr lang="en-US" smtClean="0"/>
              <a:t>Fourth level</a:t>
            </a:r>
          </a:p>
          <a:p>
            <a:pPr marL="0" marR="0" lvl="4" indent="0" algn="l" defTabSz="932559" rtl="0" eaLnBrk="1" fontAlgn="auto" latinLnBrk="0" hangingPunct="1">
              <a:lnSpc>
                <a:spcPct val="90000"/>
              </a:lnSpc>
              <a:spcBef>
                <a:spcPct val="20000"/>
              </a:spcBef>
              <a:spcAft>
                <a:spcPts val="0"/>
              </a:spcAft>
              <a:buClrTx/>
              <a:buSzPct val="90000"/>
              <a:buFont typeface="Arial" pitchFamily="34" charset="0"/>
              <a:buNone/>
              <a:tabLst/>
            </a:pPr>
            <a:r>
              <a:rPr lang="en-US" smtClean="0"/>
              <a:t>Fifth level</a:t>
            </a:r>
            <a:endParaRPr lang="en-US" dirty="0"/>
          </a:p>
        </p:txBody>
      </p:sp>
      <p:sp>
        <p:nvSpPr>
          <p:cNvPr id="7" name="Slide Number Placeholder 9"/>
          <p:cNvSpPr>
            <a:spLocks noGrp="1"/>
          </p:cNvSpPr>
          <p:nvPr>
            <p:ph type="sldNum" sz="quarter" idx="13"/>
          </p:nvPr>
        </p:nvSpPr>
        <p:spPr>
          <a:xfrm>
            <a:off x="531279" y="6526955"/>
            <a:ext cx="572078" cy="223825"/>
          </a:xfrm>
          <a:prstGeom prst="rect">
            <a:avLst/>
          </a:prstGeom>
        </p:spPr>
        <p:txBody>
          <a:bodyPr lIns="121899" tIns="60949" rIns="121899" bIns="60949" anchor="ctr"/>
          <a:lstStyle>
            <a:lvl1pPr algn="l">
              <a:defRPr sz="1632">
                <a:gradFill>
                  <a:gsLst>
                    <a:gs pos="100000">
                      <a:schemeClr val="bg2"/>
                    </a:gs>
                    <a:gs pos="0">
                      <a:schemeClr val="bg2"/>
                    </a:gs>
                  </a:gsLst>
                  <a:lin ang="5400000" scaled="0"/>
                </a:gradFill>
              </a:defRPr>
            </a:lvl1pPr>
          </a:lstStyle>
          <a:p>
            <a:pPr defTabSz="932559"/>
            <a:fld id="{727B4C2D-45E2-4621-8491-2995EB46A674}" type="slidenum">
              <a:rPr lang="en-US" smtClean="0">
                <a:gradFill>
                  <a:gsLst>
                    <a:gs pos="100000">
                      <a:srgbClr val="797A7D"/>
                    </a:gs>
                    <a:gs pos="0">
                      <a:srgbClr val="797A7D"/>
                    </a:gs>
                  </a:gsLst>
                  <a:lin ang="5400000" scaled="0"/>
                </a:gradFill>
              </a:rPr>
              <a:pPr defTabSz="932559"/>
              <a:t>‹#›</a:t>
            </a:fld>
            <a:endParaRPr lang="en-US" dirty="0">
              <a:gradFill>
                <a:gsLst>
                  <a:gs pos="100000">
                    <a:srgbClr val="797A7D"/>
                  </a:gs>
                  <a:gs pos="0">
                    <a:srgbClr val="797A7D"/>
                  </a:gs>
                </a:gsLst>
                <a:lin ang="5400000" scaled="0"/>
              </a:gradFill>
            </a:endParaRPr>
          </a:p>
        </p:txBody>
      </p:sp>
      <p:pic>
        <p:nvPicPr>
          <p:cNvPr id="10" name="Picture 9"/>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387104" y="6141008"/>
            <a:ext cx="1799095" cy="830017"/>
          </a:xfrm>
          <a:prstGeom prst="rect">
            <a:avLst/>
          </a:prstGeom>
        </p:spPr>
      </p:pic>
    </p:spTree>
    <p:extLst>
      <p:ext uri="{BB962C8B-B14F-4D97-AF65-F5344CB8AC3E}">
        <p14:creationId xmlns:p14="http://schemas.microsoft.com/office/powerpoint/2010/main" val="1768181232"/>
      </p:ext>
    </p:extLst>
  </p:cSld>
  <p:clrMapOvr>
    <a:masterClrMapping/>
  </p:clrMapOvr>
  <p:transition>
    <p:fade/>
  </p:transition>
</p:sldLayout>
</file>

<file path=ppt/slideLayouts/slideLayout105.xml><?xml version="1.0" encoding="utf-8"?>
<p:sldLayout xmlns:a="http://schemas.openxmlformats.org/drawingml/2006/main" xmlns:r="http://schemas.openxmlformats.org/officeDocument/2006/relationships" xmlns:p="http://schemas.openxmlformats.org/presentationml/2006/main" preserve="1">
  <p:cSld name="Title &amp; 2-Content w/Bullet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gradFill>
                  <a:gsLst>
                    <a:gs pos="1250">
                      <a:schemeClr val="tx2"/>
                    </a:gs>
                    <a:gs pos="100000">
                      <a:schemeClr val="tx2"/>
                    </a:gs>
                  </a:gsLst>
                  <a:lin ang="5400000" scaled="0"/>
                </a:gradFill>
              </a:defRPr>
            </a:lvl1pPr>
          </a:lstStyle>
          <a:p>
            <a:r>
              <a:rPr lang="en-US" smtClean="0"/>
              <a:t>Click to edit Master title style</a:t>
            </a:r>
            <a:endParaRPr lang="en-US" dirty="0"/>
          </a:p>
        </p:txBody>
      </p:sp>
      <p:sp>
        <p:nvSpPr>
          <p:cNvPr id="4" name="Text Placeholder 3"/>
          <p:cNvSpPr>
            <a:spLocks noGrp="1"/>
          </p:cNvSpPr>
          <p:nvPr>
            <p:ph type="body" sz="quarter" idx="10"/>
          </p:nvPr>
        </p:nvSpPr>
        <p:spPr>
          <a:xfrm>
            <a:off x="531279" y="1476622"/>
            <a:ext cx="5504574" cy="2398224"/>
          </a:xfrm>
        </p:spPr>
        <p:txBody>
          <a:bodyPr>
            <a:spAutoFit/>
          </a:bodyPr>
          <a:lstStyle>
            <a:lvl1pPr marL="297913" indent="-297913">
              <a:spcBef>
                <a:spcPts val="1224"/>
              </a:spcBef>
              <a:buClr>
                <a:schemeClr val="bg2"/>
              </a:buClr>
              <a:buSzPct val="100000"/>
              <a:buFont typeface="Wingdings" pitchFamily="2" charset="2"/>
              <a:buChar char=""/>
              <a:defRPr lang="en-US" sz="3672" kern="1200" spc="-71" baseline="0" dirty="0" smtClean="0">
                <a:gradFill>
                  <a:gsLst>
                    <a:gs pos="1250">
                      <a:schemeClr val="bg2"/>
                    </a:gs>
                    <a:gs pos="100000">
                      <a:schemeClr val="bg2"/>
                    </a:gs>
                  </a:gsLst>
                  <a:lin ang="5400000" scaled="0"/>
                </a:gradFill>
                <a:latin typeface="+mj-lt"/>
                <a:ea typeface="+mn-ea"/>
                <a:cs typeface="+mn-cs"/>
              </a:defRPr>
            </a:lvl1pPr>
            <a:lvl2pPr marL="531062" indent="-233149">
              <a:defRPr sz="2040"/>
            </a:lvl2pPr>
            <a:lvl3pPr marL="699447" indent="-168385">
              <a:tabLst/>
              <a:defRPr sz="2040"/>
            </a:lvl3pPr>
            <a:lvl4pPr marL="880786" indent="-181338">
              <a:defRPr/>
            </a:lvl4pPr>
            <a:lvl5pPr marL="1049171" indent="-168385">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Text Placeholder 6"/>
          <p:cNvSpPr>
            <a:spLocks noGrp="1"/>
          </p:cNvSpPr>
          <p:nvPr>
            <p:ph type="body" sz="quarter" idx="11"/>
          </p:nvPr>
        </p:nvSpPr>
        <p:spPr>
          <a:xfrm>
            <a:off x="6405481" y="1476622"/>
            <a:ext cx="5504574" cy="2817808"/>
          </a:xfrm>
        </p:spPr>
        <p:txBody>
          <a:bodyPr>
            <a:spAutoFit/>
          </a:bodyPr>
          <a:lstStyle>
            <a:lvl1pPr marL="346486" indent="-346486">
              <a:spcBef>
                <a:spcPts val="1224"/>
              </a:spcBef>
              <a:buClr>
                <a:schemeClr val="bg2"/>
              </a:buClr>
              <a:buFont typeface="Arial" pitchFamily="34" charset="0"/>
              <a:buChar char="•"/>
              <a:defRPr lang="en-US" sz="3672" kern="1200" spc="-71" baseline="0" dirty="0" smtClean="0">
                <a:gradFill>
                  <a:gsLst>
                    <a:gs pos="1250">
                      <a:schemeClr val="bg2"/>
                    </a:gs>
                    <a:gs pos="100000">
                      <a:schemeClr val="bg2"/>
                    </a:gs>
                  </a:gsLst>
                  <a:lin ang="5400000" scaled="0"/>
                </a:gradFill>
                <a:latin typeface="+mj-lt"/>
                <a:ea typeface="+mn-ea"/>
                <a:cs typeface="+mn-cs"/>
              </a:defRPr>
            </a:lvl1pPr>
            <a:lvl2pPr marL="647637" indent="-349724">
              <a:defRPr lang="en-US" sz="2040" kern="1200" spc="0" baseline="0" dirty="0" smtClean="0">
                <a:gradFill>
                  <a:gsLst>
                    <a:gs pos="1250">
                      <a:schemeClr val="bg2"/>
                    </a:gs>
                    <a:gs pos="100000">
                      <a:schemeClr val="bg2"/>
                    </a:gs>
                  </a:gsLst>
                  <a:lin ang="5400000" scaled="0"/>
                </a:gradFill>
                <a:latin typeface="+mn-lt"/>
                <a:ea typeface="+mn-ea"/>
                <a:cs typeface="+mn-cs"/>
              </a:defRPr>
            </a:lvl2pPr>
            <a:lvl3pPr marL="880786" indent="-349724">
              <a:defRPr lang="en-US" sz="2040" kern="1200" spc="0" baseline="0" dirty="0" smtClean="0">
                <a:gradFill>
                  <a:gsLst>
                    <a:gs pos="1250">
                      <a:schemeClr val="bg2"/>
                    </a:gs>
                    <a:gs pos="100000">
                      <a:schemeClr val="bg2"/>
                    </a:gs>
                  </a:gsLst>
                  <a:lin ang="5400000" scaled="0"/>
                </a:gradFill>
                <a:latin typeface="+mn-lt"/>
                <a:ea typeface="+mn-ea"/>
                <a:cs typeface="+mn-cs"/>
              </a:defRPr>
            </a:lvl3pPr>
            <a:lvl4pPr marL="1049171" indent="-349724">
              <a:defRPr lang="en-US" sz="2040" kern="1200" spc="0" baseline="0" dirty="0" smtClean="0">
                <a:gradFill>
                  <a:gsLst>
                    <a:gs pos="1250">
                      <a:schemeClr val="bg2"/>
                    </a:gs>
                    <a:gs pos="100000">
                      <a:schemeClr val="bg2"/>
                    </a:gs>
                  </a:gsLst>
                  <a:lin ang="5400000" scaled="0"/>
                </a:gradFill>
                <a:latin typeface="+mn-lt"/>
                <a:ea typeface="+mn-ea"/>
                <a:cs typeface="+mn-cs"/>
              </a:defRPr>
            </a:lvl4pPr>
            <a:lvl5pPr marL="1230509" indent="-349724">
              <a:defRPr lang="en-US" sz="2040" kern="1200" spc="0" baseline="0" dirty="0">
                <a:gradFill>
                  <a:gsLst>
                    <a:gs pos="1250">
                      <a:schemeClr val="bg2"/>
                    </a:gs>
                    <a:gs pos="100000">
                      <a:schemeClr val="bg2"/>
                    </a:gs>
                  </a:gsLst>
                  <a:lin ang="5400000" scaled="0"/>
                </a:gradFill>
                <a:latin typeface="+mn-lt"/>
                <a:ea typeface="+mn-ea"/>
                <a:cs typeface="+mn-cs"/>
              </a:defRPr>
            </a:lvl5pPr>
          </a:lstStyle>
          <a:p>
            <a:pPr marL="297913" marR="0" lvl="0" indent="-297913" algn="l" defTabSz="932559" rtl="0" eaLnBrk="1" fontAlgn="auto" latinLnBrk="0" hangingPunct="1">
              <a:lnSpc>
                <a:spcPct val="90000"/>
              </a:lnSpc>
              <a:spcBef>
                <a:spcPts val="1224"/>
              </a:spcBef>
              <a:spcAft>
                <a:spcPts val="0"/>
              </a:spcAft>
              <a:buClr>
                <a:schemeClr val="bg2"/>
              </a:buClr>
              <a:buSzPct val="100000"/>
              <a:buFont typeface="Wingdings" pitchFamily="2" charset="2"/>
              <a:buChar char=""/>
              <a:tabLst/>
            </a:pPr>
            <a:r>
              <a:rPr lang="en-US" smtClean="0"/>
              <a:t>Click to edit Master text styles</a:t>
            </a:r>
          </a:p>
          <a:p>
            <a:pPr marL="297913" marR="0" lvl="1" indent="-297913" algn="l" defTabSz="932559" rtl="0" eaLnBrk="1" fontAlgn="auto" latinLnBrk="0" hangingPunct="1">
              <a:lnSpc>
                <a:spcPct val="90000"/>
              </a:lnSpc>
              <a:spcBef>
                <a:spcPts val="1224"/>
              </a:spcBef>
              <a:spcAft>
                <a:spcPts val="0"/>
              </a:spcAft>
              <a:buClr>
                <a:schemeClr val="bg2"/>
              </a:buClr>
              <a:buSzPct val="100000"/>
              <a:buFont typeface="Wingdings" pitchFamily="2" charset="2"/>
              <a:buChar char=""/>
              <a:tabLst/>
            </a:pPr>
            <a:r>
              <a:rPr lang="en-US" smtClean="0"/>
              <a:t>Second level</a:t>
            </a:r>
          </a:p>
          <a:p>
            <a:pPr marL="297913" marR="0" lvl="2" indent="-297913" algn="l" defTabSz="932559" rtl="0" eaLnBrk="1" fontAlgn="auto" latinLnBrk="0" hangingPunct="1">
              <a:lnSpc>
                <a:spcPct val="90000"/>
              </a:lnSpc>
              <a:spcBef>
                <a:spcPts val="1224"/>
              </a:spcBef>
              <a:spcAft>
                <a:spcPts val="0"/>
              </a:spcAft>
              <a:buClr>
                <a:schemeClr val="bg2"/>
              </a:buClr>
              <a:buSzPct val="100000"/>
              <a:buFont typeface="Wingdings" pitchFamily="2" charset="2"/>
              <a:buChar char=""/>
              <a:tabLst/>
            </a:pPr>
            <a:r>
              <a:rPr lang="en-US" smtClean="0"/>
              <a:t>Third level</a:t>
            </a:r>
          </a:p>
          <a:p>
            <a:pPr marL="297913" marR="0" lvl="3" indent="-297913" algn="l" defTabSz="932559" rtl="0" eaLnBrk="1" fontAlgn="auto" latinLnBrk="0" hangingPunct="1">
              <a:lnSpc>
                <a:spcPct val="90000"/>
              </a:lnSpc>
              <a:spcBef>
                <a:spcPts val="1224"/>
              </a:spcBef>
              <a:spcAft>
                <a:spcPts val="0"/>
              </a:spcAft>
              <a:buClr>
                <a:schemeClr val="bg2"/>
              </a:buClr>
              <a:buSzPct val="100000"/>
              <a:buFont typeface="Wingdings" pitchFamily="2" charset="2"/>
              <a:buChar char=""/>
              <a:tabLst/>
            </a:pPr>
            <a:r>
              <a:rPr lang="en-US" smtClean="0"/>
              <a:t>Fourth level</a:t>
            </a:r>
          </a:p>
          <a:p>
            <a:pPr marL="297913" marR="0" lvl="4" indent="-297913" algn="l" defTabSz="932559" rtl="0" eaLnBrk="1" fontAlgn="auto" latinLnBrk="0" hangingPunct="1">
              <a:lnSpc>
                <a:spcPct val="90000"/>
              </a:lnSpc>
              <a:spcBef>
                <a:spcPts val="1224"/>
              </a:spcBef>
              <a:spcAft>
                <a:spcPts val="0"/>
              </a:spcAft>
              <a:buClr>
                <a:schemeClr val="bg2"/>
              </a:buClr>
              <a:buSzPct val="100000"/>
              <a:buFont typeface="Wingdings" pitchFamily="2" charset="2"/>
              <a:buChar char=""/>
              <a:tabLst/>
            </a:pPr>
            <a:r>
              <a:rPr lang="en-US" smtClean="0"/>
              <a:t>Fifth level</a:t>
            </a:r>
            <a:endParaRPr lang="en-US" dirty="0"/>
          </a:p>
        </p:txBody>
      </p:sp>
      <p:sp>
        <p:nvSpPr>
          <p:cNvPr id="6" name="Slide Number Placeholder 9"/>
          <p:cNvSpPr>
            <a:spLocks noGrp="1"/>
          </p:cNvSpPr>
          <p:nvPr>
            <p:ph type="sldNum" sz="quarter" idx="12"/>
          </p:nvPr>
        </p:nvSpPr>
        <p:spPr>
          <a:xfrm>
            <a:off x="531279" y="6526955"/>
            <a:ext cx="572078" cy="223825"/>
          </a:xfrm>
          <a:prstGeom prst="rect">
            <a:avLst/>
          </a:prstGeom>
        </p:spPr>
        <p:txBody>
          <a:bodyPr lIns="121899" tIns="60949" rIns="121899" bIns="60949" anchor="ctr"/>
          <a:lstStyle>
            <a:lvl1pPr algn="l">
              <a:defRPr sz="1632">
                <a:gradFill>
                  <a:gsLst>
                    <a:gs pos="100000">
                      <a:schemeClr val="bg2"/>
                    </a:gs>
                    <a:gs pos="0">
                      <a:schemeClr val="bg2"/>
                    </a:gs>
                  </a:gsLst>
                  <a:lin ang="5400000" scaled="0"/>
                </a:gradFill>
              </a:defRPr>
            </a:lvl1pPr>
          </a:lstStyle>
          <a:p>
            <a:pPr defTabSz="932559"/>
            <a:fld id="{727B4C2D-45E2-4621-8491-2995EB46A674}" type="slidenum">
              <a:rPr lang="en-US" smtClean="0">
                <a:gradFill>
                  <a:gsLst>
                    <a:gs pos="100000">
                      <a:srgbClr val="797A7D"/>
                    </a:gs>
                    <a:gs pos="0">
                      <a:srgbClr val="797A7D"/>
                    </a:gs>
                  </a:gsLst>
                  <a:lin ang="5400000" scaled="0"/>
                </a:gradFill>
              </a:rPr>
              <a:pPr defTabSz="932559"/>
              <a:t>‹#›</a:t>
            </a:fld>
            <a:endParaRPr lang="en-US" dirty="0">
              <a:gradFill>
                <a:gsLst>
                  <a:gs pos="100000">
                    <a:srgbClr val="797A7D"/>
                  </a:gs>
                  <a:gs pos="0">
                    <a:srgbClr val="797A7D"/>
                  </a:gs>
                </a:gsLst>
                <a:lin ang="5400000" scaled="0"/>
              </a:gradFill>
            </a:endParaRPr>
          </a:p>
        </p:txBody>
      </p:sp>
      <p:pic>
        <p:nvPicPr>
          <p:cNvPr id="9" name="Picture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387104" y="6141008"/>
            <a:ext cx="1799095" cy="830017"/>
          </a:xfrm>
          <a:prstGeom prst="rect">
            <a:avLst/>
          </a:prstGeom>
        </p:spPr>
      </p:pic>
    </p:spTree>
    <p:extLst>
      <p:ext uri="{BB962C8B-B14F-4D97-AF65-F5344CB8AC3E}">
        <p14:creationId xmlns:p14="http://schemas.microsoft.com/office/powerpoint/2010/main" val="1154627806"/>
      </p:ext>
    </p:extLst>
  </p:cSld>
  <p:clrMapOvr>
    <a:masterClrMapping/>
  </p:clrMapOvr>
  <p:transition>
    <p:fade/>
  </p:transition>
</p:sldLayout>
</file>

<file path=ppt/slideLayouts/slideLayout106.xml><?xml version="1.0" encoding="utf-8"?>
<p:sldLayout xmlns:a="http://schemas.openxmlformats.org/drawingml/2006/main" xmlns:r="http://schemas.openxmlformats.org/officeDocument/2006/relationships" xmlns:p="http://schemas.openxmlformats.org/presentationml/2006/main">
  <p:cSld name="Large &amp; Small Content 1">
    <p:spTree>
      <p:nvGrpSpPr>
        <p:cNvPr id="1" name=""/>
        <p:cNvGrpSpPr/>
        <p:nvPr/>
      </p:nvGrpSpPr>
      <p:grpSpPr>
        <a:xfrm>
          <a:off x="0" y="0"/>
          <a:ext cx="0" cy="0"/>
          <a:chOff x="0" y="0"/>
          <a:chExt cx="0" cy="0"/>
        </a:xfrm>
      </p:grpSpPr>
      <p:sp>
        <p:nvSpPr>
          <p:cNvPr id="3" name="Text Placeholder 2"/>
          <p:cNvSpPr>
            <a:spLocks noGrp="1"/>
          </p:cNvSpPr>
          <p:nvPr>
            <p:ph type="body" idx="1" hasCustomPrompt="1"/>
          </p:nvPr>
        </p:nvSpPr>
        <p:spPr>
          <a:xfrm>
            <a:off x="531279" y="1476622"/>
            <a:ext cx="2487294" cy="1695079"/>
          </a:xfrm>
          <a:prstGeom prst="rect">
            <a:avLst/>
          </a:prstGeom>
        </p:spPr>
        <p:txBody>
          <a:bodyPr>
            <a:noAutofit/>
          </a:bodyPr>
          <a:lstStyle>
            <a:lvl1pPr marL="0" indent="0">
              <a:buNone/>
              <a:defRPr sz="4080" b="0" cap="none" baseline="0">
                <a:gradFill>
                  <a:gsLst>
                    <a:gs pos="100000">
                      <a:schemeClr val="tx2"/>
                    </a:gs>
                    <a:gs pos="0">
                      <a:schemeClr val="tx2"/>
                    </a:gs>
                  </a:gsLst>
                  <a:lin ang="5400000" scaled="0"/>
                </a:gradFill>
                <a:latin typeface="+mj-lt"/>
              </a:defRPr>
            </a:lvl1pPr>
            <a:lvl2pPr marL="621622" indent="0">
              <a:buNone/>
              <a:defRPr sz="2754" b="1"/>
            </a:lvl2pPr>
            <a:lvl3pPr marL="1243245" indent="0">
              <a:buNone/>
              <a:defRPr sz="2448" b="1"/>
            </a:lvl3pPr>
            <a:lvl4pPr marL="1864867" indent="0">
              <a:buNone/>
              <a:defRPr sz="2142" b="1"/>
            </a:lvl4pPr>
            <a:lvl5pPr marL="2486489" indent="0">
              <a:buNone/>
              <a:defRPr sz="2142" b="1"/>
            </a:lvl5pPr>
            <a:lvl6pPr marL="3108112" indent="0">
              <a:buNone/>
              <a:defRPr sz="2142" b="1"/>
            </a:lvl6pPr>
            <a:lvl7pPr marL="3729734" indent="0">
              <a:buNone/>
              <a:defRPr sz="2142" b="1"/>
            </a:lvl7pPr>
            <a:lvl8pPr marL="4351355" indent="0">
              <a:buNone/>
              <a:defRPr sz="2142" b="1"/>
            </a:lvl8pPr>
            <a:lvl9pPr marL="4972978" indent="0">
              <a:buNone/>
              <a:defRPr sz="2142" b="1"/>
            </a:lvl9pPr>
          </a:lstStyle>
          <a:p>
            <a:pPr lvl="0"/>
            <a:r>
              <a:rPr lang="en-US" dirty="0" smtClean="0"/>
              <a:t>Click to edit Master text styles.</a:t>
            </a:r>
          </a:p>
        </p:txBody>
      </p:sp>
      <p:sp>
        <p:nvSpPr>
          <p:cNvPr id="6" name="Content Placeholder 5"/>
          <p:cNvSpPr>
            <a:spLocks noGrp="1"/>
          </p:cNvSpPr>
          <p:nvPr>
            <p:ph sz="quarter" idx="4"/>
          </p:nvPr>
        </p:nvSpPr>
        <p:spPr>
          <a:xfrm>
            <a:off x="3580035" y="1704542"/>
            <a:ext cx="8330021" cy="339016"/>
          </a:xfrm>
          <a:prstGeom prst="rect">
            <a:avLst/>
          </a:prstGeom>
        </p:spPr>
        <p:txBody>
          <a:bodyPr>
            <a:noAutofit/>
          </a:bodyPr>
          <a:lstStyle>
            <a:lvl1pPr marL="0" indent="0">
              <a:spcBef>
                <a:spcPts val="1224"/>
              </a:spcBef>
              <a:buNone/>
              <a:defRPr lang="en-US" sz="2040" kern="1200" spc="0" dirty="0" smtClean="0">
                <a:gradFill>
                  <a:gsLst>
                    <a:gs pos="100000">
                      <a:schemeClr val="bg2"/>
                    </a:gs>
                    <a:gs pos="0">
                      <a:schemeClr val="bg2"/>
                    </a:gs>
                  </a:gsLst>
                  <a:lin ang="5400000" scaled="0"/>
                </a:gradFill>
                <a:latin typeface="+mn-lt"/>
                <a:ea typeface="+mn-ea"/>
                <a:cs typeface="Segoe UI" pitchFamily="34" charset="0"/>
              </a:defRPr>
            </a:lvl1pPr>
            <a:lvl2pPr marL="932433" indent="-388514">
              <a:defRPr lang="en-US" sz="2142" kern="1200" dirty="0" smtClean="0">
                <a:solidFill>
                  <a:schemeClr val="bg2">
                    <a:lumMod val="50000"/>
                  </a:schemeClr>
                </a:solidFill>
                <a:latin typeface="+mn-lt"/>
                <a:ea typeface="+mn-ea"/>
                <a:cs typeface="Arial" pitchFamily="34" charset="0"/>
              </a:defRPr>
            </a:lvl2pPr>
            <a:lvl3pPr marL="932433" indent="-233108">
              <a:defRPr lang="en-US" sz="1938" kern="1200" dirty="0" smtClean="0">
                <a:solidFill>
                  <a:schemeClr val="bg2">
                    <a:lumMod val="50000"/>
                  </a:schemeClr>
                </a:solidFill>
                <a:latin typeface="+mn-lt"/>
                <a:ea typeface="+mn-ea"/>
                <a:cs typeface="Arial" pitchFamily="34" charset="0"/>
              </a:defRPr>
            </a:lvl3pPr>
            <a:lvl4pPr marL="1243245" indent="-233108">
              <a:defRPr lang="en-US" sz="1632" kern="1200" dirty="0" smtClean="0">
                <a:solidFill>
                  <a:schemeClr val="bg2">
                    <a:lumMod val="50000"/>
                  </a:schemeClr>
                </a:solidFill>
                <a:latin typeface="+mn-lt"/>
                <a:ea typeface="+mn-ea"/>
                <a:cs typeface="Arial" pitchFamily="34" charset="0"/>
              </a:defRPr>
            </a:lvl4pPr>
            <a:lvl5pPr marL="1476353" indent="-233108">
              <a:defRPr lang="en-US" sz="1632" kern="1200" dirty="0">
                <a:solidFill>
                  <a:schemeClr val="bg2">
                    <a:lumMod val="50000"/>
                  </a:schemeClr>
                </a:solidFill>
                <a:latin typeface="+mn-lt"/>
                <a:ea typeface="+mn-ea"/>
                <a:cs typeface="Arial" pitchFamily="34" charset="0"/>
              </a:defRPr>
            </a:lvl5pPr>
            <a:lvl6pPr>
              <a:defRPr sz="2142"/>
            </a:lvl6pPr>
            <a:lvl7pPr>
              <a:defRPr sz="2142"/>
            </a:lvl7pPr>
            <a:lvl8pPr>
              <a:defRPr sz="2142"/>
            </a:lvl8pPr>
            <a:lvl9pPr>
              <a:defRPr sz="2142"/>
            </a:lvl9pPr>
          </a:lstStyle>
          <a:p>
            <a:pPr lvl="0"/>
            <a:r>
              <a:rPr lang="en-US" smtClean="0"/>
              <a:t>Click to edit Master text styles</a:t>
            </a:r>
          </a:p>
        </p:txBody>
      </p:sp>
      <p:sp>
        <p:nvSpPr>
          <p:cNvPr id="12" name="Title 11"/>
          <p:cNvSpPr>
            <a:spLocks noGrp="1"/>
          </p:cNvSpPr>
          <p:nvPr>
            <p:ph type="title"/>
          </p:nvPr>
        </p:nvSpPr>
        <p:spPr/>
        <p:txBody>
          <a:bodyPr>
            <a:noAutofit/>
          </a:bodyPr>
          <a:lstStyle>
            <a:lvl1pPr>
              <a:defRPr/>
            </a:lvl1pPr>
          </a:lstStyle>
          <a:p>
            <a:r>
              <a:rPr lang="en-US" smtClean="0"/>
              <a:t>Click to edit Master title style</a:t>
            </a:r>
            <a:endParaRPr lang="en-US" dirty="0"/>
          </a:p>
        </p:txBody>
      </p:sp>
      <p:sp>
        <p:nvSpPr>
          <p:cNvPr id="10" name="Slide Number Placeholder 9"/>
          <p:cNvSpPr>
            <a:spLocks noGrp="1"/>
          </p:cNvSpPr>
          <p:nvPr>
            <p:ph type="sldNum" sz="quarter" idx="12"/>
          </p:nvPr>
        </p:nvSpPr>
        <p:spPr>
          <a:xfrm>
            <a:off x="531279" y="6526955"/>
            <a:ext cx="572078" cy="223825"/>
          </a:xfrm>
          <a:prstGeom prst="rect">
            <a:avLst/>
          </a:prstGeom>
        </p:spPr>
        <p:txBody>
          <a:bodyPr lIns="121899" tIns="60949" rIns="121899" bIns="60949" anchor="ctr"/>
          <a:lstStyle>
            <a:lvl1pPr algn="l">
              <a:defRPr sz="1632">
                <a:gradFill>
                  <a:gsLst>
                    <a:gs pos="100000">
                      <a:schemeClr val="bg2"/>
                    </a:gs>
                    <a:gs pos="0">
                      <a:schemeClr val="bg2"/>
                    </a:gs>
                  </a:gsLst>
                  <a:lin ang="5400000" scaled="0"/>
                </a:gradFill>
              </a:defRPr>
            </a:lvl1pPr>
          </a:lstStyle>
          <a:p>
            <a:pPr defTabSz="932559"/>
            <a:fld id="{727B4C2D-45E2-4621-8491-2995EB46A674}" type="slidenum">
              <a:rPr lang="en-US" smtClean="0">
                <a:gradFill>
                  <a:gsLst>
                    <a:gs pos="100000">
                      <a:srgbClr val="797A7D"/>
                    </a:gs>
                    <a:gs pos="0">
                      <a:srgbClr val="797A7D"/>
                    </a:gs>
                  </a:gsLst>
                  <a:lin ang="5400000" scaled="0"/>
                </a:gradFill>
              </a:rPr>
              <a:pPr defTabSz="932559"/>
              <a:t>‹#›</a:t>
            </a:fld>
            <a:endParaRPr lang="en-US" dirty="0">
              <a:gradFill>
                <a:gsLst>
                  <a:gs pos="100000">
                    <a:srgbClr val="797A7D"/>
                  </a:gs>
                  <a:gs pos="0">
                    <a:srgbClr val="797A7D"/>
                  </a:gs>
                </a:gsLst>
                <a:lin ang="5400000" scaled="0"/>
              </a:gradFill>
            </a:endParaRPr>
          </a:p>
        </p:txBody>
      </p:sp>
      <p:pic>
        <p:nvPicPr>
          <p:cNvPr id="8" name="Picture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387104" y="6141008"/>
            <a:ext cx="1799095" cy="830017"/>
          </a:xfrm>
          <a:prstGeom prst="rect">
            <a:avLst/>
          </a:prstGeom>
        </p:spPr>
      </p:pic>
    </p:spTree>
    <p:extLst>
      <p:ext uri="{BB962C8B-B14F-4D97-AF65-F5344CB8AC3E}">
        <p14:creationId xmlns:p14="http://schemas.microsoft.com/office/powerpoint/2010/main" val="748872708"/>
      </p:ext>
    </p:extLst>
  </p:cSld>
  <p:clrMapOvr>
    <a:masterClrMapping/>
  </p:clrMapOvr>
  <p:timing>
    <p:tnLst>
      <p:par>
        <p:cTn id="1" dur="indefinite" restart="never" nodeType="tmRoot"/>
      </p:par>
    </p:tnLst>
  </p:timing>
</p:sldLayout>
</file>

<file path=ppt/slideLayouts/slideLayout107.xml><?xml version="1.0" encoding="utf-8"?>
<p:sldLayout xmlns:a="http://schemas.openxmlformats.org/drawingml/2006/main" xmlns:r="http://schemas.openxmlformats.org/officeDocument/2006/relationships" xmlns:p="http://schemas.openxmlformats.org/presentationml/2006/main" preserve="1">
  <p:cSld name="Large &amp; Small Content 2">
    <p:spTree>
      <p:nvGrpSpPr>
        <p:cNvPr id="1" name=""/>
        <p:cNvGrpSpPr/>
        <p:nvPr/>
      </p:nvGrpSpPr>
      <p:grpSpPr>
        <a:xfrm>
          <a:off x="0" y="0"/>
          <a:ext cx="0" cy="0"/>
          <a:chOff x="0" y="0"/>
          <a:chExt cx="0" cy="0"/>
        </a:xfrm>
      </p:grpSpPr>
      <p:sp>
        <p:nvSpPr>
          <p:cNvPr id="3" name="Text Placeholder 2"/>
          <p:cNvSpPr>
            <a:spLocks noGrp="1"/>
          </p:cNvSpPr>
          <p:nvPr>
            <p:ph type="body" idx="1" hasCustomPrompt="1"/>
          </p:nvPr>
        </p:nvSpPr>
        <p:spPr>
          <a:xfrm>
            <a:off x="531279" y="1476622"/>
            <a:ext cx="5543930" cy="1695079"/>
          </a:xfrm>
          <a:prstGeom prst="rect">
            <a:avLst/>
          </a:prstGeom>
        </p:spPr>
        <p:txBody>
          <a:bodyPr>
            <a:noAutofit/>
          </a:bodyPr>
          <a:lstStyle>
            <a:lvl1pPr marL="0" indent="0">
              <a:buNone/>
              <a:defRPr sz="4080" b="0" cap="none" baseline="0">
                <a:gradFill>
                  <a:gsLst>
                    <a:gs pos="100000">
                      <a:schemeClr val="tx2"/>
                    </a:gs>
                    <a:gs pos="0">
                      <a:schemeClr val="tx2"/>
                    </a:gs>
                  </a:gsLst>
                  <a:lin ang="5400000" scaled="0"/>
                </a:gradFill>
                <a:latin typeface="+mj-lt"/>
              </a:defRPr>
            </a:lvl1pPr>
            <a:lvl2pPr marL="621622" indent="0">
              <a:buNone/>
              <a:defRPr sz="2754" b="1"/>
            </a:lvl2pPr>
            <a:lvl3pPr marL="1243245" indent="0">
              <a:buNone/>
              <a:defRPr sz="2448" b="1"/>
            </a:lvl3pPr>
            <a:lvl4pPr marL="1864867" indent="0">
              <a:buNone/>
              <a:defRPr sz="2142" b="1"/>
            </a:lvl4pPr>
            <a:lvl5pPr marL="2486489" indent="0">
              <a:buNone/>
              <a:defRPr sz="2142" b="1"/>
            </a:lvl5pPr>
            <a:lvl6pPr marL="3108112" indent="0">
              <a:buNone/>
              <a:defRPr sz="2142" b="1"/>
            </a:lvl6pPr>
            <a:lvl7pPr marL="3729734" indent="0">
              <a:buNone/>
              <a:defRPr sz="2142" b="1"/>
            </a:lvl7pPr>
            <a:lvl8pPr marL="4351355" indent="0">
              <a:buNone/>
              <a:defRPr sz="2142" b="1"/>
            </a:lvl8pPr>
            <a:lvl9pPr marL="4972978" indent="0">
              <a:buNone/>
              <a:defRPr sz="2142" b="1"/>
            </a:lvl9pPr>
          </a:lstStyle>
          <a:p>
            <a:pPr lvl="0"/>
            <a:r>
              <a:rPr lang="en-US" dirty="0" smtClean="0"/>
              <a:t>Click to edit Master text styles.</a:t>
            </a:r>
          </a:p>
        </p:txBody>
      </p:sp>
      <p:sp>
        <p:nvSpPr>
          <p:cNvPr id="6" name="Content Placeholder 5"/>
          <p:cNvSpPr>
            <a:spLocks noGrp="1"/>
          </p:cNvSpPr>
          <p:nvPr>
            <p:ph sz="quarter" idx="4"/>
          </p:nvPr>
        </p:nvSpPr>
        <p:spPr>
          <a:xfrm>
            <a:off x="6313878" y="1715387"/>
            <a:ext cx="5596178" cy="339016"/>
          </a:xfrm>
          <a:prstGeom prst="rect">
            <a:avLst/>
          </a:prstGeom>
        </p:spPr>
        <p:txBody>
          <a:bodyPr>
            <a:noAutofit/>
          </a:bodyPr>
          <a:lstStyle>
            <a:lvl1pPr marL="0" indent="0">
              <a:spcBef>
                <a:spcPts val="1224"/>
              </a:spcBef>
              <a:buNone/>
              <a:defRPr lang="en-US" sz="2040" kern="1200" spc="0" dirty="0" smtClean="0">
                <a:gradFill>
                  <a:gsLst>
                    <a:gs pos="100000">
                      <a:schemeClr val="bg2"/>
                    </a:gs>
                    <a:gs pos="0">
                      <a:schemeClr val="bg2"/>
                    </a:gs>
                  </a:gsLst>
                  <a:lin ang="5400000" scaled="0"/>
                </a:gradFill>
                <a:latin typeface="+mn-lt"/>
                <a:ea typeface="+mn-ea"/>
                <a:cs typeface="Segoe UI" pitchFamily="34" charset="0"/>
              </a:defRPr>
            </a:lvl1pPr>
            <a:lvl2pPr marL="932433" indent="-388514">
              <a:defRPr lang="en-US" sz="2142" kern="1200" dirty="0" smtClean="0">
                <a:solidFill>
                  <a:schemeClr val="bg2">
                    <a:lumMod val="50000"/>
                  </a:schemeClr>
                </a:solidFill>
                <a:latin typeface="+mn-lt"/>
                <a:ea typeface="+mn-ea"/>
                <a:cs typeface="Arial" pitchFamily="34" charset="0"/>
              </a:defRPr>
            </a:lvl2pPr>
            <a:lvl3pPr marL="932433" indent="-233108">
              <a:defRPr lang="en-US" sz="1938" kern="1200" dirty="0" smtClean="0">
                <a:solidFill>
                  <a:schemeClr val="bg2">
                    <a:lumMod val="50000"/>
                  </a:schemeClr>
                </a:solidFill>
                <a:latin typeface="+mn-lt"/>
                <a:ea typeface="+mn-ea"/>
                <a:cs typeface="Arial" pitchFamily="34" charset="0"/>
              </a:defRPr>
            </a:lvl3pPr>
            <a:lvl4pPr marL="1243245" indent="-233108">
              <a:defRPr lang="en-US" sz="1632" kern="1200" dirty="0" smtClean="0">
                <a:solidFill>
                  <a:schemeClr val="bg2">
                    <a:lumMod val="50000"/>
                  </a:schemeClr>
                </a:solidFill>
                <a:latin typeface="+mn-lt"/>
                <a:ea typeface="+mn-ea"/>
                <a:cs typeface="Arial" pitchFamily="34" charset="0"/>
              </a:defRPr>
            </a:lvl4pPr>
            <a:lvl5pPr marL="1476353" indent="-233108">
              <a:defRPr lang="en-US" sz="1632" kern="1200" dirty="0">
                <a:solidFill>
                  <a:schemeClr val="bg2">
                    <a:lumMod val="50000"/>
                  </a:schemeClr>
                </a:solidFill>
                <a:latin typeface="+mn-lt"/>
                <a:ea typeface="+mn-ea"/>
                <a:cs typeface="Arial" pitchFamily="34" charset="0"/>
              </a:defRPr>
            </a:lvl5pPr>
            <a:lvl6pPr>
              <a:defRPr sz="2142"/>
            </a:lvl6pPr>
            <a:lvl7pPr>
              <a:defRPr sz="2142"/>
            </a:lvl7pPr>
            <a:lvl8pPr>
              <a:defRPr sz="2142"/>
            </a:lvl8pPr>
            <a:lvl9pPr>
              <a:defRPr sz="2142"/>
            </a:lvl9pPr>
          </a:lstStyle>
          <a:p>
            <a:pPr lvl="0"/>
            <a:r>
              <a:rPr lang="en-US" smtClean="0"/>
              <a:t>Click to edit Master text styles</a:t>
            </a:r>
          </a:p>
        </p:txBody>
      </p:sp>
      <p:sp>
        <p:nvSpPr>
          <p:cNvPr id="12" name="Title 11"/>
          <p:cNvSpPr>
            <a:spLocks noGrp="1"/>
          </p:cNvSpPr>
          <p:nvPr>
            <p:ph type="title"/>
          </p:nvPr>
        </p:nvSpPr>
        <p:spPr/>
        <p:txBody>
          <a:bodyPr>
            <a:noAutofit/>
          </a:bodyPr>
          <a:lstStyle>
            <a:lvl1pPr>
              <a:defRPr/>
            </a:lvl1pPr>
          </a:lstStyle>
          <a:p>
            <a:r>
              <a:rPr lang="en-US" smtClean="0"/>
              <a:t>Click to edit Master title style</a:t>
            </a:r>
            <a:endParaRPr lang="en-US" dirty="0"/>
          </a:p>
        </p:txBody>
      </p:sp>
      <p:sp>
        <p:nvSpPr>
          <p:cNvPr id="10" name="Slide Number Placeholder 9"/>
          <p:cNvSpPr>
            <a:spLocks noGrp="1"/>
          </p:cNvSpPr>
          <p:nvPr>
            <p:ph type="sldNum" sz="quarter" idx="12"/>
          </p:nvPr>
        </p:nvSpPr>
        <p:spPr>
          <a:xfrm>
            <a:off x="531279" y="6526955"/>
            <a:ext cx="572078" cy="223825"/>
          </a:xfrm>
          <a:prstGeom prst="rect">
            <a:avLst/>
          </a:prstGeom>
        </p:spPr>
        <p:txBody>
          <a:bodyPr lIns="121899" tIns="60949" rIns="121899" bIns="60949" anchor="ctr"/>
          <a:lstStyle>
            <a:lvl1pPr algn="l">
              <a:defRPr sz="1632">
                <a:gradFill>
                  <a:gsLst>
                    <a:gs pos="100000">
                      <a:schemeClr val="bg2"/>
                    </a:gs>
                    <a:gs pos="0">
                      <a:schemeClr val="bg2"/>
                    </a:gs>
                  </a:gsLst>
                  <a:lin ang="5400000" scaled="0"/>
                </a:gradFill>
              </a:defRPr>
            </a:lvl1pPr>
          </a:lstStyle>
          <a:p>
            <a:pPr defTabSz="932559"/>
            <a:fld id="{727B4C2D-45E2-4621-8491-2995EB46A674}" type="slidenum">
              <a:rPr lang="en-US" smtClean="0">
                <a:gradFill>
                  <a:gsLst>
                    <a:gs pos="100000">
                      <a:srgbClr val="797A7D"/>
                    </a:gs>
                    <a:gs pos="0">
                      <a:srgbClr val="797A7D"/>
                    </a:gs>
                  </a:gsLst>
                  <a:lin ang="5400000" scaled="0"/>
                </a:gradFill>
              </a:rPr>
              <a:pPr defTabSz="932559"/>
              <a:t>‹#›</a:t>
            </a:fld>
            <a:endParaRPr lang="en-US" dirty="0">
              <a:gradFill>
                <a:gsLst>
                  <a:gs pos="100000">
                    <a:srgbClr val="797A7D"/>
                  </a:gs>
                  <a:gs pos="0">
                    <a:srgbClr val="797A7D"/>
                  </a:gs>
                </a:gsLst>
                <a:lin ang="5400000" scaled="0"/>
              </a:gradFill>
            </a:endParaRPr>
          </a:p>
        </p:txBody>
      </p:sp>
      <p:pic>
        <p:nvPicPr>
          <p:cNvPr id="8" name="Picture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387104" y="6141008"/>
            <a:ext cx="1799095" cy="830017"/>
          </a:xfrm>
          <a:prstGeom prst="rect">
            <a:avLst/>
          </a:prstGeom>
        </p:spPr>
      </p:pic>
    </p:spTree>
    <p:extLst>
      <p:ext uri="{BB962C8B-B14F-4D97-AF65-F5344CB8AC3E}">
        <p14:creationId xmlns:p14="http://schemas.microsoft.com/office/powerpoint/2010/main" val="2649942961"/>
      </p:ext>
    </p:extLst>
  </p:cSld>
  <p:clrMapOvr>
    <a:masterClrMapping/>
  </p:clrMapOvr>
  <p:timing>
    <p:tnLst>
      <p:par>
        <p:cTn id="1" dur="indefinite" restart="never" nodeType="tmRoot"/>
      </p:par>
    </p:tnLst>
  </p:timing>
</p:sldLayout>
</file>

<file path=ppt/slideLayouts/slideLayout108.xml><?xml version="1.0" encoding="utf-8"?>
<p:sldLayout xmlns:a="http://schemas.openxmlformats.org/drawingml/2006/main" xmlns:r="http://schemas.openxmlformats.org/officeDocument/2006/relationships" xmlns:p="http://schemas.openxmlformats.org/presentationml/2006/main" preserve="1">
  <p:cSld name="Content w/Photo on Right">
    <p:spTree>
      <p:nvGrpSpPr>
        <p:cNvPr id="1" name=""/>
        <p:cNvGrpSpPr/>
        <p:nvPr/>
      </p:nvGrpSpPr>
      <p:grpSpPr>
        <a:xfrm>
          <a:off x="0" y="0"/>
          <a:ext cx="0" cy="0"/>
          <a:chOff x="0" y="0"/>
          <a:chExt cx="0" cy="0"/>
        </a:xfrm>
      </p:grpSpPr>
      <p:sp>
        <p:nvSpPr>
          <p:cNvPr id="3" name="Text Placeholder 2"/>
          <p:cNvSpPr>
            <a:spLocks noGrp="1"/>
          </p:cNvSpPr>
          <p:nvPr>
            <p:ph type="body" idx="1" hasCustomPrompt="1"/>
          </p:nvPr>
        </p:nvSpPr>
        <p:spPr>
          <a:xfrm>
            <a:off x="531279" y="1476623"/>
            <a:ext cx="5543930" cy="1201902"/>
          </a:xfrm>
          <a:prstGeom prst="rect">
            <a:avLst/>
          </a:prstGeom>
        </p:spPr>
        <p:txBody>
          <a:bodyPr>
            <a:noAutofit/>
          </a:bodyPr>
          <a:lstStyle>
            <a:lvl1pPr marL="0" indent="0">
              <a:buNone/>
              <a:defRPr sz="4080" b="0" cap="none" baseline="0">
                <a:gradFill>
                  <a:gsLst>
                    <a:gs pos="100000">
                      <a:schemeClr val="tx2"/>
                    </a:gs>
                    <a:gs pos="0">
                      <a:schemeClr val="tx2"/>
                    </a:gs>
                  </a:gsLst>
                  <a:lin ang="5400000" scaled="0"/>
                </a:gradFill>
                <a:latin typeface="+mj-lt"/>
              </a:defRPr>
            </a:lvl1pPr>
            <a:lvl2pPr marL="621622" indent="0">
              <a:buNone/>
              <a:defRPr sz="2754" b="1"/>
            </a:lvl2pPr>
            <a:lvl3pPr marL="1243245" indent="0">
              <a:buNone/>
              <a:defRPr sz="2448" b="1"/>
            </a:lvl3pPr>
            <a:lvl4pPr marL="1864867" indent="0">
              <a:buNone/>
              <a:defRPr sz="2142" b="1"/>
            </a:lvl4pPr>
            <a:lvl5pPr marL="2486489" indent="0">
              <a:buNone/>
              <a:defRPr sz="2142" b="1"/>
            </a:lvl5pPr>
            <a:lvl6pPr marL="3108112" indent="0">
              <a:buNone/>
              <a:defRPr sz="2142" b="1"/>
            </a:lvl6pPr>
            <a:lvl7pPr marL="3729734" indent="0">
              <a:buNone/>
              <a:defRPr sz="2142" b="1"/>
            </a:lvl7pPr>
            <a:lvl8pPr marL="4351355" indent="0">
              <a:buNone/>
              <a:defRPr sz="2142" b="1"/>
            </a:lvl8pPr>
            <a:lvl9pPr marL="4972978" indent="0">
              <a:buNone/>
              <a:defRPr sz="2142" b="1"/>
            </a:lvl9pPr>
          </a:lstStyle>
          <a:p>
            <a:pPr lvl="0"/>
            <a:r>
              <a:rPr lang="en-US" dirty="0" smtClean="0"/>
              <a:t>Click to edit Master text styles.</a:t>
            </a:r>
          </a:p>
        </p:txBody>
      </p:sp>
      <p:sp>
        <p:nvSpPr>
          <p:cNvPr id="10" name="Slide Number Placeholder 9"/>
          <p:cNvSpPr>
            <a:spLocks noGrp="1"/>
          </p:cNvSpPr>
          <p:nvPr>
            <p:ph type="sldNum" sz="quarter" idx="12"/>
          </p:nvPr>
        </p:nvSpPr>
        <p:spPr>
          <a:xfrm>
            <a:off x="531279" y="6526955"/>
            <a:ext cx="572078" cy="223825"/>
          </a:xfrm>
          <a:prstGeom prst="rect">
            <a:avLst/>
          </a:prstGeom>
        </p:spPr>
        <p:txBody>
          <a:bodyPr lIns="121899" tIns="60949" rIns="121899" bIns="60949" anchor="ctr"/>
          <a:lstStyle>
            <a:lvl1pPr algn="l">
              <a:defRPr sz="1632">
                <a:gradFill>
                  <a:gsLst>
                    <a:gs pos="100000">
                      <a:schemeClr val="bg2"/>
                    </a:gs>
                    <a:gs pos="0">
                      <a:schemeClr val="bg2"/>
                    </a:gs>
                  </a:gsLst>
                  <a:lin ang="5400000" scaled="0"/>
                </a:gradFill>
              </a:defRPr>
            </a:lvl1pPr>
          </a:lstStyle>
          <a:p>
            <a:pPr defTabSz="932559"/>
            <a:fld id="{727B4C2D-45E2-4621-8491-2995EB46A674}" type="slidenum">
              <a:rPr lang="en-US" smtClean="0">
                <a:gradFill>
                  <a:gsLst>
                    <a:gs pos="100000">
                      <a:srgbClr val="797A7D"/>
                    </a:gs>
                    <a:gs pos="0">
                      <a:srgbClr val="797A7D"/>
                    </a:gs>
                  </a:gsLst>
                  <a:lin ang="5400000" scaled="0"/>
                </a:gradFill>
              </a:rPr>
              <a:pPr defTabSz="932559"/>
              <a:t>‹#›</a:t>
            </a:fld>
            <a:endParaRPr lang="en-US" dirty="0">
              <a:gradFill>
                <a:gsLst>
                  <a:gs pos="100000">
                    <a:srgbClr val="797A7D"/>
                  </a:gs>
                  <a:gs pos="0">
                    <a:srgbClr val="797A7D"/>
                  </a:gs>
                </a:gsLst>
                <a:lin ang="5400000" scaled="0"/>
              </a:gradFill>
            </a:endParaRPr>
          </a:p>
        </p:txBody>
      </p:sp>
      <p:sp>
        <p:nvSpPr>
          <p:cNvPr id="9" name="Content Placeholder 5"/>
          <p:cNvSpPr>
            <a:spLocks noGrp="1"/>
          </p:cNvSpPr>
          <p:nvPr>
            <p:ph sz="quarter" idx="13"/>
          </p:nvPr>
        </p:nvSpPr>
        <p:spPr>
          <a:xfrm>
            <a:off x="531279" y="2789431"/>
            <a:ext cx="5554778" cy="621530"/>
          </a:xfrm>
          <a:prstGeom prst="rect">
            <a:avLst/>
          </a:prstGeom>
        </p:spPr>
        <p:txBody>
          <a:bodyPr>
            <a:noAutofit/>
          </a:bodyPr>
          <a:lstStyle>
            <a:lvl1pPr marL="0" indent="0">
              <a:spcBef>
                <a:spcPts val="1224"/>
              </a:spcBef>
              <a:buFont typeface="Arial" pitchFamily="34" charset="0"/>
              <a:buNone/>
              <a:defRPr lang="en-US" sz="2040" kern="1200" spc="0" dirty="0" smtClean="0">
                <a:gradFill>
                  <a:gsLst>
                    <a:gs pos="100000">
                      <a:schemeClr val="bg2"/>
                    </a:gs>
                    <a:gs pos="0">
                      <a:schemeClr val="bg2"/>
                    </a:gs>
                  </a:gsLst>
                  <a:lin ang="5400000" scaled="0"/>
                </a:gradFill>
                <a:latin typeface="+mn-lt"/>
                <a:ea typeface="+mn-ea"/>
                <a:cs typeface="Segoe UI" pitchFamily="34" charset="0"/>
              </a:defRPr>
            </a:lvl1pPr>
            <a:lvl2pPr marL="932433" indent="-388514">
              <a:defRPr lang="en-US" sz="2142" kern="1200" dirty="0" smtClean="0">
                <a:solidFill>
                  <a:schemeClr val="bg2">
                    <a:lumMod val="50000"/>
                  </a:schemeClr>
                </a:solidFill>
                <a:latin typeface="+mn-lt"/>
                <a:ea typeface="+mn-ea"/>
                <a:cs typeface="Arial" pitchFamily="34" charset="0"/>
              </a:defRPr>
            </a:lvl2pPr>
            <a:lvl3pPr marL="932433" indent="-233108">
              <a:defRPr lang="en-US" sz="1938" kern="1200" dirty="0" smtClean="0">
                <a:solidFill>
                  <a:schemeClr val="bg2">
                    <a:lumMod val="50000"/>
                  </a:schemeClr>
                </a:solidFill>
                <a:latin typeface="+mn-lt"/>
                <a:ea typeface="+mn-ea"/>
                <a:cs typeface="Arial" pitchFamily="34" charset="0"/>
              </a:defRPr>
            </a:lvl3pPr>
            <a:lvl4pPr marL="1243245" indent="-233108">
              <a:defRPr lang="en-US" sz="1632" kern="1200" dirty="0" smtClean="0">
                <a:solidFill>
                  <a:schemeClr val="bg2">
                    <a:lumMod val="50000"/>
                  </a:schemeClr>
                </a:solidFill>
                <a:latin typeface="+mn-lt"/>
                <a:ea typeface="+mn-ea"/>
                <a:cs typeface="Arial" pitchFamily="34" charset="0"/>
              </a:defRPr>
            </a:lvl4pPr>
            <a:lvl5pPr marL="1476353" indent="-233108">
              <a:defRPr lang="en-US" sz="1632" kern="1200" dirty="0">
                <a:solidFill>
                  <a:schemeClr val="bg2">
                    <a:lumMod val="50000"/>
                  </a:schemeClr>
                </a:solidFill>
                <a:latin typeface="+mn-lt"/>
                <a:ea typeface="+mn-ea"/>
                <a:cs typeface="Arial" pitchFamily="34" charset="0"/>
              </a:defRPr>
            </a:lvl5pPr>
            <a:lvl6pPr>
              <a:defRPr sz="2142"/>
            </a:lvl6pPr>
            <a:lvl7pPr>
              <a:defRPr sz="2142"/>
            </a:lvl7pPr>
            <a:lvl8pPr>
              <a:defRPr sz="2142"/>
            </a:lvl8pPr>
            <a:lvl9pPr>
              <a:defRPr sz="2142"/>
            </a:lvl9pPr>
          </a:lstStyle>
          <a:p>
            <a:pPr lvl="0"/>
            <a:r>
              <a:rPr lang="en-US" smtClean="0"/>
              <a:t>Click to edit Master text styles</a:t>
            </a:r>
          </a:p>
        </p:txBody>
      </p:sp>
      <p:sp>
        <p:nvSpPr>
          <p:cNvPr id="4" name="Picture Placeholder 3"/>
          <p:cNvSpPr>
            <a:spLocks noGrp="1"/>
          </p:cNvSpPr>
          <p:nvPr>
            <p:ph type="pic" sz="quarter" idx="14" hasCustomPrompt="1"/>
          </p:nvPr>
        </p:nvSpPr>
        <p:spPr>
          <a:xfrm>
            <a:off x="6334860" y="0"/>
            <a:ext cx="6101615" cy="6994525"/>
          </a:xfrm>
        </p:spPr>
        <p:txBody>
          <a:bodyPr lIns="182880" anchor="ctr"/>
          <a:lstStyle>
            <a:lvl1pPr marL="0" indent="0" algn="l">
              <a:buNone/>
              <a:defRPr/>
            </a:lvl1pPr>
          </a:lstStyle>
          <a:p>
            <a:r>
              <a:rPr lang="en-US" dirty="0" smtClean="0"/>
              <a:t>Click to insert photo.</a:t>
            </a:r>
            <a:endParaRPr lang="en-US" dirty="0"/>
          </a:p>
        </p:txBody>
      </p:sp>
      <p:pic>
        <p:nvPicPr>
          <p:cNvPr id="8" name="Picture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387104" y="6141008"/>
            <a:ext cx="1799095" cy="830017"/>
          </a:xfrm>
          <a:prstGeom prst="rect">
            <a:avLst/>
          </a:prstGeom>
        </p:spPr>
      </p:pic>
    </p:spTree>
    <p:extLst>
      <p:ext uri="{BB962C8B-B14F-4D97-AF65-F5344CB8AC3E}">
        <p14:creationId xmlns:p14="http://schemas.microsoft.com/office/powerpoint/2010/main" val="256999695"/>
      </p:ext>
    </p:extLst>
  </p:cSld>
  <p:clrMapOvr>
    <a:masterClrMapping/>
  </p:clrMapOvr>
  <p:timing>
    <p:tnLst>
      <p:par>
        <p:cTn id="1" dur="indefinite" restart="never" nodeType="tmRoot"/>
      </p:par>
    </p:tnLst>
  </p:timing>
</p:sldLayout>
</file>

<file path=ppt/slideLayouts/slideLayout109.xml><?xml version="1.0" encoding="utf-8"?>
<p:sldLayout xmlns:a="http://schemas.openxmlformats.org/drawingml/2006/main" xmlns:r="http://schemas.openxmlformats.org/officeDocument/2006/relationships" xmlns:p="http://schemas.openxmlformats.org/presentationml/2006/main" preserve="1">
  <p:cSld name="Content w/Photo on Left">
    <p:spTree>
      <p:nvGrpSpPr>
        <p:cNvPr id="1" name=""/>
        <p:cNvGrpSpPr/>
        <p:nvPr/>
      </p:nvGrpSpPr>
      <p:grpSpPr>
        <a:xfrm>
          <a:off x="0" y="0"/>
          <a:ext cx="0" cy="0"/>
          <a:chOff x="0" y="0"/>
          <a:chExt cx="0" cy="0"/>
        </a:xfrm>
      </p:grpSpPr>
      <p:sp>
        <p:nvSpPr>
          <p:cNvPr id="3" name="Text Placeholder 2"/>
          <p:cNvSpPr>
            <a:spLocks noGrp="1"/>
          </p:cNvSpPr>
          <p:nvPr>
            <p:ph type="body" idx="1" hasCustomPrompt="1"/>
          </p:nvPr>
        </p:nvSpPr>
        <p:spPr>
          <a:xfrm>
            <a:off x="6344429" y="1476623"/>
            <a:ext cx="5543930" cy="1201902"/>
          </a:xfrm>
          <a:prstGeom prst="rect">
            <a:avLst/>
          </a:prstGeom>
        </p:spPr>
        <p:txBody>
          <a:bodyPr>
            <a:noAutofit/>
          </a:bodyPr>
          <a:lstStyle>
            <a:lvl1pPr marL="0" indent="0">
              <a:buNone/>
              <a:defRPr sz="4080" b="0" cap="none" baseline="0">
                <a:gradFill>
                  <a:gsLst>
                    <a:gs pos="100000">
                      <a:schemeClr val="tx2"/>
                    </a:gs>
                    <a:gs pos="0">
                      <a:schemeClr val="tx2"/>
                    </a:gs>
                  </a:gsLst>
                  <a:lin ang="5400000" scaled="0"/>
                </a:gradFill>
                <a:latin typeface="+mj-lt"/>
              </a:defRPr>
            </a:lvl1pPr>
            <a:lvl2pPr marL="621622" indent="0">
              <a:buNone/>
              <a:defRPr sz="2754" b="1"/>
            </a:lvl2pPr>
            <a:lvl3pPr marL="1243245" indent="0">
              <a:buNone/>
              <a:defRPr sz="2448" b="1"/>
            </a:lvl3pPr>
            <a:lvl4pPr marL="1864867" indent="0">
              <a:buNone/>
              <a:defRPr sz="2142" b="1"/>
            </a:lvl4pPr>
            <a:lvl5pPr marL="2486489" indent="0">
              <a:buNone/>
              <a:defRPr sz="2142" b="1"/>
            </a:lvl5pPr>
            <a:lvl6pPr marL="3108112" indent="0">
              <a:buNone/>
              <a:defRPr sz="2142" b="1"/>
            </a:lvl6pPr>
            <a:lvl7pPr marL="3729734" indent="0">
              <a:buNone/>
              <a:defRPr sz="2142" b="1"/>
            </a:lvl7pPr>
            <a:lvl8pPr marL="4351355" indent="0">
              <a:buNone/>
              <a:defRPr sz="2142" b="1"/>
            </a:lvl8pPr>
            <a:lvl9pPr marL="4972978" indent="0">
              <a:buNone/>
              <a:defRPr sz="2142" b="1"/>
            </a:lvl9pPr>
          </a:lstStyle>
          <a:p>
            <a:pPr lvl="0"/>
            <a:r>
              <a:rPr lang="en-US" dirty="0" smtClean="0"/>
              <a:t>Click to edit Master text styles.</a:t>
            </a:r>
          </a:p>
        </p:txBody>
      </p:sp>
      <p:sp>
        <p:nvSpPr>
          <p:cNvPr id="9" name="Content Placeholder 5"/>
          <p:cNvSpPr>
            <a:spLocks noGrp="1"/>
          </p:cNvSpPr>
          <p:nvPr>
            <p:ph sz="quarter" idx="13"/>
          </p:nvPr>
        </p:nvSpPr>
        <p:spPr>
          <a:xfrm>
            <a:off x="6344429" y="2789431"/>
            <a:ext cx="5554778" cy="621530"/>
          </a:xfrm>
          <a:prstGeom prst="rect">
            <a:avLst/>
          </a:prstGeom>
        </p:spPr>
        <p:txBody>
          <a:bodyPr>
            <a:noAutofit/>
          </a:bodyPr>
          <a:lstStyle>
            <a:lvl1pPr marL="0" indent="0">
              <a:spcBef>
                <a:spcPts val="1224"/>
              </a:spcBef>
              <a:buFont typeface="Arial" pitchFamily="34" charset="0"/>
              <a:buNone/>
              <a:defRPr lang="en-US" sz="2040" kern="1200" spc="0" dirty="0" smtClean="0">
                <a:gradFill>
                  <a:gsLst>
                    <a:gs pos="100000">
                      <a:schemeClr val="bg2"/>
                    </a:gs>
                    <a:gs pos="0">
                      <a:schemeClr val="bg2"/>
                    </a:gs>
                  </a:gsLst>
                  <a:lin ang="5400000" scaled="0"/>
                </a:gradFill>
                <a:latin typeface="+mn-lt"/>
                <a:ea typeface="+mn-ea"/>
                <a:cs typeface="Segoe UI" pitchFamily="34" charset="0"/>
              </a:defRPr>
            </a:lvl1pPr>
            <a:lvl2pPr marL="932433" indent="-388514">
              <a:defRPr lang="en-US" sz="2142" kern="1200" dirty="0" smtClean="0">
                <a:solidFill>
                  <a:schemeClr val="bg2">
                    <a:lumMod val="50000"/>
                  </a:schemeClr>
                </a:solidFill>
                <a:latin typeface="+mn-lt"/>
                <a:ea typeface="+mn-ea"/>
                <a:cs typeface="Arial" pitchFamily="34" charset="0"/>
              </a:defRPr>
            </a:lvl2pPr>
            <a:lvl3pPr marL="932433" indent="-233108">
              <a:defRPr lang="en-US" sz="1938" kern="1200" dirty="0" smtClean="0">
                <a:solidFill>
                  <a:schemeClr val="bg2">
                    <a:lumMod val="50000"/>
                  </a:schemeClr>
                </a:solidFill>
                <a:latin typeface="+mn-lt"/>
                <a:ea typeface="+mn-ea"/>
                <a:cs typeface="Arial" pitchFamily="34" charset="0"/>
              </a:defRPr>
            </a:lvl3pPr>
            <a:lvl4pPr marL="1243245" indent="-233108">
              <a:defRPr lang="en-US" sz="1632" kern="1200" dirty="0" smtClean="0">
                <a:solidFill>
                  <a:schemeClr val="bg2">
                    <a:lumMod val="50000"/>
                  </a:schemeClr>
                </a:solidFill>
                <a:latin typeface="+mn-lt"/>
                <a:ea typeface="+mn-ea"/>
                <a:cs typeface="Arial" pitchFamily="34" charset="0"/>
              </a:defRPr>
            </a:lvl4pPr>
            <a:lvl5pPr marL="1476353" indent="-233108">
              <a:defRPr lang="en-US" sz="1632" kern="1200" dirty="0">
                <a:solidFill>
                  <a:schemeClr val="bg2">
                    <a:lumMod val="50000"/>
                  </a:schemeClr>
                </a:solidFill>
                <a:latin typeface="+mn-lt"/>
                <a:ea typeface="+mn-ea"/>
                <a:cs typeface="Arial" pitchFamily="34" charset="0"/>
              </a:defRPr>
            </a:lvl5pPr>
            <a:lvl6pPr>
              <a:defRPr sz="2142"/>
            </a:lvl6pPr>
            <a:lvl7pPr>
              <a:defRPr sz="2142"/>
            </a:lvl7pPr>
            <a:lvl8pPr>
              <a:defRPr sz="2142"/>
            </a:lvl8pPr>
            <a:lvl9pPr>
              <a:defRPr sz="2142"/>
            </a:lvl9pPr>
          </a:lstStyle>
          <a:p>
            <a:pPr lvl="0"/>
            <a:r>
              <a:rPr lang="en-US" smtClean="0"/>
              <a:t>Click to edit Master text styles</a:t>
            </a:r>
          </a:p>
        </p:txBody>
      </p:sp>
      <p:sp>
        <p:nvSpPr>
          <p:cNvPr id="4" name="Picture Placeholder 3"/>
          <p:cNvSpPr>
            <a:spLocks noGrp="1"/>
          </p:cNvSpPr>
          <p:nvPr>
            <p:ph type="pic" sz="quarter" idx="14" hasCustomPrompt="1"/>
          </p:nvPr>
        </p:nvSpPr>
        <p:spPr>
          <a:xfrm>
            <a:off x="0" y="0"/>
            <a:ext cx="6101615" cy="6994525"/>
          </a:xfrm>
        </p:spPr>
        <p:txBody>
          <a:bodyPr lIns="182880" anchor="ctr"/>
          <a:lstStyle>
            <a:lvl1pPr marL="0" indent="0" algn="l">
              <a:buNone/>
              <a:defRPr/>
            </a:lvl1pPr>
          </a:lstStyle>
          <a:p>
            <a:r>
              <a:rPr lang="en-US" dirty="0" smtClean="0"/>
              <a:t>Click to insert photo.</a:t>
            </a:r>
            <a:endParaRPr lang="en-US" dirty="0"/>
          </a:p>
        </p:txBody>
      </p:sp>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387104" y="6141008"/>
            <a:ext cx="1799095" cy="830017"/>
          </a:xfrm>
          <a:prstGeom prst="rect">
            <a:avLst/>
          </a:prstGeom>
        </p:spPr>
      </p:pic>
    </p:spTree>
    <p:extLst>
      <p:ext uri="{BB962C8B-B14F-4D97-AF65-F5344CB8AC3E}">
        <p14:creationId xmlns:p14="http://schemas.microsoft.com/office/powerpoint/2010/main" val="1479051276"/>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lvl1pPr>
              <a:defRPr>
                <a:gradFill>
                  <a:gsLst>
                    <a:gs pos="1250">
                      <a:schemeClr val="tx2"/>
                    </a:gs>
                    <a:gs pos="99000">
                      <a:schemeClr val="tx2"/>
                    </a:gs>
                  </a:gsLst>
                  <a:lin ang="5400000" scaled="0"/>
                </a:gra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229941979"/>
      </p:ext>
    </p:extLst>
  </p:cSld>
  <p:clrMapOvr>
    <a:masterClrMapping/>
  </p:clrMapOvr>
  <p:transition>
    <p:fade/>
  </p:transition>
  <p:timing>
    <p:tnLst>
      <p:par>
        <p:cTn id="1" dur="indefinite" restart="never" nodeType="tmRoot"/>
      </p:par>
    </p:tnLst>
  </p:timing>
</p:sldLayout>
</file>

<file path=ppt/slideLayouts/slideLayout110.xml><?xml version="1.0" encoding="utf-8"?>
<p:sldLayout xmlns:a="http://schemas.openxmlformats.org/drawingml/2006/main" xmlns:r="http://schemas.openxmlformats.org/officeDocument/2006/relationships" xmlns:p="http://schemas.openxmlformats.org/presentationml/2006/main" preserve="1">
  <p:cSld name="Color Block Header on Left &amp; Text on Right ">
    <p:spTree>
      <p:nvGrpSpPr>
        <p:cNvPr id="1" name=""/>
        <p:cNvGrpSpPr/>
        <p:nvPr/>
      </p:nvGrpSpPr>
      <p:grpSpPr>
        <a:xfrm>
          <a:off x="0" y="0"/>
          <a:ext cx="0" cy="0"/>
          <a:chOff x="0" y="0"/>
          <a:chExt cx="0" cy="0"/>
        </a:xfrm>
      </p:grpSpPr>
      <p:sp>
        <p:nvSpPr>
          <p:cNvPr id="2" name="Rectangle 1"/>
          <p:cNvSpPr/>
          <p:nvPr/>
        </p:nvSpPr>
        <p:spPr bwMode="white">
          <a:xfrm>
            <a:off x="-9718" y="0"/>
            <a:ext cx="6108095" cy="6994525"/>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3" name="Text Placeholder 2"/>
          <p:cNvSpPr>
            <a:spLocks noGrp="1"/>
          </p:cNvSpPr>
          <p:nvPr>
            <p:ph type="body" idx="1" hasCustomPrompt="1"/>
          </p:nvPr>
        </p:nvSpPr>
        <p:spPr>
          <a:xfrm>
            <a:off x="531279" y="1476622"/>
            <a:ext cx="5338712" cy="1695079"/>
          </a:xfrm>
          <a:prstGeom prst="rect">
            <a:avLst/>
          </a:prstGeom>
        </p:spPr>
        <p:txBody>
          <a:bodyPr>
            <a:noAutofit/>
          </a:bodyPr>
          <a:lstStyle>
            <a:lvl1pPr marL="0" indent="0">
              <a:buNone/>
              <a:defRPr sz="4080" b="0" cap="none" baseline="0">
                <a:gradFill>
                  <a:gsLst>
                    <a:gs pos="100000">
                      <a:schemeClr val="bg1"/>
                    </a:gs>
                    <a:gs pos="0">
                      <a:schemeClr val="bg1"/>
                    </a:gs>
                  </a:gsLst>
                  <a:lin ang="5400000" scaled="0"/>
                </a:gradFill>
                <a:latin typeface="+mj-lt"/>
              </a:defRPr>
            </a:lvl1pPr>
            <a:lvl2pPr marL="621622" indent="0">
              <a:buNone/>
              <a:defRPr sz="2754" b="1"/>
            </a:lvl2pPr>
            <a:lvl3pPr marL="1243245" indent="0">
              <a:buNone/>
              <a:defRPr sz="2448" b="1"/>
            </a:lvl3pPr>
            <a:lvl4pPr marL="1864867" indent="0">
              <a:buNone/>
              <a:defRPr sz="2142" b="1"/>
            </a:lvl4pPr>
            <a:lvl5pPr marL="2486489" indent="0">
              <a:buNone/>
              <a:defRPr sz="2142" b="1"/>
            </a:lvl5pPr>
            <a:lvl6pPr marL="3108112" indent="0">
              <a:buNone/>
              <a:defRPr sz="2142" b="1"/>
            </a:lvl6pPr>
            <a:lvl7pPr marL="3729734" indent="0">
              <a:buNone/>
              <a:defRPr sz="2142" b="1"/>
            </a:lvl7pPr>
            <a:lvl8pPr marL="4351355" indent="0">
              <a:buNone/>
              <a:defRPr sz="2142" b="1"/>
            </a:lvl8pPr>
            <a:lvl9pPr marL="4972978" indent="0">
              <a:buNone/>
              <a:defRPr sz="2142" b="1"/>
            </a:lvl9pPr>
          </a:lstStyle>
          <a:p>
            <a:pPr lvl="0"/>
            <a:r>
              <a:rPr lang="en-US" dirty="0" smtClean="0"/>
              <a:t>Click to edit Master text styles.</a:t>
            </a:r>
          </a:p>
        </p:txBody>
      </p:sp>
      <p:sp>
        <p:nvSpPr>
          <p:cNvPr id="6" name="Content Placeholder 5"/>
          <p:cNvSpPr>
            <a:spLocks noGrp="1"/>
          </p:cNvSpPr>
          <p:nvPr>
            <p:ph sz="quarter" idx="4"/>
          </p:nvPr>
        </p:nvSpPr>
        <p:spPr>
          <a:xfrm>
            <a:off x="6313878" y="1715387"/>
            <a:ext cx="5596178" cy="339016"/>
          </a:xfrm>
          <a:prstGeom prst="rect">
            <a:avLst/>
          </a:prstGeom>
        </p:spPr>
        <p:txBody>
          <a:bodyPr>
            <a:noAutofit/>
          </a:bodyPr>
          <a:lstStyle>
            <a:lvl1pPr marL="0" indent="0">
              <a:spcBef>
                <a:spcPts val="1224"/>
              </a:spcBef>
              <a:buNone/>
              <a:defRPr lang="en-US" sz="2040" kern="1200" spc="0" dirty="0" smtClean="0">
                <a:gradFill>
                  <a:gsLst>
                    <a:gs pos="100000">
                      <a:schemeClr val="bg2"/>
                    </a:gs>
                    <a:gs pos="0">
                      <a:schemeClr val="bg2"/>
                    </a:gs>
                  </a:gsLst>
                  <a:lin ang="5400000" scaled="0"/>
                </a:gradFill>
                <a:latin typeface="+mn-lt"/>
                <a:ea typeface="+mn-ea"/>
                <a:cs typeface="Segoe UI" pitchFamily="34" charset="0"/>
              </a:defRPr>
            </a:lvl1pPr>
            <a:lvl2pPr marL="932433" indent="-388514">
              <a:defRPr lang="en-US" sz="2142" kern="1200" dirty="0" smtClean="0">
                <a:solidFill>
                  <a:schemeClr val="bg2">
                    <a:lumMod val="50000"/>
                  </a:schemeClr>
                </a:solidFill>
                <a:latin typeface="+mn-lt"/>
                <a:ea typeface="+mn-ea"/>
                <a:cs typeface="Arial" pitchFamily="34" charset="0"/>
              </a:defRPr>
            </a:lvl2pPr>
            <a:lvl3pPr marL="932433" indent="-233108">
              <a:defRPr lang="en-US" sz="1938" kern="1200" dirty="0" smtClean="0">
                <a:solidFill>
                  <a:schemeClr val="bg2">
                    <a:lumMod val="50000"/>
                  </a:schemeClr>
                </a:solidFill>
                <a:latin typeface="+mn-lt"/>
                <a:ea typeface="+mn-ea"/>
                <a:cs typeface="Arial" pitchFamily="34" charset="0"/>
              </a:defRPr>
            </a:lvl3pPr>
            <a:lvl4pPr marL="1243245" indent="-233108">
              <a:defRPr lang="en-US" sz="1632" kern="1200" dirty="0" smtClean="0">
                <a:solidFill>
                  <a:schemeClr val="bg2">
                    <a:lumMod val="50000"/>
                  </a:schemeClr>
                </a:solidFill>
                <a:latin typeface="+mn-lt"/>
                <a:ea typeface="+mn-ea"/>
                <a:cs typeface="Arial" pitchFamily="34" charset="0"/>
              </a:defRPr>
            </a:lvl4pPr>
            <a:lvl5pPr marL="1476353" indent="-233108">
              <a:defRPr lang="en-US" sz="1632" kern="1200" dirty="0">
                <a:solidFill>
                  <a:schemeClr val="bg2">
                    <a:lumMod val="50000"/>
                  </a:schemeClr>
                </a:solidFill>
                <a:latin typeface="+mn-lt"/>
                <a:ea typeface="+mn-ea"/>
                <a:cs typeface="Arial" pitchFamily="34" charset="0"/>
              </a:defRPr>
            </a:lvl5pPr>
            <a:lvl6pPr>
              <a:defRPr sz="2142"/>
            </a:lvl6pPr>
            <a:lvl7pPr>
              <a:defRPr sz="2142"/>
            </a:lvl7pPr>
            <a:lvl8pPr>
              <a:defRPr sz="2142"/>
            </a:lvl8pPr>
            <a:lvl9pPr>
              <a:defRPr sz="2142"/>
            </a:lvl9pPr>
          </a:lstStyle>
          <a:p>
            <a:pPr lvl="0"/>
            <a:r>
              <a:rPr lang="en-US" smtClean="0"/>
              <a:t>Click to edit Master text styles</a:t>
            </a:r>
          </a:p>
        </p:txBody>
      </p:sp>
      <p:pic>
        <p:nvPicPr>
          <p:cNvPr id="8" name="Picture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387104" y="6141008"/>
            <a:ext cx="1799095" cy="830017"/>
          </a:xfrm>
          <a:prstGeom prst="rect">
            <a:avLst/>
          </a:prstGeom>
        </p:spPr>
      </p:pic>
    </p:spTree>
    <p:extLst>
      <p:ext uri="{BB962C8B-B14F-4D97-AF65-F5344CB8AC3E}">
        <p14:creationId xmlns:p14="http://schemas.microsoft.com/office/powerpoint/2010/main" val="1037199044"/>
      </p:ext>
    </p:extLst>
  </p:cSld>
  <p:clrMapOvr>
    <a:masterClrMapping/>
  </p:clrMapOvr>
  <p:timing>
    <p:tnLst>
      <p:par>
        <p:cTn id="1" dur="indefinite" restart="never" nodeType="tmRoot"/>
      </p:par>
    </p:tnLst>
  </p:timing>
</p:sldLayout>
</file>

<file path=ppt/slideLayouts/slideLayout111.xml><?xml version="1.0" encoding="utf-8"?>
<p:sldLayout xmlns:a="http://schemas.openxmlformats.org/drawingml/2006/main" xmlns:r="http://schemas.openxmlformats.org/officeDocument/2006/relationships" xmlns:p="http://schemas.openxmlformats.org/presentationml/2006/main" preserve="1">
  <p:cSld name="Color Block text w/Photo on Right">
    <p:spTree>
      <p:nvGrpSpPr>
        <p:cNvPr id="1" name=""/>
        <p:cNvGrpSpPr/>
        <p:nvPr/>
      </p:nvGrpSpPr>
      <p:grpSpPr>
        <a:xfrm>
          <a:off x="0" y="0"/>
          <a:ext cx="0" cy="0"/>
          <a:chOff x="0" y="0"/>
          <a:chExt cx="0" cy="0"/>
        </a:xfrm>
      </p:grpSpPr>
      <p:sp>
        <p:nvSpPr>
          <p:cNvPr id="7" name="Rectangle 6"/>
          <p:cNvSpPr/>
          <p:nvPr/>
        </p:nvSpPr>
        <p:spPr bwMode="white">
          <a:xfrm>
            <a:off x="1" y="0"/>
            <a:ext cx="6346198" cy="6994525"/>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3" name="Text Placeholder 2"/>
          <p:cNvSpPr>
            <a:spLocks noGrp="1"/>
          </p:cNvSpPr>
          <p:nvPr>
            <p:ph type="body" idx="1" hasCustomPrompt="1"/>
          </p:nvPr>
        </p:nvSpPr>
        <p:spPr>
          <a:xfrm>
            <a:off x="531279" y="1476623"/>
            <a:ext cx="5543930" cy="1201902"/>
          </a:xfrm>
          <a:prstGeom prst="rect">
            <a:avLst/>
          </a:prstGeom>
        </p:spPr>
        <p:txBody>
          <a:bodyPr>
            <a:noAutofit/>
          </a:bodyPr>
          <a:lstStyle>
            <a:lvl1pPr marL="0" indent="0">
              <a:buNone/>
              <a:defRPr sz="4080" b="0" cap="none" baseline="0">
                <a:gradFill>
                  <a:gsLst>
                    <a:gs pos="100000">
                      <a:schemeClr val="bg1"/>
                    </a:gs>
                    <a:gs pos="0">
                      <a:schemeClr val="bg1"/>
                    </a:gs>
                  </a:gsLst>
                  <a:lin ang="5400000" scaled="0"/>
                </a:gradFill>
                <a:latin typeface="+mj-lt"/>
              </a:defRPr>
            </a:lvl1pPr>
            <a:lvl2pPr marL="621622" indent="0">
              <a:buNone/>
              <a:defRPr sz="2754" b="1"/>
            </a:lvl2pPr>
            <a:lvl3pPr marL="1243245" indent="0">
              <a:buNone/>
              <a:defRPr sz="2448" b="1"/>
            </a:lvl3pPr>
            <a:lvl4pPr marL="1864867" indent="0">
              <a:buNone/>
              <a:defRPr sz="2142" b="1"/>
            </a:lvl4pPr>
            <a:lvl5pPr marL="2486489" indent="0">
              <a:buNone/>
              <a:defRPr sz="2142" b="1"/>
            </a:lvl5pPr>
            <a:lvl6pPr marL="3108112" indent="0">
              <a:buNone/>
              <a:defRPr sz="2142" b="1"/>
            </a:lvl6pPr>
            <a:lvl7pPr marL="3729734" indent="0">
              <a:buNone/>
              <a:defRPr sz="2142" b="1"/>
            </a:lvl7pPr>
            <a:lvl8pPr marL="4351355" indent="0">
              <a:buNone/>
              <a:defRPr sz="2142" b="1"/>
            </a:lvl8pPr>
            <a:lvl9pPr marL="4972978" indent="0">
              <a:buNone/>
              <a:defRPr sz="2142" b="1"/>
            </a:lvl9pPr>
          </a:lstStyle>
          <a:p>
            <a:pPr lvl="0"/>
            <a:r>
              <a:rPr lang="en-US" dirty="0" smtClean="0"/>
              <a:t>Click to edit Master text styles.</a:t>
            </a:r>
          </a:p>
        </p:txBody>
      </p:sp>
      <p:sp>
        <p:nvSpPr>
          <p:cNvPr id="9" name="Content Placeholder 5"/>
          <p:cNvSpPr>
            <a:spLocks noGrp="1"/>
          </p:cNvSpPr>
          <p:nvPr>
            <p:ph sz="quarter" idx="13"/>
          </p:nvPr>
        </p:nvSpPr>
        <p:spPr>
          <a:xfrm>
            <a:off x="531279" y="2789431"/>
            <a:ext cx="5554778" cy="621530"/>
          </a:xfrm>
          <a:prstGeom prst="rect">
            <a:avLst/>
          </a:prstGeom>
        </p:spPr>
        <p:txBody>
          <a:bodyPr>
            <a:noAutofit/>
          </a:bodyPr>
          <a:lstStyle>
            <a:lvl1pPr marL="0" indent="0">
              <a:spcBef>
                <a:spcPts val="1224"/>
              </a:spcBef>
              <a:buFont typeface="Arial" pitchFamily="34" charset="0"/>
              <a:buNone/>
              <a:defRPr lang="en-US" sz="2040" kern="1200" spc="0" dirty="0" smtClean="0">
                <a:gradFill>
                  <a:gsLst>
                    <a:gs pos="100000">
                      <a:schemeClr val="bg1"/>
                    </a:gs>
                    <a:gs pos="0">
                      <a:schemeClr val="bg1"/>
                    </a:gs>
                  </a:gsLst>
                  <a:lin ang="5400000" scaled="0"/>
                </a:gradFill>
                <a:latin typeface="+mn-lt"/>
                <a:ea typeface="+mn-ea"/>
                <a:cs typeface="Segoe UI" pitchFamily="34" charset="0"/>
              </a:defRPr>
            </a:lvl1pPr>
            <a:lvl2pPr marL="932433" indent="-388514">
              <a:defRPr lang="en-US" sz="2142" kern="1200" dirty="0" smtClean="0">
                <a:solidFill>
                  <a:schemeClr val="bg2">
                    <a:lumMod val="50000"/>
                  </a:schemeClr>
                </a:solidFill>
                <a:latin typeface="+mn-lt"/>
                <a:ea typeface="+mn-ea"/>
                <a:cs typeface="Arial" pitchFamily="34" charset="0"/>
              </a:defRPr>
            </a:lvl2pPr>
            <a:lvl3pPr marL="932433" indent="-233108">
              <a:defRPr lang="en-US" sz="1938" kern="1200" dirty="0" smtClean="0">
                <a:solidFill>
                  <a:schemeClr val="bg2">
                    <a:lumMod val="50000"/>
                  </a:schemeClr>
                </a:solidFill>
                <a:latin typeface="+mn-lt"/>
                <a:ea typeface="+mn-ea"/>
                <a:cs typeface="Arial" pitchFamily="34" charset="0"/>
              </a:defRPr>
            </a:lvl3pPr>
            <a:lvl4pPr marL="1243245" indent="-233108">
              <a:defRPr lang="en-US" sz="1632" kern="1200" dirty="0" smtClean="0">
                <a:solidFill>
                  <a:schemeClr val="bg2">
                    <a:lumMod val="50000"/>
                  </a:schemeClr>
                </a:solidFill>
                <a:latin typeface="+mn-lt"/>
                <a:ea typeface="+mn-ea"/>
                <a:cs typeface="Arial" pitchFamily="34" charset="0"/>
              </a:defRPr>
            </a:lvl4pPr>
            <a:lvl5pPr marL="1476353" indent="-233108">
              <a:defRPr lang="en-US" sz="1632" kern="1200" dirty="0">
                <a:solidFill>
                  <a:schemeClr val="bg2">
                    <a:lumMod val="50000"/>
                  </a:schemeClr>
                </a:solidFill>
                <a:latin typeface="+mn-lt"/>
                <a:ea typeface="+mn-ea"/>
                <a:cs typeface="Arial" pitchFamily="34" charset="0"/>
              </a:defRPr>
            </a:lvl5pPr>
            <a:lvl6pPr>
              <a:defRPr sz="2142"/>
            </a:lvl6pPr>
            <a:lvl7pPr>
              <a:defRPr sz="2142"/>
            </a:lvl7pPr>
            <a:lvl8pPr>
              <a:defRPr sz="2142"/>
            </a:lvl8pPr>
            <a:lvl9pPr>
              <a:defRPr sz="2142"/>
            </a:lvl9pPr>
          </a:lstStyle>
          <a:p>
            <a:pPr lvl="0"/>
            <a:r>
              <a:rPr lang="en-US" smtClean="0"/>
              <a:t>Click to edit Master text styles</a:t>
            </a:r>
          </a:p>
        </p:txBody>
      </p:sp>
      <p:sp>
        <p:nvSpPr>
          <p:cNvPr id="4" name="Picture Placeholder 3"/>
          <p:cNvSpPr>
            <a:spLocks noGrp="1"/>
          </p:cNvSpPr>
          <p:nvPr>
            <p:ph type="pic" sz="quarter" idx="14" hasCustomPrompt="1"/>
          </p:nvPr>
        </p:nvSpPr>
        <p:spPr>
          <a:xfrm>
            <a:off x="6334860" y="0"/>
            <a:ext cx="6101615" cy="6994525"/>
          </a:xfrm>
        </p:spPr>
        <p:txBody>
          <a:bodyPr lIns="182880" anchor="ctr"/>
          <a:lstStyle>
            <a:lvl1pPr marL="0" indent="0" algn="l">
              <a:buNone/>
              <a:defRPr/>
            </a:lvl1pPr>
          </a:lstStyle>
          <a:p>
            <a:r>
              <a:rPr lang="en-US" dirty="0" smtClean="0"/>
              <a:t>Click to insert photo.</a:t>
            </a:r>
            <a:endParaRPr lang="en-US" dirty="0"/>
          </a:p>
        </p:txBody>
      </p:sp>
      <p:pic>
        <p:nvPicPr>
          <p:cNvPr id="10" name="Picture 9"/>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387104" y="6141008"/>
            <a:ext cx="1799095" cy="830017"/>
          </a:xfrm>
          <a:prstGeom prst="rect">
            <a:avLst/>
          </a:prstGeom>
        </p:spPr>
      </p:pic>
    </p:spTree>
    <p:extLst>
      <p:ext uri="{BB962C8B-B14F-4D97-AF65-F5344CB8AC3E}">
        <p14:creationId xmlns:p14="http://schemas.microsoft.com/office/powerpoint/2010/main" val="2092102451"/>
      </p:ext>
    </p:extLst>
  </p:cSld>
  <p:clrMapOvr>
    <a:masterClrMapping/>
  </p:clrMapOvr>
  <p:timing>
    <p:tnLst>
      <p:par>
        <p:cTn id="1" dur="indefinite" restart="never" nodeType="tmRoot"/>
      </p:par>
    </p:tnLst>
  </p:timing>
</p:sldLayout>
</file>

<file path=ppt/slideLayouts/slideLayout112.xml><?xml version="1.0" encoding="utf-8"?>
<p:sldLayout xmlns:a="http://schemas.openxmlformats.org/drawingml/2006/main" xmlns:r="http://schemas.openxmlformats.org/officeDocument/2006/relationships" xmlns:p="http://schemas.openxmlformats.org/presentationml/2006/main" preserve="1">
  <p:cSld name="Color Block text w/Photo on Left">
    <p:spTree>
      <p:nvGrpSpPr>
        <p:cNvPr id="1" name=""/>
        <p:cNvGrpSpPr/>
        <p:nvPr/>
      </p:nvGrpSpPr>
      <p:grpSpPr>
        <a:xfrm>
          <a:off x="0" y="0"/>
          <a:ext cx="0" cy="0"/>
          <a:chOff x="0" y="0"/>
          <a:chExt cx="0" cy="0"/>
        </a:xfrm>
      </p:grpSpPr>
      <p:sp>
        <p:nvSpPr>
          <p:cNvPr id="7" name="Rectangle 6"/>
          <p:cNvSpPr/>
          <p:nvPr/>
        </p:nvSpPr>
        <p:spPr bwMode="white">
          <a:xfrm>
            <a:off x="6088658" y="0"/>
            <a:ext cx="6347816" cy="6994525"/>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3" name="Text Placeholder 2"/>
          <p:cNvSpPr>
            <a:spLocks noGrp="1"/>
          </p:cNvSpPr>
          <p:nvPr>
            <p:ph type="body" idx="1" hasCustomPrompt="1"/>
          </p:nvPr>
        </p:nvSpPr>
        <p:spPr>
          <a:xfrm>
            <a:off x="6344429" y="1476623"/>
            <a:ext cx="5543930" cy="1201902"/>
          </a:xfrm>
          <a:prstGeom prst="rect">
            <a:avLst/>
          </a:prstGeom>
        </p:spPr>
        <p:txBody>
          <a:bodyPr>
            <a:noAutofit/>
          </a:bodyPr>
          <a:lstStyle>
            <a:lvl1pPr marL="0" indent="0">
              <a:buNone/>
              <a:defRPr sz="4080" b="0" cap="none" baseline="0">
                <a:gradFill>
                  <a:gsLst>
                    <a:gs pos="100000">
                      <a:schemeClr val="bg1"/>
                    </a:gs>
                    <a:gs pos="0">
                      <a:schemeClr val="bg1"/>
                    </a:gs>
                  </a:gsLst>
                  <a:lin ang="5400000" scaled="0"/>
                </a:gradFill>
                <a:latin typeface="+mj-lt"/>
              </a:defRPr>
            </a:lvl1pPr>
            <a:lvl2pPr marL="621622" indent="0">
              <a:buNone/>
              <a:defRPr sz="2754" b="1"/>
            </a:lvl2pPr>
            <a:lvl3pPr marL="1243245" indent="0">
              <a:buNone/>
              <a:defRPr sz="2448" b="1"/>
            </a:lvl3pPr>
            <a:lvl4pPr marL="1864867" indent="0">
              <a:buNone/>
              <a:defRPr sz="2142" b="1"/>
            </a:lvl4pPr>
            <a:lvl5pPr marL="2486489" indent="0">
              <a:buNone/>
              <a:defRPr sz="2142" b="1"/>
            </a:lvl5pPr>
            <a:lvl6pPr marL="3108112" indent="0">
              <a:buNone/>
              <a:defRPr sz="2142" b="1"/>
            </a:lvl6pPr>
            <a:lvl7pPr marL="3729734" indent="0">
              <a:buNone/>
              <a:defRPr sz="2142" b="1"/>
            </a:lvl7pPr>
            <a:lvl8pPr marL="4351355" indent="0">
              <a:buNone/>
              <a:defRPr sz="2142" b="1"/>
            </a:lvl8pPr>
            <a:lvl9pPr marL="4972978" indent="0">
              <a:buNone/>
              <a:defRPr sz="2142" b="1"/>
            </a:lvl9pPr>
          </a:lstStyle>
          <a:p>
            <a:pPr lvl="0"/>
            <a:r>
              <a:rPr lang="en-US" dirty="0" smtClean="0"/>
              <a:t>Click to edit Master text styles.</a:t>
            </a:r>
          </a:p>
        </p:txBody>
      </p:sp>
      <p:sp>
        <p:nvSpPr>
          <p:cNvPr id="9" name="Content Placeholder 5"/>
          <p:cNvSpPr>
            <a:spLocks noGrp="1"/>
          </p:cNvSpPr>
          <p:nvPr>
            <p:ph sz="quarter" idx="13"/>
          </p:nvPr>
        </p:nvSpPr>
        <p:spPr>
          <a:xfrm>
            <a:off x="6344429" y="2789431"/>
            <a:ext cx="5554778" cy="621530"/>
          </a:xfrm>
          <a:prstGeom prst="rect">
            <a:avLst/>
          </a:prstGeom>
        </p:spPr>
        <p:txBody>
          <a:bodyPr>
            <a:noAutofit/>
          </a:bodyPr>
          <a:lstStyle>
            <a:lvl1pPr marL="0" indent="0">
              <a:spcBef>
                <a:spcPts val="1224"/>
              </a:spcBef>
              <a:buFont typeface="Arial" pitchFamily="34" charset="0"/>
              <a:buNone/>
              <a:defRPr lang="en-US" sz="2040" kern="1200" spc="0" dirty="0" smtClean="0">
                <a:gradFill>
                  <a:gsLst>
                    <a:gs pos="100000">
                      <a:schemeClr val="bg1"/>
                    </a:gs>
                    <a:gs pos="0">
                      <a:schemeClr val="bg1"/>
                    </a:gs>
                  </a:gsLst>
                  <a:lin ang="5400000" scaled="0"/>
                </a:gradFill>
                <a:latin typeface="+mn-lt"/>
                <a:ea typeface="+mn-ea"/>
                <a:cs typeface="Segoe UI" pitchFamily="34" charset="0"/>
              </a:defRPr>
            </a:lvl1pPr>
            <a:lvl2pPr marL="932433" indent="-388514">
              <a:defRPr lang="en-US" sz="2142" kern="1200" dirty="0" smtClean="0">
                <a:solidFill>
                  <a:schemeClr val="bg2">
                    <a:lumMod val="50000"/>
                  </a:schemeClr>
                </a:solidFill>
                <a:latin typeface="+mn-lt"/>
                <a:ea typeface="+mn-ea"/>
                <a:cs typeface="Arial" pitchFamily="34" charset="0"/>
              </a:defRPr>
            </a:lvl2pPr>
            <a:lvl3pPr marL="932433" indent="-233108">
              <a:defRPr lang="en-US" sz="1938" kern="1200" dirty="0" smtClean="0">
                <a:solidFill>
                  <a:schemeClr val="bg2">
                    <a:lumMod val="50000"/>
                  </a:schemeClr>
                </a:solidFill>
                <a:latin typeface="+mn-lt"/>
                <a:ea typeface="+mn-ea"/>
                <a:cs typeface="Arial" pitchFamily="34" charset="0"/>
              </a:defRPr>
            </a:lvl3pPr>
            <a:lvl4pPr marL="1243245" indent="-233108">
              <a:defRPr lang="en-US" sz="1632" kern="1200" dirty="0" smtClean="0">
                <a:solidFill>
                  <a:schemeClr val="bg2">
                    <a:lumMod val="50000"/>
                  </a:schemeClr>
                </a:solidFill>
                <a:latin typeface="+mn-lt"/>
                <a:ea typeface="+mn-ea"/>
                <a:cs typeface="Arial" pitchFamily="34" charset="0"/>
              </a:defRPr>
            </a:lvl4pPr>
            <a:lvl5pPr marL="1476353" indent="-233108">
              <a:defRPr lang="en-US" sz="1632" kern="1200" dirty="0">
                <a:solidFill>
                  <a:schemeClr val="bg2">
                    <a:lumMod val="50000"/>
                  </a:schemeClr>
                </a:solidFill>
                <a:latin typeface="+mn-lt"/>
                <a:ea typeface="+mn-ea"/>
                <a:cs typeface="Arial" pitchFamily="34" charset="0"/>
              </a:defRPr>
            </a:lvl5pPr>
            <a:lvl6pPr>
              <a:defRPr sz="2142"/>
            </a:lvl6pPr>
            <a:lvl7pPr>
              <a:defRPr sz="2142"/>
            </a:lvl7pPr>
            <a:lvl8pPr>
              <a:defRPr sz="2142"/>
            </a:lvl8pPr>
            <a:lvl9pPr>
              <a:defRPr sz="2142"/>
            </a:lvl9pPr>
          </a:lstStyle>
          <a:p>
            <a:pPr lvl="0"/>
            <a:r>
              <a:rPr lang="en-US" smtClean="0"/>
              <a:t>Click to edit Master text styles</a:t>
            </a:r>
          </a:p>
        </p:txBody>
      </p:sp>
      <p:sp>
        <p:nvSpPr>
          <p:cNvPr id="4" name="Picture Placeholder 3"/>
          <p:cNvSpPr>
            <a:spLocks noGrp="1"/>
          </p:cNvSpPr>
          <p:nvPr>
            <p:ph type="pic" sz="quarter" idx="14" hasCustomPrompt="1"/>
          </p:nvPr>
        </p:nvSpPr>
        <p:spPr>
          <a:xfrm>
            <a:off x="0" y="0"/>
            <a:ext cx="6101615" cy="6994525"/>
          </a:xfrm>
        </p:spPr>
        <p:txBody>
          <a:bodyPr lIns="182880" anchor="ctr"/>
          <a:lstStyle>
            <a:lvl1pPr marL="0" indent="0" algn="l">
              <a:buNone/>
              <a:defRPr/>
            </a:lvl1pPr>
          </a:lstStyle>
          <a:p>
            <a:r>
              <a:rPr lang="en-US" dirty="0" smtClean="0"/>
              <a:t>Click to insert photo.</a:t>
            </a:r>
            <a:endParaRPr lang="en-US" dirty="0"/>
          </a:p>
        </p:txBody>
      </p:sp>
      <p:pic>
        <p:nvPicPr>
          <p:cNvPr id="8" name="Picture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400417" y="6134655"/>
            <a:ext cx="1774190" cy="832141"/>
          </a:xfrm>
          <a:prstGeom prst="rect">
            <a:avLst/>
          </a:prstGeom>
        </p:spPr>
      </p:pic>
    </p:spTree>
    <p:extLst>
      <p:ext uri="{BB962C8B-B14F-4D97-AF65-F5344CB8AC3E}">
        <p14:creationId xmlns:p14="http://schemas.microsoft.com/office/powerpoint/2010/main" val="2761828085"/>
      </p:ext>
    </p:extLst>
  </p:cSld>
  <p:clrMapOvr>
    <a:masterClrMapping/>
  </p:clrMapOvr>
  <p:timing>
    <p:tnLst>
      <p:par>
        <p:cTn id="1" dur="indefinite" restart="never" nodeType="tmRoot"/>
      </p:par>
    </p:tnLst>
  </p:timing>
</p:sldLayout>
</file>

<file path=ppt/slideLayouts/slideLayout113.xml><?xml version="1.0" encoding="utf-8"?>
<p:sldLayout xmlns:a="http://schemas.openxmlformats.org/drawingml/2006/main" xmlns:r="http://schemas.openxmlformats.org/officeDocument/2006/relationships" xmlns:p="http://schemas.openxmlformats.org/presentationml/2006/main">
  <p:cSld name="Quote ">
    <p:spTree>
      <p:nvGrpSpPr>
        <p:cNvPr id="1" name=""/>
        <p:cNvGrpSpPr/>
        <p:nvPr/>
      </p:nvGrpSpPr>
      <p:grpSpPr>
        <a:xfrm>
          <a:off x="0" y="0"/>
          <a:ext cx="0" cy="0"/>
          <a:chOff x="0" y="0"/>
          <a:chExt cx="0" cy="0"/>
        </a:xfrm>
      </p:grpSpPr>
      <p:sp>
        <p:nvSpPr>
          <p:cNvPr id="5" name="Content Placeholder 4"/>
          <p:cNvSpPr>
            <a:spLocks noGrp="1"/>
          </p:cNvSpPr>
          <p:nvPr>
            <p:ph sz="quarter" idx="11" hasCustomPrompt="1"/>
          </p:nvPr>
        </p:nvSpPr>
        <p:spPr>
          <a:xfrm>
            <a:off x="531279" y="1385089"/>
            <a:ext cx="11378776" cy="2920069"/>
          </a:xfrm>
          <a:prstGeom prst="rect">
            <a:avLst/>
          </a:prstGeom>
        </p:spPr>
        <p:txBody>
          <a:bodyPr>
            <a:normAutofit/>
          </a:bodyPr>
          <a:lstStyle>
            <a:lvl1pPr marL="0" indent="0">
              <a:lnSpc>
                <a:spcPct val="90000"/>
              </a:lnSpc>
              <a:buNone/>
              <a:defRPr sz="6527">
                <a:gradFill>
                  <a:gsLst>
                    <a:gs pos="100000">
                      <a:schemeClr val="tx2"/>
                    </a:gs>
                    <a:gs pos="0">
                      <a:schemeClr val="tx2"/>
                    </a:gs>
                  </a:gsLst>
                  <a:lin ang="5400000" scaled="0"/>
                </a:gradFill>
                <a:latin typeface="+mj-lt"/>
              </a:defRPr>
            </a:lvl1pPr>
            <a:lvl2pPr>
              <a:defRPr sz="6527">
                <a:solidFill>
                  <a:schemeClr val="tx2"/>
                </a:solidFill>
                <a:latin typeface="+mn-lt"/>
              </a:defRPr>
            </a:lvl2pPr>
          </a:lstStyle>
          <a:p>
            <a:pPr lvl="0"/>
            <a:r>
              <a:rPr lang="en-US" dirty="0" smtClean="0"/>
              <a:t>“Click to edit Master text styles”</a:t>
            </a:r>
          </a:p>
        </p:txBody>
      </p:sp>
      <p:sp>
        <p:nvSpPr>
          <p:cNvPr id="10" name="Slide Number Placeholder 9"/>
          <p:cNvSpPr>
            <a:spLocks noGrp="1"/>
          </p:cNvSpPr>
          <p:nvPr>
            <p:ph type="sldNum" sz="quarter" idx="12"/>
          </p:nvPr>
        </p:nvSpPr>
        <p:spPr>
          <a:xfrm>
            <a:off x="531279" y="6526955"/>
            <a:ext cx="572078" cy="223825"/>
          </a:xfrm>
          <a:prstGeom prst="rect">
            <a:avLst/>
          </a:prstGeom>
        </p:spPr>
        <p:txBody>
          <a:bodyPr lIns="121899" tIns="60949" rIns="121899" bIns="60949" anchor="ctr"/>
          <a:lstStyle>
            <a:lvl1pPr algn="l">
              <a:defRPr sz="1632">
                <a:gradFill>
                  <a:gsLst>
                    <a:gs pos="100000">
                      <a:schemeClr val="bg2"/>
                    </a:gs>
                    <a:gs pos="0">
                      <a:schemeClr val="bg2"/>
                    </a:gs>
                  </a:gsLst>
                  <a:lin ang="5400000" scaled="0"/>
                </a:gradFill>
              </a:defRPr>
            </a:lvl1pPr>
          </a:lstStyle>
          <a:p>
            <a:pPr defTabSz="932559"/>
            <a:fld id="{727B4C2D-45E2-4621-8491-2995EB46A674}" type="slidenum">
              <a:rPr lang="en-US" smtClean="0">
                <a:gradFill>
                  <a:gsLst>
                    <a:gs pos="100000">
                      <a:srgbClr val="797A7D"/>
                    </a:gs>
                    <a:gs pos="0">
                      <a:srgbClr val="797A7D"/>
                    </a:gs>
                  </a:gsLst>
                  <a:lin ang="5400000" scaled="0"/>
                </a:gradFill>
              </a:rPr>
              <a:pPr defTabSz="932559"/>
              <a:t>‹#›</a:t>
            </a:fld>
            <a:endParaRPr lang="en-US" dirty="0">
              <a:gradFill>
                <a:gsLst>
                  <a:gs pos="100000">
                    <a:srgbClr val="797A7D"/>
                  </a:gs>
                  <a:gs pos="0">
                    <a:srgbClr val="797A7D"/>
                  </a:gs>
                </a:gsLst>
                <a:lin ang="5400000" scaled="0"/>
              </a:gradFill>
            </a:endParaRPr>
          </a:p>
        </p:txBody>
      </p:sp>
      <p:sp>
        <p:nvSpPr>
          <p:cNvPr id="11" name="Content Placeholder 4"/>
          <p:cNvSpPr>
            <a:spLocks noGrp="1"/>
          </p:cNvSpPr>
          <p:nvPr>
            <p:ph sz="quarter" idx="13"/>
          </p:nvPr>
        </p:nvSpPr>
        <p:spPr>
          <a:xfrm>
            <a:off x="531279" y="4429867"/>
            <a:ext cx="11378776" cy="480118"/>
          </a:xfrm>
          <a:prstGeom prst="rect">
            <a:avLst/>
          </a:prstGeom>
        </p:spPr>
        <p:txBody>
          <a:bodyPr>
            <a:normAutofit/>
          </a:bodyPr>
          <a:lstStyle>
            <a:lvl1pPr marL="0" indent="0">
              <a:lnSpc>
                <a:spcPct val="90000"/>
              </a:lnSpc>
              <a:buNone/>
              <a:defRPr sz="3672">
                <a:gradFill>
                  <a:gsLst>
                    <a:gs pos="100000">
                      <a:schemeClr val="bg2"/>
                    </a:gs>
                    <a:gs pos="0">
                      <a:schemeClr val="bg2"/>
                    </a:gs>
                  </a:gsLst>
                  <a:lin ang="5400000" scaled="0"/>
                </a:gradFill>
                <a:latin typeface="+mj-lt"/>
              </a:defRPr>
            </a:lvl1pPr>
            <a:lvl2pPr>
              <a:defRPr sz="6527">
                <a:solidFill>
                  <a:schemeClr val="tx2"/>
                </a:solidFill>
                <a:latin typeface="+mn-lt"/>
              </a:defRPr>
            </a:lvl2pPr>
          </a:lstStyle>
          <a:p>
            <a:pPr lvl="0"/>
            <a:r>
              <a:rPr lang="en-US" smtClean="0"/>
              <a:t>Click to edit Master text styles</a:t>
            </a:r>
          </a:p>
        </p:txBody>
      </p:sp>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387104" y="6141008"/>
            <a:ext cx="1799095" cy="830017"/>
          </a:xfrm>
          <a:prstGeom prst="rect">
            <a:avLst/>
          </a:prstGeom>
        </p:spPr>
      </p:pic>
    </p:spTree>
    <p:extLst>
      <p:ext uri="{BB962C8B-B14F-4D97-AF65-F5344CB8AC3E}">
        <p14:creationId xmlns:p14="http://schemas.microsoft.com/office/powerpoint/2010/main" val="1794255498"/>
      </p:ext>
    </p:extLst>
  </p:cSld>
  <p:clrMapOvr>
    <a:masterClrMapping/>
  </p:clrMapOvr>
  <p:hf hdr="0" ftr="0" dt="0"/>
</p:sldLayout>
</file>

<file path=ppt/slideLayouts/slideLayout114.xml><?xml version="1.0" encoding="utf-8"?>
<p:sldLayout xmlns:a="http://schemas.openxmlformats.org/drawingml/2006/main" xmlns:r="http://schemas.openxmlformats.org/officeDocument/2006/relationships" xmlns:p="http://schemas.openxmlformats.org/presentationml/2006/main" preserve="1">
  <p:cSld name="Color Block Quote ">
    <p:spTree>
      <p:nvGrpSpPr>
        <p:cNvPr id="1" name=""/>
        <p:cNvGrpSpPr/>
        <p:nvPr/>
      </p:nvGrpSpPr>
      <p:grpSpPr>
        <a:xfrm>
          <a:off x="0" y="0"/>
          <a:ext cx="0" cy="0"/>
          <a:chOff x="0" y="0"/>
          <a:chExt cx="0" cy="0"/>
        </a:xfrm>
      </p:grpSpPr>
      <p:sp>
        <p:nvSpPr>
          <p:cNvPr id="2" name="Rectangle 1"/>
          <p:cNvSpPr/>
          <p:nvPr/>
        </p:nvSpPr>
        <p:spPr bwMode="white">
          <a:xfrm>
            <a:off x="1" y="874315"/>
            <a:ext cx="12436475" cy="5226465"/>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Content Placeholder 4"/>
          <p:cNvSpPr>
            <a:spLocks noGrp="1"/>
          </p:cNvSpPr>
          <p:nvPr>
            <p:ph sz="quarter" idx="11" hasCustomPrompt="1"/>
          </p:nvPr>
        </p:nvSpPr>
        <p:spPr>
          <a:xfrm>
            <a:off x="531279" y="1385089"/>
            <a:ext cx="11378776" cy="2920069"/>
          </a:xfrm>
          <a:prstGeom prst="rect">
            <a:avLst/>
          </a:prstGeom>
        </p:spPr>
        <p:txBody>
          <a:bodyPr>
            <a:normAutofit/>
          </a:bodyPr>
          <a:lstStyle>
            <a:lvl1pPr marL="0" indent="0">
              <a:lnSpc>
                <a:spcPct val="90000"/>
              </a:lnSpc>
              <a:buNone/>
              <a:defRPr sz="6527">
                <a:gradFill>
                  <a:gsLst>
                    <a:gs pos="100000">
                      <a:schemeClr val="bg1"/>
                    </a:gs>
                    <a:gs pos="0">
                      <a:schemeClr val="bg1"/>
                    </a:gs>
                  </a:gsLst>
                  <a:lin ang="5400000" scaled="0"/>
                </a:gradFill>
                <a:latin typeface="+mj-lt"/>
              </a:defRPr>
            </a:lvl1pPr>
            <a:lvl2pPr>
              <a:defRPr sz="6527">
                <a:solidFill>
                  <a:schemeClr val="tx2"/>
                </a:solidFill>
                <a:latin typeface="+mn-lt"/>
              </a:defRPr>
            </a:lvl2pPr>
          </a:lstStyle>
          <a:p>
            <a:pPr lvl="0"/>
            <a:r>
              <a:rPr lang="en-US" dirty="0" smtClean="0"/>
              <a:t>“Click to edit Master text styles”</a:t>
            </a:r>
          </a:p>
        </p:txBody>
      </p:sp>
      <p:sp>
        <p:nvSpPr>
          <p:cNvPr id="10" name="Slide Number Placeholder 9"/>
          <p:cNvSpPr>
            <a:spLocks noGrp="1"/>
          </p:cNvSpPr>
          <p:nvPr>
            <p:ph type="sldNum" sz="quarter" idx="12"/>
          </p:nvPr>
        </p:nvSpPr>
        <p:spPr>
          <a:xfrm>
            <a:off x="531279" y="6526955"/>
            <a:ext cx="572078" cy="223825"/>
          </a:xfrm>
          <a:prstGeom prst="rect">
            <a:avLst/>
          </a:prstGeom>
        </p:spPr>
        <p:txBody>
          <a:bodyPr lIns="121899" tIns="60949" rIns="121899" bIns="60949" anchor="ctr"/>
          <a:lstStyle>
            <a:lvl1pPr algn="l">
              <a:defRPr sz="1632">
                <a:gradFill>
                  <a:gsLst>
                    <a:gs pos="100000">
                      <a:schemeClr val="bg2"/>
                    </a:gs>
                    <a:gs pos="0">
                      <a:schemeClr val="bg2"/>
                    </a:gs>
                  </a:gsLst>
                  <a:lin ang="5400000" scaled="0"/>
                </a:gradFill>
              </a:defRPr>
            </a:lvl1pPr>
          </a:lstStyle>
          <a:p>
            <a:pPr defTabSz="932559"/>
            <a:fld id="{727B4C2D-45E2-4621-8491-2995EB46A674}" type="slidenum">
              <a:rPr lang="en-US" smtClean="0">
                <a:gradFill>
                  <a:gsLst>
                    <a:gs pos="100000">
                      <a:srgbClr val="797A7D"/>
                    </a:gs>
                    <a:gs pos="0">
                      <a:srgbClr val="797A7D"/>
                    </a:gs>
                  </a:gsLst>
                  <a:lin ang="5400000" scaled="0"/>
                </a:gradFill>
              </a:rPr>
              <a:pPr defTabSz="932559"/>
              <a:t>‹#›</a:t>
            </a:fld>
            <a:endParaRPr lang="en-US" dirty="0">
              <a:gradFill>
                <a:gsLst>
                  <a:gs pos="100000">
                    <a:srgbClr val="797A7D"/>
                  </a:gs>
                  <a:gs pos="0">
                    <a:srgbClr val="797A7D"/>
                  </a:gs>
                </a:gsLst>
                <a:lin ang="5400000" scaled="0"/>
              </a:gradFill>
            </a:endParaRPr>
          </a:p>
        </p:txBody>
      </p:sp>
      <p:sp>
        <p:nvSpPr>
          <p:cNvPr id="11" name="Content Placeholder 4"/>
          <p:cNvSpPr>
            <a:spLocks noGrp="1"/>
          </p:cNvSpPr>
          <p:nvPr>
            <p:ph sz="quarter" idx="13"/>
          </p:nvPr>
        </p:nvSpPr>
        <p:spPr>
          <a:xfrm>
            <a:off x="531279" y="4429867"/>
            <a:ext cx="11378776" cy="480118"/>
          </a:xfrm>
          <a:prstGeom prst="rect">
            <a:avLst/>
          </a:prstGeom>
        </p:spPr>
        <p:txBody>
          <a:bodyPr>
            <a:normAutofit/>
          </a:bodyPr>
          <a:lstStyle>
            <a:lvl1pPr marL="0" indent="0">
              <a:lnSpc>
                <a:spcPct val="90000"/>
              </a:lnSpc>
              <a:buNone/>
              <a:defRPr sz="3672">
                <a:gradFill>
                  <a:gsLst>
                    <a:gs pos="100000">
                      <a:schemeClr val="bg1"/>
                    </a:gs>
                    <a:gs pos="0">
                      <a:schemeClr val="bg1"/>
                    </a:gs>
                  </a:gsLst>
                  <a:lin ang="5400000" scaled="0"/>
                </a:gradFill>
                <a:latin typeface="+mj-lt"/>
              </a:defRPr>
            </a:lvl1pPr>
            <a:lvl2pPr>
              <a:defRPr sz="6527">
                <a:solidFill>
                  <a:schemeClr val="tx2"/>
                </a:solidFill>
                <a:latin typeface="+mn-lt"/>
              </a:defRPr>
            </a:lvl2pPr>
          </a:lstStyle>
          <a:p>
            <a:pPr lvl="0"/>
            <a:r>
              <a:rPr lang="en-US" smtClean="0"/>
              <a:t>Click to edit Master text styles</a:t>
            </a:r>
          </a:p>
        </p:txBody>
      </p:sp>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387104" y="6141008"/>
            <a:ext cx="1799095" cy="830017"/>
          </a:xfrm>
          <a:prstGeom prst="rect">
            <a:avLst/>
          </a:prstGeom>
        </p:spPr>
      </p:pic>
    </p:spTree>
    <p:extLst>
      <p:ext uri="{BB962C8B-B14F-4D97-AF65-F5344CB8AC3E}">
        <p14:creationId xmlns:p14="http://schemas.microsoft.com/office/powerpoint/2010/main" val="3524606185"/>
      </p:ext>
    </p:extLst>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gradFill>
                  <a:gsLst>
                    <a:gs pos="1250">
                      <a:schemeClr val="tx2"/>
                    </a:gs>
                    <a:gs pos="100000">
                      <a:schemeClr val="tx2"/>
                    </a:gs>
                  </a:gsLst>
                  <a:lin ang="5400000" scaled="0"/>
                </a:gradFill>
              </a:defRPr>
            </a:lvl1pPr>
          </a:lstStyle>
          <a:p>
            <a:r>
              <a:rPr lang="en-US" smtClean="0"/>
              <a:t>Click to edit Master title style</a:t>
            </a:r>
            <a:endParaRPr lang="en-US" dirty="0"/>
          </a:p>
        </p:txBody>
      </p:sp>
      <p:sp>
        <p:nvSpPr>
          <p:cNvPr id="4" name="Slide Number Placeholder 9"/>
          <p:cNvSpPr>
            <a:spLocks noGrp="1"/>
          </p:cNvSpPr>
          <p:nvPr>
            <p:ph type="sldNum" sz="quarter" idx="12"/>
          </p:nvPr>
        </p:nvSpPr>
        <p:spPr>
          <a:xfrm>
            <a:off x="531279" y="6526955"/>
            <a:ext cx="572078" cy="223825"/>
          </a:xfrm>
          <a:prstGeom prst="rect">
            <a:avLst/>
          </a:prstGeom>
        </p:spPr>
        <p:txBody>
          <a:bodyPr lIns="121899" tIns="60949" rIns="121899" bIns="60949" anchor="ctr"/>
          <a:lstStyle>
            <a:lvl1pPr algn="l">
              <a:defRPr sz="1632">
                <a:gradFill>
                  <a:gsLst>
                    <a:gs pos="100000">
                      <a:schemeClr val="bg2"/>
                    </a:gs>
                    <a:gs pos="0">
                      <a:schemeClr val="bg2"/>
                    </a:gs>
                  </a:gsLst>
                  <a:lin ang="5400000" scaled="0"/>
                </a:gradFill>
              </a:defRPr>
            </a:lvl1pPr>
          </a:lstStyle>
          <a:p>
            <a:pPr defTabSz="932559"/>
            <a:fld id="{727B4C2D-45E2-4621-8491-2995EB46A674}" type="slidenum">
              <a:rPr lang="en-US" smtClean="0">
                <a:gradFill>
                  <a:gsLst>
                    <a:gs pos="100000">
                      <a:srgbClr val="797A7D"/>
                    </a:gs>
                    <a:gs pos="0">
                      <a:srgbClr val="797A7D"/>
                    </a:gs>
                  </a:gsLst>
                  <a:lin ang="5400000" scaled="0"/>
                </a:gradFill>
              </a:rPr>
              <a:pPr defTabSz="932559"/>
              <a:t>‹#›</a:t>
            </a:fld>
            <a:endParaRPr lang="en-US" dirty="0">
              <a:gradFill>
                <a:gsLst>
                  <a:gs pos="100000">
                    <a:srgbClr val="797A7D"/>
                  </a:gs>
                  <a:gs pos="0">
                    <a:srgbClr val="797A7D"/>
                  </a:gs>
                </a:gsLst>
                <a:lin ang="5400000" scaled="0"/>
              </a:gradFill>
            </a:endParaRP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387104" y="6141008"/>
            <a:ext cx="1799095" cy="830017"/>
          </a:xfrm>
          <a:prstGeom prst="rect">
            <a:avLst/>
          </a:prstGeom>
        </p:spPr>
      </p:pic>
    </p:spTree>
    <p:extLst>
      <p:ext uri="{BB962C8B-B14F-4D97-AF65-F5344CB8AC3E}">
        <p14:creationId xmlns:p14="http://schemas.microsoft.com/office/powerpoint/2010/main" val="2610262585"/>
      </p:ext>
    </p:extLst>
  </p:cSld>
  <p:clrMapOvr>
    <a:masterClrMapping/>
  </p:clrMapOvr>
  <p:transition>
    <p:fade/>
  </p:transition>
</p:sldLayout>
</file>

<file path=ppt/slideLayouts/slideLayout116.xml><?xml version="1.0" encoding="utf-8"?>
<p:sldLayout xmlns:a="http://schemas.openxmlformats.org/drawingml/2006/main" xmlns:r="http://schemas.openxmlformats.org/officeDocument/2006/relationships" xmlns:p="http://schemas.openxmlformats.org/presentationml/2006/main"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467235008"/>
      </p:ext>
    </p:extLst>
  </p:cSld>
  <p:clrMapOvr>
    <a:masterClrMapping/>
  </p:clrMapOvr>
  <p:transition>
    <p:fade/>
  </p:transition>
</p:sldLayout>
</file>

<file path=ppt/slideLayouts/slideLayout117.xml><?xml version="1.0" encoding="utf-8"?>
<p:sldLayout xmlns:a="http://schemas.openxmlformats.org/drawingml/2006/main" xmlns:r="http://schemas.openxmlformats.org/officeDocument/2006/relationships" xmlns:p="http://schemas.openxmlformats.org/presentationml/2006/main" preserve="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gradFill>
                  <a:gsLst>
                    <a:gs pos="1250">
                      <a:schemeClr val="tx2"/>
                    </a:gs>
                    <a:gs pos="100000">
                      <a:schemeClr val="tx2"/>
                    </a:gs>
                  </a:gsLst>
                  <a:lin ang="5400000" scaled="0"/>
                </a:gradFill>
              </a:defRPr>
            </a:lvl1pPr>
          </a:lstStyle>
          <a:p>
            <a:r>
              <a:rPr lang="en-US" dirty="0" smtClean="0"/>
              <a:t>Slide for Developer Code</a:t>
            </a:r>
            <a:endParaRPr lang="en-US" dirty="0"/>
          </a:p>
        </p:txBody>
      </p:sp>
      <p:sp>
        <p:nvSpPr>
          <p:cNvPr id="3" name="Rectangle 2"/>
          <p:cNvSpPr/>
          <p:nvPr/>
        </p:nvSpPr>
        <p:spPr bwMode="hidden">
          <a:xfrm>
            <a:off x="1" y="1178952"/>
            <a:ext cx="12436475" cy="5815573"/>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1836"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528849" y="1476622"/>
            <a:ext cx="11378776" cy="2027818"/>
          </a:xfrm>
        </p:spPr>
        <p:txBody>
          <a:bodyPr/>
          <a:lstStyle>
            <a:lvl1pPr marL="0" indent="0">
              <a:lnSpc>
                <a:spcPct val="95000"/>
              </a:lnSpc>
              <a:buNone/>
              <a:defRPr sz="3264">
                <a:gradFill>
                  <a:gsLst>
                    <a:gs pos="1250">
                      <a:srgbClr val="000000"/>
                    </a:gs>
                    <a:gs pos="100000">
                      <a:srgbClr val="000000"/>
                    </a:gs>
                  </a:gsLst>
                  <a:lin ang="5400000" scaled="0"/>
                </a:gradFill>
                <a:latin typeface="Consolas" pitchFamily="49" charset="0"/>
                <a:cs typeface="Consolas" pitchFamily="49" charset="0"/>
              </a:defRPr>
            </a:lvl1pPr>
            <a:lvl2pPr marL="346486" indent="0">
              <a:lnSpc>
                <a:spcPct val="95000"/>
              </a:lnSpc>
              <a:buNone/>
              <a:defRPr>
                <a:gradFill>
                  <a:gsLst>
                    <a:gs pos="1250">
                      <a:srgbClr val="000000"/>
                    </a:gs>
                    <a:gs pos="100000">
                      <a:srgbClr val="000000"/>
                    </a:gs>
                  </a:gsLst>
                  <a:lin ang="5400000" scaled="0"/>
                </a:gradFill>
                <a:latin typeface="Consolas" pitchFamily="49" charset="0"/>
                <a:cs typeface="Consolas" pitchFamily="49" charset="0"/>
              </a:defRPr>
            </a:lvl2pPr>
            <a:lvl3pPr marL="584492" indent="0">
              <a:lnSpc>
                <a:spcPct val="95000"/>
              </a:lnSpc>
              <a:buNone/>
              <a:defRPr>
                <a:gradFill>
                  <a:gsLst>
                    <a:gs pos="1250">
                      <a:srgbClr val="000000"/>
                    </a:gs>
                    <a:gs pos="100000">
                      <a:srgbClr val="000000"/>
                    </a:gs>
                  </a:gsLst>
                  <a:lin ang="5400000" scaled="0"/>
                </a:gradFill>
                <a:latin typeface="Consolas" pitchFamily="49" charset="0"/>
                <a:cs typeface="Consolas" pitchFamily="49" charset="0"/>
              </a:defRPr>
            </a:lvl3pPr>
            <a:lvl4pPr marL="814403" indent="0">
              <a:lnSpc>
                <a:spcPct val="95000"/>
              </a:lnSpc>
              <a:buNone/>
              <a:defRPr>
                <a:gradFill>
                  <a:gsLst>
                    <a:gs pos="1250">
                      <a:srgbClr val="000000"/>
                    </a:gs>
                    <a:gs pos="100000">
                      <a:srgbClr val="000000"/>
                    </a:gs>
                  </a:gsLst>
                  <a:lin ang="5400000" scaled="0"/>
                </a:gradFill>
                <a:latin typeface="Consolas" pitchFamily="49" charset="0"/>
                <a:cs typeface="Consolas" pitchFamily="49" charset="0"/>
              </a:defRPr>
            </a:lvl4pPr>
            <a:lvl5pPr marL="1050791" indent="0">
              <a:lnSpc>
                <a:spcPct val="95000"/>
              </a:lnSpc>
              <a:buNone/>
              <a:defRPr>
                <a:gradFill>
                  <a:gsLst>
                    <a:gs pos="1250">
                      <a:srgbClr val="000000"/>
                    </a:gs>
                    <a:gs pos="100000">
                      <a:srgbClr val="000000"/>
                    </a:gs>
                  </a:gsLst>
                  <a:lin ang="5400000" scaled="0"/>
                </a:gradFill>
                <a:latin typeface="Consolas" pitchFamily="49" charset="0"/>
                <a:cs typeface="Consolas" pitchFamily="49"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157821160"/>
      </p:ext>
    </p:extLst>
  </p:cSld>
  <p:clrMapOvr>
    <a:masterClrMapping/>
  </p:clrMapOvr>
  <p:transition>
    <p:fade/>
  </p:transition>
</p:sldLayout>
</file>

<file path=ppt/slideLayouts/slideLayout118.xml><?xml version="1.0" encoding="utf-8"?>
<p:sldLayout xmlns:a="http://schemas.openxmlformats.org/drawingml/2006/main" xmlns:r="http://schemas.openxmlformats.org/officeDocument/2006/relationships" xmlns:p="http://schemas.openxmlformats.org/presentationml/2006/main" preserve="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a:xfrm>
            <a:off x="531279" y="233152"/>
            <a:ext cx="11378776" cy="678031"/>
          </a:xfrm>
        </p:spPr>
        <p:txBody>
          <a:bodyPr/>
          <a:lstStyle>
            <a:lvl1pPr>
              <a:defRPr sz="4896" baseline="0">
                <a:gradFill>
                  <a:gsLst>
                    <a:gs pos="0">
                      <a:srgbClr val="FFFFFF"/>
                    </a:gs>
                    <a:gs pos="100000">
                      <a:srgbClr val="FFFFFF"/>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
        <p:nvSpPr>
          <p:cNvPr id="6" name="Text Placeholder 5"/>
          <p:cNvSpPr>
            <a:spLocks noGrp="1"/>
          </p:cNvSpPr>
          <p:nvPr>
            <p:ph type="body" sz="quarter" idx="10" hasCustomPrompt="1"/>
          </p:nvPr>
        </p:nvSpPr>
        <p:spPr bwMode="white">
          <a:xfrm>
            <a:off x="529660" y="1476621"/>
            <a:ext cx="11375536" cy="2084319"/>
          </a:xfrm>
          <a:prstGeom prst="rect">
            <a:avLst/>
          </a:prstGeom>
        </p:spPr>
        <p:txBody>
          <a:bodyPr/>
          <a:lstStyle>
            <a:lvl1pPr marL="349724" indent="-349724">
              <a:buClr>
                <a:srgbClr val="FFFFFF"/>
              </a:buClr>
              <a:buSzPct val="90000"/>
              <a:buFont typeface="Arial" pitchFamily="34" charset="0"/>
              <a:buChar char="•"/>
              <a:defRPr>
                <a:gradFill>
                  <a:gsLst>
                    <a:gs pos="0">
                      <a:srgbClr val="FFFFFF"/>
                    </a:gs>
                    <a:gs pos="86000">
                      <a:srgbClr val="FFFFFF"/>
                    </a:gs>
                  </a:gsLst>
                  <a:lin ang="5400000" scaled="0"/>
                </a:gradFill>
                <a:latin typeface="Segoe UI" pitchFamily="34" charset="0"/>
                <a:ea typeface="Segoe UI" pitchFamily="34" charset="0"/>
                <a:cs typeface="Segoe UI" pitchFamily="34" charset="0"/>
              </a:defRPr>
            </a:lvl1pPr>
            <a:lvl2pPr marL="641160" indent="-291436">
              <a:buClr>
                <a:srgbClr val="FFFFFF"/>
              </a:buClr>
              <a:buSzPct val="90000"/>
              <a:buFont typeface="Arial" pitchFamily="34" charset="0"/>
              <a:buChar char="•"/>
              <a:defRPr>
                <a:gradFill>
                  <a:gsLst>
                    <a:gs pos="0">
                      <a:srgbClr val="FFFFFF"/>
                    </a:gs>
                    <a:gs pos="86000">
                      <a:srgbClr val="FFFFFF"/>
                    </a:gs>
                  </a:gsLst>
                  <a:lin ang="5400000" scaled="0"/>
                </a:gradFill>
                <a:latin typeface="Segoe UI" pitchFamily="34" charset="0"/>
                <a:ea typeface="Segoe UI" pitchFamily="34" charset="0"/>
                <a:cs typeface="Segoe UI" pitchFamily="34" charset="0"/>
              </a:defRPr>
            </a:lvl2pPr>
            <a:lvl3pPr marL="932597" indent="-291436">
              <a:buClr>
                <a:srgbClr val="FFFFFF"/>
              </a:buClr>
              <a:buSzPct val="90000"/>
              <a:buFont typeface="Arial" pitchFamily="34" charset="0"/>
              <a:buChar char="•"/>
              <a:defRPr>
                <a:gradFill>
                  <a:gsLst>
                    <a:gs pos="0">
                      <a:srgbClr val="FFFFFF"/>
                    </a:gs>
                    <a:gs pos="86000">
                      <a:srgbClr val="FFFFFF"/>
                    </a:gs>
                  </a:gsLst>
                  <a:lin ang="5400000" scaled="0"/>
                </a:gradFill>
                <a:latin typeface="Segoe UI" pitchFamily="34" charset="0"/>
                <a:ea typeface="Segoe UI" pitchFamily="34" charset="0"/>
                <a:cs typeface="Segoe UI" pitchFamily="34" charset="0"/>
              </a:defRPr>
            </a:lvl3pPr>
            <a:lvl4pPr marL="1165746" indent="-233149">
              <a:buClr>
                <a:srgbClr val="FFFFFF"/>
              </a:buClr>
              <a:buSzPct val="90000"/>
              <a:buFont typeface="Arial" pitchFamily="34" charset="0"/>
              <a:buChar char="•"/>
              <a:defRPr>
                <a:gradFill>
                  <a:gsLst>
                    <a:gs pos="0">
                      <a:srgbClr val="FFFFFF"/>
                    </a:gs>
                    <a:gs pos="86000">
                      <a:srgbClr val="FFFFFF"/>
                    </a:gs>
                  </a:gsLst>
                  <a:lin ang="5400000" scaled="0"/>
                </a:gradFill>
                <a:latin typeface="Segoe UI" pitchFamily="34" charset="0"/>
                <a:ea typeface="Segoe UI" pitchFamily="34" charset="0"/>
                <a:cs typeface="Segoe UI" pitchFamily="34" charset="0"/>
              </a:defRPr>
            </a:lvl4pPr>
            <a:lvl5pPr marL="1398895" indent="-233149">
              <a:buClr>
                <a:srgbClr val="FFFFFF"/>
              </a:buClr>
              <a:buSzPct val="90000"/>
              <a:buFont typeface="Arial" pitchFamily="34" charset="0"/>
              <a:buChar char="•"/>
              <a:defRPr>
                <a:gradFill>
                  <a:gsLst>
                    <a:gs pos="0">
                      <a:srgbClr val="FFFFFF"/>
                    </a:gs>
                    <a:gs pos="86000">
                      <a:srgbClr val="FFFFFF"/>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2394" tIns="76197" rIns="152394" bIns="76197" anchor="b" anchorCtr="0">
            <a:noAutofit/>
          </a:bodyPr>
          <a:lstStyle>
            <a:lvl1pPr algn="r">
              <a:buFont typeface="Arial" pitchFamily="34" charset="0"/>
              <a:buNone/>
              <a:defRPr sz="3672"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Tree>
    <p:extLst>
      <p:ext uri="{BB962C8B-B14F-4D97-AF65-F5344CB8AC3E}">
        <p14:creationId xmlns:p14="http://schemas.microsoft.com/office/powerpoint/2010/main" val="75682382"/>
      </p:ext>
    </p:extLst>
  </p:cSld>
  <p:clrMapOvr>
    <a:masterClrMapping/>
  </p:clrMapOvr>
  <p:transition>
    <p:fade/>
  </p:transition>
  <p:timing>
    <p:tnLst>
      <p:par>
        <p:cTn id="1" dur="indefinite" restart="never" nodeType="tmRoot"/>
      </p:par>
    </p:tnLst>
  </p:timing>
</p:sldLayout>
</file>

<file path=ppt/slideLayouts/slideLayout119.xml><?xml version="1.0" encoding="utf-8"?>
<p:sldLayout xmlns:a="http://schemas.openxmlformats.org/drawingml/2006/main" xmlns:r="http://schemas.openxmlformats.org/officeDocument/2006/relationships" xmlns:p="http://schemas.openxmlformats.org/presentationml/2006/main" preserve="1" userDrawn="1">
  <p:cSld name="Title and  Non-Bulleted Content">
    <p:spTree>
      <p:nvGrpSpPr>
        <p:cNvPr id="1" name=""/>
        <p:cNvGrpSpPr/>
        <p:nvPr/>
      </p:nvGrpSpPr>
      <p:grpSpPr>
        <a:xfrm>
          <a:off x="0" y="0"/>
          <a:ext cx="0" cy="0"/>
          <a:chOff x="0" y="0"/>
          <a:chExt cx="0" cy="0"/>
        </a:xfrm>
      </p:grpSpPr>
      <p:sp>
        <p:nvSpPr>
          <p:cNvPr id="2" name="Title 1"/>
          <p:cNvSpPr>
            <a:spLocks noGrp="1"/>
          </p:cNvSpPr>
          <p:nvPr>
            <p:ph type="title"/>
          </p:nvPr>
        </p:nvSpPr>
        <p:spPr>
          <a:xfrm>
            <a:off x="529661" y="233154"/>
            <a:ext cx="11375536" cy="772204"/>
          </a:xfrm>
        </p:spPr>
        <p:txBody>
          <a:bodyPr/>
          <a:lstStyle/>
          <a:p>
            <a:r>
              <a:rPr lang="en-US" smtClean="0"/>
              <a:t>Click to edit Master title style</a:t>
            </a:r>
            <a:endParaRPr lang="en-US" dirty="0"/>
          </a:p>
        </p:txBody>
      </p:sp>
      <p:sp>
        <p:nvSpPr>
          <p:cNvPr id="5" name="Text Placeholder 4"/>
          <p:cNvSpPr>
            <a:spLocks noGrp="1"/>
          </p:cNvSpPr>
          <p:nvPr>
            <p:ph type="body" sz="quarter" idx="10"/>
          </p:nvPr>
        </p:nvSpPr>
        <p:spPr>
          <a:xfrm>
            <a:off x="529661" y="1476622"/>
            <a:ext cx="11375536" cy="965254"/>
          </a:xfrm>
        </p:spPr>
        <p:txBody>
          <a:bodyPr/>
          <a:lstStyle>
            <a:lvl1pPr marL="0" indent="0">
              <a:spcBef>
                <a:spcPts val="0"/>
              </a:spcBef>
              <a:spcAft>
                <a:spcPts val="918"/>
              </a:spcAft>
              <a:buNone/>
              <a:defRPr sz="4079" spc="-102" baseline="0">
                <a:latin typeface="Segoe UI Light" pitchFamily="34" charset="0"/>
              </a:defRPr>
            </a:lvl1pPr>
            <a:lvl2pPr marL="0" indent="0">
              <a:spcBef>
                <a:spcPts val="0"/>
              </a:spcBef>
              <a:spcAft>
                <a:spcPts val="408"/>
              </a:spcAft>
              <a:buNone/>
              <a:defRPr sz="2040" spc="-52" baseline="0"/>
            </a:lvl2pPr>
            <a:lvl3pPr marL="0" indent="0">
              <a:spcBef>
                <a:spcPts val="0"/>
              </a:spcBef>
              <a:spcAft>
                <a:spcPts val="408"/>
              </a:spcAft>
              <a:buNone/>
              <a:defRPr sz="2040"/>
            </a:lvl3pPr>
            <a:lvl4pPr marL="0" indent="0">
              <a:spcBef>
                <a:spcPts val="0"/>
              </a:spcBef>
              <a:spcAft>
                <a:spcPts val="408"/>
              </a:spcAft>
              <a:buNone/>
              <a:defRPr/>
            </a:lvl4pPr>
            <a:lvl5pPr marL="0" indent="0">
              <a:spcBef>
                <a:spcPts val="0"/>
              </a:spcBef>
              <a:spcAft>
                <a:spcPts val="408"/>
              </a:spcAft>
              <a:buNone/>
              <a:defRPr/>
            </a:lvl5pPr>
          </a:lstStyle>
          <a:p>
            <a:pPr lvl="0"/>
            <a:r>
              <a:rPr lang="en-US" smtClean="0"/>
              <a:t>Click to edit Master text styles</a:t>
            </a:r>
          </a:p>
          <a:p>
            <a:pPr lvl="1"/>
            <a:r>
              <a:rPr lang="en-US" smtClean="0"/>
              <a:t>Second level</a:t>
            </a:r>
          </a:p>
        </p:txBody>
      </p:sp>
    </p:spTree>
    <p:extLst>
      <p:ext uri="{BB962C8B-B14F-4D97-AF65-F5344CB8AC3E}">
        <p14:creationId xmlns:p14="http://schemas.microsoft.com/office/powerpoint/2010/main" val="1411390012"/>
      </p:ext>
    </p:extLst>
  </p:cSld>
  <p:clrMapOvr>
    <a:masterClrMapping/>
  </p:clrMapOvr>
  <p:transition>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968534032"/>
      </p:ext>
    </p:extLst>
  </p:cSld>
  <p:clrMapOvr>
    <a:masterClrMapping/>
  </p:clrMapOvr>
  <p:transition>
    <p:fade/>
  </p:transition>
</p:sldLayout>
</file>

<file path=ppt/slideLayouts/slideLayout120.xml><?xml version="1.0" encoding="utf-8"?>
<p:sldLayout xmlns:a="http://schemas.openxmlformats.org/drawingml/2006/main" xmlns:r="http://schemas.openxmlformats.org/officeDocument/2006/relationships" xmlns:p="http://schemas.openxmlformats.org/presentationml/2006/main" preserve="1" userDrawn="1">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a:xfrm>
            <a:off x="529661" y="233154"/>
            <a:ext cx="11375536" cy="772204"/>
          </a:xfrm>
        </p:spPr>
        <p:txBody>
          <a:bodyPr/>
          <a:lstStyle/>
          <a:p>
            <a:r>
              <a:rPr lang="en-US" smtClean="0"/>
              <a:t>Click to edit Master title style</a:t>
            </a:r>
            <a:endParaRPr lang="en-US" dirty="0"/>
          </a:p>
        </p:txBody>
      </p:sp>
      <p:sp>
        <p:nvSpPr>
          <p:cNvPr id="5" name="Text Placeholder 4"/>
          <p:cNvSpPr>
            <a:spLocks noGrp="1"/>
          </p:cNvSpPr>
          <p:nvPr>
            <p:ph type="body" sz="quarter" idx="10"/>
          </p:nvPr>
        </p:nvSpPr>
        <p:spPr>
          <a:xfrm>
            <a:off x="529661" y="1476625"/>
            <a:ext cx="11375536" cy="2040374"/>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815713782"/>
      </p:ext>
    </p:extLst>
  </p:cSld>
  <p:clrMapOvr>
    <a:masterClrMapping/>
  </p:clrMapOvr>
  <p:transition>
    <p:fade/>
  </p:transition>
</p:sldLayout>
</file>

<file path=ppt/slideLayouts/slideLayout12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a:xfrm>
            <a:off x="529661" y="1476625"/>
            <a:ext cx="11375536" cy="2040374"/>
          </a:xfrm>
        </p:spPr>
        <p:txBody>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635692332"/>
      </p:ext>
    </p:extLst>
  </p:cSld>
  <p:clrMapOvr>
    <a:masterClrMapping/>
  </p:clrMapOvr>
  <p:transition>
    <p:fade/>
  </p:transition>
</p:sldLayout>
</file>

<file path=ppt/slideLayouts/slideLayout12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Tree>
    <p:extLst>
      <p:ext uri="{BB962C8B-B14F-4D97-AF65-F5344CB8AC3E}">
        <p14:creationId xmlns:p14="http://schemas.microsoft.com/office/powerpoint/2010/main" val="269857982"/>
      </p:ext>
    </p:extLst>
  </p:cSld>
  <p:clrMapOvr>
    <a:masterClrMapping/>
  </p:clrMapOvr>
  <p:transition>
    <p:fade/>
  </p:transition>
</p:sldLayout>
</file>

<file path=ppt/slideLayouts/slideLayout12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049463520"/>
      </p:ext>
    </p:extLst>
  </p:cSld>
  <p:clrMapOvr>
    <a:masterClrMapping/>
  </p:clrMapOvr>
  <p:transition>
    <p:fade/>
  </p:transition>
</p:sldLayout>
</file>

<file path=ppt/slideLayouts/slideLayout124.xml><?xml version="1.0" encoding="utf-8"?>
<p:sldLayout xmlns:a="http://schemas.openxmlformats.org/drawingml/2006/main" xmlns:r="http://schemas.openxmlformats.org/officeDocument/2006/relationships" xmlns:p="http://schemas.openxmlformats.org/presentationml/2006/main" preserve="1">
  <p:cSld name="Black Layout - Title and Conten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0">
                      <a:srgbClr val="FFFFFF"/>
                    </a:gs>
                    <a:gs pos="100000">
                      <a:srgbClr val="FFFFFF"/>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529661" y="1476625"/>
            <a:ext cx="11375536" cy="2040374"/>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defRPr>
            </a:lvl1pPr>
            <a:lvl2pPr>
              <a:buClr>
                <a:srgbClr val="FFFFFF"/>
              </a:buClr>
              <a:buSzPct val="70000"/>
              <a:buFont typeface="Wingdings" pitchFamily="2" charset="2"/>
              <a:buChar char="l"/>
              <a:defRPr>
                <a:gradFill>
                  <a:gsLst>
                    <a:gs pos="0">
                      <a:srgbClr val="FFFFFF"/>
                    </a:gs>
                    <a:gs pos="86000">
                      <a:srgbClr val="FFFFFF"/>
                    </a:gs>
                  </a:gsLst>
                  <a:lin ang="5400000" scaled="0"/>
                </a:gradFill>
              </a:defRPr>
            </a:lvl2pPr>
            <a:lvl3pPr>
              <a:buClr>
                <a:srgbClr val="FFFFFF"/>
              </a:buClr>
              <a:buSzPct val="70000"/>
              <a:buFont typeface="Wingdings" pitchFamily="2" charset="2"/>
              <a:buChar char="l"/>
              <a:defRPr>
                <a:gradFill>
                  <a:gsLst>
                    <a:gs pos="0">
                      <a:srgbClr val="FFFFFF"/>
                    </a:gs>
                    <a:gs pos="86000">
                      <a:srgbClr val="FFFFFF"/>
                    </a:gs>
                  </a:gsLst>
                  <a:lin ang="5400000" scaled="0"/>
                </a:gradFill>
              </a:defRPr>
            </a:lvl3pPr>
            <a:lvl4pPr>
              <a:buClr>
                <a:srgbClr val="FFFFFF"/>
              </a:buClr>
              <a:buSzPct val="70000"/>
              <a:buFont typeface="Wingdings" pitchFamily="2" charset="2"/>
              <a:buChar char="l"/>
              <a:defRPr>
                <a:gradFill>
                  <a:gsLst>
                    <a:gs pos="0">
                      <a:srgbClr val="FFFFFF"/>
                    </a:gs>
                    <a:gs pos="86000">
                      <a:srgbClr val="FFFFFF"/>
                    </a:gs>
                  </a:gsLst>
                  <a:lin ang="5400000" scaled="0"/>
                </a:gradFill>
              </a:defRPr>
            </a:lvl4pPr>
            <a:lvl5pPr>
              <a:buClr>
                <a:srgbClr val="FFFFFF"/>
              </a:buClr>
              <a:buSzPct val="70000"/>
              <a:buFont typeface="Wingdings" pitchFamily="2" charset="2"/>
              <a:buChar char="l"/>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036692457"/>
      </p:ext>
    </p:extLst>
  </p:cSld>
  <p:clrMapOvr>
    <a:masterClrMapping/>
  </p:clrMapOvr>
  <p:transition>
    <p:fade/>
  </p:transition>
</p:sldLayout>
</file>

<file path=ppt/slideLayouts/slideLayout125.xml><?xml version="1.0" encoding="utf-8"?>
<p:sldLayout xmlns:a="http://schemas.openxmlformats.org/drawingml/2006/main" xmlns:r="http://schemas.openxmlformats.org/officeDocument/2006/relationships" xmlns:p="http://schemas.openxmlformats.org/presentationml/2006/main" preserve="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0">
                      <a:srgbClr val="FFFFFF"/>
                    </a:gs>
                    <a:gs pos="100000">
                      <a:srgbClr val="FFFFFF"/>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529661" y="1476625"/>
            <a:ext cx="11375536" cy="2040374"/>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defRPr>
            </a:lvl1pPr>
            <a:lvl2pPr>
              <a:buClr>
                <a:srgbClr val="FFFFFF"/>
              </a:buClr>
              <a:buSzPct val="70000"/>
              <a:buFont typeface="Wingdings" pitchFamily="2" charset="2"/>
              <a:buChar char="l"/>
              <a:defRPr>
                <a:gradFill>
                  <a:gsLst>
                    <a:gs pos="0">
                      <a:srgbClr val="FFFFFF"/>
                    </a:gs>
                    <a:gs pos="86000">
                      <a:srgbClr val="FFFFFF"/>
                    </a:gs>
                  </a:gsLst>
                  <a:lin ang="5400000" scaled="0"/>
                </a:gradFill>
              </a:defRPr>
            </a:lvl2pPr>
            <a:lvl3pPr>
              <a:buClr>
                <a:srgbClr val="FFFFFF"/>
              </a:buClr>
              <a:buSzPct val="70000"/>
              <a:buFont typeface="Wingdings" pitchFamily="2" charset="2"/>
              <a:buChar char="l"/>
              <a:defRPr>
                <a:gradFill>
                  <a:gsLst>
                    <a:gs pos="0">
                      <a:srgbClr val="FFFFFF"/>
                    </a:gs>
                    <a:gs pos="86000">
                      <a:srgbClr val="FFFFFF"/>
                    </a:gs>
                  </a:gsLst>
                  <a:lin ang="5400000" scaled="0"/>
                </a:gradFill>
              </a:defRPr>
            </a:lvl3pPr>
            <a:lvl4pPr>
              <a:buClr>
                <a:srgbClr val="FFFFFF"/>
              </a:buClr>
              <a:buSzPct val="70000"/>
              <a:buFont typeface="Wingdings" pitchFamily="2" charset="2"/>
              <a:buChar char="l"/>
              <a:defRPr>
                <a:gradFill>
                  <a:gsLst>
                    <a:gs pos="0">
                      <a:srgbClr val="FFFFFF"/>
                    </a:gs>
                    <a:gs pos="86000">
                      <a:srgbClr val="FFFFFF"/>
                    </a:gs>
                  </a:gsLst>
                  <a:lin ang="5400000" scaled="0"/>
                </a:gradFill>
              </a:defRPr>
            </a:lvl4pPr>
            <a:lvl5pPr>
              <a:buClr>
                <a:srgbClr val="FFFFFF"/>
              </a:buClr>
              <a:buSzPct val="70000"/>
              <a:buFont typeface="Wingdings" pitchFamily="2" charset="2"/>
              <a:buChar char="l"/>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6"/>
          <p:cNvSpPr>
            <a:spLocks noGrp="1"/>
          </p:cNvSpPr>
          <p:nvPr>
            <p:ph type="body" sz="quarter" idx="11"/>
          </p:nvPr>
        </p:nvSpPr>
        <p:spPr>
          <a:xfrm>
            <a:off x="2" y="6363081"/>
            <a:ext cx="12436476" cy="631450"/>
          </a:xfrm>
          <a:solidFill>
            <a:srgbClr val="FFFF99"/>
          </a:solidFill>
        </p:spPr>
        <p:txBody>
          <a:bodyPr wrap="square" lIns="114206" tIns="57092" rIns="114206" bIns="57092" anchor="b" anchorCtr="0">
            <a:noAutofit/>
          </a:bodyPr>
          <a:lstStyle>
            <a:lvl1pPr algn="r">
              <a:buFont typeface="Arial" pitchFamily="34" charset="0"/>
              <a:buNone/>
              <a:defRPr spc="-52" baseline="0">
                <a:gradFill>
                  <a:gsLst>
                    <a:gs pos="0">
                      <a:srgbClr val="000000"/>
                    </a:gs>
                    <a:gs pos="100000">
                      <a:srgbClr val="000000"/>
                    </a:gs>
                  </a:gsLst>
                  <a:lin ang="5400000" scaled="0"/>
                </a:gradFill>
                <a:effectLst/>
                <a:latin typeface="Segoe UI" pitchFamily="34" charset="0"/>
              </a:defRPr>
            </a:lvl1pPr>
          </a:lstStyle>
          <a:p>
            <a:pPr lvl="0"/>
            <a:r>
              <a:rPr lang="en-US" smtClean="0"/>
              <a:t>Click to edit Master text styles</a:t>
            </a:r>
          </a:p>
        </p:txBody>
      </p:sp>
    </p:spTree>
    <p:extLst>
      <p:ext uri="{BB962C8B-B14F-4D97-AF65-F5344CB8AC3E}">
        <p14:creationId xmlns:p14="http://schemas.microsoft.com/office/powerpoint/2010/main" val="2615389823"/>
      </p:ext>
    </p:extLst>
  </p:cSld>
  <p:clrMapOvr>
    <a:masterClrMapping/>
  </p:clrMapOvr>
  <p:transition>
    <p:fade/>
  </p:transition>
</p:sldLayout>
</file>

<file path=ppt/slideLayouts/slideLayout126.xml><?xml version="1.0" encoding="utf-8"?>
<p:sldLayout xmlns:a="http://schemas.openxmlformats.org/drawingml/2006/main" xmlns:r="http://schemas.openxmlformats.org/officeDocument/2006/relationships" xmlns:p="http://schemas.openxmlformats.org/presentationml/2006/main" userDrawn="1">
  <p:cSld name="Custom Layout">
    <p:spTree>
      <p:nvGrpSpPr>
        <p:cNvPr id="1" name=""/>
        <p:cNvGrpSpPr/>
        <p:nvPr/>
      </p:nvGrpSpPr>
      <p:grpSpPr>
        <a:xfrm>
          <a:off x="0" y="0"/>
          <a:ext cx="0" cy="0"/>
          <a:chOff x="0" y="0"/>
          <a:chExt cx="0" cy="0"/>
        </a:xfrm>
      </p:grpSpPr>
      <p:sp>
        <p:nvSpPr>
          <p:cNvPr id="4" name="Rectangle 3"/>
          <p:cNvSpPr/>
          <p:nvPr userDrawn="1"/>
        </p:nvSpPr>
        <p:spPr bwMode="auto">
          <a:xfrm>
            <a:off x="1" y="0"/>
            <a:ext cx="12436475" cy="6994525"/>
          </a:xfrm>
          <a:prstGeom prst="rect">
            <a:avLst/>
          </a:prstGeom>
          <a:solidFill>
            <a:schemeClr val="bg1"/>
          </a:solidFill>
          <a:ln>
            <a:noFill/>
            <a:headEnd type="none" w="med" len="med"/>
            <a:tailEnd type="none" w="med" len="med"/>
          </a:ln>
        </p:spPr>
        <p:style>
          <a:lnRef idx="1">
            <a:schemeClr val="accent4"/>
          </a:lnRef>
          <a:fillRef idx="3">
            <a:schemeClr val="accent4"/>
          </a:fillRef>
          <a:effectRef idx="2">
            <a:schemeClr val="accent4"/>
          </a:effectRef>
          <a:fontRef idx="minor">
            <a:schemeClr val="lt1"/>
          </a:fontRef>
        </p:style>
        <p:txBody>
          <a:bodyPr vert="horz" wrap="square" lIns="77598" tIns="38813" rIns="77598" bIns="38813" numCol="1" rtlCol="0" anchor="ctr" anchorCtr="0" compatLnSpc="1">
            <a:prstTxWarp prst="textNoShape">
              <a:avLst/>
            </a:prstTxWarp>
          </a:bodyPr>
          <a:lstStyle/>
          <a:p>
            <a:pPr algn="ctr" defTabSz="775914"/>
            <a:endParaRPr lang="en-US" sz="1903" dirty="0" smtClean="0">
              <a:gradFill>
                <a:gsLst>
                  <a:gs pos="0">
                    <a:srgbClr val="FFFFFF"/>
                  </a:gs>
                  <a:gs pos="100000">
                    <a:srgbClr val="FFFFFF"/>
                  </a:gs>
                </a:gsLst>
                <a:lin ang="5400000" scaled="0"/>
              </a:gradFill>
            </a:endParaRPr>
          </a:p>
        </p:txBody>
      </p:sp>
      <p:sp>
        <p:nvSpPr>
          <p:cNvPr id="2" name="Title 1"/>
          <p:cNvSpPr>
            <a:spLocks noGrp="1"/>
          </p:cNvSpPr>
          <p:nvPr>
            <p:ph type="title"/>
          </p:nvPr>
        </p:nvSpPr>
        <p:spPr>
          <a:xfrm>
            <a:off x="430888" y="445113"/>
            <a:ext cx="11629838" cy="565028"/>
          </a:xfrm>
        </p:spPr>
        <p:txBody>
          <a:bodyPr/>
          <a:lstStyle>
            <a:lvl1pPr algn="l" defTabSz="931530" rtl="0" eaLnBrk="1" latinLnBrk="0" hangingPunct="1">
              <a:lnSpc>
                <a:spcPct val="90000"/>
              </a:lnSpc>
              <a:spcBef>
                <a:spcPct val="0"/>
              </a:spcBef>
              <a:buNone/>
              <a:defRPr lang="en-US" sz="4079" b="0" kern="1200" cap="none" spc="-102" baseline="0" dirty="0">
                <a:ln w="3175">
                  <a:noFill/>
                </a:ln>
                <a:solidFill>
                  <a:schemeClr val="tx2">
                    <a:alpha val="99000"/>
                  </a:schemeClr>
                </a:solidFill>
                <a:effectLst/>
                <a:latin typeface="Segoe UI Light" pitchFamily="34" charset="0"/>
                <a:ea typeface="+mn-ea"/>
                <a:cs typeface="Arial" charset="0"/>
              </a:defRPr>
            </a:lvl1pPr>
          </a:lstStyle>
          <a:p>
            <a:r>
              <a:rPr lang="en-US" dirty="0" smtClean="0"/>
              <a:t>Click to edit Master title style</a:t>
            </a:r>
            <a:endParaRPr lang="en-US" dirty="0"/>
          </a:p>
        </p:txBody>
      </p:sp>
      <p:sp>
        <p:nvSpPr>
          <p:cNvPr id="3" name="Slide Number Placeholder 2"/>
          <p:cNvSpPr>
            <a:spLocks noGrp="1"/>
          </p:cNvSpPr>
          <p:nvPr>
            <p:ph type="sldNum" sz="quarter" idx="10"/>
          </p:nvPr>
        </p:nvSpPr>
        <p:spPr>
          <a:xfrm>
            <a:off x="424113" y="6642351"/>
            <a:ext cx="406706" cy="372394"/>
          </a:xfrm>
          <a:prstGeom prst="rect">
            <a:avLst/>
          </a:prstGeom>
        </p:spPr>
        <p:txBody>
          <a:bodyPr lIns="57080" tIns="28550" rIns="57080" bIns="28550"/>
          <a:lstStyle/>
          <a:p>
            <a:pPr defTabSz="931636"/>
            <a:fld id="{B60359E2-F1E6-40F3-81C3-5A646FA87138}" type="slidenum">
              <a:rPr lang="en-US" sz="1903" smtClean="0">
                <a:solidFill>
                  <a:prstClr val="black"/>
                </a:solidFill>
              </a:rPr>
              <a:pPr defTabSz="931636"/>
              <a:t>‹#›</a:t>
            </a:fld>
            <a:endParaRPr lang="en-US" sz="1903" dirty="0">
              <a:solidFill>
                <a:prstClr val="black"/>
              </a:solidFill>
            </a:endParaRPr>
          </a:p>
        </p:txBody>
      </p:sp>
    </p:spTree>
    <p:extLst>
      <p:ext uri="{BB962C8B-B14F-4D97-AF65-F5344CB8AC3E}">
        <p14:creationId xmlns:p14="http://schemas.microsoft.com/office/powerpoint/2010/main" val="266414534"/>
      </p:ext>
    </p:extLst>
  </p:cSld>
  <p:clrMapOvr>
    <a:masterClrMapping/>
  </p:clrMapOvr>
  <p:transition>
    <p:fade/>
  </p:transition>
  <p:timing>
    <p:tnLst>
      <p:par>
        <p:cTn id="1" dur="indefinite" restart="never" nodeType="tmRoot"/>
      </p:par>
    </p:tnLst>
  </p:timing>
</p:sldLayout>
</file>

<file path=ppt/slideLayouts/slideLayout127.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1"/>
            <a:ext cx="11887200" cy="2025170"/>
          </a:xfrm>
        </p:spPr>
        <p:txBody>
          <a:bodyPr/>
          <a:lstStyle>
            <a:lvl1pPr marL="0" indent="0">
              <a:buNone/>
              <a:defRPr>
                <a:gradFill>
                  <a:gsLst>
                    <a:gs pos="1250">
                      <a:schemeClr val="tx2"/>
                    </a:gs>
                    <a:gs pos="99000">
                      <a:schemeClr val="tx2"/>
                    </a:gs>
                  </a:gsLst>
                  <a:lin ang="5400000" scaled="0"/>
                </a:gradFill>
              </a:defRPr>
            </a:lvl1pPr>
            <a:lvl2pPr marL="0" indent="0">
              <a:buFontTx/>
              <a:buNone/>
              <a:defRPr sz="1999"/>
            </a:lvl2pPr>
            <a:lvl3pPr marL="228510" indent="0">
              <a:buNone/>
              <a:defRPr/>
            </a:lvl3pPr>
            <a:lvl4pPr marL="457019" indent="0">
              <a:buNone/>
              <a:defRPr/>
            </a:lvl4pPr>
            <a:lvl5pPr marL="685529"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81119742"/>
      </p:ext>
    </p:extLst>
  </p:cSld>
  <p:clrMapOvr>
    <a:masterClrMapping/>
  </p:clrMapOvr>
  <p:transition>
    <p:fade/>
  </p:transition>
  <p:timing>
    <p:tnLst>
      <p:par>
        <p:cTn id="1" dur="indefinite" restart="never" nodeType="tmRoot"/>
      </p:par>
    </p:tnLst>
  </p:timing>
</p:sldLayout>
</file>

<file path=ppt/slideLayouts/slideLayout128.xml><?xml version="1.0" encoding="utf-8"?>
<p:sldLayout xmlns:a="http://schemas.openxmlformats.org/drawingml/2006/main" xmlns:r="http://schemas.openxmlformats.org/officeDocument/2006/relationships" xmlns:p="http://schemas.openxmlformats.org/presentationml/2006/main" preserve="1" userDrawn="1">
  <p:cSld name="2_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1"/>
            <a:ext cx="11887200" cy="2025170"/>
          </a:xfrm>
        </p:spPr>
        <p:txBody>
          <a:bodyPr/>
          <a:lstStyle>
            <a:lvl1pPr marL="0" indent="0">
              <a:buNone/>
              <a:defRPr>
                <a:gradFill>
                  <a:gsLst>
                    <a:gs pos="1250">
                      <a:schemeClr val="tx2"/>
                    </a:gs>
                    <a:gs pos="99000">
                      <a:schemeClr val="tx2"/>
                    </a:gs>
                  </a:gsLst>
                  <a:lin ang="5400000" scaled="0"/>
                </a:gradFill>
              </a:defRPr>
            </a:lvl1pPr>
            <a:lvl2pPr marL="0" indent="0">
              <a:buFontTx/>
              <a:buNone/>
              <a:defRPr sz="1999"/>
            </a:lvl2pPr>
            <a:lvl3pPr marL="228510" indent="0">
              <a:buNone/>
              <a:defRPr/>
            </a:lvl3pPr>
            <a:lvl4pPr marL="457019" indent="0">
              <a:buNone/>
              <a:defRPr/>
            </a:lvl4pPr>
            <a:lvl5pPr marL="685529"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grpSp>
        <p:nvGrpSpPr>
          <p:cNvPr id="4" name="Group 3"/>
          <p:cNvGrpSpPr/>
          <p:nvPr userDrawn="1"/>
        </p:nvGrpSpPr>
        <p:grpSpPr>
          <a:xfrm>
            <a:off x="2097582" y="2664255"/>
            <a:ext cx="2565691" cy="2564659"/>
            <a:chOff x="2055812" y="1600200"/>
            <a:chExt cx="2514600" cy="2514600"/>
          </a:xfrm>
          <a:solidFill>
            <a:srgbClr val="012654"/>
          </a:solidFill>
        </p:grpSpPr>
        <p:sp>
          <p:nvSpPr>
            <p:cNvPr id="5" name="Rectangle 4"/>
            <p:cNvSpPr/>
            <p:nvPr/>
          </p:nvSpPr>
          <p:spPr bwMode="auto">
            <a:xfrm>
              <a:off x="2055812" y="1600200"/>
              <a:ext cx="2514600" cy="2514600"/>
            </a:xfrm>
            <a:prstGeom prst="rect">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7" name="TextBox 6"/>
            <p:cNvSpPr txBox="1"/>
            <p:nvPr/>
          </p:nvSpPr>
          <p:spPr>
            <a:xfrm>
              <a:off x="2055812" y="3657600"/>
              <a:ext cx="2514600" cy="376706"/>
            </a:xfrm>
            <a:prstGeom prst="rect">
              <a:avLst/>
            </a:prstGeom>
            <a:grpFill/>
          </p:spPr>
          <p:txBody>
            <a:bodyPr wrap="square" lIns="0" tIns="0" rIns="0" bIns="0" rtlCol="0">
              <a:spAutoFit/>
            </a:bodyPr>
            <a:lstStyle/>
            <a:p>
              <a:pPr algn="ctr" defTabSz="932559"/>
              <a:endParaRPr lang="en-US" sz="2448" spc="-71" dirty="0" smtClean="0">
                <a:solidFill>
                  <a:srgbClr val="FFFFFF"/>
                </a:solidFill>
                <a:latin typeface="Segoe UI Light"/>
              </a:endParaRPr>
            </a:p>
          </p:txBody>
        </p:sp>
      </p:grpSp>
      <p:grpSp>
        <p:nvGrpSpPr>
          <p:cNvPr id="8" name="Group 7"/>
          <p:cNvGrpSpPr/>
          <p:nvPr userDrawn="1"/>
        </p:nvGrpSpPr>
        <p:grpSpPr>
          <a:xfrm>
            <a:off x="4896517" y="2664255"/>
            <a:ext cx="2565691" cy="2564659"/>
            <a:chOff x="4799012" y="1600200"/>
            <a:chExt cx="2514600" cy="2514600"/>
          </a:xfrm>
          <a:solidFill>
            <a:srgbClr val="012654"/>
          </a:solidFill>
        </p:grpSpPr>
        <p:sp>
          <p:nvSpPr>
            <p:cNvPr id="9" name="Rectangle 8"/>
            <p:cNvSpPr/>
            <p:nvPr/>
          </p:nvSpPr>
          <p:spPr bwMode="auto">
            <a:xfrm>
              <a:off x="4799012" y="1600200"/>
              <a:ext cx="2514600" cy="2514600"/>
            </a:xfrm>
            <a:prstGeom prst="rect">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10" name="TextBox 9"/>
            <p:cNvSpPr txBox="1"/>
            <p:nvPr/>
          </p:nvSpPr>
          <p:spPr>
            <a:xfrm>
              <a:off x="4799012" y="3657600"/>
              <a:ext cx="2514600" cy="376706"/>
            </a:xfrm>
            <a:prstGeom prst="rect">
              <a:avLst/>
            </a:prstGeom>
            <a:grpFill/>
          </p:spPr>
          <p:txBody>
            <a:bodyPr wrap="square" lIns="0" tIns="0" rIns="0" bIns="0" rtlCol="0">
              <a:spAutoFit/>
            </a:bodyPr>
            <a:lstStyle/>
            <a:p>
              <a:pPr algn="ctr" defTabSz="932559"/>
              <a:endParaRPr lang="en-US" sz="2448" spc="-71" dirty="0" smtClean="0">
                <a:solidFill>
                  <a:srgbClr val="FFFFFF"/>
                </a:solidFill>
                <a:latin typeface="Segoe UI Light"/>
              </a:endParaRPr>
            </a:p>
          </p:txBody>
        </p:sp>
      </p:grpSp>
      <p:grpSp>
        <p:nvGrpSpPr>
          <p:cNvPr id="11" name="Group 10"/>
          <p:cNvGrpSpPr/>
          <p:nvPr userDrawn="1"/>
        </p:nvGrpSpPr>
        <p:grpSpPr>
          <a:xfrm>
            <a:off x="7695453" y="2664255"/>
            <a:ext cx="2565691" cy="2564659"/>
            <a:chOff x="7542212" y="1600200"/>
            <a:chExt cx="2514600" cy="2514600"/>
          </a:xfrm>
          <a:solidFill>
            <a:srgbClr val="012654"/>
          </a:solidFill>
        </p:grpSpPr>
        <p:sp>
          <p:nvSpPr>
            <p:cNvPr id="12" name="Rectangle 11"/>
            <p:cNvSpPr/>
            <p:nvPr/>
          </p:nvSpPr>
          <p:spPr bwMode="auto">
            <a:xfrm>
              <a:off x="7542212" y="1600200"/>
              <a:ext cx="2514600" cy="2514600"/>
            </a:xfrm>
            <a:prstGeom prst="rect">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13" name="TextBox 12"/>
            <p:cNvSpPr txBox="1"/>
            <p:nvPr/>
          </p:nvSpPr>
          <p:spPr>
            <a:xfrm>
              <a:off x="7542212" y="3657600"/>
              <a:ext cx="2514600" cy="376706"/>
            </a:xfrm>
            <a:prstGeom prst="rect">
              <a:avLst/>
            </a:prstGeom>
            <a:grpFill/>
          </p:spPr>
          <p:txBody>
            <a:bodyPr wrap="square" lIns="0" tIns="0" rIns="0" bIns="0" rtlCol="0">
              <a:spAutoFit/>
            </a:bodyPr>
            <a:lstStyle/>
            <a:p>
              <a:pPr algn="ctr" defTabSz="932559"/>
              <a:endParaRPr lang="en-US" sz="2448" spc="-71" dirty="0" smtClean="0">
                <a:solidFill>
                  <a:srgbClr val="FFFFFF"/>
                </a:solidFill>
                <a:latin typeface="Segoe UI Light"/>
              </a:endParaRPr>
            </a:p>
          </p:txBody>
        </p:sp>
      </p:grpSp>
    </p:spTree>
    <p:extLst>
      <p:ext uri="{BB962C8B-B14F-4D97-AF65-F5344CB8AC3E}">
        <p14:creationId xmlns:p14="http://schemas.microsoft.com/office/powerpoint/2010/main" val="2621828048"/>
      </p:ext>
    </p:extLst>
  </p:cSld>
  <p:clrMapOvr>
    <a:masterClrMapping/>
  </p:clrMapOvr>
  <p:transition>
    <p:fade/>
  </p:transition>
  <p:timing>
    <p:tnLst>
      <p:par>
        <p:cTn id="1" dur="indefinite" restart="never" nodeType="tmRoot"/>
      </p:par>
    </p:tnLst>
  </p:timing>
</p:sldLayout>
</file>

<file path=ppt/slideLayouts/slideLayout129.xml><?xml version="1.0" encoding="utf-8"?>
<p:sldLayout xmlns:a="http://schemas.openxmlformats.org/drawingml/2006/main" xmlns:r="http://schemas.openxmlformats.org/officeDocument/2006/relationships" xmlns:p="http://schemas.openxmlformats.org/presentationml/2006/main" preserve="1" userDrawn="1">
  <p:cSld name="3_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1"/>
            <a:ext cx="11887200" cy="2025170"/>
          </a:xfrm>
        </p:spPr>
        <p:txBody>
          <a:bodyPr/>
          <a:lstStyle>
            <a:lvl1pPr marL="0" indent="0">
              <a:buNone/>
              <a:defRPr>
                <a:gradFill>
                  <a:gsLst>
                    <a:gs pos="1250">
                      <a:schemeClr val="tx2"/>
                    </a:gs>
                    <a:gs pos="99000">
                      <a:schemeClr val="tx2"/>
                    </a:gs>
                  </a:gsLst>
                  <a:lin ang="5400000" scaled="0"/>
                </a:gradFill>
              </a:defRPr>
            </a:lvl1pPr>
            <a:lvl2pPr marL="0" indent="0">
              <a:buFontTx/>
              <a:buNone/>
              <a:defRPr sz="1999"/>
            </a:lvl2pPr>
            <a:lvl3pPr marL="228510" indent="0">
              <a:buNone/>
              <a:defRPr/>
            </a:lvl3pPr>
            <a:lvl4pPr marL="457019" indent="0">
              <a:buNone/>
              <a:defRPr/>
            </a:lvl4pPr>
            <a:lvl5pPr marL="685529"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grpSp>
        <p:nvGrpSpPr>
          <p:cNvPr id="4" name="Group 3"/>
          <p:cNvGrpSpPr/>
          <p:nvPr userDrawn="1"/>
        </p:nvGrpSpPr>
        <p:grpSpPr>
          <a:xfrm>
            <a:off x="2097582" y="2664255"/>
            <a:ext cx="2565691" cy="2564659"/>
            <a:chOff x="2055812" y="1600200"/>
            <a:chExt cx="2514600" cy="2514600"/>
          </a:xfrm>
          <a:solidFill>
            <a:srgbClr val="012654"/>
          </a:solidFill>
        </p:grpSpPr>
        <p:sp>
          <p:nvSpPr>
            <p:cNvPr id="5" name="Rectangle 4"/>
            <p:cNvSpPr/>
            <p:nvPr/>
          </p:nvSpPr>
          <p:spPr bwMode="auto">
            <a:xfrm>
              <a:off x="2055812" y="1600200"/>
              <a:ext cx="2514600" cy="2514600"/>
            </a:xfrm>
            <a:prstGeom prst="rect">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7" name="TextBox 6"/>
            <p:cNvSpPr txBox="1"/>
            <p:nvPr/>
          </p:nvSpPr>
          <p:spPr>
            <a:xfrm>
              <a:off x="2055812" y="3657600"/>
              <a:ext cx="2514600" cy="376706"/>
            </a:xfrm>
            <a:prstGeom prst="rect">
              <a:avLst/>
            </a:prstGeom>
            <a:grpFill/>
          </p:spPr>
          <p:txBody>
            <a:bodyPr wrap="square" lIns="0" tIns="0" rIns="0" bIns="0" rtlCol="0">
              <a:spAutoFit/>
            </a:bodyPr>
            <a:lstStyle/>
            <a:p>
              <a:pPr algn="ctr" defTabSz="932559"/>
              <a:endParaRPr lang="en-US" sz="2448" spc="-71" dirty="0" smtClean="0">
                <a:solidFill>
                  <a:srgbClr val="FFFFFF"/>
                </a:solidFill>
                <a:latin typeface="Segoe UI Light"/>
              </a:endParaRPr>
            </a:p>
          </p:txBody>
        </p:sp>
      </p:grpSp>
      <p:grpSp>
        <p:nvGrpSpPr>
          <p:cNvPr id="8" name="Group 7"/>
          <p:cNvGrpSpPr/>
          <p:nvPr userDrawn="1"/>
        </p:nvGrpSpPr>
        <p:grpSpPr>
          <a:xfrm>
            <a:off x="4896517" y="2664255"/>
            <a:ext cx="2565691" cy="2564659"/>
            <a:chOff x="4799012" y="1600200"/>
            <a:chExt cx="2514600" cy="2514600"/>
          </a:xfrm>
          <a:solidFill>
            <a:srgbClr val="012654"/>
          </a:solidFill>
        </p:grpSpPr>
        <p:sp>
          <p:nvSpPr>
            <p:cNvPr id="9" name="Rectangle 8"/>
            <p:cNvSpPr/>
            <p:nvPr/>
          </p:nvSpPr>
          <p:spPr bwMode="auto">
            <a:xfrm>
              <a:off x="4799012" y="1600200"/>
              <a:ext cx="2514600" cy="2514600"/>
            </a:xfrm>
            <a:prstGeom prst="rect">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10" name="TextBox 9"/>
            <p:cNvSpPr txBox="1"/>
            <p:nvPr/>
          </p:nvSpPr>
          <p:spPr>
            <a:xfrm>
              <a:off x="4799012" y="3657600"/>
              <a:ext cx="2514600" cy="376706"/>
            </a:xfrm>
            <a:prstGeom prst="rect">
              <a:avLst/>
            </a:prstGeom>
            <a:grpFill/>
          </p:spPr>
          <p:txBody>
            <a:bodyPr wrap="square" lIns="0" tIns="0" rIns="0" bIns="0" rtlCol="0">
              <a:spAutoFit/>
            </a:bodyPr>
            <a:lstStyle/>
            <a:p>
              <a:pPr algn="ctr" defTabSz="932559"/>
              <a:endParaRPr lang="en-US" sz="2448" spc="-71" dirty="0" smtClean="0">
                <a:solidFill>
                  <a:srgbClr val="FFFFFF"/>
                </a:solidFill>
                <a:latin typeface="Segoe UI Light"/>
              </a:endParaRPr>
            </a:p>
          </p:txBody>
        </p:sp>
      </p:grpSp>
      <p:grpSp>
        <p:nvGrpSpPr>
          <p:cNvPr id="11" name="Group 10"/>
          <p:cNvGrpSpPr/>
          <p:nvPr userDrawn="1"/>
        </p:nvGrpSpPr>
        <p:grpSpPr>
          <a:xfrm>
            <a:off x="7695453" y="2664255"/>
            <a:ext cx="2565691" cy="2564659"/>
            <a:chOff x="7542212" y="1600200"/>
            <a:chExt cx="2514600" cy="2514600"/>
          </a:xfrm>
          <a:solidFill>
            <a:srgbClr val="EB3C00"/>
          </a:solidFill>
        </p:grpSpPr>
        <p:sp>
          <p:nvSpPr>
            <p:cNvPr id="12" name="Rectangle 11"/>
            <p:cNvSpPr/>
            <p:nvPr/>
          </p:nvSpPr>
          <p:spPr bwMode="auto">
            <a:xfrm>
              <a:off x="7542212" y="1600200"/>
              <a:ext cx="2514600" cy="2514600"/>
            </a:xfrm>
            <a:prstGeom prst="rect">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13" name="TextBox 12"/>
            <p:cNvSpPr txBox="1"/>
            <p:nvPr/>
          </p:nvSpPr>
          <p:spPr>
            <a:xfrm>
              <a:off x="7542212" y="3657600"/>
              <a:ext cx="2514600" cy="376706"/>
            </a:xfrm>
            <a:prstGeom prst="rect">
              <a:avLst/>
            </a:prstGeom>
            <a:grpFill/>
          </p:spPr>
          <p:txBody>
            <a:bodyPr wrap="square" lIns="0" tIns="0" rIns="0" bIns="0" rtlCol="0">
              <a:spAutoFit/>
            </a:bodyPr>
            <a:lstStyle/>
            <a:p>
              <a:pPr algn="ctr" defTabSz="932559"/>
              <a:endParaRPr lang="en-US" sz="2448" spc="-71" dirty="0" smtClean="0">
                <a:solidFill>
                  <a:srgbClr val="FFFFFF"/>
                </a:solidFill>
                <a:latin typeface="Segoe UI Light"/>
              </a:endParaRPr>
            </a:p>
          </p:txBody>
        </p:sp>
      </p:grpSp>
    </p:spTree>
    <p:extLst>
      <p:ext uri="{BB962C8B-B14F-4D97-AF65-F5344CB8AC3E}">
        <p14:creationId xmlns:p14="http://schemas.microsoft.com/office/powerpoint/2010/main" val="1997032844"/>
      </p:ext>
    </p:extLst>
  </p:cSld>
  <p:clrMapOvr>
    <a:masterClrMapping/>
  </p:clrMapOvr>
  <p:transition>
    <p:fade/>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918839873"/>
      </p:ext>
    </p:extLst>
  </p:cSld>
  <p:clrMapOvr>
    <a:masterClrMapping/>
  </p:clrMapOvr>
  <p:transition>
    <p:fade/>
  </p:transition>
  <p:timing>
    <p:tnLst>
      <p:par>
        <p:cTn id="1" dur="indefinite" restart="never" nodeType="tmRoot"/>
      </p:par>
    </p:tnLst>
  </p:timing>
</p:sldLayout>
</file>

<file path=ppt/slideLayouts/slideLayout130.xml><?xml version="1.0" encoding="utf-8"?>
<p:sldLayout xmlns:a="http://schemas.openxmlformats.org/drawingml/2006/main" xmlns:r="http://schemas.openxmlformats.org/officeDocument/2006/relationships" xmlns:p="http://schemas.openxmlformats.org/presentationml/2006/main" preserve="1" userDrawn="1">
  <p:cSld name="1_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9" y="1212851"/>
            <a:ext cx="5850513" cy="2578142"/>
          </a:xfrm>
        </p:spPr>
        <p:txBody>
          <a:bodyPr/>
          <a:lstStyle>
            <a:lvl1pPr marL="0" indent="0">
              <a:buNone/>
              <a:defRPr>
                <a:gradFill>
                  <a:gsLst>
                    <a:gs pos="1250">
                      <a:schemeClr val="tx2"/>
                    </a:gs>
                    <a:gs pos="99000">
                      <a:schemeClr val="tx2"/>
                    </a:gs>
                  </a:gsLst>
                  <a:lin ang="5400000" scaled="0"/>
                </a:gradFill>
              </a:defRPr>
            </a:lvl1pPr>
            <a:lvl2pPr marL="0" indent="0">
              <a:buFontTx/>
              <a:buNone/>
              <a:defRPr sz="1999"/>
            </a:lvl2pPr>
            <a:lvl3pPr marL="228510" indent="0">
              <a:buNone/>
              <a:defRPr/>
            </a:lvl3pPr>
            <a:lvl4pPr marL="457019" indent="0">
              <a:buNone/>
              <a:defRPr/>
            </a:lvl4pPr>
            <a:lvl5pPr marL="685529"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Rectangle 3"/>
          <p:cNvSpPr/>
          <p:nvPr userDrawn="1"/>
        </p:nvSpPr>
        <p:spPr bwMode="auto">
          <a:xfrm>
            <a:off x="135174" y="3546299"/>
            <a:ext cx="6039052" cy="3332792"/>
          </a:xfrm>
          <a:prstGeom prst="rect">
            <a:avLst/>
          </a:prstGeom>
          <a:solidFill>
            <a:srgbClr val="01265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Rectangle 4"/>
          <p:cNvSpPr/>
          <p:nvPr userDrawn="1"/>
        </p:nvSpPr>
        <p:spPr bwMode="auto">
          <a:xfrm>
            <a:off x="6268195" y="3546299"/>
            <a:ext cx="6039052" cy="3332792"/>
          </a:xfrm>
          <a:prstGeom prst="rect">
            <a:avLst/>
          </a:prstGeom>
          <a:solidFill>
            <a:srgbClr val="01265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7" name="Rectangle 6"/>
          <p:cNvSpPr/>
          <p:nvPr userDrawn="1"/>
        </p:nvSpPr>
        <p:spPr bwMode="auto">
          <a:xfrm>
            <a:off x="6268194" y="108586"/>
            <a:ext cx="6039052" cy="3332792"/>
          </a:xfrm>
          <a:prstGeom prst="rect">
            <a:avLst/>
          </a:prstGeom>
          <a:solidFill>
            <a:srgbClr val="01265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3380931169"/>
      </p:ext>
    </p:extLst>
  </p:cSld>
  <p:clrMapOvr>
    <a:masterClrMapping/>
  </p:clrMapOvr>
  <p:transition>
    <p:fade/>
  </p:transition>
  <p:timing>
    <p:tnLst>
      <p:par>
        <p:cTn id="1" dur="indefinite" restart="never" nodeType="tmRoot"/>
      </p:par>
    </p:tnLst>
  </p:timing>
</p:sldLayout>
</file>

<file path=ppt/slideLayouts/slideLayout131.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1"/>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1999"/>
            </a:lvl2pPr>
            <a:lvl3pPr marL="228510" indent="0">
              <a:buNone/>
              <a:defRPr/>
            </a:lvl3pPr>
            <a:lvl4pPr marL="457019" indent="0">
              <a:buNone/>
              <a:defRPr/>
            </a:lvl4pPr>
            <a:lvl5pPr marL="685529"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338048657"/>
      </p:ext>
    </p:extLst>
  </p:cSld>
  <p:clrMapOvr>
    <a:masterClrMapping/>
  </p:clrMapOvr>
  <p:transition>
    <p:fade/>
  </p:transition>
  <p:timing>
    <p:tnLst>
      <p:par>
        <p:cTn id="1" dur="indefinite" restart="never" nodeType="tmRoot"/>
      </p:par>
    </p:tnLst>
  </p:timing>
</p:sldLayout>
</file>

<file path=ppt/slideLayouts/slideLayout13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095830"/>
          </a:xfrm>
        </p:spPr>
        <p:txBody>
          <a:bodyPr>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503803214"/>
      </p:ext>
    </p:extLst>
  </p:cSld>
  <p:clrMapOvr>
    <a:masterClrMapping/>
  </p:clrMapOvr>
  <p:transition>
    <p:fade/>
  </p:transition>
  <p:timing>
    <p:tnLst>
      <p:par>
        <p:cTn id="1" dur="indefinite" restart="never" nodeType="tmRoot"/>
      </p:par>
    </p:tnLst>
  </p:timing>
</p:sldLayout>
</file>

<file path=ppt/slideLayouts/slideLayout133.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095830"/>
          </a:xfrm>
        </p:spPr>
        <p:txBody>
          <a:bodyPr>
            <a:spAutoFit/>
          </a:bodyPr>
          <a:lstStyle>
            <a:lvl1pPr>
              <a:defRPr>
                <a:gradFill>
                  <a:gsLst>
                    <a:gs pos="1250">
                      <a:schemeClr val="tx2"/>
                    </a:gs>
                    <a:gs pos="99000">
                      <a:schemeClr val="tx2"/>
                    </a:gs>
                  </a:gsLst>
                  <a:lin ang="5400000" scaled="0"/>
                </a:gra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587172884"/>
      </p:ext>
    </p:extLst>
  </p:cSld>
  <p:clrMapOvr>
    <a:masterClrMapping/>
  </p:clrMapOvr>
  <p:transition>
    <p:fade/>
  </p:transition>
  <p:timing>
    <p:tnLst>
      <p:par>
        <p:cTn id="1" dur="indefinite" restart="never" nodeType="tmRoot"/>
      </p:par>
    </p:tnLst>
  </p:timing>
</p:sldLayout>
</file>

<file path=ppt/slideLayouts/slideLayout134.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0" y="1212849"/>
            <a:ext cx="5486399" cy="2468368"/>
          </a:xfrm>
        </p:spPr>
        <p:txBody>
          <a:bodyPr wrap="square">
            <a:spAutoFit/>
          </a:bodyPr>
          <a:lstStyle>
            <a:lvl1pPr marL="0" indent="0">
              <a:spcBef>
                <a:spcPts val="1224"/>
              </a:spcBef>
              <a:buClr>
                <a:schemeClr val="tx1"/>
              </a:buClr>
              <a:buFont typeface="Wingdings" pitchFamily="2" charset="2"/>
              <a:buNone/>
              <a:defRPr sz="3598">
                <a:gradFill>
                  <a:gsLst>
                    <a:gs pos="1250">
                      <a:schemeClr val="tx2"/>
                    </a:gs>
                    <a:gs pos="99000">
                      <a:schemeClr val="tx2"/>
                    </a:gs>
                  </a:gsLst>
                  <a:lin ang="5400000" scaled="0"/>
                </a:gradFill>
              </a:defRPr>
            </a:lvl1pPr>
            <a:lvl2pPr marL="0" indent="0">
              <a:buNone/>
              <a:defRPr sz="1999"/>
            </a:lvl2pPr>
            <a:lvl3pPr marL="231684" indent="0">
              <a:buNone/>
              <a:tabLst/>
              <a:defRPr sz="1999"/>
            </a:lvl3pPr>
            <a:lvl4pPr marL="460193" indent="0">
              <a:buNone/>
              <a:defRPr/>
            </a:lvl4pPr>
            <a:lvl5pPr marL="685529"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40" y="1212849"/>
            <a:ext cx="5486399" cy="2468368"/>
          </a:xfrm>
        </p:spPr>
        <p:txBody>
          <a:bodyPr wrap="square">
            <a:spAutoFit/>
          </a:bodyPr>
          <a:lstStyle>
            <a:lvl1pPr marL="0" indent="0">
              <a:spcBef>
                <a:spcPts val="1224"/>
              </a:spcBef>
              <a:buClr>
                <a:schemeClr val="tx1"/>
              </a:buClr>
              <a:buFont typeface="Wingdings" pitchFamily="2" charset="2"/>
              <a:buNone/>
              <a:defRPr sz="3598">
                <a:gradFill>
                  <a:gsLst>
                    <a:gs pos="1250">
                      <a:schemeClr val="tx2"/>
                    </a:gs>
                    <a:gs pos="99000">
                      <a:schemeClr val="tx2"/>
                    </a:gs>
                  </a:gsLst>
                  <a:lin ang="5400000" scaled="0"/>
                </a:gradFill>
              </a:defRPr>
            </a:lvl1pPr>
            <a:lvl2pPr marL="0" indent="0">
              <a:buNone/>
              <a:defRPr sz="1999"/>
            </a:lvl2pPr>
            <a:lvl3pPr marL="231684" indent="0">
              <a:buNone/>
              <a:tabLst/>
              <a:defRPr sz="1999"/>
            </a:lvl3pPr>
            <a:lvl4pPr marL="460193" indent="0">
              <a:buNone/>
              <a:defRPr/>
            </a:lvl4pPr>
            <a:lvl5pPr marL="685529"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224984887"/>
      </p:ext>
    </p:extLst>
  </p:cSld>
  <p:clrMapOvr>
    <a:masterClrMapping/>
  </p:clrMapOvr>
  <p:transition>
    <p:fade/>
  </p:transition>
</p:sldLayout>
</file>

<file path=ppt/slideLayouts/slideLayout135.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0" y="1212849"/>
            <a:ext cx="5486399" cy="2468368"/>
          </a:xfrm>
        </p:spPr>
        <p:txBody>
          <a:bodyPr wrap="square">
            <a:spAutoFit/>
          </a:bodyPr>
          <a:lstStyle>
            <a:lvl1pPr marL="0" indent="0">
              <a:spcBef>
                <a:spcPts val="1224"/>
              </a:spcBef>
              <a:buClr>
                <a:schemeClr val="tx1"/>
              </a:buClr>
              <a:buFont typeface="Wingdings" pitchFamily="2" charset="2"/>
              <a:buNone/>
              <a:defRPr sz="3598"/>
            </a:lvl1pPr>
            <a:lvl2pPr marL="0" indent="0">
              <a:buNone/>
              <a:defRPr sz="1999"/>
            </a:lvl2pPr>
            <a:lvl3pPr marL="231684" indent="0">
              <a:buNone/>
              <a:tabLst/>
              <a:defRPr sz="1999"/>
            </a:lvl3pPr>
            <a:lvl4pPr marL="460193" indent="0">
              <a:buNone/>
              <a:defRPr/>
            </a:lvl4pPr>
            <a:lvl5pPr marL="685529"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40" y="1212849"/>
            <a:ext cx="5486399" cy="2468368"/>
          </a:xfrm>
        </p:spPr>
        <p:txBody>
          <a:bodyPr wrap="square">
            <a:spAutoFit/>
          </a:bodyPr>
          <a:lstStyle>
            <a:lvl1pPr marL="0" indent="0">
              <a:spcBef>
                <a:spcPts val="1224"/>
              </a:spcBef>
              <a:buClr>
                <a:schemeClr val="tx1"/>
              </a:buClr>
              <a:buFont typeface="Wingdings" pitchFamily="2" charset="2"/>
              <a:buNone/>
              <a:defRPr sz="3598"/>
            </a:lvl1pPr>
            <a:lvl2pPr marL="0" indent="0">
              <a:buNone/>
              <a:defRPr sz="1999"/>
            </a:lvl2pPr>
            <a:lvl3pPr marL="231684" indent="0">
              <a:buNone/>
              <a:tabLst/>
              <a:defRPr sz="1999"/>
            </a:lvl3pPr>
            <a:lvl4pPr marL="460193" indent="0">
              <a:buNone/>
              <a:defRPr/>
            </a:lvl4pPr>
            <a:lvl5pPr marL="685529"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437978584"/>
      </p:ext>
    </p:extLst>
  </p:cSld>
  <p:clrMapOvr>
    <a:masterClrMapping/>
  </p:clrMapOvr>
  <p:transition>
    <p:fade/>
  </p:transition>
  <p:timing>
    <p:tnLst>
      <p:par>
        <p:cTn id="1" dur="indefinite" restart="never" nodeType="tmRoot"/>
      </p:par>
    </p:tnLst>
  </p:timing>
</p:sldLayout>
</file>

<file path=ppt/slideLayouts/slideLayout136.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0" y="1212850"/>
            <a:ext cx="5486399" cy="2536079"/>
          </a:xfrm>
        </p:spPr>
        <p:txBody>
          <a:bodyPr wrap="square">
            <a:spAutoFit/>
          </a:bodyPr>
          <a:lstStyle>
            <a:lvl1pPr marL="287224" indent="-287224">
              <a:spcBef>
                <a:spcPts val="1224"/>
              </a:spcBef>
              <a:buClr>
                <a:schemeClr val="tx1"/>
              </a:buClr>
              <a:buFont typeface="Arial" pitchFamily="34" charset="0"/>
              <a:buChar char="•"/>
              <a:defRPr sz="3598"/>
            </a:lvl1pPr>
            <a:lvl2pPr marL="530956" indent="-233102">
              <a:defRPr sz="2399"/>
            </a:lvl2pPr>
            <a:lvl3pPr marL="699308" indent="-168352">
              <a:tabLst/>
              <a:defRPr sz="1999"/>
            </a:lvl3pPr>
            <a:lvl4pPr marL="880609" indent="-181303">
              <a:defRPr/>
            </a:lvl4pPr>
            <a:lvl5pPr marL="1048961" indent="-168352">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40" y="1212850"/>
            <a:ext cx="5486399" cy="2536079"/>
          </a:xfrm>
        </p:spPr>
        <p:txBody>
          <a:bodyPr wrap="square">
            <a:spAutoFit/>
          </a:bodyPr>
          <a:lstStyle>
            <a:lvl1pPr marL="287224" indent="-287224">
              <a:spcBef>
                <a:spcPts val="1224"/>
              </a:spcBef>
              <a:buClr>
                <a:schemeClr val="tx1"/>
              </a:buClr>
              <a:buFont typeface="Arial" pitchFamily="34" charset="0"/>
              <a:buChar char="•"/>
              <a:defRPr sz="3598"/>
            </a:lvl1pPr>
            <a:lvl2pPr marL="530956" indent="-233102">
              <a:defRPr sz="2399"/>
            </a:lvl2pPr>
            <a:lvl3pPr marL="699308" indent="-168352">
              <a:tabLst/>
              <a:defRPr sz="1999"/>
            </a:lvl3pPr>
            <a:lvl4pPr marL="880609" indent="-181303">
              <a:defRPr/>
            </a:lvl4pPr>
            <a:lvl5pPr marL="1048961" indent="-168352">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077594563"/>
      </p:ext>
    </p:extLst>
  </p:cSld>
  <p:clrMapOvr>
    <a:masterClrMapping/>
  </p:clrMapOvr>
  <p:transition>
    <p:fade/>
  </p:transition>
</p:sldLayout>
</file>

<file path=ppt/slideLayouts/slideLayout137.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0" y="1212850"/>
            <a:ext cx="5486399" cy="2536079"/>
          </a:xfrm>
        </p:spPr>
        <p:txBody>
          <a:bodyPr wrap="square">
            <a:spAutoFit/>
          </a:bodyPr>
          <a:lstStyle>
            <a:lvl1pPr marL="287224" indent="-287224">
              <a:spcBef>
                <a:spcPts val="1224"/>
              </a:spcBef>
              <a:buClr>
                <a:schemeClr val="tx2"/>
              </a:buClr>
              <a:buFont typeface="Arial" pitchFamily="34" charset="0"/>
              <a:buChar char="•"/>
              <a:defRPr sz="3598">
                <a:gradFill>
                  <a:gsLst>
                    <a:gs pos="1250">
                      <a:schemeClr val="tx2"/>
                    </a:gs>
                    <a:gs pos="99000">
                      <a:schemeClr val="tx2"/>
                    </a:gs>
                  </a:gsLst>
                  <a:lin ang="5400000" scaled="0"/>
                </a:gradFill>
              </a:defRPr>
            </a:lvl1pPr>
            <a:lvl2pPr marL="530956" indent="-233102">
              <a:defRPr sz="2399"/>
            </a:lvl2pPr>
            <a:lvl3pPr marL="699308" indent="-168352">
              <a:tabLst/>
              <a:defRPr sz="1999"/>
            </a:lvl3pPr>
            <a:lvl4pPr marL="880609" indent="-181303">
              <a:defRPr/>
            </a:lvl4pPr>
            <a:lvl5pPr marL="1048961" indent="-168352">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40" y="1212850"/>
            <a:ext cx="5486399" cy="2536079"/>
          </a:xfrm>
        </p:spPr>
        <p:txBody>
          <a:bodyPr wrap="square">
            <a:spAutoFit/>
          </a:bodyPr>
          <a:lstStyle>
            <a:lvl1pPr marL="287224" indent="-287224">
              <a:spcBef>
                <a:spcPts val="1224"/>
              </a:spcBef>
              <a:buClr>
                <a:schemeClr val="tx2"/>
              </a:buClr>
              <a:buFont typeface="Arial" pitchFamily="34" charset="0"/>
              <a:buChar char="•"/>
              <a:defRPr sz="3598">
                <a:gradFill>
                  <a:gsLst>
                    <a:gs pos="1250">
                      <a:schemeClr val="tx2"/>
                    </a:gs>
                    <a:gs pos="99000">
                      <a:schemeClr val="tx2"/>
                    </a:gs>
                  </a:gsLst>
                  <a:lin ang="5400000" scaled="0"/>
                </a:gradFill>
              </a:defRPr>
            </a:lvl1pPr>
            <a:lvl2pPr marL="530956" indent="-233102">
              <a:defRPr sz="2399"/>
            </a:lvl2pPr>
            <a:lvl3pPr marL="699308" indent="-168352">
              <a:tabLst/>
              <a:defRPr sz="1999"/>
            </a:lvl3pPr>
            <a:lvl4pPr marL="880609" indent="-181303">
              <a:defRPr/>
            </a:lvl4pPr>
            <a:lvl5pPr marL="1048961" indent="-168352">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044301157"/>
      </p:ext>
    </p:extLst>
  </p:cSld>
  <p:clrMapOvr>
    <a:masterClrMapping/>
  </p:clrMapOvr>
  <p:transition>
    <p:fade/>
  </p:transition>
</p:sldLayout>
</file>

<file path=ppt/slideLayouts/slideLayout138.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4008016899"/>
      </p:ext>
    </p:extLst>
  </p:cSld>
  <p:clrMapOvr>
    <a:masterClrMapping/>
  </p:clrMapOvr>
  <p:transition>
    <p:fade/>
  </p:transition>
  <p:timing>
    <p:tnLst>
      <p:par>
        <p:cTn id="1" dur="indefinite" restart="never" nodeType="tmRoot"/>
      </p:par>
    </p:tnLst>
  </p:timing>
</p:sldLayout>
</file>

<file path=ppt/slideLayouts/slideLayout139.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143861455"/>
      </p:ext>
    </p:extLst>
  </p:cSld>
  <p:clrMapOvr>
    <a:masterClrMapping/>
  </p:clrMapOvr>
  <p:transition>
    <p:fad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29362577"/>
      </p:ext>
    </p:extLst>
  </p:cSld>
  <p:clrMapOvr>
    <a:masterClrMapping/>
  </p:clrMapOvr>
  <p:transition>
    <p:fade/>
  </p:transition>
</p:sldLayout>
</file>

<file path=ppt/slideLayouts/slideLayout140.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2"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20" tIns="46620" rIns="46620" bIns="46620" numCol="1" spcCol="0" rtlCol="0" fromWordArt="0" anchor="ctr" anchorCtr="0" forceAA="0" compatLnSpc="1">
            <a:prstTxWarp prst="textNoShape">
              <a:avLst/>
            </a:prstTxWarp>
            <a:noAutofit/>
          </a:bodyPr>
          <a:lstStyle/>
          <a:p>
            <a:pPr algn="ctr" defTabSz="932103" fontAlgn="base">
              <a:spcBef>
                <a:spcPct val="0"/>
              </a:spcBef>
              <a:spcAft>
                <a:spcPct val="0"/>
              </a:spcAft>
            </a:pPr>
            <a:endParaRPr lang="en-US" sz="1799"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9" y="1221158"/>
            <a:ext cx="11887199" cy="1995931"/>
          </a:xfrm>
        </p:spPr>
        <p:txBody>
          <a:bodyPr/>
          <a:lstStyle>
            <a:lvl1pPr marL="0" indent="0">
              <a:buNone/>
              <a:defRPr sz="3298">
                <a:gradFill>
                  <a:gsLst>
                    <a:gs pos="1250">
                      <a:srgbClr val="000000"/>
                    </a:gs>
                    <a:gs pos="100000">
                      <a:srgbClr val="000000"/>
                    </a:gs>
                  </a:gsLst>
                  <a:lin ang="5400000" scaled="0"/>
                </a:gradFill>
                <a:latin typeface="Segoe UI" pitchFamily="34" charset="0"/>
                <a:cs typeface="Segoe UI" pitchFamily="34" charset="0"/>
              </a:defRPr>
            </a:lvl1pPr>
            <a:lvl2pPr marL="346416" indent="0">
              <a:buNone/>
              <a:defRPr>
                <a:gradFill>
                  <a:gsLst>
                    <a:gs pos="1250">
                      <a:srgbClr val="000000"/>
                    </a:gs>
                    <a:gs pos="100000">
                      <a:srgbClr val="000000"/>
                    </a:gs>
                  </a:gsLst>
                  <a:lin ang="5400000" scaled="0"/>
                </a:gradFill>
                <a:latin typeface="Segoe UI" pitchFamily="34" charset="0"/>
                <a:cs typeface="Segoe UI" pitchFamily="34" charset="0"/>
              </a:defRPr>
            </a:lvl2pPr>
            <a:lvl3pPr marL="584375" indent="0">
              <a:buNone/>
              <a:defRPr>
                <a:gradFill>
                  <a:gsLst>
                    <a:gs pos="1250">
                      <a:srgbClr val="000000"/>
                    </a:gs>
                    <a:gs pos="100000">
                      <a:srgbClr val="000000"/>
                    </a:gs>
                  </a:gsLst>
                  <a:lin ang="5400000" scaled="0"/>
                </a:gradFill>
                <a:latin typeface="Segoe UI" pitchFamily="34" charset="0"/>
                <a:cs typeface="Segoe UI" pitchFamily="34" charset="0"/>
              </a:defRPr>
            </a:lvl3pPr>
            <a:lvl4pPr marL="814240"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581"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713704057"/>
      </p:ext>
    </p:extLst>
  </p:cSld>
  <p:clrMapOvr>
    <a:masterClrMapping/>
  </p:clrMapOvr>
  <p:transition>
    <p:fade/>
  </p:transition>
</p:sldLayout>
</file>

<file path=ppt/slideLayouts/slideLayout141.xml><?xml version="1.0" encoding="utf-8"?>
<p:sldLayout xmlns:a="http://schemas.openxmlformats.org/drawingml/2006/main" xmlns:r="http://schemas.openxmlformats.org/officeDocument/2006/relationships" xmlns:p="http://schemas.openxmlformats.org/presentationml/2006/main" preserve="1">
  <p:cSld name="Title Slide">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998580" y="2151537"/>
            <a:ext cx="10445796" cy="1017048"/>
          </a:xfrm>
        </p:spPr>
        <p:txBody>
          <a:bodyPr anchor="b" anchorCtr="0"/>
          <a:lstStyle>
            <a:lvl1pPr>
              <a:defRPr sz="7343" spc="-153" baseline="0">
                <a:gradFill>
                  <a:gsLst>
                    <a:gs pos="1250">
                      <a:schemeClr val="bg1"/>
                    </a:gs>
                    <a:gs pos="100000">
                      <a:schemeClr val="bg1"/>
                    </a:gs>
                  </a:gsLst>
                  <a:lin ang="5400000" scaled="0"/>
                </a:gradFill>
              </a:defRPr>
            </a:lvl1pPr>
          </a:lstStyle>
          <a:p>
            <a:r>
              <a:rPr lang="en-US" dirty="0" smtClean="0"/>
              <a:t>Click to edit title style</a:t>
            </a:r>
            <a:endParaRPr lang="en-US" dirty="0"/>
          </a:p>
        </p:txBody>
      </p:sp>
      <p:sp>
        <p:nvSpPr>
          <p:cNvPr id="5" name="Text Placeholder 4"/>
          <p:cNvSpPr>
            <a:spLocks noGrp="1"/>
          </p:cNvSpPr>
          <p:nvPr>
            <p:ph type="body" sz="quarter" idx="12" hasCustomPrompt="1"/>
          </p:nvPr>
        </p:nvSpPr>
        <p:spPr>
          <a:xfrm>
            <a:off x="998580" y="3494024"/>
            <a:ext cx="10445796" cy="508524"/>
          </a:xfrm>
        </p:spPr>
        <p:txBody>
          <a:bodyPr>
            <a:noAutofit/>
          </a:bodyPr>
          <a:lstStyle>
            <a:lvl1pPr marL="0" indent="0">
              <a:spcBef>
                <a:spcPts val="0"/>
              </a:spcBef>
              <a:buNone/>
              <a:defRPr spc="-71" baseline="0">
                <a:gradFill>
                  <a:gsLst>
                    <a:gs pos="0">
                      <a:schemeClr val="bg1"/>
                    </a:gs>
                    <a:gs pos="100000">
                      <a:schemeClr val="bg1"/>
                    </a:gs>
                  </a:gsLst>
                  <a:lin ang="5400000" scaled="0"/>
                </a:gradFill>
                <a:latin typeface="+mj-lt"/>
              </a:defRPr>
            </a:lvl1pPr>
          </a:lstStyle>
          <a:p>
            <a:pPr lvl="0"/>
            <a:r>
              <a:rPr lang="en-US" dirty="0" smtClean="0"/>
              <a:t>Speaker Title</a:t>
            </a:r>
            <a:endParaRPr lang="en-US" dirty="0"/>
          </a:p>
        </p:txBody>
      </p:sp>
      <p:pic>
        <p:nvPicPr>
          <p:cNvPr id="29" name="Picture 28"/>
          <p:cNvPicPr>
            <a:picLocks noChangeAspect="1"/>
          </p:cNvPicPr>
          <p:nvPr/>
        </p:nvPicPr>
        <p:blipFill>
          <a:blip r:embed="rId2">
            <a:extLst>
              <a:ext uri="{28A0092B-C50C-407E-A947-70E740481C1C}">
                <a14:useLocalDpi xmlns:a14="http://schemas.microsoft.com/office/drawing/2010/main" val="0"/>
              </a:ext>
            </a:extLst>
          </a:blip>
          <a:stretch>
            <a:fillRect/>
          </a:stretch>
        </p:blipFill>
        <p:spPr bwMode="black">
          <a:xfrm>
            <a:off x="8394029" y="5533484"/>
            <a:ext cx="3503133" cy="923360"/>
          </a:xfrm>
          <a:prstGeom prst="rect">
            <a:avLst/>
          </a:prstGeom>
        </p:spPr>
      </p:pic>
    </p:spTree>
    <p:extLst>
      <p:ext uri="{BB962C8B-B14F-4D97-AF65-F5344CB8AC3E}">
        <p14:creationId xmlns:p14="http://schemas.microsoft.com/office/powerpoint/2010/main" val="193021221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42.xml><?xml version="1.0" encoding="utf-8"?>
<p:sldLayout xmlns:a="http://schemas.openxmlformats.org/drawingml/2006/main" xmlns:r="http://schemas.openxmlformats.org/officeDocument/2006/relationships" xmlns:p="http://schemas.openxmlformats.org/presentationml/2006/main" preserve="1">
  <p:cSld name="Divider Slide">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29660" y="2875735"/>
            <a:ext cx="11375536" cy="1243058"/>
          </a:xfrm>
        </p:spPr>
        <p:txBody>
          <a:bodyPr anchor="b" anchorCtr="0"/>
          <a:lstStyle>
            <a:lvl1pPr>
              <a:defRPr sz="8975" spc="-306" baseline="0">
                <a:gradFill>
                  <a:gsLst>
                    <a:gs pos="100000">
                      <a:schemeClr val="bg1"/>
                    </a:gs>
                    <a:gs pos="0">
                      <a:schemeClr val="bg1"/>
                    </a:gs>
                  </a:gsLst>
                  <a:lin ang="5400000" scaled="0"/>
                </a:gradFill>
              </a:defRPr>
            </a:lvl1pPr>
          </a:lstStyle>
          <a:p>
            <a:r>
              <a:rPr lang="en-US" dirty="0" smtClean="0"/>
              <a:t>Click to edit title style</a:t>
            </a:r>
            <a:endParaRPr lang="en-US"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bwMode="black">
          <a:xfrm>
            <a:off x="10606061" y="6322671"/>
            <a:ext cx="1547688" cy="407942"/>
          </a:xfrm>
          <a:prstGeom prst="rect">
            <a:avLst/>
          </a:prstGeom>
        </p:spPr>
      </p:pic>
    </p:spTree>
    <p:extLst>
      <p:ext uri="{BB962C8B-B14F-4D97-AF65-F5344CB8AC3E}">
        <p14:creationId xmlns:p14="http://schemas.microsoft.com/office/powerpoint/2010/main" val="1229404190"/>
      </p:ext>
    </p:extLst>
  </p:cSld>
  <p:clrMapOvr>
    <a:masterClrMapping/>
  </p:clrMapOvr>
  <p:transition>
    <p:fade/>
  </p:transition>
  <p:timing>
    <p:tnLst>
      <p:par>
        <p:cTn id="1" dur="indefinite" restart="never" nodeType="tmRoot"/>
      </p:par>
    </p:tnLst>
  </p:timing>
</p:sldLayout>
</file>

<file path=ppt/slideLayouts/slideLayout143.xml><?xml version="1.0" encoding="utf-8"?>
<p:sldLayout xmlns:a="http://schemas.openxmlformats.org/drawingml/2006/main" xmlns:r="http://schemas.openxmlformats.org/officeDocument/2006/relationships" xmlns:p="http://schemas.openxmlformats.org/presentationml/2006/main" preserve="1">
  <p:cSld name="Demo, Video etc. &quot;special&quot; slides">
    <p:spTree>
      <p:nvGrpSpPr>
        <p:cNvPr id="1" name=""/>
        <p:cNvGrpSpPr/>
        <p:nvPr/>
      </p:nvGrpSpPr>
      <p:grpSpPr>
        <a:xfrm>
          <a:off x="0" y="0"/>
          <a:ext cx="0" cy="0"/>
          <a:chOff x="0" y="0"/>
          <a:chExt cx="0" cy="0"/>
        </a:xfrm>
      </p:grpSpPr>
      <p:sp>
        <p:nvSpPr>
          <p:cNvPr id="3" name="Subtitle 2"/>
          <p:cNvSpPr>
            <a:spLocks noGrp="1"/>
          </p:cNvSpPr>
          <p:nvPr>
            <p:ph type="subTitle" idx="1"/>
          </p:nvPr>
        </p:nvSpPr>
        <p:spPr>
          <a:xfrm>
            <a:off x="992911" y="4429866"/>
            <a:ext cx="10445795" cy="470856"/>
          </a:xfrm>
        </p:spPr>
        <p:txBody>
          <a:bodyPr>
            <a:noAutofit/>
          </a:bodyPr>
          <a:lstStyle>
            <a:lvl1pPr marL="0" indent="0" algn="l">
              <a:lnSpc>
                <a:spcPct val="90000"/>
              </a:lnSpc>
              <a:spcBef>
                <a:spcPts val="0"/>
              </a:spcBef>
              <a:buNone/>
              <a:defRPr lang="en-US" sz="3672" kern="1200" spc="-71" baseline="0" dirty="0">
                <a:gradFill>
                  <a:gsLst>
                    <a:gs pos="2083">
                      <a:schemeClr val="bg2"/>
                    </a:gs>
                    <a:gs pos="99000">
                      <a:schemeClr val="bg2"/>
                    </a:gs>
                  </a:gsLst>
                  <a:lin ang="5400000" scaled="0"/>
                </a:gradFill>
                <a:latin typeface="+mj-lt"/>
                <a:ea typeface="+mn-ea"/>
                <a:cs typeface="+mn-cs"/>
              </a:defRPr>
            </a:lvl1pPr>
            <a:lvl2pPr marL="466280" indent="0" algn="ctr">
              <a:buNone/>
              <a:defRPr>
                <a:solidFill>
                  <a:schemeClr val="tx1">
                    <a:tint val="75000"/>
                  </a:schemeClr>
                </a:solidFill>
              </a:defRPr>
            </a:lvl2pPr>
            <a:lvl3pPr marL="932559" indent="0" algn="ctr">
              <a:buNone/>
              <a:defRPr>
                <a:solidFill>
                  <a:schemeClr val="tx1">
                    <a:tint val="75000"/>
                  </a:schemeClr>
                </a:solidFill>
              </a:defRPr>
            </a:lvl3pPr>
            <a:lvl4pPr marL="1398839" indent="0" algn="ctr">
              <a:buNone/>
              <a:defRPr>
                <a:solidFill>
                  <a:schemeClr val="tx1">
                    <a:tint val="75000"/>
                  </a:schemeClr>
                </a:solidFill>
              </a:defRPr>
            </a:lvl4pPr>
            <a:lvl5pPr marL="1865119" indent="0" algn="ctr">
              <a:buNone/>
              <a:defRPr>
                <a:solidFill>
                  <a:schemeClr val="tx1">
                    <a:tint val="75000"/>
                  </a:schemeClr>
                </a:solidFill>
              </a:defRPr>
            </a:lvl5pPr>
            <a:lvl6pPr marL="2331399" indent="0" algn="ctr">
              <a:buNone/>
              <a:defRPr>
                <a:solidFill>
                  <a:schemeClr val="tx1">
                    <a:tint val="75000"/>
                  </a:schemeClr>
                </a:solidFill>
              </a:defRPr>
            </a:lvl6pPr>
            <a:lvl7pPr marL="2797677" indent="0" algn="ctr">
              <a:buNone/>
              <a:defRPr>
                <a:solidFill>
                  <a:schemeClr val="tx1">
                    <a:tint val="75000"/>
                  </a:schemeClr>
                </a:solidFill>
              </a:defRPr>
            </a:lvl7pPr>
            <a:lvl8pPr marL="3263957" indent="0" algn="ctr">
              <a:buNone/>
              <a:defRPr>
                <a:solidFill>
                  <a:schemeClr val="tx1">
                    <a:tint val="75000"/>
                  </a:schemeClr>
                </a:solidFill>
              </a:defRPr>
            </a:lvl8pPr>
            <a:lvl9pPr marL="3730237" indent="0" algn="ctr">
              <a:buNone/>
              <a:defRPr>
                <a:solidFill>
                  <a:schemeClr val="tx1">
                    <a:tint val="75000"/>
                  </a:schemeClr>
                </a:solidFill>
              </a:defRPr>
            </a:lvl9pPr>
          </a:lstStyle>
          <a:p>
            <a:pPr marL="0" marR="0" lvl="0" indent="0" algn="l" defTabSz="932559" rtl="0" eaLnBrk="1" fontAlgn="auto" latinLnBrk="0" hangingPunct="1">
              <a:lnSpc>
                <a:spcPct val="90000"/>
              </a:lnSpc>
              <a:spcBef>
                <a:spcPts val="0"/>
              </a:spcBef>
              <a:spcAft>
                <a:spcPts val="0"/>
              </a:spcAft>
              <a:buClrTx/>
              <a:buSzPct val="90000"/>
              <a:buFont typeface="Arial" pitchFamily="34" charset="0"/>
              <a:buNone/>
              <a:tabLst/>
            </a:pPr>
            <a:r>
              <a:rPr lang="en-US" smtClean="0"/>
              <a:t>Click to edit Master subtitle style</a:t>
            </a:r>
            <a:endParaRPr lang="en-US" dirty="0"/>
          </a:p>
        </p:txBody>
      </p:sp>
      <p:sp>
        <p:nvSpPr>
          <p:cNvPr id="7" name="Text Placeholder 6"/>
          <p:cNvSpPr>
            <a:spLocks noGrp="1"/>
          </p:cNvSpPr>
          <p:nvPr>
            <p:ph type="body" sz="quarter" idx="10" hasCustomPrompt="1"/>
          </p:nvPr>
        </p:nvSpPr>
        <p:spPr>
          <a:xfrm>
            <a:off x="992910" y="2794218"/>
            <a:ext cx="10453896" cy="1406089"/>
          </a:xfrm>
        </p:spPr>
        <p:txBody>
          <a:bodyPr anchor="ctr" anchorCtr="0">
            <a:noAutofit/>
            <a:scene3d>
              <a:camera prst="orthographicFront"/>
              <a:lightRig rig="flat" dir="t"/>
            </a:scene3d>
            <a:sp3d>
              <a:contourClr>
                <a:schemeClr val="tx2"/>
              </a:contourClr>
            </a:sp3d>
          </a:bodyPr>
          <a:lstStyle>
            <a:lvl1pPr marL="0" indent="0" algn="l">
              <a:spcBef>
                <a:spcPts val="0"/>
              </a:spcBef>
              <a:buFont typeface="Arial" pitchFamily="34" charset="0"/>
              <a:buNone/>
              <a:defRPr lang="en-US" sz="9791" b="0" kern="1200" cap="none" spc="-408" baseline="0" dirty="0" smtClean="0">
                <a:ln w="3175">
                  <a:noFill/>
                </a:ln>
                <a:gradFill>
                  <a:gsLst>
                    <a:gs pos="100000">
                      <a:schemeClr val="tx2"/>
                    </a:gs>
                    <a:gs pos="0">
                      <a:schemeClr val="tx2"/>
                    </a:gs>
                  </a:gsLst>
                  <a:lin ang="5400000" scaled="0"/>
                </a:gradFill>
                <a:effectLst/>
                <a:latin typeface="+mj-lt"/>
                <a:ea typeface="+mn-ea"/>
                <a:cs typeface="Arial" charset="0"/>
              </a:defRPr>
            </a:lvl1pPr>
          </a:lstStyle>
          <a:p>
            <a:pPr lvl="0"/>
            <a:r>
              <a:rPr lang="en-US" dirty="0" smtClean="0"/>
              <a:t>click to…</a:t>
            </a:r>
          </a:p>
        </p:txBody>
      </p:sp>
      <p:sp>
        <p:nvSpPr>
          <p:cNvPr id="5" name="Text Placeholder 4"/>
          <p:cNvSpPr>
            <a:spLocks noGrp="1"/>
          </p:cNvSpPr>
          <p:nvPr>
            <p:ph type="body" sz="quarter" idx="11"/>
          </p:nvPr>
        </p:nvSpPr>
        <p:spPr>
          <a:xfrm>
            <a:off x="992911" y="1476622"/>
            <a:ext cx="10445796" cy="932293"/>
          </a:xfrm>
        </p:spPr>
        <p:txBody>
          <a:bodyPr wrap="square" anchor="b">
            <a:noAutofit/>
          </a:bodyPr>
          <a:lstStyle>
            <a:lvl1pPr marL="0" indent="0">
              <a:buNone/>
              <a:defRPr sz="6731" spc="-153"/>
            </a:lvl1pPr>
          </a:lstStyle>
          <a:p>
            <a:pPr lvl="0"/>
            <a:r>
              <a:rPr lang="en-US" smtClean="0"/>
              <a:t>Click to edit Master text styles</a:t>
            </a:r>
          </a:p>
        </p:txBody>
      </p:sp>
    </p:spTree>
    <p:extLst>
      <p:ext uri="{BB962C8B-B14F-4D97-AF65-F5344CB8AC3E}">
        <p14:creationId xmlns:p14="http://schemas.microsoft.com/office/powerpoint/2010/main" val="316686289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44.xml><?xml version="1.0" encoding="utf-8"?>
<p:sldLayout xmlns:a="http://schemas.openxmlformats.org/drawingml/2006/main" xmlns:r="http://schemas.openxmlformats.org/officeDocument/2006/relationships" xmlns:p="http://schemas.openxmlformats.org/presentationml/2006/main" preserve="1">
  <p:cSld name="Title &amp; Content, 2-color, no Bullets">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bwMode="black">
          <a:xfrm>
            <a:off x="10596940" y="6320268"/>
            <a:ext cx="1556809" cy="410345"/>
          </a:xfrm>
          <a:prstGeom prst="rect">
            <a:avLst/>
          </a:prstGeom>
        </p:spPr>
      </p:pic>
      <p:sp>
        <p:nvSpPr>
          <p:cNvPr id="5" name="Text Placeholder 4"/>
          <p:cNvSpPr>
            <a:spLocks noGrp="1"/>
          </p:cNvSpPr>
          <p:nvPr>
            <p:ph type="body" sz="quarter" idx="10"/>
          </p:nvPr>
        </p:nvSpPr>
        <p:spPr>
          <a:xfrm>
            <a:off x="529660" y="1476621"/>
            <a:ext cx="11375536" cy="2015262"/>
          </a:xfrm>
          <a:prstGeom prst="rect">
            <a:avLst/>
          </a:prstGeom>
        </p:spPr>
        <p:txBody>
          <a:bodyPr/>
          <a:lstStyle>
            <a:lvl1pPr marL="0" indent="0">
              <a:spcBef>
                <a:spcPts val="2448"/>
              </a:spcBef>
              <a:buNone/>
              <a:defRPr sz="4080">
                <a:gradFill>
                  <a:gsLst>
                    <a:gs pos="100000">
                      <a:schemeClr val="tx2"/>
                    </a:gs>
                    <a:gs pos="0">
                      <a:schemeClr val="tx2"/>
                    </a:gs>
                  </a:gsLst>
                  <a:lin ang="5400000" scaled="0"/>
                </a:gradFill>
                <a:latin typeface="+mj-lt"/>
              </a:defRPr>
            </a:lvl1pPr>
            <a:lvl2pPr marL="0" indent="0">
              <a:buNone/>
              <a:defRPr sz="2040">
                <a:gradFill>
                  <a:gsLst>
                    <a:gs pos="100000">
                      <a:schemeClr val="bg2"/>
                    </a:gs>
                    <a:gs pos="6000">
                      <a:schemeClr val="bg2"/>
                    </a:gs>
                  </a:gsLst>
                  <a:lin ang="5400000" scaled="0"/>
                </a:gradFill>
              </a:defRPr>
            </a:lvl2pPr>
            <a:lvl3pPr marL="236387" indent="0">
              <a:buNone/>
              <a:defRPr sz="2040">
                <a:gradFill>
                  <a:gsLst>
                    <a:gs pos="100000">
                      <a:schemeClr val="bg2"/>
                    </a:gs>
                    <a:gs pos="6000">
                      <a:schemeClr val="bg2"/>
                    </a:gs>
                  </a:gsLst>
                  <a:lin ang="5400000" scaled="0"/>
                </a:gradFill>
              </a:defRPr>
            </a:lvl3pPr>
            <a:lvl4pPr marL="466298" indent="0">
              <a:buNone/>
              <a:defRPr sz="2040">
                <a:gradFill>
                  <a:gsLst>
                    <a:gs pos="100000">
                      <a:schemeClr val="bg2"/>
                    </a:gs>
                    <a:gs pos="6000">
                      <a:schemeClr val="bg2"/>
                    </a:gs>
                  </a:gsLst>
                  <a:lin ang="5400000" scaled="0"/>
                </a:gradFill>
              </a:defRPr>
            </a:lvl4pPr>
            <a:lvl5pPr marL="707543" indent="0">
              <a:buNone/>
              <a:defRPr sz="2040">
                <a:gradFill>
                  <a:gsLst>
                    <a:gs pos="100000">
                      <a:schemeClr val="bg2"/>
                    </a:gs>
                    <a:gs pos="6000">
                      <a:schemeClr val="bg2"/>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Title 2"/>
          <p:cNvSpPr>
            <a:spLocks noGrp="1"/>
          </p:cNvSpPr>
          <p:nvPr>
            <p:ph type="title"/>
          </p:nvPr>
        </p:nvSpPr>
        <p:spPr/>
        <p:txBody>
          <a:bodyPr/>
          <a:lstStyle>
            <a:lvl1pPr>
              <a:defRPr>
                <a:gradFill>
                  <a:gsLst>
                    <a:gs pos="1250">
                      <a:schemeClr val="tx2"/>
                    </a:gs>
                    <a:gs pos="100000">
                      <a:schemeClr val="tx2"/>
                    </a:gs>
                  </a:gsLst>
                  <a:lin ang="5400000" scaled="0"/>
                </a:gradFill>
              </a:defRPr>
            </a:lvl1pPr>
          </a:lstStyle>
          <a:p>
            <a:r>
              <a:rPr lang="en-US" smtClean="0"/>
              <a:t>Click to edit Master title style</a:t>
            </a:r>
            <a:endParaRPr lang="en-US" dirty="0"/>
          </a:p>
        </p:txBody>
      </p:sp>
      <p:sp>
        <p:nvSpPr>
          <p:cNvPr id="6" name="Slide Number Placeholder 9"/>
          <p:cNvSpPr>
            <a:spLocks noGrp="1"/>
          </p:cNvSpPr>
          <p:nvPr>
            <p:ph type="sldNum" sz="quarter" idx="12"/>
          </p:nvPr>
        </p:nvSpPr>
        <p:spPr>
          <a:xfrm>
            <a:off x="531279" y="6526955"/>
            <a:ext cx="572078" cy="223825"/>
          </a:xfrm>
          <a:prstGeom prst="rect">
            <a:avLst/>
          </a:prstGeom>
        </p:spPr>
        <p:txBody>
          <a:bodyPr lIns="121899" tIns="60949" rIns="121899" bIns="60949" anchor="ctr"/>
          <a:lstStyle>
            <a:lvl1pPr algn="l">
              <a:defRPr sz="1632">
                <a:gradFill>
                  <a:gsLst>
                    <a:gs pos="100000">
                      <a:schemeClr val="bg2"/>
                    </a:gs>
                    <a:gs pos="0">
                      <a:schemeClr val="bg2"/>
                    </a:gs>
                  </a:gsLst>
                  <a:lin ang="5400000" scaled="0"/>
                </a:gradFill>
              </a:defRPr>
            </a:lvl1pPr>
          </a:lstStyle>
          <a:p>
            <a:pPr defTabSz="932559"/>
            <a:fld id="{727B4C2D-45E2-4621-8491-2995EB46A674}" type="slidenum">
              <a:rPr lang="en-US" smtClean="0">
                <a:gradFill>
                  <a:gsLst>
                    <a:gs pos="100000">
                      <a:srgbClr val="797A7D"/>
                    </a:gs>
                    <a:gs pos="0">
                      <a:srgbClr val="797A7D"/>
                    </a:gs>
                  </a:gsLst>
                  <a:lin ang="5400000" scaled="0"/>
                </a:gradFill>
              </a:rPr>
              <a:pPr defTabSz="932559"/>
              <a:t>‹#›</a:t>
            </a:fld>
            <a:endParaRPr lang="en-US" dirty="0">
              <a:gradFill>
                <a:gsLst>
                  <a:gs pos="100000">
                    <a:srgbClr val="797A7D"/>
                  </a:gs>
                  <a:gs pos="0">
                    <a:srgbClr val="797A7D"/>
                  </a:gs>
                </a:gsLst>
                <a:lin ang="5400000" scaled="0"/>
              </a:gradFill>
            </a:endParaRPr>
          </a:p>
        </p:txBody>
      </p:sp>
    </p:spTree>
    <p:extLst>
      <p:ext uri="{BB962C8B-B14F-4D97-AF65-F5344CB8AC3E}">
        <p14:creationId xmlns:p14="http://schemas.microsoft.com/office/powerpoint/2010/main" val="3138708582"/>
      </p:ext>
    </p:extLst>
  </p:cSld>
  <p:clrMapOvr>
    <a:masterClrMapping/>
  </p:clrMapOvr>
  <p:transition>
    <p:fade/>
  </p:transition>
  <p:timing>
    <p:tnLst>
      <p:par>
        <p:cTn id="1" dur="indefinite" restart="never" nodeType="tmRoot"/>
      </p:par>
    </p:tnLst>
  </p:timing>
</p:sldLayout>
</file>

<file path=ppt/slideLayouts/slideLayout145.xml><?xml version="1.0" encoding="utf-8"?>
<p:sldLayout xmlns:a="http://schemas.openxmlformats.org/drawingml/2006/main" xmlns:r="http://schemas.openxmlformats.org/officeDocument/2006/relationships" xmlns:p="http://schemas.openxmlformats.org/presentationml/2006/main" preserve="1">
  <p:cSld name="Title &amp; Content, no Bullets">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a:xfrm>
            <a:off x="529660" y="1476621"/>
            <a:ext cx="11375536" cy="2015262"/>
          </a:xfrm>
          <a:prstGeom prst="rect">
            <a:avLst/>
          </a:prstGeom>
        </p:spPr>
        <p:txBody>
          <a:bodyPr/>
          <a:lstStyle>
            <a:lvl1pPr marL="0" indent="0">
              <a:spcBef>
                <a:spcPts val="2448"/>
              </a:spcBef>
              <a:buNone/>
              <a:defRPr sz="4080">
                <a:gradFill>
                  <a:gsLst>
                    <a:gs pos="100000">
                      <a:schemeClr val="bg2"/>
                    </a:gs>
                    <a:gs pos="0">
                      <a:schemeClr val="bg2"/>
                    </a:gs>
                  </a:gsLst>
                  <a:lin ang="5400000" scaled="0"/>
                </a:gradFill>
                <a:latin typeface="+mj-lt"/>
              </a:defRPr>
            </a:lvl1pPr>
            <a:lvl2pPr marL="0" indent="0">
              <a:buNone/>
              <a:defRPr sz="2040">
                <a:gradFill>
                  <a:gsLst>
                    <a:gs pos="100000">
                      <a:schemeClr val="bg2"/>
                    </a:gs>
                    <a:gs pos="0">
                      <a:schemeClr val="bg2"/>
                    </a:gs>
                  </a:gsLst>
                  <a:lin ang="5400000" scaled="0"/>
                </a:gradFill>
              </a:defRPr>
            </a:lvl2pPr>
            <a:lvl3pPr marL="236387" indent="0">
              <a:buNone/>
              <a:defRPr sz="2040">
                <a:gradFill>
                  <a:gsLst>
                    <a:gs pos="100000">
                      <a:schemeClr val="bg2"/>
                    </a:gs>
                    <a:gs pos="0">
                      <a:schemeClr val="bg2"/>
                    </a:gs>
                  </a:gsLst>
                  <a:lin ang="5400000" scaled="0"/>
                </a:gradFill>
              </a:defRPr>
            </a:lvl3pPr>
            <a:lvl4pPr marL="466298" indent="0">
              <a:buNone/>
              <a:defRPr sz="2040">
                <a:gradFill>
                  <a:gsLst>
                    <a:gs pos="100000">
                      <a:schemeClr val="bg2"/>
                    </a:gs>
                    <a:gs pos="0">
                      <a:schemeClr val="bg2"/>
                    </a:gs>
                  </a:gsLst>
                  <a:lin ang="5400000" scaled="0"/>
                </a:gradFill>
              </a:defRPr>
            </a:lvl4pPr>
            <a:lvl5pPr marL="707543" indent="0">
              <a:buNone/>
              <a:defRPr sz="2040">
                <a:gradFill>
                  <a:gsLst>
                    <a:gs pos="100000">
                      <a:schemeClr val="bg2"/>
                    </a:gs>
                    <a:gs pos="0">
                      <a:schemeClr val="bg2"/>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Title 2"/>
          <p:cNvSpPr>
            <a:spLocks noGrp="1"/>
          </p:cNvSpPr>
          <p:nvPr>
            <p:ph type="title"/>
          </p:nvPr>
        </p:nvSpPr>
        <p:spPr/>
        <p:txBody>
          <a:bodyPr/>
          <a:lstStyle>
            <a:lvl1pPr>
              <a:defRPr>
                <a:gradFill>
                  <a:gsLst>
                    <a:gs pos="1250">
                      <a:schemeClr val="tx2"/>
                    </a:gs>
                    <a:gs pos="100000">
                      <a:schemeClr val="tx2"/>
                    </a:gs>
                  </a:gsLst>
                  <a:lin ang="5400000" scaled="0"/>
                </a:gradFill>
              </a:defRPr>
            </a:lvl1pPr>
          </a:lstStyle>
          <a:p>
            <a:r>
              <a:rPr lang="en-US" smtClean="0"/>
              <a:t>Click to edit Master title style</a:t>
            </a:r>
            <a:endParaRPr lang="en-US" dirty="0"/>
          </a:p>
        </p:txBody>
      </p:sp>
      <p:sp>
        <p:nvSpPr>
          <p:cNvPr id="6" name="Slide Number Placeholder 9"/>
          <p:cNvSpPr>
            <a:spLocks noGrp="1"/>
          </p:cNvSpPr>
          <p:nvPr>
            <p:ph type="sldNum" sz="quarter" idx="12"/>
          </p:nvPr>
        </p:nvSpPr>
        <p:spPr>
          <a:xfrm>
            <a:off x="531279" y="6526955"/>
            <a:ext cx="572078" cy="223825"/>
          </a:xfrm>
          <a:prstGeom prst="rect">
            <a:avLst/>
          </a:prstGeom>
        </p:spPr>
        <p:txBody>
          <a:bodyPr lIns="121899" tIns="60949" rIns="121899" bIns="60949" anchor="ctr"/>
          <a:lstStyle>
            <a:lvl1pPr algn="l">
              <a:defRPr sz="1632">
                <a:gradFill>
                  <a:gsLst>
                    <a:gs pos="100000">
                      <a:schemeClr val="bg2"/>
                    </a:gs>
                    <a:gs pos="0">
                      <a:schemeClr val="bg2"/>
                    </a:gs>
                  </a:gsLst>
                  <a:lin ang="5400000" scaled="0"/>
                </a:gradFill>
              </a:defRPr>
            </a:lvl1pPr>
          </a:lstStyle>
          <a:p>
            <a:pPr defTabSz="932559"/>
            <a:fld id="{727B4C2D-45E2-4621-8491-2995EB46A674}" type="slidenum">
              <a:rPr lang="en-US" smtClean="0">
                <a:gradFill>
                  <a:gsLst>
                    <a:gs pos="100000">
                      <a:srgbClr val="797A7D"/>
                    </a:gs>
                    <a:gs pos="0">
                      <a:srgbClr val="797A7D"/>
                    </a:gs>
                  </a:gsLst>
                  <a:lin ang="5400000" scaled="0"/>
                </a:gradFill>
              </a:rPr>
              <a:pPr defTabSz="932559"/>
              <a:t>‹#›</a:t>
            </a:fld>
            <a:endParaRPr lang="en-US" dirty="0">
              <a:gradFill>
                <a:gsLst>
                  <a:gs pos="100000">
                    <a:srgbClr val="797A7D"/>
                  </a:gs>
                  <a:gs pos="0">
                    <a:srgbClr val="797A7D"/>
                  </a:gs>
                </a:gsLst>
                <a:lin ang="5400000" scaled="0"/>
              </a:gradFill>
            </a:endParaRPr>
          </a:p>
        </p:txBody>
      </p:sp>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bwMode="black">
          <a:xfrm>
            <a:off x="10596940" y="6320268"/>
            <a:ext cx="1556809" cy="410345"/>
          </a:xfrm>
          <a:prstGeom prst="rect">
            <a:avLst/>
          </a:prstGeom>
        </p:spPr>
      </p:pic>
    </p:spTree>
    <p:extLst>
      <p:ext uri="{BB962C8B-B14F-4D97-AF65-F5344CB8AC3E}">
        <p14:creationId xmlns:p14="http://schemas.microsoft.com/office/powerpoint/2010/main" val="3257602274"/>
      </p:ext>
    </p:extLst>
  </p:cSld>
  <p:clrMapOvr>
    <a:masterClrMapping/>
  </p:clrMapOvr>
  <p:transition>
    <p:fade/>
  </p:transition>
  <p:timing>
    <p:tnLst>
      <p:par>
        <p:cTn id="1" dur="indefinite" restart="never" nodeType="tmRoot"/>
      </p:par>
    </p:tnLst>
  </p:timing>
</p:sldLayout>
</file>

<file path=ppt/slideLayouts/slideLayout146.xml><?xml version="1.0" encoding="utf-8"?>
<p:sldLayout xmlns:a="http://schemas.openxmlformats.org/drawingml/2006/main" xmlns:r="http://schemas.openxmlformats.org/officeDocument/2006/relationships" xmlns:p="http://schemas.openxmlformats.org/presentationml/2006/main" preserve="1">
  <p:cSld name="Title &amp; Content w/Bullets">
    <p:spTree>
      <p:nvGrpSpPr>
        <p:cNvPr id="1" name=""/>
        <p:cNvGrpSpPr/>
        <p:nvPr/>
      </p:nvGrpSpPr>
      <p:grpSpPr>
        <a:xfrm>
          <a:off x="0" y="0"/>
          <a:ext cx="0" cy="0"/>
          <a:chOff x="0" y="0"/>
          <a:chExt cx="0" cy="0"/>
        </a:xfrm>
      </p:grpSpPr>
      <p:sp>
        <p:nvSpPr>
          <p:cNvPr id="2" name="Title 1"/>
          <p:cNvSpPr>
            <a:spLocks noGrp="1"/>
          </p:cNvSpPr>
          <p:nvPr>
            <p:ph type="title"/>
          </p:nvPr>
        </p:nvSpPr>
        <p:spPr>
          <a:xfrm>
            <a:off x="529660" y="233151"/>
            <a:ext cx="11375536" cy="762786"/>
          </a:xfrm>
        </p:spPr>
        <p:txBody>
          <a:bodyPr/>
          <a:lstStyle>
            <a:lvl1pPr>
              <a:defRPr>
                <a:gradFill>
                  <a:gsLst>
                    <a:gs pos="1250">
                      <a:schemeClr val="tx2"/>
                    </a:gs>
                    <a:gs pos="100000">
                      <a:schemeClr val="tx2"/>
                    </a:gs>
                  </a:gsLst>
                  <a:lin ang="5400000" scaled="0"/>
                </a:gradFill>
              </a:defRPr>
            </a:lvl1pPr>
          </a:lstStyle>
          <a:p>
            <a:r>
              <a:rPr lang="en-US" smtClean="0"/>
              <a:t>Click to edit Master title style</a:t>
            </a:r>
            <a:endParaRPr lang="en-US" dirty="0"/>
          </a:p>
        </p:txBody>
      </p:sp>
      <p:sp>
        <p:nvSpPr>
          <p:cNvPr id="5" name="Text Placeholder 4"/>
          <p:cNvSpPr>
            <a:spLocks noGrp="1"/>
          </p:cNvSpPr>
          <p:nvPr>
            <p:ph type="body" sz="quarter" idx="10"/>
          </p:nvPr>
        </p:nvSpPr>
        <p:spPr>
          <a:xfrm>
            <a:off x="529660" y="1476621"/>
            <a:ext cx="11375536" cy="2084319"/>
          </a:xfrm>
          <a:prstGeom prst="rect">
            <a:avLst/>
          </a:prstGeom>
        </p:spPr>
        <p:txBody>
          <a:bodyPr/>
          <a:lstStyle>
            <a:lvl1pPr marL="289818" indent="-289818">
              <a:buFont typeface="Wingdings" pitchFamily="2" charset="2"/>
              <a:buChar char=""/>
              <a:defRPr sz="4080"/>
            </a:lvl1pPr>
            <a:lvl2pPr marL="527824" indent="-238007">
              <a:buFont typeface="Wingdings" pitchFamily="2" charset="2"/>
              <a:buChar char=""/>
              <a:defRPr>
                <a:latin typeface="+mn-lt"/>
              </a:defRPr>
            </a:lvl2pPr>
            <a:lvl3pPr marL="756116" indent="-228292">
              <a:buFont typeface="Wingdings" pitchFamily="2" charset="2"/>
              <a:buChar char=""/>
              <a:tabLst/>
              <a:defRPr>
                <a:latin typeface="+mn-lt"/>
              </a:defRPr>
            </a:lvl3pPr>
            <a:lvl4pPr marL="932597" indent="-176481">
              <a:buFont typeface="Wingdings" pitchFamily="2" charset="2"/>
              <a:buChar char=""/>
              <a:defRPr>
                <a:latin typeface="+mn-lt"/>
              </a:defRPr>
            </a:lvl4pPr>
            <a:lvl5pPr marL="1109078" indent="-176481">
              <a:buFont typeface="Wingdings" pitchFamily="2" charset="2"/>
              <a:buChar char=""/>
              <a:tabLst/>
              <a:defRPr>
                <a:latin typeface="+mn-l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Slide Number Placeholder 9"/>
          <p:cNvSpPr>
            <a:spLocks noGrp="1"/>
          </p:cNvSpPr>
          <p:nvPr>
            <p:ph type="sldNum" sz="quarter" idx="12"/>
          </p:nvPr>
        </p:nvSpPr>
        <p:spPr>
          <a:xfrm>
            <a:off x="531279" y="6526955"/>
            <a:ext cx="572078" cy="223825"/>
          </a:xfrm>
          <a:prstGeom prst="rect">
            <a:avLst/>
          </a:prstGeom>
        </p:spPr>
        <p:txBody>
          <a:bodyPr lIns="121899" tIns="60949" rIns="121899" bIns="60949" anchor="ctr"/>
          <a:lstStyle>
            <a:lvl1pPr algn="l">
              <a:defRPr sz="1632">
                <a:gradFill>
                  <a:gsLst>
                    <a:gs pos="100000">
                      <a:schemeClr val="bg2"/>
                    </a:gs>
                    <a:gs pos="0">
                      <a:schemeClr val="bg2"/>
                    </a:gs>
                  </a:gsLst>
                  <a:lin ang="5400000" scaled="0"/>
                </a:gradFill>
              </a:defRPr>
            </a:lvl1pPr>
          </a:lstStyle>
          <a:p>
            <a:pPr defTabSz="932559"/>
            <a:fld id="{727B4C2D-45E2-4621-8491-2995EB46A674}" type="slidenum">
              <a:rPr lang="en-US" smtClean="0">
                <a:gradFill>
                  <a:gsLst>
                    <a:gs pos="100000">
                      <a:srgbClr val="797A7D"/>
                    </a:gs>
                    <a:gs pos="0">
                      <a:srgbClr val="797A7D"/>
                    </a:gs>
                  </a:gsLst>
                  <a:lin ang="5400000" scaled="0"/>
                </a:gradFill>
              </a:rPr>
              <a:pPr defTabSz="932559"/>
              <a:t>‹#›</a:t>
            </a:fld>
            <a:endParaRPr lang="en-US" dirty="0">
              <a:gradFill>
                <a:gsLst>
                  <a:gs pos="100000">
                    <a:srgbClr val="797A7D"/>
                  </a:gs>
                  <a:gs pos="0">
                    <a:srgbClr val="797A7D"/>
                  </a:gs>
                </a:gsLst>
                <a:lin ang="5400000" scaled="0"/>
              </a:gradFill>
            </a:endParaRPr>
          </a:p>
        </p:txBody>
      </p:sp>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bwMode="black">
          <a:xfrm>
            <a:off x="10596940" y="6320268"/>
            <a:ext cx="1556809" cy="410345"/>
          </a:xfrm>
          <a:prstGeom prst="rect">
            <a:avLst/>
          </a:prstGeom>
        </p:spPr>
      </p:pic>
    </p:spTree>
    <p:extLst>
      <p:ext uri="{BB962C8B-B14F-4D97-AF65-F5344CB8AC3E}">
        <p14:creationId xmlns:p14="http://schemas.microsoft.com/office/powerpoint/2010/main" val="119574176"/>
      </p:ext>
    </p:extLst>
  </p:cSld>
  <p:clrMapOvr>
    <a:masterClrMapping/>
  </p:clrMapOvr>
  <p:transition>
    <p:fade/>
  </p:transition>
  <p:timing>
    <p:tnLst>
      <p:par>
        <p:cTn id="1" dur="indefinite" restart="never" nodeType="tmRoot"/>
      </p:par>
    </p:tnLst>
  </p:timing>
</p:sldLayout>
</file>

<file path=ppt/slideLayouts/slideLayout147.xml><?xml version="1.0" encoding="utf-8"?>
<p:sldLayout xmlns:a="http://schemas.openxmlformats.org/drawingml/2006/main" xmlns:r="http://schemas.openxmlformats.org/officeDocument/2006/relationships" xmlns:p="http://schemas.openxmlformats.org/presentationml/2006/main" preserve="1">
  <p:cSld name="Title &amp; 2-Content, 2-color, no Bullet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gradFill>
                  <a:gsLst>
                    <a:gs pos="1250">
                      <a:schemeClr val="tx2"/>
                    </a:gs>
                    <a:gs pos="100000">
                      <a:schemeClr val="tx2"/>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1"/>
          </p:nvPr>
        </p:nvSpPr>
        <p:spPr>
          <a:xfrm>
            <a:off x="531279" y="1476623"/>
            <a:ext cx="5504574" cy="2511229"/>
          </a:xfrm>
        </p:spPr>
        <p:txBody>
          <a:bodyPr/>
          <a:lstStyle>
            <a:lvl1pPr marL="0" indent="0">
              <a:spcBef>
                <a:spcPts val="1224"/>
              </a:spcBef>
              <a:buNone/>
              <a:defRPr sz="4080">
                <a:gradFill>
                  <a:gsLst>
                    <a:gs pos="100000">
                      <a:schemeClr val="tx2"/>
                    </a:gs>
                    <a:gs pos="0">
                      <a:schemeClr val="tx2"/>
                    </a:gs>
                  </a:gsLst>
                  <a:lin ang="5400000" scaled="0"/>
                </a:gradFill>
                <a:latin typeface="+mj-lt"/>
              </a:defRPr>
            </a:lvl1pPr>
            <a:lvl2pPr marL="0" indent="0">
              <a:buNone/>
              <a:defRPr sz="2040"/>
            </a:lvl2pPr>
            <a:lvl3pPr marL="238007" indent="0">
              <a:buNone/>
              <a:defRPr sz="2040"/>
            </a:lvl3pPr>
            <a:lvl4pPr marL="466298" indent="0">
              <a:buNone/>
              <a:defRPr sz="2040"/>
            </a:lvl4pPr>
            <a:lvl5pPr marL="707543" indent="0">
              <a:buNone/>
              <a:defRPr sz="204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9" name="Text Placeholder 8"/>
          <p:cNvSpPr>
            <a:spLocks noGrp="1"/>
          </p:cNvSpPr>
          <p:nvPr>
            <p:ph type="body" sz="quarter" idx="12"/>
          </p:nvPr>
        </p:nvSpPr>
        <p:spPr>
          <a:xfrm>
            <a:off x="6405481" y="1476623"/>
            <a:ext cx="5504574" cy="2511229"/>
          </a:xfrm>
        </p:spPr>
        <p:txBody>
          <a:bodyPr/>
          <a:lstStyle>
            <a:lvl1pPr marL="0" indent="0">
              <a:spcBef>
                <a:spcPts val="1224"/>
              </a:spcBef>
              <a:buNone/>
              <a:defRPr lang="en-US" sz="4080" kern="1200" spc="-71" baseline="0" dirty="0" smtClean="0">
                <a:gradFill>
                  <a:gsLst>
                    <a:gs pos="100000">
                      <a:schemeClr val="tx2"/>
                    </a:gs>
                    <a:gs pos="0">
                      <a:schemeClr val="tx2"/>
                    </a:gs>
                  </a:gsLst>
                  <a:lin ang="5400000" scaled="0"/>
                </a:gradFill>
                <a:latin typeface="+mj-lt"/>
                <a:ea typeface="+mn-ea"/>
                <a:cs typeface="+mn-cs"/>
              </a:defRPr>
            </a:lvl1pPr>
            <a:lvl2pPr marL="3238" marR="0" indent="0" algn="l" defTabSz="932559" rtl="0" eaLnBrk="1" fontAlgn="auto" latinLnBrk="0" hangingPunct="1">
              <a:lnSpc>
                <a:spcPct val="90000"/>
              </a:lnSpc>
              <a:spcBef>
                <a:spcPct val="20000"/>
              </a:spcBef>
              <a:spcAft>
                <a:spcPts val="0"/>
              </a:spcAft>
              <a:buClrTx/>
              <a:buSzPct val="90000"/>
              <a:buFont typeface="Arial" pitchFamily="34" charset="0"/>
              <a:buNone/>
              <a:tabLst/>
              <a:defRPr lang="en-US" sz="2040" kern="1200" spc="-71" baseline="0" dirty="0" smtClean="0">
                <a:gradFill>
                  <a:gsLst>
                    <a:gs pos="1250">
                      <a:schemeClr val="bg2"/>
                    </a:gs>
                    <a:gs pos="100000">
                      <a:schemeClr val="bg2"/>
                    </a:gs>
                  </a:gsLst>
                  <a:lin ang="5400000" scaled="0"/>
                </a:gradFill>
                <a:latin typeface="+mn-lt"/>
                <a:ea typeface="+mn-ea"/>
                <a:cs typeface="+mn-cs"/>
              </a:defRPr>
            </a:lvl2pPr>
            <a:lvl3pPr marL="238007" marR="0" indent="0" algn="l" defTabSz="932559" rtl="0" eaLnBrk="1" fontAlgn="auto" latinLnBrk="0" hangingPunct="1">
              <a:lnSpc>
                <a:spcPct val="90000"/>
              </a:lnSpc>
              <a:spcBef>
                <a:spcPct val="20000"/>
              </a:spcBef>
              <a:spcAft>
                <a:spcPts val="0"/>
              </a:spcAft>
              <a:buClrTx/>
              <a:buSzPct val="90000"/>
              <a:buFont typeface="Arial" pitchFamily="34" charset="0"/>
              <a:buNone/>
              <a:tabLst/>
              <a:defRPr lang="en-US" sz="2040" kern="1200" spc="-71" baseline="0" dirty="0" smtClean="0">
                <a:gradFill>
                  <a:gsLst>
                    <a:gs pos="1250">
                      <a:schemeClr val="bg2"/>
                    </a:gs>
                    <a:gs pos="100000">
                      <a:schemeClr val="bg2"/>
                    </a:gs>
                  </a:gsLst>
                  <a:lin ang="5400000" scaled="0"/>
                </a:gradFill>
                <a:latin typeface="+mn-lt"/>
                <a:ea typeface="+mn-ea"/>
                <a:cs typeface="+mn-cs"/>
              </a:defRPr>
            </a:lvl3pPr>
            <a:lvl4pPr marL="469536" marR="0" indent="0" algn="l" defTabSz="932559" rtl="0" eaLnBrk="1" fontAlgn="auto" latinLnBrk="0" hangingPunct="1">
              <a:lnSpc>
                <a:spcPct val="90000"/>
              </a:lnSpc>
              <a:spcBef>
                <a:spcPct val="20000"/>
              </a:spcBef>
              <a:spcAft>
                <a:spcPts val="0"/>
              </a:spcAft>
              <a:buClrTx/>
              <a:buSzPct val="90000"/>
              <a:buFont typeface="Arial" pitchFamily="34" charset="0"/>
              <a:buNone/>
              <a:tabLst/>
              <a:defRPr lang="en-US" sz="2040" kern="1200" spc="-71" baseline="0" dirty="0" smtClean="0">
                <a:gradFill>
                  <a:gsLst>
                    <a:gs pos="1250">
                      <a:schemeClr val="bg2"/>
                    </a:gs>
                    <a:gs pos="100000">
                      <a:schemeClr val="bg2"/>
                    </a:gs>
                  </a:gsLst>
                  <a:lin ang="5400000" scaled="0"/>
                </a:gradFill>
                <a:latin typeface="+mn-lt"/>
                <a:ea typeface="+mn-ea"/>
                <a:cs typeface="+mn-cs"/>
              </a:defRPr>
            </a:lvl4pPr>
            <a:lvl5pPr marL="701067" marR="0" indent="0" algn="l" defTabSz="932559" rtl="0" eaLnBrk="1" fontAlgn="auto" latinLnBrk="0" hangingPunct="1">
              <a:lnSpc>
                <a:spcPct val="90000"/>
              </a:lnSpc>
              <a:spcBef>
                <a:spcPct val="20000"/>
              </a:spcBef>
              <a:spcAft>
                <a:spcPts val="0"/>
              </a:spcAft>
              <a:buClrTx/>
              <a:buSzPct val="90000"/>
              <a:buFont typeface="Arial" pitchFamily="34" charset="0"/>
              <a:buNone/>
              <a:tabLst/>
              <a:defRPr lang="en-US" sz="2040" kern="1200" spc="-71" baseline="0" dirty="0">
                <a:gradFill>
                  <a:gsLst>
                    <a:gs pos="1250">
                      <a:schemeClr val="bg2"/>
                    </a:gs>
                    <a:gs pos="100000">
                      <a:schemeClr val="bg2"/>
                    </a:gs>
                  </a:gsLst>
                  <a:lin ang="5400000" scaled="0"/>
                </a:gradFill>
                <a:latin typeface="+mn-lt"/>
                <a:ea typeface="+mn-ea"/>
                <a:cs typeface="+mn-cs"/>
              </a:defRPr>
            </a:lvl5pPr>
          </a:lstStyle>
          <a:p>
            <a:pPr marL="0" marR="0" lvl="0" indent="0" algn="l" defTabSz="932559" rtl="0" eaLnBrk="1" fontAlgn="auto" latinLnBrk="0" hangingPunct="1">
              <a:lnSpc>
                <a:spcPct val="90000"/>
              </a:lnSpc>
              <a:spcBef>
                <a:spcPct val="20000"/>
              </a:spcBef>
              <a:spcAft>
                <a:spcPts val="0"/>
              </a:spcAft>
              <a:buClrTx/>
              <a:buSzPct val="90000"/>
              <a:buFont typeface="Arial" pitchFamily="34" charset="0"/>
              <a:buNone/>
              <a:tabLst/>
            </a:pPr>
            <a:r>
              <a:rPr lang="en-US" smtClean="0"/>
              <a:t>Click to edit Master text styles</a:t>
            </a:r>
          </a:p>
          <a:p>
            <a:pPr marL="0" marR="0" lvl="1" indent="0" algn="l" defTabSz="932559" rtl="0" eaLnBrk="1" fontAlgn="auto" latinLnBrk="0" hangingPunct="1">
              <a:lnSpc>
                <a:spcPct val="90000"/>
              </a:lnSpc>
              <a:spcBef>
                <a:spcPct val="20000"/>
              </a:spcBef>
              <a:spcAft>
                <a:spcPts val="0"/>
              </a:spcAft>
              <a:buClrTx/>
              <a:buSzPct val="90000"/>
              <a:buFont typeface="Arial" pitchFamily="34" charset="0"/>
              <a:buNone/>
              <a:tabLst/>
            </a:pPr>
            <a:r>
              <a:rPr lang="en-US" smtClean="0"/>
              <a:t>Second level</a:t>
            </a:r>
          </a:p>
          <a:p>
            <a:pPr marL="0" marR="0" lvl="2" indent="0" algn="l" defTabSz="932559" rtl="0" eaLnBrk="1" fontAlgn="auto" latinLnBrk="0" hangingPunct="1">
              <a:lnSpc>
                <a:spcPct val="90000"/>
              </a:lnSpc>
              <a:spcBef>
                <a:spcPct val="20000"/>
              </a:spcBef>
              <a:spcAft>
                <a:spcPts val="0"/>
              </a:spcAft>
              <a:buClrTx/>
              <a:buSzPct val="90000"/>
              <a:buFont typeface="Arial" pitchFamily="34" charset="0"/>
              <a:buNone/>
              <a:tabLst/>
            </a:pPr>
            <a:r>
              <a:rPr lang="en-US" smtClean="0"/>
              <a:t>Third level</a:t>
            </a:r>
          </a:p>
          <a:p>
            <a:pPr marL="0" marR="0" lvl="3" indent="0" algn="l" defTabSz="932559" rtl="0" eaLnBrk="1" fontAlgn="auto" latinLnBrk="0" hangingPunct="1">
              <a:lnSpc>
                <a:spcPct val="90000"/>
              </a:lnSpc>
              <a:spcBef>
                <a:spcPct val="20000"/>
              </a:spcBef>
              <a:spcAft>
                <a:spcPts val="0"/>
              </a:spcAft>
              <a:buClrTx/>
              <a:buSzPct val="90000"/>
              <a:buFont typeface="Arial" pitchFamily="34" charset="0"/>
              <a:buNone/>
              <a:tabLst/>
            </a:pPr>
            <a:r>
              <a:rPr lang="en-US" smtClean="0"/>
              <a:t>Fourth level</a:t>
            </a:r>
          </a:p>
          <a:p>
            <a:pPr marL="0" marR="0" lvl="4" indent="0" algn="l" defTabSz="932559" rtl="0" eaLnBrk="1" fontAlgn="auto" latinLnBrk="0" hangingPunct="1">
              <a:lnSpc>
                <a:spcPct val="90000"/>
              </a:lnSpc>
              <a:spcBef>
                <a:spcPct val="20000"/>
              </a:spcBef>
              <a:spcAft>
                <a:spcPts val="0"/>
              </a:spcAft>
              <a:buClrTx/>
              <a:buSzPct val="90000"/>
              <a:buFont typeface="Arial" pitchFamily="34" charset="0"/>
              <a:buNone/>
              <a:tabLst/>
            </a:pPr>
            <a:r>
              <a:rPr lang="en-US" smtClean="0"/>
              <a:t>Fifth level</a:t>
            </a:r>
            <a:endParaRPr lang="en-US" dirty="0"/>
          </a:p>
        </p:txBody>
      </p:sp>
      <p:sp>
        <p:nvSpPr>
          <p:cNvPr id="7" name="Slide Number Placeholder 9"/>
          <p:cNvSpPr>
            <a:spLocks noGrp="1"/>
          </p:cNvSpPr>
          <p:nvPr>
            <p:ph type="sldNum" sz="quarter" idx="13"/>
          </p:nvPr>
        </p:nvSpPr>
        <p:spPr>
          <a:xfrm>
            <a:off x="531279" y="6526955"/>
            <a:ext cx="572078" cy="223825"/>
          </a:xfrm>
          <a:prstGeom prst="rect">
            <a:avLst/>
          </a:prstGeom>
        </p:spPr>
        <p:txBody>
          <a:bodyPr lIns="121899" tIns="60949" rIns="121899" bIns="60949" anchor="ctr"/>
          <a:lstStyle>
            <a:lvl1pPr algn="l">
              <a:defRPr sz="1632">
                <a:gradFill>
                  <a:gsLst>
                    <a:gs pos="100000">
                      <a:schemeClr val="bg2"/>
                    </a:gs>
                    <a:gs pos="0">
                      <a:schemeClr val="bg2"/>
                    </a:gs>
                  </a:gsLst>
                  <a:lin ang="5400000" scaled="0"/>
                </a:gradFill>
              </a:defRPr>
            </a:lvl1pPr>
          </a:lstStyle>
          <a:p>
            <a:pPr defTabSz="932559"/>
            <a:fld id="{727B4C2D-45E2-4621-8491-2995EB46A674}" type="slidenum">
              <a:rPr lang="en-US" smtClean="0">
                <a:gradFill>
                  <a:gsLst>
                    <a:gs pos="100000">
                      <a:srgbClr val="797A7D"/>
                    </a:gs>
                    <a:gs pos="0">
                      <a:srgbClr val="797A7D"/>
                    </a:gs>
                  </a:gsLst>
                  <a:lin ang="5400000" scaled="0"/>
                </a:gradFill>
              </a:rPr>
              <a:pPr defTabSz="932559"/>
              <a:t>‹#›</a:t>
            </a:fld>
            <a:endParaRPr lang="en-US" dirty="0">
              <a:gradFill>
                <a:gsLst>
                  <a:gs pos="100000">
                    <a:srgbClr val="797A7D"/>
                  </a:gs>
                  <a:gs pos="0">
                    <a:srgbClr val="797A7D"/>
                  </a:gs>
                </a:gsLst>
                <a:lin ang="5400000" scaled="0"/>
              </a:gradFill>
            </a:endParaRPr>
          </a:p>
        </p:txBody>
      </p:sp>
      <p:pic>
        <p:nvPicPr>
          <p:cNvPr id="8" name="Picture 7"/>
          <p:cNvPicPr>
            <a:picLocks noChangeAspect="1"/>
          </p:cNvPicPr>
          <p:nvPr/>
        </p:nvPicPr>
        <p:blipFill>
          <a:blip r:embed="rId2">
            <a:extLst>
              <a:ext uri="{28A0092B-C50C-407E-A947-70E740481C1C}">
                <a14:useLocalDpi xmlns:a14="http://schemas.microsoft.com/office/drawing/2010/main" val="0"/>
              </a:ext>
            </a:extLst>
          </a:blip>
          <a:stretch>
            <a:fillRect/>
          </a:stretch>
        </p:blipFill>
        <p:spPr bwMode="black">
          <a:xfrm>
            <a:off x="10596940" y="6320268"/>
            <a:ext cx="1556809" cy="410345"/>
          </a:xfrm>
          <a:prstGeom prst="rect">
            <a:avLst/>
          </a:prstGeom>
        </p:spPr>
      </p:pic>
    </p:spTree>
    <p:extLst>
      <p:ext uri="{BB962C8B-B14F-4D97-AF65-F5344CB8AC3E}">
        <p14:creationId xmlns:p14="http://schemas.microsoft.com/office/powerpoint/2010/main" val="182478107"/>
      </p:ext>
    </p:extLst>
  </p:cSld>
  <p:clrMapOvr>
    <a:masterClrMapping/>
  </p:clrMapOvr>
  <p:transition>
    <p:fade/>
  </p:transition>
  <p:timing>
    <p:tnLst>
      <p:par>
        <p:cTn id="1" dur="indefinite" restart="never" nodeType="tmRoot"/>
      </p:par>
    </p:tnLst>
  </p:timing>
</p:sldLayout>
</file>

<file path=ppt/slideLayouts/slideLayout148.xml><?xml version="1.0" encoding="utf-8"?>
<p:sldLayout xmlns:a="http://schemas.openxmlformats.org/drawingml/2006/main" xmlns:r="http://schemas.openxmlformats.org/officeDocument/2006/relationships" xmlns:p="http://schemas.openxmlformats.org/presentationml/2006/main" preserve="1">
  <p:cSld name="Title &amp; 2-Content, no Bullet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gradFill>
                  <a:gsLst>
                    <a:gs pos="1250">
                      <a:schemeClr val="tx2"/>
                    </a:gs>
                    <a:gs pos="100000">
                      <a:schemeClr val="tx2"/>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1"/>
          </p:nvPr>
        </p:nvSpPr>
        <p:spPr>
          <a:xfrm>
            <a:off x="531279" y="1476623"/>
            <a:ext cx="5504574" cy="2511229"/>
          </a:xfrm>
        </p:spPr>
        <p:txBody>
          <a:bodyPr/>
          <a:lstStyle>
            <a:lvl1pPr marL="0" indent="0">
              <a:spcBef>
                <a:spcPts val="1224"/>
              </a:spcBef>
              <a:buNone/>
              <a:defRPr sz="4080">
                <a:gradFill>
                  <a:gsLst>
                    <a:gs pos="1000">
                      <a:schemeClr val="bg2"/>
                    </a:gs>
                    <a:gs pos="98000">
                      <a:schemeClr val="bg2"/>
                    </a:gs>
                  </a:gsLst>
                  <a:lin ang="5400000" scaled="0"/>
                </a:gradFill>
                <a:latin typeface="+mj-lt"/>
              </a:defRPr>
            </a:lvl1pPr>
            <a:lvl2pPr marL="0" indent="0">
              <a:buNone/>
              <a:defRPr sz="2040">
                <a:gradFill>
                  <a:gsLst>
                    <a:gs pos="1000">
                      <a:schemeClr val="bg2"/>
                    </a:gs>
                    <a:gs pos="98000">
                      <a:schemeClr val="bg2"/>
                    </a:gs>
                  </a:gsLst>
                  <a:lin ang="5400000" scaled="0"/>
                </a:gradFill>
              </a:defRPr>
            </a:lvl2pPr>
            <a:lvl3pPr marL="238007" indent="0">
              <a:buNone/>
              <a:defRPr sz="2040">
                <a:gradFill>
                  <a:gsLst>
                    <a:gs pos="1000">
                      <a:schemeClr val="bg2"/>
                    </a:gs>
                    <a:gs pos="98000">
                      <a:schemeClr val="bg2"/>
                    </a:gs>
                  </a:gsLst>
                  <a:lin ang="5400000" scaled="0"/>
                </a:gradFill>
              </a:defRPr>
            </a:lvl3pPr>
            <a:lvl4pPr marL="466298" indent="0">
              <a:buNone/>
              <a:defRPr sz="2040">
                <a:gradFill>
                  <a:gsLst>
                    <a:gs pos="1000">
                      <a:schemeClr val="bg2"/>
                    </a:gs>
                    <a:gs pos="98000">
                      <a:schemeClr val="bg2"/>
                    </a:gs>
                  </a:gsLst>
                  <a:lin ang="5400000" scaled="0"/>
                </a:gradFill>
              </a:defRPr>
            </a:lvl4pPr>
            <a:lvl5pPr marL="707543" indent="0">
              <a:buNone/>
              <a:defRPr sz="2040">
                <a:gradFill>
                  <a:gsLst>
                    <a:gs pos="1000">
                      <a:schemeClr val="bg2"/>
                    </a:gs>
                    <a:gs pos="98000">
                      <a:schemeClr val="bg2"/>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9" name="Text Placeholder 8"/>
          <p:cNvSpPr>
            <a:spLocks noGrp="1"/>
          </p:cNvSpPr>
          <p:nvPr>
            <p:ph type="body" sz="quarter" idx="12"/>
          </p:nvPr>
        </p:nvSpPr>
        <p:spPr>
          <a:xfrm>
            <a:off x="6405481" y="1476623"/>
            <a:ext cx="5504574" cy="2511229"/>
          </a:xfrm>
        </p:spPr>
        <p:txBody>
          <a:bodyPr/>
          <a:lstStyle>
            <a:lvl1pPr marL="0" indent="0">
              <a:spcBef>
                <a:spcPts val="1224"/>
              </a:spcBef>
              <a:buNone/>
              <a:defRPr lang="en-US" sz="4080" kern="1200" spc="-71" baseline="0" dirty="0" smtClean="0">
                <a:gradFill>
                  <a:gsLst>
                    <a:gs pos="1000">
                      <a:schemeClr val="bg2"/>
                    </a:gs>
                    <a:gs pos="98000">
                      <a:schemeClr val="bg2"/>
                    </a:gs>
                  </a:gsLst>
                  <a:lin ang="5400000" scaled="0"/>
                </a:gradFill>
                <a:latin typeface="+mj-lt"/>
                <a:ea typeface="+mn-ea"/>
                <a:cs typeface="+mn-cs"/>
              </a:defRPr>
            </a:lvl1pPr>
            <a:lvl2pPr marL="3238" marR="0" indent="0" algn="l" defTabSz="932559" rtl="0" eaLnBrk="1" fontAlgn="auto" latinLnBrk="0" hangingPunct="1">
              <a:lnSpc>
                <a:spcPct val="90000"/>
              </a:lnSpc>
              <a:spcBef>
                <a:spcPct val="20000"/>
              </a:spcBef>
              <a:spcAft>
                <a:spcPts val="0"/>
              </a:spcAft>
              <a:buClrTx/>
              <a:buSzPct val="90000"/>
              <a:buFont typeface="Arial" pitchFamily="34" charset="0"/>
              <a:buNone/>
              <a:tabLst/>
              <a:defRPr lang="en-US" sz="2040" kern="1200" spc="-71" baseline="0" dirty="0" smtClean="0">
                <a:gradFill>
                  <a:gsLst>
                    <a:gs pos="1000">
                      <a:schemeClr val="bg2"/>
                    </a:gs>
                    <a:gs pos="98000">
                      <a:schemeClr val="bg2"/>
                    </a:gs>
                  </a:gsLst>
                  <a:lin ang="5400000" scaled="0"/>
                </a:gradFill>
                <a:latin typeface="+mn-lt"/>
                <a:ea typeface="+mn-ea"/>
                <a:cs typeface="+mn-cs"/>
              </a:defRPr>
            </a:lvl2pPr>
            <a:lvl3pPr marL="238007" marR="0" indent="0" algn="l" defTabSz="932559" rtl="0" eaLnBrk="1" fontAlgn="auto" latinLnBrk="0" hangingPunct="1">
              <a:lnSpc>
                <a:spcPct val="90000"/>
              </a:lnSpc>
              <a:spcBef>
                <a:spcPct val="20000"/>
              </a:spcBef>
              <a:spcAft>
                <a:spcPts val="0"/>
              </a:spcAft>
              <a:buClrTx/>
              <a:buSzPct val="90000"/>
              <a:buFont typeface="Arial" pitchFamily="34" charset="0"/>
              <a:buNone/>
              <a:tabLst/>
              <a:defRPr lang="en-US" sz="2040" kern="1200" spc="-71" baseline="0" dirty="0" smtClean="0">
                <a:gradFill>
                  <a:gsLst>
                    <a:gs pos="1000">
                      <a:schemeClr val="bg2"/>
                    </a:gs>
                    <a:gs pos="98000">
                      <a:schemeClr val="bg2"/>
                    </a:gs>
                  </a:gsLst>
                  <a:lin ang="5400000" scaled="0"/>
                </a:gradFill>
                <a:latin typeface="+mn-lt"/>
                <a:ea typeface="+mn-ea"/>
                <a:cs typeface="+mn-cs"/>
              </a:defRPr>
            </a:lvl3pPr>
            <a:lvl4pPr marL="469536" marR="0" indent="0" algn="l" defTabSz="932559" rtl="0" eaLnBrk="1" fontAlgn="auto" latinLnBrk="0" hangingPunct="1">
              <a:lnSpc>
                <a:spcPct val="90000"/>
              </a:lnSpc>
              <a:spcBef>
                <a:spcPct val="20000"/>
              </a:spcBef>
              <a:spcAft>
                <a:spcPts val="0"/>
              </a:spcAft>
              <a:buClrTx/>
              <a:buSzPct val="90000"/>
              <a:buFont typeface="Arial" pitchFamily="34" charset="0"/>
              <a:buNone/>
              <a:tabLst/>
              <a:defRPr lang="en-US" sz="2040" kern="1200" spc="-71" baseline="0" dirty="0" smtClean="0">
                <a:gradFill>
                  <a:gsLst>
                    <a:gs pos="1000">
                      <a:schemeClr val="bg2"/>
                    </a:gs>
                    <a:gs pos="98000">
                      <a:schemeClr val="bg2"/>
                    </a:gs>
                  </a:gsLst>
                  <a:lin ang="5400000" scaled="0"/>
                </a:gradFill>
                <a:latin typeface="+mn-lt"/>
                <a:ea typeface="+mn-ea"/>
                <a:cs typeface="+mn-cs"/>
              </a:defRPr>
            </a:lvl4pPr>
            <a:lvl5pPr marL="701067" marR="0" indent="0" algn="l" defTabSz="932559" rtl="0" eaLnBrk="1" fontAlgn="auto" latinLnBrk="0" hangingPunct="1">
              <a:lnSpc>
                <a:spcPct val="90000"/>
              </a:lnSpc>
              <a:spcBef>
                <a:spcPct val="20000"/>
              </a:spcBef>
              <a:spcAft>
                <a:spcPts val="0"/>
              </a:spcAft>
              <a:buClrTx/>
              <a:buSzPct val="90000"/>
              <a:buFont typeface="Arial" pitchFamily="34" charset="0"/>
              <a:buNone/>
              <a:tabLst/>
              <a:defRPr lang="en-US" sz="2040" kern="1200" spc="-71" baseline="0" dirty="0">
                <a:gradFill>
                  <a:gsLst>
                    <a:gs pos="1000">
                      <a:schemeClr val="bg2"/>
                    </a:gs>
                    <a:gs pos="98000">
                      <a:schemeClr val="bg2"/>
                    </a:gs>
                  </a:gsLst>
                  <a:lin ang="5400000" scaled="0"/>
                </a:gradFill>
                <a:latin typeface="+mn-lt"/>
                <a:ea typeface="+mn-ea"/>
                <a:cs typeface="+mn-cs"/>
              </a:defRPr>
            </a:lvl5pPr>
          </a:lstStyle>
          <a:p>
            <a:pPr marL="0" marR="0" lvl="0" indent="0" algn="l" defTabSz="932559" rtl="0" eaLnBrk="1" fontAlgn="auto" latinLnBrk="0" hangingPunct="1">
              <a:lnSpc>
                <a:spcPct val="90000"/>
              </a:lnSpc>
              <a:spcBef>
                <a:spcPct val="20000"/>
              </a:spcBef>
              <a:spcAft>
                <a:spcPts val="0"/>
              </a:spcAft>
              <a:buClrTx/>
              <a:buSzPct val="90000"/>
              <a:buFont typeface="Arial" pitchFamily="34" charset="0"/>
              <a:buNone/>
              <a:tabLst/>
            </a:pPr>
            <a:r>
              <a:rPr lang="en-US" smtClean="0"/>
              <a:t>Click to edit Master text styles</a:t>
            </a:r>
          </a:p>
          <a:p>
            <a:pPr marL="0" marR="0" lvl="1" indent="0" algn="l" defTabSz="932559" rtl="0" eaLnBrk="1" fontAlgn="auto" latinLnBrk="0" hangingPunct="1">
              <a:lnSpc>
                <a:spcPct val="90000"/>
              </a:lnSpc>
              <a:spcBef>
                <a:spcPct val="20000"/>
              </a:spcBef>
              <a:spcAft>
                <a:spcPts val="0"/>
              </a:spcAft>
              <a:buClrTx/>
              <a:buSzPct val="90000"/>
              <a:buFont typeface="Arial" pitchFamily="34" charset="0"/>
              <a:buNone/>
              <a:tabLst/>
            </a:pPr>
            <a:r>
              <a:rPr lang="en-US" smtClean="0"/>
              <a:t>Second level</a:t>
            </a:r>
          </a:p>
          <a:p>
            <a:pPr marL="0" marR="0" lvl="2" indent="0" algn="l" defTabSz="932559" rtl="0" eaLnBrk="1" fontAlgn="auto" latinLnBrk="0" hangingPunct="1">
              <a:lnSpc>
                <a:spcPct val="90000"/>
              </a:lnSpc>
              <a:spcBef>
                <a:spcPct val="20000"/>
              </a:spcBef>
              <a:spcAft>
                <a:spcPts val="0"/>
              </a:spcAft>
              <a:buClrTx/>
              <a:buSzPct val="90000"/>
              <a:buFont typeface="Arial" pitchFamily="34" charset="0"/>
              <a:buNone/>
              <a:tabLst/>
            </a:pPr>
            <a:r>
              <a:rPr lang="en-US" smtClean="0"/>
              <a:t>Third level</a:t>
            </a:r>
          </a:p>
          <a:p>
            <a:pPr marL="0" marR="0" lvl="3" indent="0" algn="l" defTabSz="932559" rtl="0" eaLnBrk="1" fontAlgn="auto" latinLnBrk="0" hangingPunct="1">
              <a:lnSpc>
                <a:spcPct val="90000"/>
              </a:lnSpc>
              <a:spcBef>
                <a:spcPct val="20000"/>
              </a:spcBef>
              <a:spcAft>
                <a:spcPts val="0"/>
              </a:spcAft>
              <a:buClrTx/>
              <a:buSzPct val="90000"/>
              <a:buFont typeface="Arial" pitchFamily="34" charset="0"/>
              <a:buNone/>
              <a:tabLst/>
            </a:pPr>
            <a:r>
              <a:rPr lang="en-US" smtClean="0"/>
              <a:t>Fourth level</a:t>
            </a:r>
          </a:p>
          <a:p>
            <a:pPr marL="0" marR="0" lvl="4" indent="0" algn="l" defTabSz="932559" rtl="0" eaLnBrk="1" fontAlgn="auto" latinLnBrk="0" hangingPunct="1">
              <a:lnSpc>
                <a:spcPct val="90000"/>
              </a:lnSpc>
              <a:spcBef>
                <a:spcPct val="20000"/>
              </a:spcBef>
              <a:spcAft>
                <a:spcPts val="0"/>
              </a:spcAft>
              <a:buClrTx/>
              <a:buSzPct val="90000"/>
              <a:buFont typeface="Arial" pitchFamily="34" charset="0"/>
              <a:buNone/>
              <a:tabLst/>
            </a:pPr>
            <a:r>
              <a:rPr lang="en-US" smtClean="0"/>
              <a:t>Fifth level</a:t>
            </a:r>
            <a:endParaRPr lang="en-US" dirty="0"/>
          </a:p>
        </p:txBody>
      </p:sp>
      <p:sp>
        <p:nvSpPr>
          <p:cNvPr id="7" name="Slide Number Placeholder 9"/>
          <p:cNvSpPr>
            <a:spLocks noGrp="1"/>
          </p:cNvSpPr>
          <p:nvPr>
            <p:ph type="sldNum" sz="quarter" idx="13"/>
          </p:nvPr>
        </p:nvSpPr>
        <p:spPr>
          <a:xfrm>
            <a:off x="531279" y="6526955"/>
            <a:ext cx="572078" cy="223825"/>
          </a:xfrm>
          <a:prstGeom prst="rect">
            <a:avLst/>
          </a:prstGeom>
        </p:spPr>
        <p:txBody>
          <a:bodyPr lIns="121899" tIns="60949" rIns="121899" bIns="60949" anchor="ctr"/>
          <a:lstStyle>
            <a:lvl1pPr algn="l">
              <a:defRPr sz="1632">
                <a:gradFill>
                  <a:gsLst>
                    <a:gs pos="100000">
                      <a:schemeClr val="bg2"/>
                    </a:gs>
                    <a:gs pos="0">
                      <a:schemeClr val="bg2"/>
                    </a:gs>
                  </a:gsLst>
                  <a:lin ang="5400000" scaled="0"/>
                </a:gradFill>
              </a:defRPr>
            </a:lvl1pPr>
          </a:lstStyle>
          <a:p>
            <a:pPr defTabSz="932559"/>
            <a:fld id="{727B4C2D-45E2-4621-8491-2995EB46A674}" type="slidenum">
              <a:rPr lang="en-US" smtClean="0">
                <a:gradFill>
                  <a:gsLst>
                    <a:gs pos="100000">
                      <a:srgbClr val="797A7D"/>
                    </a:gs>
                    <a:gs pos="0">
                      <a:srgbClr val="797A7D"/>
                    </a:gs>
                  </a:gsLst>
                  <a:lin ang="5400000" scaled="0"/>
                </a:gradFill>
              </a:rPr>
              <a:pPr defTabSz="932559"/>
              <a:t>‹#›</a:t>
            </a:fld>
            <a:endParaRPr lang="en-US" dirty="0">
              <a:gradFill>
                <a:gsLst>
                  <a:gs pos="100000">
                    <a:srgbClr val="797A7D"/>
                  </a:gs>
                  <a:gs pos="0">
                    <a:srgbClr val="797A7D"/>
                  </a:gs>
                </a:gsLst>
                <a:lin ang="5400000" scaled="0"/>
              </a:gradFill>
            </a:endParaRPr>
          </a:p>
        </p:txBody>
      </p:sp>
      <p:pic>
        <p:nvPicPr>
          <p:cNvPr id="8" name="Picture 7"/>
          <p:cNvPicPr>
            <a:picLocks noChangeAspect="1"/>
          </p:cNvPicPr>
          <p:nvPr/>
        </p:nvPicPr>
        <p:blipFill>
          <a:blip r:embed="rId2">
            <a:extLst>
              <a:ext uri="{28A0092B-C50C-407E-A947-70E740481C1C}">
                <a14:useLocalDpi xmlns:a14="http://schemas.microsoft.com/office/drawing/2010/main" val="0"/>
              </a:ext>
            </a:extLst>
          </a:blip>
          <a:stretch>
            <a:fillRect/>
          </a:stretch>
        </p:blipFill>
        <p:spPr bwMode="black">
          <a:xfrm>
            <a:off x="10596940" y="6320268"/>
            <a:ext cx="1556809" cy="410345"/>
          </a:xfrm>
          <a:prstGeom prst="rect">
            <a:avLst/>
          </a:prstGeom>
        </p:spPr>
      </p:pic>
    </p:spTree>
    <p:extLst>
      <p:ext uri="{BB962C8B-B14F-4D97-AF65-F5344CB8AC3E}">
        <p14:creationId xmlns:p14="http://schemas.microsoft.com/office/powerpoint/2010/main" val="1933977926"/>
      </p:ext>
    </p:extLst>
  </p:cSld>
  <p:clrMapOvr>
    <a:masterClrMapping/>
  </p:clrMapOvr>
  <p:transition>
    <p:fade/>
  </p:transition>
</p:sldLayout>
</file>

<file path=ppt/slideLayouts/slideLayout149.xml><?xml version="1.0" encoding="utf-8"?>
<p:sldLayout xmlns:a="http://schemas.openxmlformats.org/drawingml/2006/main" xmlns:r="http://schemas.openxmlformats.org/officeDocument/2006/relationships" xmlns:p="http://schemas.openxmlformats.org/presentationml/2006/main" preserve="1">
  <p:cSld name="Title &amp; 2-Content w/Bullet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gradFill>
                  <a:gsLst>
                    <a:gs pos="1250">
                      <a:schemeClr val="tx2"/>
                    </a:gs>
                    <a:gs pos="100000">
                      <a:schemeClr val="tx2"/>
                    </a:gs>
                  </a:gsLst>
                  <a:lin ang="5400000" scaled="0"/>
                </a:gradFill>
              </a:defRPr>
            </a:lvl1pPr>
          </a:lstStyle>
          <a:p>
            <a:r>
              <a:rPr lang="en-US" smtClean="0"/>
              <a:t>Click to edit Master title style</a:t>
            </a:r>
            <a:endParaRPr lang="en-US" dirty="0"/>
          </a:p>
        </p:txBody>
      </p:sp>
      <p:sp>
        <p:nvSpPr>
          <p:cNvPr id="4" name="Text Placeholder 3"/>
          <p:cNvSpPr>
            <a:spLocks noGrp="1"/>
          </p:cNvSpPr>
          <p:nvPr>
            <p:ph type="body" sz="quarter" idx="10"/>
          </p:nvPr>
        </p:nvSpPr>
        <p:spPr>
          <a:xfrm>
            <a:off x="531279" y="1476622"/>
            <a:ext cx="5504574" cy="2398224"/>
          </a:xfrm>
        </p:spPr>
        <p:txBody>
          <a:bodyPr>
            <a:spAutoFit/>
          </a:bodyPr>
          <a:lstStyle>
            <a:lvl1pPr marL="297913" indent="-297913">
              <a:spcBef>
                <a:spcPts val="1224"/>
              </a:spcBef>
              <a:buClr>
                <a:schemeClr val="bg2"/>
              </a:buClr>
              <a:buSzPct val="100000"/>
              <a:buFont typeface="Wingdings" pitchFamily="2" charset="2"/>
              <a:buChar char=""/>
              <a:defRPr lang="en-US" sz="3672" kern="1200" spc="-71" baseline="0" dirty="0" smtClean="0">
                <a:gradFill>
                  <a:gsLst>
                    <a:gs pos="1250">
                      <a:schemeClr val="bg2"/>
                    </a:gs>
                    <a:gs pos="100000">
                      <a:schemeClr val="bg2"/>
                    </a:gs>
                  </a:gsLst>
                  <a:lin ang="5400000" scaled="0"/>
                </a:gradFill>
                <a:latin typeface="+mj-lt"/>
                <a:ea typeface="+mn-ea"/>
                <a:cs typeface="+mn-cs"/>
              </a:defRPr>
            </a:lvl1pPr>
            <a:lvl2pPr marL="531062" indent="-233149">
              <a:defRPr sz="2040"/>
            </a:lvl2pPr>
            <a:lvl3pPr marL="699447" indent="-168385">
              <a:tabLst/>
              <a:defRPr sz="2040"/>
            </a:lvl3pPr>
            <a:lvl4pPr marL="880786" indent="-181338">
              <a:defRPr/>
            </a:lvl4pPr>
            <a:lvl5pPr marL="1049171" indent="-168385">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Text Placeholder 6"/>
          <p:cNvSpPr>
            <a:spLocks noGrp="1"/>
          </p:cNvSpPr>
          <p:nvPr>
            <p:ph type="body" sz="quarter" idx="11"/>
          </p:nvPr>
        </p:nvSpPr>
        <p:spPr>
          <a:xfrm>
            <a:off x="6405481" y="1476622"/>
            <a:ext cx="5504574" cy="2817808"/>
          </a:xfrm>
        </p:spPr>
        <p:txBody>
          <a:bodyPr>
            <a:spAutoFit/>
          </a:bodyPr>
          <a:lstStyle>
            <a:lvl1pPr marL="346486" indent="-346486">
              <a:spcBef>
                <a:spcPts val="1224"/>
              </a:spcBef>
              <a:buClr>
                <a:schemeClr val="bg2"/>
              </a:buClr>
              <a:buFont typeface="Arial" pitchFamily="34" charset="0"/>
              <a:buChar char="•"/>
              <a:defRPr lang="en-US" sz="3672" kern="1200" spc="-71" baseline="0" dirty="0" smtClean="0">
                <a:gradFill>
                  <a:gsLst>
                    <a:gs pos="1250">
                      <a:schemeClr val="bg2"/>
                    </a:gs>
                    <a:gs pos="100000">
                      <a:schemeClr val="bg2"/>
                    </a:gs>
                  </a:gsLst>
                  <a:lin ang="5400000" scaled="0"/>
                </a:gradFill>
                <a:latin typeface="+mj-lt"/>
                <a:ea typeface="+mn-ea"/>
                <a:cs typeface="+mn-cs"/>
              </a:defRPr>
            </a:lvl1pPr>
            <a:lvl2pPr marL="647637" indent="-349724">
              <a:defRPr lang="en-US" sz="2040" kern="1200" spc="0" baseline="0" dirty="0" smtClean="0">
                <a:gradFill>
                  <a:gsLst>
                    <a:gs pos="1250">
                      <a:schemeClr val="bg2"/>
                    </a:gs>
                    <a:gs pos="100000">
                      <a:schemeClr val="bg2"/>
                    </a:gs>
                  </a:gsLst>
                  <a:lin ang="5400000" scaled="0"/>
                </a:gradFill>
                <a:latin typeface="+mn-lt"/>
                <a:ea typeface="+mn-ea"/>
                <a:cs typeface="+mn-cs"/>
              </a:defRPr>
            </a:lvl2pPr>
            <a:lvl3pPr marL="880786" indent="-349724">
              <a:defRPr lang="en-US" sz="2040" kern="1200" spc="0" baseline="0" dirty="0" smtClean="0">
                <a:gradFill>
                  <a:gsLst>
                    <a:gs pos="1250">
                      <a:schemeClr val="bg2"/>
                    </a:gs>
                    <a:gs pos="100000">
                      <a:schemeClr val="bg2"/>
                    </a:gs>
                  </a:gsLst>
                  <a:lin ang="5400000" scaled="0"/>
                </a:gradFill>
                <a:latin typeface="+mn-lt"/>
                <a:ea typeface="+mn-ea"/>
                <a:cs typeface="+mn-cs"/>
              </a:defRPr>
            </a:lvl3pPr>
            <a:lvl4pPr marL="1049171" indent="-349724">
              <a:defRPr lang="en-US" sz="2040" kern="1200" spc="0" baseline="0" dirty="0" smtClean="0">
                <a:gradFill>
                  <a:gsLst>
                    <a:gs pos="1250">
                      <a:schemeClr val="bg2"/>
                    </a:gs>
                    <a:gs pos="100000">
                      <a:schemeClr val="bg2"/>
                    </a:gs>
                  </a:gsLst>
                  <a:lin ang="5400000" scaled="0"/>
                </a:gradFill>
                <a:latin typeface="+mn-lt"/>
                <a:ea typeface="+mn-ea"/>
                <a:cs typeface="+mn-cs"/>
              </a:defRPr>
            </a:lvl4pPr>
            <a:lvl5pPr marL="1230509" indent="-349724">
              <a:defRPr lang="en-US" sz="2040" kern="1200" spc="0" baseline="0" dirty="0">
                <a:gradFill>
                  <a:gsLst>
                    <a:gs pos="1250">
                      <a:schemeClr val="bg2"/>
                    </a:gs>
                    <a:gs pos="100000">
                      <a:schemeClr val="bg2"/>
                    </a:gs>
                  </a:gsLst>
                  <a:lin ang="5400000" scaled="0"/>
                </a:gradFill>
                <a:latin typeface="+mn-lt"/>
                <a:ea typeface="+mn-ea"/>
                <a:cs typeface="+mn-cs"/>
              </a:defRPr>
            </a:lvl5pPr>
          </a:lstStyle>
          <a:p>
            <a:pPr marL="297913" marR="0" lvl="0" indent="-297913" algn="l" defTabSz="932559" rtl="0" eaLnBrk="1" fontAlgn="auto" latinLnBrk="0" hangingPunct="1">
              <a:lnSpc>
                <a:spcPct val="90000"/>
              </a:lnSpc>
              <a:spcBef>
                <a:spcPts val="1224"/>
              </a:spcBef>
              <a:spcAft>
                <a:spcPts val="0"/>
              </a:spcAft>
              <a:buClr>
                <a:schemeClr val="bg2"/>
              </a:buClr>
              <a:buSzPct val="100000"/>
              <a:buFont typeface="Wingdings" pitchFamily="2" charset="2"/>
              <a:buChar char=""/>
              <a:tabLst/>
            </a:pPr>
            <a:r>
              <a:rPr lang="en-US" smtClean="0"/>
              <a:t>Click to edit Master text styles</a:t>
            </a:r>
          </a:p>
          <a:p>
            <a:pPr marL="297913" marR="0" lvl="1" indent="-297913" algn="l" defTabSz="932559" rtl="0" eaLnBrk="1" fontAlgn="auto" latinLnBrk="0" hangingPunct="1">
              <a:lnSpc>
                <a:spcPct val="90000"/>
              </a:lnSpc>
              <a:spcBef>
                <a:spcPts val="1224"/>
              </a:spcBef>
              <a:spcAft>
                <a:spcPts val="0"/>
              </a:spcAft>
              <a:buClr>
                <a:schemeClr val="bg2"/>
              </a:buClr>
              <a:buSzPct val="100000"/>
              <a:buFont typeface="Wingdings" pitchFamily="2" charset="2"/>
              <a:buChar char=""/>
              <a:tabLst/>
            </a:pPr>
            <a:r>
              <a:rPr lang="en-US" smtClean="0"/>
              <a:t>Second level</a:t>
            </a:r>
          </a:p>
          <a:p>
            <a:pPr marL="297913" marR="0" lvl="2" indent="-297913" algn="l" defTabSz="932559" rtl="0" eaLnBrk="1" fontAlgn="auto" latinLnBrk="0" hangingPunct="1">
              <a:lnSpc>
                <a:spcPct val="90000"/>
              </a:lnSpc>
              <a:spcBef>
                <a:spcPts val="1224"/>
              </a:spcBef>
              <a:spcAft>
                <a:spcPts val="0"/>
              </a:spcAft>
              <a:buClr>
                <a:schemeClr val="bg2"/>
              </a:buClr>
              <a:buSzPct val="100000"/>
              <a:buFont typeface="Wingdings" pitchFamily="2" charset="2"/>
              <a:buChar char=""/>
              <a:tabLst/>
            </a:pPr>
            <a:r>
              <a:rPr lang="en-US" smtClean="0"/>
              <a:t>Third level</a:t>
            </a:r>
          </a:p>
          <a:p>
            <a:pPr marL="297913" marR="0" lvl="3" indent="-297913" algn="l" defTabSz="932559" rtl="0" eaLnBrk="1" fontAlgn="auto" latinLnBrk="0" hangingPunct="1">
              <a:lnSpc>
                <a:spcPct val="90000"/>
              </a:lnSpc>
              <a:spcBef>
                <a:spcPts val="1224"/>
              </a:spcBef>
              <a:spcAft>
                <a:spcPts val="0"/>
              </a:spcAft>
              <a:buClr>
                <a:schemeClr val="bg2"/>
              </a:buClr>
              <a:buSzPct val="100000"/>
              <a:buFont typeface="Wingdings" pitchFamily="2" charset="2"/>
              <a:buChar char=""/>
              <a:tabLst/>
            </a:pPr>
            <a:r>
              <a:rPr lang="en-US" smtClean="0"/>
              <a:t>Fourth level</a:t>
            </a:r>
          </a:p>
          <a:p>
            <a:pPr marL="297913" marR="0" lvl="4" indent="-297913" algn="l" defTabSz="932559" rtl="0" eaLnBrk="1" fontAlgn="auto" latinLnBrk="0" hangingPunct="1">
              <a:lnSpc>
                <a:spcPct val="90000"/>
              </a:lnSpc>
              <a:spcBef>
                <a:spcPts val="1224"/>
              </a:spcBef>
              <a:spcAft>
                <a:spcPts val="0"/>
              </a:spcAft>
              <a:buClr>
                <a:schemeClr val="bg2"/>
              </a:buClr>
              <a:buSzPct val="100000"/>
              <a:buFont typeface="Wingdings" pitchFamily="2" charset="2"/>
              <a:buChar char=""/>
              <a:tabLst/>
            </a:pPr>
            <a:r>
              <a:rPr lang="en-US" smtClean="0"/>
              <a:t>Fifth level</a:t>
            </a:r>
            <a:endParaRPr lang="en-US" dirty="0"/>
          </a:p>
        </p:txBody>
      </p:sp>
      <p:sp>
        <p:nvSpPr>
          <p:cNvPr id="6" name="Slide Number Placeholder 9"/>
          <p:cNvSpPr>
            <a:spLocks noGrp="1"/>
          </p:cNvSpPr>
          <p:nvPr>
            <p:ph type="sldNum" sz="quarter" idx="12"/>
          </p:nvPr>
        </p:nvSpPr>
        <p:spPr>
          <a:xfrm>
            <a:off x="531279" y="6526955"/>
            <a:ext cx="572078" cy="223825"/>
          </a:xfrm>
          <a:prstGeom prst="rect">
            <a:avLst/>
          </a:prstGeom>
        </p:spPr>
        <p:txBody>
          <a:bodyPr lIns="121899" tIns="60949" rIns="121899" bIns="60949" anchor="ctr"/>
          <a:lstStyle>
            <a:lvl1pPr algn="l">
              <a:defRPr sz="1632">
                <a:gradFill>
                  <a:gsLst>
                    <a:gs pos="100000">
                      <a:schemeClr val="bg2"/>
                    </a:gs>
                    <a:gs pos="0">
                      <a:schemeClr val="bg2"/>
                    </a:gs>
                  </a:gsLst>
                  <a:lin ang="5400000" scaled="0"/>
                </a:gradFill>
              </a:defRPr>
            </a:lvl1pPr>
          </a:lstStyle>
          <a:p>
            <a:pPr defTabSz="932559"/>
            <a:fld id="{727B4C2D-45E2-4621-8491-2995EB46A674}" type="slidenum">
              <a:rPr lang="en-US" smtClean="0">
                <a:gradFill>
                  <a:gsLst>
                    <a:gs pos="100000">
                      <a:srgbClr val="797A7D"/>
                    </a:gs>
                    <a:gs pos="0">
                      <a:srgbClr val="797A7D"/>
                    </a:gs>
                  </a:gsLst>
                  <a:lin ang="5400000" scaled="0"/>
                </a:gradFill>
              </a:rPr>
              <a:pPr defTabSz="932559"/>
              <a:t>‹#›</a:t>
            </a:fld>
            <a:endParaRPr lang="en-US" dirty="0">
              <a:gradFill>
                <a:gsLst>
                  <a:gs pos="100000">
                    <a:srgbClr val="797A7D"/>
                  </a:gs>
                  <a:gs pos="0">
                    <a:srgbClr val="797A7D"/>
                  </a:gs>
                </a:gsLst>
                <a:lin ang="5400000" scaled="0"/>
              </a:gradFill>
            </a:endParaRPr>
          </a:p>
        </p:txBody>
      </p:sp>
      <p:pic>
        <p:nvPicPr>
          <p:cNvPr id="8" name="Picture 7"/>
          <p:cNvPicPr>
            <a:picLocks noChangeAspect="1"/>
          </p:cNvPicPr>
          <p:nvPr/>
        </p:nvPicPr>
        <p:blipFill>
          <a:blip r:embed="rId2">
            <a:extLst>
              <a:ext uri="{28A0092B-C50C-407E-A947-70E740481C1C}">
                <a14:useLocalDpi xmlns:a14="http://schemas.microsoft.com/office/drawing/2010/main" val="0"/>
              </a:ext>
            </a:extLst>
          </a:blip>
          <a:stretch>
            <a:fillRect/>
          </a:stretch>
        </p:blipFill>
        <p:spPr bwMode="black">
          <a:xfrm>
            <a:off x="10596940" y="6320268"/>
            <a:ext cx="1556809" cy="410345"/>
          </a:xfrm>
          <a:prstGeom prst="rect">
            <a:avLst/>
          </a:prstGeom>
        </p:spPr>
      </p:pic>
    </p:spTree>
    <p:extLst>
      <p:ext uri="{BB962C8B-B14F-4D97-AF65-F5344CB8AC3E}">
        <p14:creationId xmlns:p14="http://schemas.microsoft.com/office/powerpoint/2010/main" val="3306461154"/>
      </p:ext>
    </p:extLst>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198371309"/>
      </p:ext>
    </p:extLst>
  </p:cSld>
  <p:clrMapOvr>
    <a:masterClrMapping/>
  </p:clrMapOvr>
  <p:transition>
    <p:fade/>
  </p:transition>
</p:sldLayout>
</file>

<file path=ppt/slideLayouts/slideLayout150.xml><?xml version="1.0" encoding="utf-8"?>
<p:sldLayout xmlns:a="http://schemas.openxmlformats.org/drawingml/2006/main" xmlns:r="http://schemas.openxmlformats.org/officeDocument/2006/relationships" xmlns:p="http://schemas.openxmlformats.org/presentationml/2006/main">
  <p:cSld name="Large &amp; Small Content 1">
    <p:spTree>
      <p:nvGrpSpPr>
        <p:cNvPr id="1" name=""/>
        <p:cNvGrpSpPr/>
        <p:nvPr/>
      </p:nvGrpSpPr>
      <p:grpSpPr>
        <a:xfrm>
          <a:off x="0" y="0"/>
          <a:ext cx="0" cy="0"/>
          <a:chOff x="0" y="0"/>
          <a:chExt cx="0" cy="0"/>
        </a:xfrm>
      </p:grpSpPr>
      <p:sp>
        <p:nvSpPr>
          <p:cNvPr id="3" name="Text Placeholder 2"/>
          <p:cNvSpPr>
            <a:spLocks noGrp="1"/>
          </p:cNvSpPr>
          <p:nvPr>
            <p:ph type="body" idx="1" hasCustomPrompt="1"/>
          </p:nvPr>
        </p:nvSpPr>
        <p:spPr>
          <a:xfrm>
            <a:off x="531279" y="1476622"/>
            <a:ext cx="2487294" cy="1695079"/>
          </a:xfrm>
          <a:prstGeom prst="rect">
            <a:avLst/>
          </a:prstGeom>
        </p:spPr>
        <p:txBody>
          <a:bodyPr>
            <a:noAutofit/>
          </a:bodyPr>
          <a:lstStyle>
            <a:lvl1pPr marL="0" indent="0">
              <a:buNone/>
              <a:defRPr sz="4080" b="0" cap="none" baseline="0">
                <a:gradFill>
                  <a:gsLst>
                    <a:gs pos="100000">
                      <a:schemeClr val="tx2"/>
                    </a:gs>
                    <a:gs pos="0">
                      <a:schemeClr val="tx2"/>
                    </a:gs>
                  </a:gsLst>
                  <a:lin ang="5400000" scaled="0"/>
                </a:gradFill>
                <a:latin typeface="+mj-lt"/>
              </a:defRPr>
            </a:lvl1pPr>
            <a:lvl2pPr marL="621622" indent="0">
              <a:buNone/>
              <a:defRPr sz="2754" b="1"/>
            </a:lvl2pPr>
            <a:lvl3pPr marL="1243245" indent="0">
              <a:buNone/>
              <a:defRPr sz="2448" b="1"/>
            </a:lvl3pPr>
            <a:lvl4pPr marL="1864867" indent="0">
              <a:buNone/>
              <a:defRPr sz="2142" b="1"/>
            </a:lvl4pPr>
            <a:lvl5pPr marL="2486489" indent="0">
              <a:buNone/>
              <a:defRPr sz="2142" b="1"/>
            </a:lvl5pPr>
            <a:lvl6pPr marL="3108112" indent="0">
              <a:buNone/>
              <a:defRPr sz="2142" b="1"/>
            </a:lvl6pPr>
            <a:lvl7pPr marL="3729734" indent="0">
              <a:buNone/>
              <a:defRPr sz="2142" b="1"/>
            </a:lvl7pPr>
            <a:lvl8pPr marL="4351355" indent="0">
              <a:buNone/>
              <a:defRPr sz="2142" b="1"/>
            </a:lvl8pPr>
            <a:lvl9pPr marL="4972978" indent="0">
              <a:buNone/>
              <a:defRPr sz="2142" b="1"/>
            </a:lvl9pPr>
          </a:lstStyle>
          <a:p>
            <a:pPr lvl="0"/>
            <a:r>
              <a:rPr lang="en-US" dirty="0" smtClean="0"/>
              <a:t>Click to edit Master text styles.</a:t>
            </a:r>
          </a:p>
        </p:txBody>
      </p:sp>
      <p:sp>
        <p:nvSpPr>
          <p:cNvPr id="6" name="Content Placeholder 5"/>
          <p:cNvSpPr>
            <a:spLocks noGrp="1"/>
          </p:cNvSpPr>
          <p:nvPr>
            <p:ph sz="quarter" idx="4"/>
          </p:nvPr>
        </p:nvSpPr>
        <p:spPr>
          <a:xfrm>
            <a:off x="3580035" y="1704542"/>
            <a:ext cx="8330021" cy="339016"/>
          </a:xfrm>
          <a:prstGeom prst="rect">
            <a:avLst/>
          </a:prstGeom>
        </p:spPr>
        <p:txBody>
          <a:bodyPr>
            <a:noAutofit/>
          </a:bodyPr>
          <a:lstStyle>
            <a:lvl1pPr marL="0" indent="0">
              <a:spcBef>
                <a:spcPts val="1224"/>
              </a:spcBef>
              <a:buNone/>
              <a:defRPr lang="en-US" sz="2040" kern="1200" spc="0" dirty="0" smtClean="0">
                <a:gradFill>
                  <a:gsLst>
                    <a:gs pos="100000">
                      <a:schemeClr val="bg2"/>
                    </a:gs>
                    <a:gs pos="0">
                      <a:schemeClr val="bg2"/>
                    </a:gs>
                  </a:gsLst>
                  <a:lin ang="5400000" scaled="0"/>
                </a:gradFill>
                <a:latin typeface="+mn-lt"/>
                <a:ea typeface="+mn-ea"/>
                <a:cs typeface="Segoe UI" pitchFamily="34" charset="0"/>
              </a:defRPr>
            </a:lvl1pPr>
            <a:lvl2pPr marL="932433" indent="-388514">
              <a:defRPr lang="en-US" sz="2142" kern="1200" dirty="0" smtClean="0">
                <a:solidFill>
                  <a:schemeClr val="bg2">
                    <a:lumMod val="50000"/>
                  </a:schemeClr>
                </a:solidFill>
                <a:latin typeface="+mn-lt"/>
                <a:ea typeface="+mn-ea"/>
                <a:cs typeface="Arial" pitchFamily="34" charset="0"/>
              </a:defRPr>
            </a:lvl2pPr>
            <a:lvl3pPr marL="932433" indent="-233108">
              <a:defRPr lang="en-US" sz="1938" kern="1200" dirty="0" smtClean="0">
                <a:solidFill>
                  <a:schemeClr val="bg2">
                    <a:lumMod val="50000"/>
                  </a:schemeClr>
                </a:solidFill>
                <a:latin typeface="+mn-lt"/>
                <a:ea typeface="+mn-ea"/>
                <a:cs typeface="Arial" pitchFamily="34" charset="0"/>
              </a:defRPr>
            </a:lvl3pPr>
            <a:lvl4pPr marL="1243245" indent="-233108">
              <a:defRPr lang="en-US" sz="1632" kern="1200" dirty="0" smtClean="0">
                <a:solidFill>
                  <a:schemeClr val="bg2">
                    <a:lumMod val="50000"/>
                  </a:schemeClr>
                </a:solidFill>
                <a:latin typeface="+mn-lt"/>
                <a:ea typeface="+mn-ea"/>
                <a:cs typeface="Arial" pitchFamily="34" charset="0"/>
              </a:defRPr>
            </a:lvl4pPr>
            <a:lvl5pPr marL="1476353" indent="-233108">
              <a:defRPr lang="en-US" sz="1632" kern="1200" dirty="0">
                <a:solidFill>
                  <a:schemeClr val="bg2">
                    <a:lumMod val="50000"/>
                  </a:schemeClr>
                </a:solidFill>
                <a:latin typeface="+mn-lt"/>
                <a:ea typeface="+mn-ea"/>
                <a:cs typeface="Arial" pitchFamily="34" charset="0"/>
              </a:defRPr>
            </a:lvl5pPr>
            <a:lvl6pPr>
              <a:defRPr sz="2142"/>
            </a:lvl6pPr>
            <a:lvl7pPr>
              <a:defRPr sz="2142"/>
            </a:lvl7pPr>
            <a:lvl8pPr>
              <a:defRPr sz="2142"/>
            </a:lvl8pPr>
            <a:lvl9pPr>
              <a:defRPr sz="2142"/>
            </a:lvl9pPr>
          </a:lstStyle>
          <a:p>
            <a:pPr lvl="0"/>
            <a:r>
              <a:rPr lang="en-US" smtClean="0"/>
              <a:t>Click to edit Master text styles</a:t>
            </a:r>
          </a:p>
        </p:txBody>
      </p:sp>
      <p:sp>
        <p:nvSpPr>
          <p:cNvPr id="12" name="Title 11"/>
          <p:cNvSpPr>
            <a:spLocks noGrp="1"/>
          </p:cNvSpPr>
          <p:nvPr>
            <p:ph type="title"/>
          </p:nvPr>
        </p:nvSpPr>
        <p:spPr/>
        <p:txBody>
          <a:bodyPr>
            <a:noAutofit/>
          </a:bodyPr>
          <a:lstStyle>
            <a:lvl1pPr>
              <a:defRPr/>
            </a:lvl1pPr>
          </a:lstStyle>
          <a:p>
            <a:r>
              <a:rPr lang="en-US" smtClean="0"/>
              <a:t>Click to edit Master title style</a:t>
            </a:r>
            <a:endParaRPr lang="en-US" dirty="0"/>
          </a:p>
        </p:txBody>
      </p:sp>
      <p:sp>
        <p:nvSpPr>
          <p:cNvPr id="10" name="Slide Number Placeholder 9"/>
          <p:cNvSpPr>
            <a:spLocks noGrp="1"/>
          </p:cNvSpPr>
          <p:nvPr>
            <p:ph type="sldNum" sz="quarter" idx="12"/>
          </p:nvPr>
        </p:nvSpPr>
        <p:spPr>
          <a:xfrm>
            <a:off x="531279" y="6526955"/>
            <a:ext cx="572078" cy="223825"/>
          </a:xfrm>
          <a:prstGeom prst="rect">
            <a:avLst/>
          </a:prstGeom>
        </p:spPr>
        <p:txBody>
          <a:bodyPr lIns="121899" tIns="60949" rIns="121899" bIns="60949" anchor="ctr"/>
          <a:lstStyle>
            <a:lvl1pPr algn="l">
              <a:defRPr sz="1632">
                <a:gradFill>
                  <a:gsLst>
                    <a:gs pos="100000">
                      <a:schemeClr val="bg2"/>
                    </a:gs>
                    <a:gs pos="0">
                      <a:schemeClr val="bg2"/>
                    </a:gs>
                  </a:gsLst>
                  <a:lin ang="5400000" scaled="0"/>
                </a:gradFill>
              </a:defRPr>
            </a:lvl1pPr>
          </a:lstStyle>
          <a:p>
            <a:pPr defTabSz="932559"/>
            <a:fld id="{727B4C2D-45E2-4621-8491-2995EB46A674}" type="slidenum">
              <a:rPr lang="en-US" smtClean="0">
                <a:gradFill>
                  <a:gsLst>
                    <a:gs pos="100000">
                      <a:srgbClr val="797A7D"/>
                    </a:gs>
                    <a:gs pos="0">
                      <a:srgbClr val="797A7D"/>
                    </a:gs>
                  </a:gsLst>
                  <a:lin ang="5400000" scaled="0"/>
                </a:gradFill>
              </a:rPr>
              <a:pPr defTabSz="932559"/>
              <a:t>‹#›</a:t>
            </a:fld>
            <a:endParaRPr lang="en-US" dirty="0">
              <a:gradFill>
                <a:gsLst>
                  <a:gs pos="100000">
                    <a:srgbClr val="797A7D"/>
                  </a:gs>
                  <a:gs pos="0">
                    <a:srgbClr val="797A7D"/>
                  </a:gs>
                </a:gsLst>
                <a:lin ang="5400000" scaled="0"/>
              </a:gradFill>
            </a:endParaRPr>
          </a:p>
        </p:txBody>
      </p:sp>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bwMode="black">
          <a:xfrm>
            <a:off x="10596940" y="6320268"/>
            <a:ext cx="1556809" cy="410345"/>
          </a:xfrm>
          <a:prstGeom prst="rect">
            <a:avLst/>
          </a:prstGeom>
        </p:spPr>
      </p:pic>
    </p:spTree>
    <p:extLst>
      <p:ext uri="{BB962C8B-B14F-4D97-AF65-F5344CB8AC3E}">
        <p14:creationId xmlns:p14="http://schemas.microsoft.com/office/powerpoint/2010/main" val="1646316184"/>
      </p:ext>
    </p:extLst>
  </p:cSld>
  <p:clrMapOvr>
    <a:masterClrMapping/>
  </p:clrMapOvr>
  <p:timing>
    <p:tnLst>
      <p:par>
        <p:cTn id="1" dur="indefinite" restart="never" nodeType="tmRoot"/>
      </p:par>
    </p:tnLst>
  </p:timing>
</p:sldLayout>
</file>

<file path=ppt/slideLayouts/slideLayout151.xml><?xml version="1.0" encoding="utf-8"?>
<p:sldLayout xmlns:a="http://schemas.openxmlformats.org/drawingml/2006/main" xmlns:r="http://schemas.openxmlformats.org/officeDocument/2006/relationships" xmlns:p="http://schemas.openxmlformats.org/presentationml/2006/main" preserve="1">
  <p:cSld name="Large &amp; Small Content 2">
    <p:spTree>
      <p:nvGrpSpPr>
        <p:cNvPr id="1" name=""/>
        <p:cNvGrpSpPr/>
        <p:nvPr/>
      </p:nvGrpSpPr>
      <p:grpSpPr>
        <a:xfrm>
          <a:off x="0" y="0"/>
          <a:ext cx="0" cy="0"/>
          <a:chOff x="0" y="0"/>
          <a:chExt cx="0" cy="0"/>
        </a:xfrm>
      </p:grpSpPr>
      <p:sp>
        <p:nvSpPr>
          <p:cNvPr id="3" name="Text Placeholder 2"/>
          <p:cNvSpPr>
            <a:spLocks noGrp="1"/>
          </p:cNvSpPr>
          <p:nvPr>
            <p:ph type="body" idx="1" hasCustomPrompt="1"/>
          </p:nvPr>
        </p:nvSpPr>
        <p:spPr>
          <a:xfrm>
            <a:off x="531279" y="1476622"/>
            <a:ext cx="5543930" cy="1695079"/>
          </a:xfrm>
          <a:prstGeom prst="rect">
            <a:avLst/>
          </a:prstGeom>
        </p:spPr>
        <p:txBody>
          <a:bodyPr>
            <a:noAutofit/>
          </a:bodyPr>
          <a:lstStyle>
            <a:lvl1pPr marL="0" indent="0">
              <a:buNone/>
              <a:defRPr sz="4080" b="0" cap="none" baseline="0">
                <a:gradFill>
                  <a:gsLst>
                    <a:gs pos="100000">
                      <a:schemeClr val="tx2"/>
                    </a:gs>
                    <a:gs pos="0">
                      <a:schemeClr val="tx2"/>
                    </a:gs>
                  </a:gsLst>
                  <a:lin ang="5400000" scaled="0"/>
                </a:gradFill>
                <a:latin typeface="+mj-lt"/>
              </a:defRPr>
            </a:lvl1pPr>
            <a:lvl2pPr marL="621622" indent="0">
              <a:buNone/>
              <a:defRPr sz="2754" b="1"/>
            </a:lvl2pPr>
            <a:lvl3pPr marL="1243245" indent="0">
              <a:buNone/>
              <a:defRPr sz="2448" b="1"/>
            </a:lvl3pPr>
            <a:lvl4pPr marL="1864867" indent="0">
              <a:buNone/>
              <a:defRPr sz="2142" b="1"/>
            </a:lvl4pPr>
            <a:lvl5pPr marL="2486489" indent="0">
              <a:buNone/>
              <a:defRPr sz="2142" b="1"/>
            </a:lvl5pPr>
            <a:lvl6pPr marL="3108112" indent="0">
              <a:buNone/>
              <a:defRPr sz="2142" b="1"/>
            </a:lvl6pPr>
            <a:lvl7pPr marL="3729734" indent="0">
              <a:buNone/>
              <a:defRPr sz="2142" b="1"/>
            </a:lvl7pPr>
            <a:lvl8pPr marL="4351355" indent="0">
              <a:buNone/>
              <a:defRPr sz="2142" b="1"/>
            </a:lvl8pPr>
            <a:lvl9pPr marL="4972978" indent="0">
              <a:buNone/>
              <a:defRPr sz="2142" b="1"/>
            </a:lvl9pPr>
          </a:lstStyle>
          <a:p>
            <a:pPr lvl="0"/>
            <a:r>
              <a:rPr lang="en-US" dirty="0" smtClean="0"/>
              <a:t>Click to edit Master text styles.</a:t>
            </a:r>
          </a:p>
        </p:txBody>
      </p:sp>
      <p:sp>
        <p:nvSpPr>
          <p:cNvPr id="6" name="Content Placeholder 5"/>
          <p:cNvSpPr>
            <a:spLocks noGrp="1"/>
          </p:cNvSpPr>
          <p:nvPr>
            <p:ph sz="quarter" idx="4"/>
          </p:nvPr>
        </p:nvSpPr>
        <p:spPr>
          <a:xfrm>
            <a:off x="6313878" y="1715387"/>
            <a:ext cx="5596178" cy="339016"/>
          </a:xfrm>
          <a:prstGeom prst="rect">
            <a:avLst/>
          </a:prstGeom>
        </p:spPr>
        <p:txBody>
          <a:bodyPr>
            <a:noAutofit/>
          </a:bodyPr>
          <a:lstStyle>
            <a:lvl1pPr marL="0" indent="0">
              <a:spcBef>
                <a:spcPts val="1224"/>
              </a:spcBef>
              <a:buNone/>
              <a:defRPr lang="en-US" sz="2040" kern="1200" spc="0" dirty="0" smtClean="0">
                <a:gradFill>
                  <a:gsLst>
                    <a:gs pos="100000">
                      <a:schemeClr val="bg2"/>
                    </a:gs>
                    <a:gs pos="0">
                      <a:schemeClr val="bg2"/>
                    </a:gs>
                  </a:gsLst>
                  <a:lin ang="5400000" scaled="0"/>
                </a:gradFill>
                <a:latin typeface="+mn-lt"/>
                <a:ea typeface="+mn-ea"/>
                <a:cs typeface="Segoe UI" pitchFamily="34" charset="0"/>
              </a:defRPr>
            </a:lvl1pPr>
            <a:lvl2pPr marL="932433" indent="-388514">
              <a:defRPr lang="en-US" sz="2142" kern="1200" dirty="0" smtClean="0">
                <a:solidFill>
                  <a:schemeClr val="bg2">
                    <a:lumMod val="50000"/>
                  </a:schemeClr>
                </a:solidFill>
                <a:latin typeface="+mn-lt"/>
                <a:ea typeface="+mn-ea"/>
                <a:cs typeface="Arial" pitchFamily="34" charset="0"/>
              </a:defRPr>
            </a:lvl2pPr>
            <a:lvl3pPr marL="932433" indent="-233108">
              <a:defRPr lang="en-US" sz="1938" kern="1200" dirty="0" smtClean="0">
                <a:solidFill>
                  <a:schemeClr val="bg2">
                    <a:lumMod val="50000"/>
                  </a:schemeClr>
                </a:solidFill>
                <a:latin typeface="+mn-lt"/>
                <a:ea typeface="+mn-ea"/>
                <a:cs typeface="Arial" pitchFamily="34" charset="0"/>
              </a:defRPr>
            </a:lvl3pPr>
            <a:lvl4pPr marL="1243245" indent="-233108">
              <a:defRPr lang="en-US" sz="1632" kern="1200" dirty="0" smtClean="0">
                <a:solidFill>
                  <a:schemeClr val="bg2">
                    <a:lumMod val="50000"/>
                  </a:schemeClr>
                </a:solidFill>
                <a:latin typeface="+mn-lt"/>
                <a:ea typeface="+mn-ea"/>
                <a:cs typeface="Arial" pitchFamily="34" charset="0"/>
              </a:defRPr>
            </a:lvl4pPr>
            <a:lvl5pPr marL="1476353" indent="-233108">
              <a:defRPr lang="en-US" sz="1632" kern="1200" dirty="0">
                <a:solidFill>
                  <a:schemeClr val="bg2">
                    <a:lumMod val="50000"/>
                  </a:schemeClr>
                </a:solidFill>
                <a:latin typeface="+mn-lt"/>
                <a:ea typeface="+mn-ea"/>
                <a:cs typeface="Arial" pitchFamily="34" charset="0"/>
              </a:defRPr>
            </a:lvl5pPr>
            <a:lvl6pPr>
              <a:defRPr sz="2142"/>
            </a:lvl6pPr>
            <a:lvl7pPr>
              <a:defRPr sz="2142"/>
            </a:lvl7pPr>
            <a:lvl8pPr>
              <a:defRPr sz="2142"/>
            </a:lvl8pPr>
            <a:lvl9pPr>
              <a:defRPr sz="2142"/>
            </a:lvl9pPr>
          </a:lstStyle>
          <a:p>
            <a:pPr lvl="0"/>
            <a:r>
              <a:rPr lang="en-US" smtClean="0"/>
              <a:t>Click to edit Master text styles</a:t>
            </a:r>
          </a:p>
        </p:txBody>
      </p:sp>
      <p:sp>
        <p:nvSpPr>
          <p:cNvPr id="12" name="Title 11"/>
          <p:cNvSpPr>
            <a:spLocks noGrp="1"/>
          </p:cNvSpPr>
          <p:nvPr>
            <p:ph type="title"/>
          </p:nvPr>
        </p:nvSpPr>
        <p:spPr/>
        <p:txBody>
          <a:bodyPr>
            <a:noAutofit/>
          </a:bodyPr>
          <a:lstStyle>
            <a:lvl1pPr>
              <a:defRPr/>
            </a:lvl1pPr>
          </a:lstStyle>
          <a:p>
            <a:r>
              <a:rPr lang="en-US" smtClean="0"/>
              <a:t>Click to edit Master title style</a:t>
            </a:r>
            <a:endParaRPr lang="en-US" dirty="0"/>
          </a:p>
        </p:txBody>
      </p:sp>
      <p:sp>
        <p:nvSpPr>
          <p:cNvPr id="10" name="Slide Number Placeholder 9"/>
          <p:cNvSpPr>
            <a:spLocks noGrp="1"/>
          </p:cNvSpPr>
          <p:nvPr>
            <p:ph type="sldNum" sz="quarter" idx="12"/>
          </p:nvPr>
        </p:nvSpPr>
        <p:spPr>
          <a:xfrm>
            <a:off x="531279" y="6526955"/>
            <a:ext cx="572078" cy="223825"/>
          </a:xfrm>
          <a:prstGeom prst="rect">
            <a:avLst/>
          </a:prstGeom>
        </p:spPr>
        <p:txBody>
          <a:bodyPr lIns="121899" tIns="60949" rIns="121899" bIns="60949" anchor="ctr"/>
          <a:lstStyle>
            <a:lvl1pPr algn="l">
              <a:defRPr sz="1632">
                <a:gradFill>
                  <a:gsLst>
                    <a:gs pos="100000">
                      <a:schemeClr val="bg2"/>
                    </a:gs>
                    <a:gs pos="0">
                      <a:schemeClr val="bg2"/>
                    </a:gs>
                  </a:gsLst>
                  <a:lin ang="5400000" scaled="0"/>
                </a:gradFill>
              </a:defRPr>
            </a:lvl1pPr>
          </a:lstStyle>
          <a:p>
            <a:pPr defTabSz="932559"/>
            <a:fld id="{727B4C2D-45E2-4621-8491-2995EB46A674}" type="slidenum">
              <a:rPr lang="en-US" smtClean="0">
                <a:gradFill>
                  <a:gsLst>
                    <a:gs pos="100000">
                      <a:srgbClr val="797A7D"/>
                    </a:gs>
                    <a:gs pos="0">
                      <a:srgbClr val="797A7D"/>
                    </a:gs>
                  </a:gsLst>
                  <a:lin ang="5400000" scaled="0"/>
                </a:gradFill>
              </a:rPr>
              <a:pPr defTabSz="932559"/>
              <a:t>‹#›</a:t>
            </a:fld>
            <a:endParaRPr lang="en-US" dirty="0">
              <a:gradFill>
                <a:gsLst>
                  <a:gs pos="100000">
                    <a:srgbClr val="797A7D"/>
                  </a:gs>
                  <a:gs pos="0">
                    <a:srgbClr val="797A7D"/>
                  </a:gs>
                </a:gsLst>
                <a:lin ang="5400000" scaled="0"/>
              </a:gradFill>
            </a:endParaRPr>
          </a:p>
        </p:txBody>
      </p:sp>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bwMode="black">
          <a:xfrm>
            <a:off x="10596940" y="6320268"/>
            <a:ext cx="1556809" cy="410345"/>
          </a:xfrm>
          <a:prstGeom prst="rect">
            <a:avLst/>
          </a:prstGeom>
        </p:spPr>
      </p:pic>
    </p:spTree>
    <p:extLst>
      <p:ext uri="{BB962C8B-B14F-4D97-AF65-F5344CB8AC3E}">
        <p14:creationId xmlns:p14="http://schemas.microsoft.com/office/powerpoint/2010/main" val="2538450474"/>
      </p:ext>
    </p:extLst>
  </p:cSld>
  <p:clrMapOvr>
    <a:masterClrMapping/>
  </p:clrMapOvr>
  <p:timing>
    <p:tnLst>
      <p:par>
        <p:cTn id="1" dur="indefinite" restart="never" nodeType="tmRoot"/>
      </p:par>
    </p:tnLst>
  </p:timing>
</p:sldLayout>
</file>

<file path=ppt/slideLayouts/slideLayout152.xml><?xml version="1.0" encoding="utf-8"?>
<p:sldLayout xmlns:a="http://schemas.openxmlformats.org/drawingml/2006/main" xmlns:r="http://schemas.openxmlformats.org/officeDocument/2006/relationships" xmlns:p="http://schemas.openxmlformats.org/presentationml/2006/main" preserve="1">
  <p:cSld name="Content w/Photo on Right">
    <p:spTree>
      <p:nvGrpSpPr>
        <p:cNvPr id="1" name=""/>
        <p:cNvGrpSpPr/>
        <p:nvPr/>
      </p:nvGrpSpPr>
      <p:grpSpPr>
        <a:xfrm>
          <a:off x="0" y="0"/>
          <a:ext cx="0" cy="0"/>
          <a:chOff x="0" y="0"/>
          <a:chExt cx="0" cy="0"/>
        </a:xfrm>
      </p:grpSpPr>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bwMode="black">
          <a:xfrm>
            <a:off x="10596940" y="6320268"/>
            <a:ext cx="1556809" cy="410345"/>
          </a:xfrm>
          <a:prstGeom prst="rect">
            <a:avLst/>
          </a:prstGeom>
        </p:spPr>
      </p:pic>
      <p:sp>
        <p:nvSpPr>
          <p:cNvPr id="3" name="Text Placeholder 2"/>
          <p:cNvSpPr>
            <a:spLocks noGrp="1"/>
          </p:cNvSpPr>
          <p:nvPr>
            <p:ph type="body" idx="1" hasCustomPrompt="1"/>
          </p:nvPr>
        </p:nvSpPr>
        <p:spPr>
          <a:xfrm>
            <a:off x="531279" y="1476623"/>
            <a:ext cx="5543930" cy="1201902"/>
          </a:xfrm>
          <a:prstGeom prst="rect">
            <a:avLst/>
          </a:prstGeom>
        </p:spPr>
        <p:txBody>
          <a:bodyPr>
            <a:noAutofit/>
          </a:bodyPr>
          <a:lstStyle>
            <a:lvl1pPr marL="0" indent="0">
              <a:buNone/>
              <a:defRPr sz="4080" b="0" cap="none" baseline="0">
                <a:gradFill>
                  <a:gsLst>
                    <a:gs pos="100000">
                      <a:schemeClr val="tx2"/>
                    </a:gs>
                    <a:gs pos="0">
                      <a:schemeClr val="tx2"/>
                    </a:gs>
                  </a:gsLst>
                  <a:lin ang="5400000" scaled="0"/>
                </a:gradFill>
                <a:latin typeface="+mj-lt"/>
              </a:defRPr>
            </a:lvl1pPr>
            <a:lvl2pPr marL="621622" indent="0">
              <a:buNone/>
              <a:defRPr sz="2754" b="1"/>
            </a:lvl2pPr>
            <a:lvl3pPr marL="1243245" indent="0">
              <a:buNone/>
              <a:defRPr sz="2448" b="1"/>
            </a:lvl3pPr>
            <a:lvl4pPr marL="1864867" indent="0">
              <a:buNone/>
              <a:defRPr sz="2142" b="1"/>
            </a:lvl4pPr>
            <a:lvl5pPr marL="2486489" indent="0">
              <a:buNone/>
              <a:defRPr sz="2142" b="1"/>
            </a:lvl5pPr>
            <a:lvl6pPr marL="3108112" indent="0">
              <a:buNone/>
              <a:defRPr sz="2142" b="1"/>
            </a:lvl6pPr>
            <a:lvl7pPr marL="3729734" indent="0">
              <a:buNone/>
              <a:defRPr sz="2142" b="1"/>
            </a:lvl7pPr>
            <a:lvl8pPr marL="4351355" indent="0">
              <a:buNone/>
              <a:defRPr sz="2142" b="1"/>
            </a:lvl8pPr>
            <a:lvl9pPr marL="4972978" indent="0">
              <a:buNone/>
              <a:defRPr sz="2142" b="1"/>
            </a:lvl9pPr>
          </a:lstStyle>
          <a:p>
            <a:pPr lvl="0"/>
            <a:r>
              <a:rPr lang="en-US" dirty="0" smtClean="0"/>
              <a:t>Click to edit Master text styles.</a:t>
            </a:r>
          </a:p>
        </p:txBody>
      </p:sp>
      <p:sp>
        <p:nvSpPr>
          <p:cNvPr id="10" name="Slide Number Placeholder 9"/>
          <p:cNvSpPr>
            <a:spLocks noGrp="1"/>
          </p:cNvSpPr>
          <p:nvPr>
            <p:ph type="sldNum" sz="quarter" idx="12"/>
          </p:nvPr>
        </p:nvSpPr>
        <p:spPr>
          <a:xfrm>
            <a:off x="531279" y="6526955"/>
            <a:ext cx="572078" cy="223825"/>
          </a:xfrm>
          <a:prstGeom prst="rect">
            <a:avLst/>
          </a:prstGeom>
        </p:spPr>
        <p:txBody>
          <a:bodyPr lIns="121899" tIns="60949" rIns="121899" bIns="60949" anchor="ctr"/>
          <a:lstStyle>
            <a:lvl1pPr algn="l">
              <a:defRPr sz="1632">
                <a:gradFill>
                  <a:gsLst>
                    <a:gs pos="100000">
                      <a:schemeClr val="bg2"/>
                    </a:gs>
                    <a:gs pos="0">
                      <a:schemeClr val="bg2"/>
                    </a:gs>
                  </a:gsLst>
                  <a:lin ang="5400000" scaled="0"/>
                </a:gradFill>
              </a:defRPr>
            </a:lvl1pPr>
          </a:lstStyle>
          <a:p>
            <a:pPr defTabSz="932559"/>
            <a:fld id="{727B4C2D-45E2-4621-8491-2995EB46A674}" type="slidenum">
              <a:rPr lang="en-US" smtClean="0">
                <a:gradFill>
                  <a:gsLst>
                    <a:gs pos="100000">
                      <a:srgbClr val="797A7D"/>
                    </a:gs>
                    <a:gs pos="0">
                      <a:srgbClr val="797A7D"/>
                    </a:gs>
                  </a:gsLst>
                  <a:lin ang="5400000" scaled="0"/>
                </a:gradFill>
              </a:rPr>
              <a:pPr defTabSz="932559"/>
              <a:t>‹#›</a:t>
            </a:fld>
            <a:endParaRPr lang="en-US" dirty="0">
              <a:gradFill>
                <a:gsLst>
                  <a:gs pos="100000">
                    <a:srgbClr val="797A7D"/>
                  </a:gs>
                  <a:gs pos="0">
                    <a:srgbClr val="797A7D"/>
                  </a:gs>
                </a:gsLst>
                <a:lin ang="5400000" scaled="0"/>
              </a:gradFill>
            </a:endParaRPr>
          </a:p>
        </p:txBody>
      </p:sp>
      <p:sp>
        <p:nvSpPr>
          <p:cNvPr id="9" name="Content Placeholder 5"/>
          <p:cNvSpPr>
            <a:spLocks noGrp="1"/>
          </p:cNvSpPr>
          <p:nvPr>
            <p:ph sz="quarter" idx="13"/>
          </p:nvPr>
        </p:nvSpPr>
        <p:spPr>
          <a:xfrm>
            <a:off x="531279" y="2789431"/>
            <a:ext cx="5554778" cy="621530"/>
          </a:xfrm>
          <a:prstGeom prst="rect">
            <a:avLst/>
          </a:prstGeom>
        </p:spPr>
        <p:txBody>
          <a:bodyPr>
            <a:noAutofit/>
          </a:bodyPr>
          <a:lstStyle>
            <a:lvl1pPr marL="0" indent="0">
              <a:spcBef>
                <a:spcPts val="1224"/>
              </a:spcBef>
              <a:buFont typeface="Arial" pitchFamily="34" charset="0"/>
              <a:buNone/>
              <a:defRPr lang="en-US" sz="2040" kern="1200" spc="0" dirty="0" smtClean="0">
                <a:gradFill>
                  <a:gsLst>
                    <a:gs pos="100000">
                      <a:schemeClr val="bg2"/>
                    </a:gs>
                    <a:gs pos="0">
                      <a:schemeClr val="bg2"/>
                    </a:gs>
                  </a:gsLst>
                  <a:lin ang="5400000" scaled="0"/>
                </a:gradFill>
                <a:latin typeface="+mn-lt"/>
                <a:ea typeface="+mn-ea"/>
                <a:cs typeface="Segoe UI" pitchFamily="34" charset="0"/>
              </a:defRPr>
            </a:lvl1pPr>
            <a:lvl2pPr marL="932433" indent="-388514">
              <a:defRPr lang="en-US" sz="2142" kern="1200" dirty="0" smtClean="0">
                <a:solidFill>
                  <a:schemeClr val="bg2">
                    <a:lumMod val="50000"/>
                  </a:schemeClr>
                </a:solidFill>
                <a:latin typeface="+mn-lt"/>
                <a:ea typeface="+mn-ea"/>
                <a:cs typeface="Arial" pitchFamily="34" charset="0"/>
              </a:defRPr>
            </a:lvl2pPr>
            <a:lvl3pPr marL="932433" indent="-233108">
              <a:defRPr lang="en-US" sz="1938" kern="1200" dirty="0" smtClean="0">
                <a:solidFill>
                  <a:schemeClr val="bg2">
                    <a:lumMod val="50000"/>
                  </a:schemeClr>
                </a:solidFill>
                <a:latin typeface="+mn-lt"/>
                <a:ea typeface="+mn-ea"/>
                <a:cs typeface="Arial" pitchFamily="34" charset="0"/>
              </a:defRPr>
            </a:lvl3pPr>
            <a:lvl4pPr marL="1243245" indent="-233108">
              <a:defRPr lang="en-US" sz="1632" kern="1200" dirty="0" smtClean="0">
                <a:solidFill>
                  <a:schemeClr val="bg2">
                    <a:lumMod val="50000"/>
                  </a:schemeClr>
                </a:solidFill>
                <a:latin typeface="+mn-lt"/>
                <a:ea typeface="+mn-ea"/>
                <a:cs typeface="Arial" pitchFamily="34" charset="0"/>
              </a:defRPr>
            </a:lvl4pPr>
            <a:lvl5pPr marL="1476353" indent="-233108">
              <a:defRPr lang="en-US" sz="1632" kern="1200" dirty="0">
                <a:solidFill>
                  <a:schemeClr val="bg2">
                    <a:lumMod val="50000"/>
                  </a:schemeClr>
                </a:solidFill>
                <a:latin typeface="+mn-lt"/>
                <a:ea typeface="+mn-ea"/>
                <a:cs typeface="Arial" pitchFamily="34" charset="0"/>
              </a:defRPr>
            </a:lvl5pPr>
            <a:lvl6pPr>
              <a:defRPr sz="2142"/>
            </a:lvl6pPr>
            <a:lvl7pPr>
              <a:defRPr sz="2142"/>
            </a:lvl7pPr>
            <a:lvl8pPr>
              <a:defRPr sz="2142"/>
            </a:lvl8pPr>
            <a:lvl9pPr>
              <a:defRPr sz="2142"/>
            </a:lvl9pPr>
          </a:lstStyle>
          <a:p>
            <a:pPr lvl="0"/>
            <a:r>
              <a:rPr lang="en-US" smtClean="0"/>
              <a:t>Click to edit Master text styles</a:t>
            </a:r>
          </a:p>
        </p:txBody>
      </p:sp>
      <p:sp>
        <p:nvSpPr>
          <p:cNvPr id="4" name="Picture Placeholder 3"/>
          <p:cNvSpPr>
            <a:spLocks noGrp="1"/>
          </p:cNvSpPr>
          <p:nvPr>
            <p:ph type="pic" sz="quarter" idx="14" hasCustomPrompt="1"/>
          </p:nvPr>
        </p:nvSpPr>
        <p:spPr>
          <a:xfrm>
            <a:off x="6334860" y="0"/>
            <a:ext cx="6101615" cy="6994525"/>
          </a:xfrm>
        </p:spPr>
        <p:txBody>
          <a:bodyPr lIns="182880" anchor="ctr"/>
          <a:lstStyle>
            <a:lvl1pPr marL="0" indent="0" algn="l">
              <a:buNone/>
              <a:defRPr/>
            </a:lvl1pPr>
          </a:lstStyle>
          <a:p>
            <a:r>
              <a:rPr lang="en-US" dirty="0" smtClean="0"/>
              <a:t>Click to insert photo.</a:t>
            </a:r>
            <a:endParaRPr lang="en-US" dirty="0"/>
          </a:p>
        </p:txBody>
      </p:sp>
    </p:spTree>
    <p:extLst>
      <p:ext uri="{BB962C8B-B14F-4D97-AF65-F5344CB8AC3E}">
        <p14:creationId xmlns:p14="http://schemas.microsoft.com/office/powerpoint/2010/main" val="397701986"/>
      </p:ext>
    </p:extLst>
  </p:cSld>
  <p:clrMapOvr>
    <a:masterClrMapping/>
  </p:clrMapOvr>
  <p:timing>
    <p:tnLst>
      <p:par>
        <p:cTn id="1" dur="indefinite" restart="never" nodeType="tmRoot"/>
      </p:par>
    </p:tnLst>
  </p:timing>
</p:sldLayout>
</file>

<file path=ppt/slideLayouts/slideLayout153.xml><?xml version="1.0" encoding="utf-8"?>
<p:sldLayout xmlns:a="http://schemas.openxmlformats.org/drawingml/2006/main" xmlns:r="http://schemas.openxmlformats.org/officeDocument/2006/relationships" xmlns:p="http://schemas.openxmlformats.org/presentationml/2006/main" preserve="1">
  <p:cSld name="Content w/Photo on Left">
    <p:spTree>
      <p:nvGrpSpPr>
        <p:cNvPr id="1" name=""/>
        <p:cNvGrpSpPr/>
        <p:nvPr/>
      </p:nvGrpSpPr>
      <p:grpSpPr>
        <a:xfrm>
          <a:off x="0" y="0"/>
          <a:ext cx="0" cy="0"/>
          <a:chOff x="0" y="0"/>
          <a:chExt cx="0" cy="0"/>
        </a:xfrm>
      </p:grpSpPr>
      <p:sp>
        <p:nvSpPr>
          <p:cNvPr id="3" name="Text Placeholder 2"/>
          <p:cNvSpPr>
            <a:spLocks noGrp="1"/>
          </p:cNvSpPr>
          <p:nvPr>
            <p:ph type="body" idx="1" hasCustomPrompt="1"/>
          </p:nvPr>
        </p:nvSpPr>
        <p:spPr>
          <a:xfrm>
            <a:off x="6344429" y="1476623"/>
            <a:ext cx="5543930" cy="1201902"/>
          </a:xfrm>
          <a:prstGeom prst="rect">
            <a:avLst/>
          </a:prstGeom>
        </p:spPr>
        <p:txBody>
          <a:bodyPr>
            <a:noAutofit/>
          </a:bodyPr>
          <a:lstStyle>
            <a:lvl1pPr marL="0" indent="0">
              <a:buNone/>
              <a:defRPr sz="4080" b="0" cap="none" baseline="0">
                <a:gradFill>
                  <a:gsLst>
                    <a:gs pos="100000">
                      <a:schemeClr val="tx2"/>
                    </a:gs>
                    <a:gs pos="0">
                      <a:schemeClr val="tx2"/>
                    </a:gs>
                  </a:gsLst>
                  <a:lin ang="5400000" scaled="0"/>
                </a:gradFill>
                <a:latin typeface="+mj-lt"/>
              </a:defRPr>
            </a:lvl1pPr>
            <a:lvl2pPr marL="621622" indent="0">
              <a:buNone/>
              <a:defRPr sz="2754" b="1"/>
            </a:lvl2pPr>
            <a:lvl3pPr marL="1243245" indent="0">
              <a:buNone/>
              <a:defRPr sz="2448" b="1"/>
            </a:lvl3pPr>
            <a:lvl4pPr marL="1864867" indent="0">
              <a:buNone/>
              <a:defRPr sz="2142" b="1"/>
            </a:lvl4pPr>
            <a:lvl5pPr marL="2486489" indent="0">
              <a:buNone/>
              <a:defRPr sz="2142" b="1"/>
            </a:lvl5pPr>
            <a:lvl6pPr marL="3108112" indent="0">
              <a:buNone/>
              <a:defRPr sz="2142" b="1"/>
            </a:lvl6pPr>
            <a:lvl7pPr marL="3729734" indent="0">
              <a:buNone/>
              <a:defRPr sz="2142" b="1"/>
            </a:lvl7pPr>
            <a:lvl8pPr marL="4351355" indent="0">
              <a:buNone/>
              <a:defRPr sz="2142" b="1"/>
            </a:lvl8pPr>
            <a:lvl9pPr marL="4972978" indent="0">
              <a:buNone/>
              <a:defRPr sz="2142" b="1"/>
            </a:lvl9pPr>
          </a:lstStyle>
          <a:p>
            <a:pPr lvl="0"/>
            <a:r>
              <a:rPr lang="en-US" dirty="0" smtClean="0"/>
              <a:t>Click to edit Master text styles.</a:t>
            </a:r>
          </a:p>
        </p:txBody>
      </p:sp>
      <p:sp>
        <p:nvSpPr>
          <p:cNvPr id="9" name="Content Placeholder 5"/>
          <p:cNvSpPr>
            <a:spLocks noGrp="1"/>
          </p:cNvSpPr>
          <p:nvPr>
            <p:ph sz="quarter" idx="13"/>
          </p:nvPr>
        </p:nvSpPr>
        <p:spPr>
          <a:xfrm>
            <a:off x="6344429" y="2789431"/>
            <a:ext cx="5554778" cy="621530"/>
          </a:xfrm>
          <a:prstGeom prst="rect">
            <a:avLst/>
          </a:prstGeom>
        </p:spPr>
        <p:txBody>
          <a:bodyPr>
            <a:noAutofit/>
          </a:bodyPr>
          <a:lstStyle>
            <a:lvl1pPr marL="0" indent="0">
              <a:spcBef>
                <a:spcPts val="1224"/>
              </a:spcBef>
              <a:buFont typeface="Arial" pitchFamily="34" charset="0"/>
              <a:buNone/>
              <a:defRPr lang="en-US" sz="2040" kern="1200" spc="0" dirty="0" smtClean="0">
                <a:gradFill>
                  <a:gsLst>
                    <a:gs pos="100000">
                      <a:schemeClr val="bg2"/>
                    </a:gs>
                    <a:gs pos="0">
                      <a:schemeClr val="bg2"/>
                    </a:gs>
                  </a:gsLst>
                  <a:lin ang="5400000" scaled="0"/>
                </a:gradFill>
                <a:latin typeface="+mn-lt"/>
                <a:ea typeface="+mn-ea"/>
                <a:cs typeface="Segoe UI" pitchFamily="34" charset="0"/>
              </a:defRPr>
            </a:lvl1pPr>
            <a:lvl2pPr marL="932433" indent="-388514">
              <a:defRPr lang="en-US" sz="2142" kern="1200" dirty="0" smtClean="0">
                <a:solidFill>
                  <a:schemeClr val="bg2">
                    <a:lumMod val="50000"/>
                  </a:schemeClr>
                </a:solidFill>
                <a:latin typeface="+mn-lt"/>
                <a:ea typeface="+mn-ea"/>
                <a:cs typeface="Arial" pitchFamily="34" charset="0"/>
              </a:defRPr>
            </a:lvl2pPr>
            <a:lvl3pPr marL="932433" indent="-233108">
              <a:defRPr lang="en-US" sz="1938" kern="1200" dirty="0" smtClean="0">
                <a:solidFill>
                  <a:schemeClr val="bg2">
                    <a:lumMod val="50000"/>
                  </a:schemeClr>
                </a:solidFill>
                <a:latin typeface="+mn-lt"/>
                <a:ea typeface="+mn-ea"/>
                <a:cs typeface="Arial" pitchFamily="34" charset="0"/>
              </a:defRPr>
            </a:lvl3pPr>
            <a:lvl4pPr marL="1243245" indent="-233108">
              <a:defRPr lang="en-US" sz="1632" kern="1200" dirty="0" smtClean="0">
                <a:solidFill>
                  <a:schemeClr val="bg2">
                    <a:lumMod val="50000"/>
                  </a:schemeClr>
                </a:solidFill>
                <a:latin typeface="+mn-lt"/>
                <a:ea typeface="+mn-ea"/>
                <a:cs typeface="Arial" pitchFamily="34" charset="0"/>
              </a:defRPr>
            </a:lvl4pPr>
            <a:lvl5pPr marL="1476353" indent="-233108">
              <a:defRPr lang="en-US" sz="1632" kern="1200" dirty="0">
                <a:solidFill>
                  <a:schemeClr val="bg2">
                    <a:lumMod val="50000"/>
                  </a:schemeClr>
                </a:solidFill>
                <a:latin typeface="+mn-lt"/>
                <a:ea typeface="+mn-ea"/>
                <a:cs typeface="Arial" pitchFamily="34" charset="0"/>
              </a:defRPr>
            </a:lvl5pPr>
            <a:lvl6pPr>
              <a:defRPr sz="2142"/>
            </a:lvl6pPr>
            <a:lvl7pPr>
              <a:defRPr sz="2142"/>
            </a:lvl7pPr>
            <a:lvl8pPr>
              <a:defRPr sz="2142"/>
            </a:lvl8pPr>
            <a:lvl9pPr>
              <a:defRPr sz="2142"/>
            </a:lvl9pPr>
          </a:lstStyle>
          <a:p>
            <a:pPr lvl="0"/>
            <a:r>
              <a:rPr lang="en-US" smtClean="0"/>
              <a:t>Click to edit Master text styles</a:t>
            </a:r>
          </a:p>
        </p:txBody>
      </p:sp>
      <p:sp>
        <p:nvSpPr>
          <p:cNvPr id="4" name="Picture Placeholder 3"/>
          <p:cNvSpPr>
            <a:spLocks noGrp="1"/>
          </p:cNvSpPr>
          <p:nvPr>
            <p:ph type="pic" sz="quarter" idx="14" hasCustomPrompt="1"/>
          </p:nvPr>
        </p:nvSpPr>
        <p:spPr>
          <a:xfrm>
            <a:off x="0" y="0"/>
            <a:ext cx="6101615" cy="6994525"/>
          </a:xfrm>
        </p:spPr>
        <p:txBody>
          <a:bodyPr lIns="182880" anchor="ctr"/>
          <a:lstStyle>
            <a:lvl1pPr marL="0" indent="0" algn="l">
              <a:buNone/>
              <a:defRPr/>
            </a:lvl1pPr>
          </a:lstStyle>
          <a:p>
            <a:r>
              <a:rPr lang="en-US" dirty="0" smtClean="0"/>
              <a:t>Click to insert photo.</a:t>
            </a:r>
            <a:endParaRPr lang="en-US" dirty="0"/>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bwMode="black">
          <a:xfrm>
            <a:off x="10596940" y="6320268"/>
            <a:ext cx="1556809" cy="410345"/>
          </a:xfrm>
          <a:prstGeom prst="rect">
            <a:avLst/>
          </a:prstGeom>
        </p:spPr>
      </p:pic>
    </p:spTree>
    <p:extLst>
      <p:ext uri="{BB962C8B-B14F-4D97-AF65-F5344CB8AC3E}">
        <p14:creationId xmlns:p14="http://schemas.microsoft.com/office/powerpoint/2010/main" val="3586775043"/>
      </p:ext>
    </p:extLst>
  </p:cSld>
  <p:clrMapOvr>
    <a:masterClrMapping/>
  </p:clrMapOvr>
  <p:timing>
    <p:tnLst>
      <p:par>
        <p:cTn id="1" dur="indefinite" restart="never" nodeType="tmRoot"/>
      </p:par>
    </p:tnLst>
  </p:timing>
</p:sldLayout>
</file>

<file path=ppt/slideLayouts/slideLayout154.xml><?xml version="1.0" encoding="utf-8"?>
<p:sldLayout xmlns:a="http://schemas.openxmlformats.org/drawingml/2006/main" xmlns:r="http://schemas.openxmlformats.org/officeDocument/2006/relationships" xmlns:p="http://schemas.openxmlformats.org/presentationml/2006/main" preserve="1">
  <p:cSld name="Color Block Header on Left &amp; Text on Right ">
    <p:spTree>
      <p:nvGrpSpPr>
        <p:cNvPr id="1" name=""/>
        <p:cNvGrpSpPr/>
        <p:nvPr/>
      </p:nvGrpSpPr>
      <p:grpSpPr>
        <a:xfrm>
          <a:off x="0" y="0"/>
          <a:ext cx="0" cy="0"/>
          <a:chOff x="0" y="0"/>
          <a:chExt cx="0" cy="0"/>
        </a:xfrm>
      </p:grpSpPr>
      <p:sp>
        <p:nvSpPr>
          <p:cNvPr id="2" name="Rectangle 1"/>
          <p:cNvSpPr/>
          <p:nvPr/>
        </p:nvSpPr>
        <p:spPr bwMode="white">
          <a:xfrm>
            <a:off x="-9718" y="0"/>
            <a:ext cx="6108095" cy="6994525"/>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3" name="Text Placeholder 2"/>
          <p:cNvSpPr>
            <a:spLocks noGrp="1"/>
          </p:cNvSpPr>
          <p:nvPr>
            <p:ph type="body" idx="1" hasCustomPrompt="1"/>
          </p:nvPr>
        </p:nvSpPr>
        <p:spPr>
          <a:xfrm>
            <a:off x="531279" y="1476622"/>
            <a:ext cx="5338712" cy="1695079"/>
          </a:xfrm>
          <a:prstGeom prst="rect">
            <a:avLst/>
          </a:prstGeom>
        </p:spPr>
        <p:txBody>
          <a:bodyPr>
            <a:noAutofit/>
          </a:bodyPr>
          <a:lstStyle>
            <a:lvl1pPr marL="0" indent="0">
              <a:buNone/>
              <a:defRPr sz="4080" b="0" cap="none" baseline="0">
                <a:gradFill>
                  <a:gsLst>
                    <a:gs pos="100000">
                      <a:schemeClr val="bg1"/>
                    </a:gs>
                    <a:gs pos="0">
                      <a:schemeClr val="bg1"/>
                    </a:gs>
                  </a:gsLst>
                  <a:lin ang="5400000" scaled="0"/>
                </a:gradFill>
                <a:latin typeface="+mj-lt"/>
              </a:defRPr>
            </a:lvl1pPr>
            <a:lvl2pPr marL="621622" indent="0">
              <a:buNone/>
              <a:defRPr sz="2754" b="1"/>
            </a:lvl2pPr>
            <a:lvl3pPr marL="1243245" indent="0">
              <a:buNone/>
              <a:defRPr sz="2448" b="1"/>
            </a:lvl3pPr>
            <a:lvl4pPr marL="1864867" indent="0">
              <a:buNone/>
              <a:defRPr sz="2142" b="1"/>
            </a:lvl4pPr>
            <a:lvl5pPr marL="2486489" indent="0">
              <a:buNone/>
              <a:defRPr sz="2142" b="1"/>
            </a:lvl5pPr>
            <a:lvl6pPr marL="3108112" indent="0">
              <a:buNone/>
              <a:defRPr sz="2142" b="1"/>
            </a:lvl6pPr>
            <a:lvl7pPr marL="3729734" indent="0">
              <a:buNone/>
              <a:defRPr sz="2142" b="1"/>
            </a:lvl7pPr>
            <a:lvl8pPr marL="4351355" indent="0">
              <a:buNone/>
              <a:defRPr sz="2142" b="1"/>
            </a:lvl8pPr>
            <a:lvl9pPr marL="4972978" indent="0">
              <a:buNone/>
              <a:defRPr sz="2142" b="1"/>
            </a:lvl9pPr>
          </a:lstStyle>
          <a:p>
            <a:pPr lvl="0"/>
            <a:r>
              <a:rPr lang="en-US" dirty="0" smtClean="0"/>
              <a:t>Click to edit Master text styles.</a:t>
            </a:r>
          </a:p>
        </p:txBody>
      </p:sp>
      <p:sp>
        <p:nvSpPr>
          <p:cNvPr id="6" name="Content Placeholder 5"/>
          <p:cNvSpPr>
            <a:spLocks noGrp="1"/>
          </p:cNvSpPr>
          <p:nvPr>
            <p:ph sz="quarter" idx="4"/>
          </p:nvPr>
        </p:nvSpPr>
        <p:spPr>
          <a:xfrm>
            <a:off x="6313878" y="1715387"/>
            <a:ext cx="5596178" cy="339016"/>
          </a:xfrm>
          <a:prstGeom prst="rect">
            <a:avLst/>
          </a:prstGeom>
        </p:spPr>
        <p:txBody>
          <a:bodyPr>
            <a:noAutofit/>
          </a:bodyPr>
          <a:lstStyle>
            <a:lvl1pPr marL="0" indent="0">
              <a:spcBef>
                <a:spcPts val="1224"/>
              </a:spcBef>
              <a:buNone/>
              <a:defRPr lang="en-US" sz="2040" kern="1200" spc="0" dirty="0" smtClean="0">
                <a:gradFill>
                  <a:gsLst>
                    <a:gs pos="100000">
                      <a:schemeClr val="bg2"/>
                    </a:gs>
                    <a:gs pos="0">
                      <a:schemeClr val="bg2"/>
                    </a:gs>
                  </a:gsLst>
                  <a:lin ang="5400000" scaled="0"/>
                </a:gradFill>
                <a:latin typeface="+mn-lt"/>
                <a:ea typeface="+mn-ea"/>
                <a:cs typeface="Segoe UI" pitchFamily="34" charset="0"/>
              </a:defRPr>
            </a:lvl1pPr>
            <a:lvl2pPr marL="932433" indent="-388514">
              <a:defRPr lang="en-US" sz="2142" kern="1200" dirty="0" smtClean="0">
                <a:solidFill>
                  <a:schemeClr val="bg2">
                    <a:lumMod val="50000"/>
                  </a:schemeClr>
                </a:solidFill>
                <a:latin typeface="+mn-lt"/>
                <a:ea typeface="+mn-ea"/>
                <a:cs typeface="Arial" pitchFamily="34" charset="0"/>
              </a:defRPr>
            </a:lvl2pPr>
            <a:lvl3pPr marL="932433" indent="-233108">
              <a:defRPr lang="en-US" sz="1938" kern="1200" dirty="0" smtClean="0">
                <a:solidFill>
                  <a:schemeClr val="bg2">
                    <a:lumMod val="50000"/>
                  </a:schemeClr>
                </a:solidFill>
                <a:latin typeface="+mn-lt"/>
                <a:ea typeface="+mn-ea"/>
                <a:cs typeface="Arial" pitchFamily="34" charset="0"/>
              </a:defRPr>
            </a:lvl3pPr>
            <a:lvl4pPr marL="1243245" indent="-233108">
              <a:defRPr lang="en-US" sz="1632" kern="1200" dirty="0" smtClean="0">
                <a:solidFill>
                  <a:schemeClr val="bg2">
                    <a:lumMod val="50000"/>
                  </a:schemeClr>
                </a:solidFill>
                <a:latin typeface="+mn-lt"/>
                <a:ea typeface="+mn-ea"/>
                <a:cs typeface="Arial" pitchFamily="34" charset="0"/>
              </a:defRPr>
            </a:lvl4pPr>
            <a:lvl5pPr marL="1476353" indent="-233108">
              <a:defRPr lang="en-US" sz="1632" kern="1200" dirty="0">
                <a:solidFill>
                  <a:schemeClr val="bg2">
                    <a:lumMod val="50000"/>
                  </a:schemeClr>
                </a:solidFill>
                <a:latin typeface="+mn-lt"/>
                <a:ea typeface="+mn-ea"/>
                <a:cs typeface="Arial" pitchFamily="34" charset="0"/>
              </a:defRPr>
            </a:lvl5pPr>
            <a:lvl6pPr>
              <a:defRPr sz="2142"/>
            </a:lvl6pPr>
            <a:lvl7pPr>
              <a:defRPr sz="2142"/>
            </a:lvl7pPr>
            <a:lvl8pPr>
              <a:defRPr sz="2142"/>
            </a:lvl8pPr>
            <a:lvl9pPr>
              <a:defRPr sz="2142"/>
            </a:lvl9pPr>
          </a:lstStyle>
          <a:p>
            <a:pPr lvl="0"/>
            <a:r>
              <a:rPr lang="en-US" smtClean="0"/>
              <a:t>Click to edit Master text styles</a:t>
            </a:r>
          </a:p>
        </p:txBody>
      </p:sp>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bwMode="black">
          <a:xfrm>
            <a:off x="10596940" y="6320268"/>
            <a:ext cx="1556809" cy="410345"/>
          </a:xfrm>
          <a:prstGeom prst="rect">
            <a:avLst/>
          </a:prstGeom>
        </p:spPr>
      </p:pic>
    </p:spTree>
    <p:extLst>
      <p:ext uri="{BB962C8B-B14F-4D97-AF65-F5344CB8AC3E}">
        <p14:creationId xmlns:p14="http://schemas.microsoft.com/office/powerpoint/2010/main" val="2910182645"/>
      </p:ext>
    </p:extLst>
  </p:cSld>
  <p:clrMapOvr>
    <a:masterClrMapping/>
  </p:clrMapOvr>
  <p:timing>
    <p:tnLst>
      <p:par>
        <p:cTn id="1" dur="indefinite" restart="never" nodeType="tmRoot"/>
      </p:par>
    </p:tnLst>
  </p:timing>
</p:sldLayout>
</file>

<file path=ppt/slideLayouts/slideLayout155.xml><?xml version="1.0" encoding="utf-8"?>
<p:sldLayout xmlns:a="http://schemas.openxmlformats.org/drawingml/2006/main" xmlns:r="http://schemas.openxmlformats.org/officeDocument/2006/relationships" xmlns:p="http://schemas.openxmlformats.org/presentationml/2006/main" preserve="1">
  <p:cSld name="Color Block text w/Photo on Right">
    <p:spTree>
      <p:nvGrpSpPr>
        <p:cNvPr id="1" name=""/>
        <p:cNvGrpSpPr/>
        <p:nvPr/>
      </p:nvGrpSpPr>
      <p:grpSpPr>
        <a:xfrm>
          <a:off x="0" y="0"/>
          <a:ext cx="0" cy="0"/>
          <a:chOff x="0" y="0"/>
          <a:chExt cx="0" cy="0"/>
        </a:xfrm>
      </p:grpSpPr>
      <p:pic>
        <p:nvPicPr>
          <p:cNvPr id="8" name="Picture 7"/>
          <p:cNvPicPr>
            <a:picLocks noChangeAspect="1"/>
          </p:cNvPicPr>
          <p:nvPr/>
        </p:nvPicPr>
        <p:blipFill>
          <a:blip r:embed="rId2">
            <a:extLst>
              <a:ext uri="{28A0092B-C50C-407E-A947-70E740481C1C}">
                <a14:useLocalDpi xmlns:a14="http://schemas.microsoft.com/office/drawing/2010/main" val="0"/>
              </a:ext>
            </a:extLst>
          </a:blip>
          <a:stretch>
            <a:fillRect/>
          </a:stretch>
        </p:blipFill>
        <p:spPr bwMode="black">
          <a:xfrm>
            <a:off x="10596940" y="6320268"/>
            <a:ext cx="1556809" cy="410345"/>
          </a:xfrm>
          <a:prstGeom prst="rect">
            <a:avLst/>
          </a:prstGeom>
        </p:spPr>
      </p:pic>
      <p:sp>
        <p:nvSpPr>
          <p:cNvPr id="7" name="Rectangle 6"/>
          <p:cNvSpPr/>
          <p:nvPr/>
        </p:nvSpPr>
        <p:spPr bwMode="white">
          <a:xfrm>
            <a:off x="1" y="0"/>
            <a:ext cx="6346198" cy="6994525"/>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3" name="Text Placeholder 2"/>
          <p:cNvSpPr>
            <a:spLocks noGrp="1"/>
          </p:cNvSpPr>
          <p:nvPr>
            <p:ph type="body" idx="1" hasCustomPrompt="1"/>
          </p:nvPr>
        </p:nvSpPr>
        <p:spPr>
          <a:xfrm>
            <a:off x="531279" y="1476623"/>
            <a:ext cx="5543930" cy="1201902"/>
          </a:xfrm>
          <a:prstGeom prst="rect">
            <a:avLst/>
          </a:prstGeom>
        </p:spPr>
        <p:txBody>
          <a:bodyPr>
            <a:noAutofit/>
          </a:bodyPr>
          <a:lstStyle>
            <a:lvl1pPr marL="0" indent="0">
              <a:buNone/>
              <a:defRPr sz="4080" b="0" cap="none" baseline="0">
                <a:gradFill>
                  <a:gsLst>
                    <a:gs pos="100000">
                      <a:schemeClr val="bg1"/>
                    </a:gs>
                    <a:gs pos="0">
                      <a:schemeClr val="bg1"/>
                    </a:gs>
                  </a:gsLst>
                  <a:lin ang="5400000" scaled="0"/>
                </a:gradFill>
                <a:latin typeface="+mj-lt"/>
              </a:defRPr>
            </a:lvl1pPr>
            <a:lvl2pPr marL="621622" indent="0">
              <a:buNone/>
              <a:defRPr sz="2754" b="1"/>
            </a:lvl2pPr>
            <a:lvl3pPr marL="1243245" indent="0">
              <a:buNone/>
              <a:defRPr sz="2448" b="1"/>
            </a:lvl3pPr>
            <a:lvl4pPr marL="1864867" indent="0">
              <a:buNone/>
              <a:defRPr sz="2142" b="1"/>
            </a:lvl4pPr>
            <a:lvl5pPr marL="2486489" indent="0">
              <a:buNone/>
              <a:defRPr sz="2142" b="1"/>
            </a:lvl5pPr>
            <a:lvl6pPr marL="3108112" indent="0">
              <a:buNone/>
              <a:defRPr sz="2142" b="1"/>
            </a:lvl6pPr>
            <a:lvl7pPr marL="3729734" indent="0">
              <a:buNone/>
              <a:defRPr sz="2142" b="1"/>
            </a:lvl7pPr>
            <a:lvl8pPr marL="4351355" indent="0">
              <a:buNone/>
              <a:defRPr sz="2142" b="1"/>
            </a:lvl8pPr>
            <a:lvl9pPr marL="4972978" indent="0">
              <a:buNone/>
              <a:defRPr sz="2142" b="1"/>
            </a:lvl9pPr>
          </a:lstStyle>
          <a:p>
            <a:pPr lvl="0"/>
            <a:r>
              <a:rPr lang="en-US" dirty="0" smtClean="0"/>
              <a:t>Click to edit Master text styles.</a:t>
            </a:r>
          </a:p>
        </p:txBody>
      </p:sp>
      <p:sp>
        <p:nvSpPr>
          <p:cNvPr id="9" name="Content Placeholder 5"/>
          <p:cNvSpPr>
            <a:spLocks noGrp="1"/>
          </p:cNvSpPr>
          <p:nvPr>
            <p:ph sz="quarter" idx="13"/>
          </p:nvPr>
        </p:nvSpPr>
        <p:spPr>
          <a:xfrm>
            <a:off x="531279" y="2789431"/>
            <a:ext cx="5554778" cy="621530"/>
          </a:xfrm>
          <a:prstGeom prst="rect">
            <a:avLst/>
          </a:prstGeom>
        </p:spPr>
        <p:txBody>
          <a:bodyPr>
            <a:noAutofit/>
          </a:bodyPr>
          <a:lstStyle>
            <a:lvl1pPr marL="0" indent="0">
              <a:spcBef>
                <a:spcPts val="1224"/>
              </a:spcBef>
              <a:buFont typeface="Arial" pitchFamily="34" charset="0"/>
              <a:buNone/>
              <a:defRPr lang="en-US" sz="2040" kern="1200" spc="0" dirty="0" smtClean="0">
                <a:gradFill>
                  <a:gsLst>
                    <a:gs pos="100000">
                      <a:schemeClr val="bg1"/>
                    </a:gs>
                    <a:gs pos="0">
                      <a:schemeClr val="bg1"/>
                    </a:gs>
                  </a:gsLst>
                  <a:lin ang="5400000" scaled="0"/>
                </a:gradFill>
                <a:latin typeface="+mn-lt"/>
                <a:ea typeface="+mn-ea"/>
                <a:cs typeface="Segoe UI" pitchFamily="34" charset="0"/>
              </a:defRPr>
            </a:lvl1pPr>
            <a:lvl2pPr marL="932433" indent="-388514">
              <a:defRPr lang="en-US" sz="2142" kern="1200" dirty="0" smtClean="0">
                <a:solidFill>
                  <a:schemeClr val="bg2">
                    <a:lumMod val="50000"/>
                  </a:schemeClr>
                </a:solidFill>
                <a:latin typeface="+mn-lt"/>
                <a:ea typeface="+mn-ea"/>
                <a:cs typeface="Arial" pitchFamily="34" charset="0"/>
              </a:defRPr>
            </a:lvl2pPr>
            <a:lvl3pPr marL="932433" indent="-233108">
              <a:defRPr lang="en-US" sz="1938" kern="1200" dirty="0" smtClean="0">
                <a:solidFill>
                  <a:schemeClr val="bg2">
                    <a:lumMod val="50000"/>
                  </a:schemeClr>
                </a:solidFill>
                <a:latin typeface="+mn-lt"/>
                <a:ea typeface="+mn-ea"/>
                <a:cs typeface="Arial" pitchFamily="34" charset="0"/>
              </a:defRPr>
            </a:lvl3pPr>
            <a:lvl4pPr marL="1243245" indent="-233108">
              <a:defRPr lang="en-US" sz="1632" kern="1200" dirty="0" smtClean="0">
                <a:solidFill>
                  <a:schemeClr val="bg2">
                    <a:lumMod val="50000"/>
                  </a:schemeClr>
                </a:solidFill>
                <a:latin typeface="+mn-lt"/>
                <a:ea typeface="+mn-ea"/>
                <a:cs typeface="Arial" pitchFamily="34" charset="0"/>
              </a:defRPr>
            </a:lvl4pPr>
            <a:lvl5pPr marL="1476353" indent="-233108">
              <a:defRPr lang="en-US" sz="1632" kern="1200" dirty="0">
                <a:solidFill>
                  <a:schemeClr val="bg2">
                    <a:lumMod val="50000"/>
                  </a:schemeClr>
                </a:solidFill>
                <a:latin typeface="+mn-lt"/>
                <a:ea typeface="+mn-ea"/>
                <a:cs typeface="Arial" pitchFamily="34" charset="0"/>
              </a:defRPr>
            </a:lvl5pPr>
            <a:lvl6pPr>
              <a:defRPr sz="2142"/>
            </a:lvl6pPr>
            <a:lvl7pPr>
              <a:defRPr sz="2142"/>
            </a:lvl7pPr>
            <a:lvl8pPr>
              <a:defRPr sz="2142"/>
            </a:lvl8pPr>
            <a:lvl9pPr>
              <a:defRPr sz="2142"/>
            </a:lvl9pPr>
          </a:lstStyle>
          <a:p>
            <a:pPr lvl="0"/>
            <a:r>
              <a:rPr lang="en-US" smtClean="0"/>
              <a:t>Click to edit Master text styles</a:t>
            </a:r>
          </a:p>
        </p:txBody>
      </p:sp>
      <p:sp>
        <p:nvSpPr>
          <p:cNvPr id="4" name="Picture Placeholder 3"/>
          <p:cNvSpPr>
            <a:spLocks noGrp="1"/>
          </p:cNvSpPr>
          <p:nvPr>
            <p:ph type="pic" sz="quarter" idx="14" hasCustomPrompt="1"/>
          </p:nvPr>
        </p:nvSpPr>
        <p:spPr>
          <a:xfrm>
            <a:off x="6334860" y="0"/>
            <a:ext cx="6101615" cy="6994525"/>
          </a:xfrm>
        </p:spPr>
        <p:txBody>
          <a:bodyPr lIns="182880" anchor="ctr"/>
          <a:lstStyle>
            <a:lvl1pPr marL="0" indent="0" algn="l">
              <a:buNone/>
              <a:defRPr/>
            </a:lvl1pPr>
          </a:lstStyle>
          <a:p>
            <a:r>
              <a:rPr lang="en-US" dirty="0" smtClean="0"/>
              <a:t>Click to insert photo.</a:t>
            </a:r>
            <a:endParaRPr lang="en-US" dirty="0"/>
          </a:p>
        </p:txBody>
      </p:sp>
    </p:spTree>
    <p:extLst>
      <p:ext uri="{BB962C8B-B14F-4D97-AF65-F5344CB8AC3E}">
        <p14:creationId xmlns:p14="http://schemas.microsoft.com/office/powerpoint/2010/main" val="2093848868"/>
      </p:ext>
    </p:extLst>
  </p:cSld>
  <p:clrMapOvr>
    <a:masterClrMapping/>
  </p:clrMapOvr>
  <p:timing>
    <p:tnLst>
      <p:par>
        <p:cTn id="1" dur="indefinite" restart="never" nodeType="tmRoot"/>
      </p:par>
    </p:tnLst>
  </p:timing>
</p:sldLayout>
</file>

<file path=ppt/slideLayouts/slideLayout156.xml><?xml version="1.0" encoding="utf-8"?>
<p:sldLayout xmlns:a="http://schemas.openxmlformats.org/drawingml/2006/main" xmlns:r="http://schemas.openxmlformats.org/officeDocument/2006/relationships" xmlns:p="http://schemas.openxmlformats.org/presentationml/2006/main" preserve="1">
  <p:cSld name="Color Block text w/Photo on Left">
    <p:spTree>
      <p:nvGrpSpPr>
        <p:cNvPr id="1" name=""/>
        <p:cNvGrpSpPr/>
        <p:nvPr/>
      </p:nvGrpSpPr>
      <p:grpSpPr>
        <a:xfrm>
          <a:off x="0" y="0"/>
          <a:ext cx="0" cy="0"/>
          <a:chOff x="0" y="0"/>
          <a:chExt cx="0" cy="0"/>
        </a:xfrm>
      </p:grpSpPr>
      <p:sp>
        <p:nvSpPr>
          <p:cNvPr id="7" name="Rectangle 6"/>
          <p:cNvSpPr/>
          <p:nvPr/>
        </p:nvSpPr>
        <p:spPr bwMode="white">
          <a:xfrm>
            <a:off x="6088658" y="0"/>
            <a:ext cx="6347816" cy="6994525"/>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3" name="Text Placeholder 2"/>
          <p:cNvSpPr>
            <a:spLocks noGrp="1"/>
          </p:cNvSpPr>
          <p:nvPr>
            <p:ph type="body" idx="1" hasCustomPrompt="1"/>
          </p:nvPr>
        </p:nvSpPr>
        <p:spPr>
          <a:xfrm>
            <a:off x="6344429" y="1476623"/>
            <a:ext cx="5543930" cy="1201902"/>
          </a:xfrm>
          <a:prstGeom prst="rect">
            <a:avLst/>
          </a:prstGeom>
        </p:spPr>
        <p:txBody>
          <a:bodyPr>
            <a:noAutofit/>
          </a:bodyPr>
          <a:lstStyle>
            <a:lvl1pPr marL="0" indent="0">
              <a:buNone/>
              <a:defRPr sz="4080" b="0" cap="none" baseline="0">
                <a:gradFill>
                  <a:gsLst>
                    <a:gs pos="100000">
                      <a:schemeClr val="bg1"/>
                    </a:gs>
                    <a:gs pos="0">
                      <a:schemeClr val="bg1"/>
                    </a:gs>
                  </a:gsLst>
                  <a:lin ang="5400000" scaled="0"/>
                </a:gradFill>
                <a:latin typeface="+mj-lt"/>
              </a:defRPr>
            </a:lvl1pPr>
            <a:lvl2pPr marL="621622" indent="0">
              <a:buNone/>
              <a:defRPr sz="2754" b="1"/>
            </a:lvl2pPr>
            <a:lvl3pPr marL="1243245" indent="0">
              <a:buNone/>
              <a:defRPr sz="2448" b="1"/>
            </a:lvl3pPr>
            <a:lvl4pPr marL="1864867" indent="0">
              <a:buNone/>
              <a:defRPr sz="2142" b="1"/>
            </a:lvl4pPr>
            <a:lvl5pPr marL="2486489" indent="0">
              <a:buNone/>
              <a:defRPr sz="2142" b="1"/>
            </a:lvl5pPr>
            <a:lvl6pPr marL="3108112" indent="0">
              <a:buNone/>
              <a:defRPr sz="2142" b="1"/>
            </a:lvl6pPr>
            <a:lvl7pPr marL="3729734" indent="0">
              <a:buNone/>
              <a:defRPr sz="2142" b="1"/>
            </a:lvl7pPr>
            <a:lvl8pPr marL="4351355" indent="0">
              <a:buNone/>
              <a:defRPr sz="2142" b="1"/>
            </a:lvl8pPr>
            <a:lvl9pPr marL="4972978" indent="0">
              <a:buNone/>
              <a:defRPr sz="2142" b="1"/>
            </a:lvl9pPr>
          </a:lstStyle>
          <a:p>
            <a:pPr lvl="0"/>
            <a:r>
              <a:rPr lang="en-US" dirty="0" smtClean="0"/>
              <a:t>Click to edit Master text styles.</a:t>
            </a:r>
          </a:p>
        </p:txBody>
      </p:sp>
      <p:sp>
        <p:nvSpPr>
          <p:cNvPr id="9" name="Content Placeholder 5"/>
          <p:cNvSpPr>
            <a:spLocks noGrp="1"/>
          </p:cNvSpPr>
          <p:nvPr>
            <p:ph sz="quarter" idx="13"/>
          </p:nvPr>
        </p:nvSpPr>
        <p:spPr>
          <a:xfrm>
            <a:off x="6344429" y="2789431"/>
            <a:ext cx="5554778" cy="621530"/>
          </a:xfrm>
          <a:prstGeom prst="rect">
            <a:avLst/>
          </a:prstGeom>
        </p:spPr>
        <p:txBody>
          <a:bodyPr>
            <a:noAutofit/>
          </a:bodyPr>
          <a:lstStyle>
            <a:lvl1pPr marL="0" indent="0">
              <a:spcBef>
                <a:spcPts val="1224"/>
              </a:spcBef>
              <a:buFont typeface="Arial" pitchFamily="34" charset="0"/>
              <a:buNone/>
              <a:defRPr lang="en-US" sz="2040" kern="1200" spc="0" dirty="0" smtClean="0">
                <a:gradFill>
                  <a:gsLst>
                    <a:gs pos="100000">
                      <a:schemeClr val="bg1"/>
                    </a:gs>
                    <a:gs pos="0">
                      <a:schemeClr val="bg1"/>
                    </a:gs>
                  </a:gsLst>
                  <a:lin ang="5400000" scaled="0"/>
                </a:gradFill>
                <a:latin typeface="+mn-lt"/>
                <a:ea typeface="+mn-ea"/>
                <a:cs typeface="Segoe UI" pitchFamily="34" charset="0"/>
              </a:defRPr>
            </a:lvl1pPr>
            <a:lvl2pPr marL="932433" indent="-388514">
              <a:defRPr lang="en-US" sz="2142" kern="1200" dirty="0" smtClean="0">
                <a:solidFill>
                  <a:schemeClr val="bg2">
                    <a:lumMod val="50000"/>
                  </a:schemeClr>
                </a:solidFill>
                <a:latin typeface="+mn-lt"/>
                <a:ea typeface="+mn-ea"/>
                <a:cs typeface="Arial" pitchFamily="34" charset="0"/>
              </a:defRPr>
            </a:lvl2pPr>
            <a:lvl3pPr marL="932433" indent="-233108">
              <a:defRPr lang="en-US" sz="1938" kern="1200" dirty="0" smtClean="0">
                <a:solidFill>
                  <a:schemeClr val="bg2">
                    <a:lumMod val="50000"/>
                  </a:schemeClr>
                </a:solidFill>
                <a:latin typeface="+mn-lt"/>
                <a:ea typeface="+mn-ea"/>
                <a:cs typeface="Arial" pitchFamily="34" charset="0"/>
              </a:defRPr>
            </a:lvl3pPr>
            <a:lvl4pPr marL="1243245" indent="-233108">
              <a:defRPr lang="en-US" sz="1632" kern="1200" dirty="0" smtClean="0">
                <a:solidFill>
                  <a:schemeClr val="bg2">
                    <a:lumMod val="50000"/>
                  </a:schemeClr>
                </a:solidFill>
                <a:latin typeface="+mn-lt"/>
                <a:ea typeface="+mn-ea"/>
                <a:cs typeface="Arial" pitchFamily="34" charset="0"/>
              </a:defRPr>
            </a:lvl4pPr>
            <a:lvl5pPr marL="1476353" indent="-233108">
              <a:defRPr lang="en-US" sz="1632" kern="1200" dirty="0">
                <a:solidFill>
                  <a:schemeClr val="bg2">
                    <a:lumMod val="50000"/>
                  </a:schemeClr>
                </a:solidFill>
                <a:latin typeface="+mn-lt"/>
                <a:ea typeface="+mn-ea"/>
                <a:cs typeface="Arial" pitchFamily="34" charset="0"/>
              </a:defRPr>
            </a:lvl5pPr>
            <a:lvl6pPr>
              <a:defRPr sz="2142"/>
            </a:lvl6pPr>
            <a:lvl7pPr>
              <a:defRPr sz="2142"/>
            </a:lvl7pPr>
            <a:lvl8pPr>
              <a:defRPr sz="2142"/>
            </a:lvl8pPr>
            <a:lvl9pPr>
              <a:defRPr sz="2142"/>
            </a:lvl9pPr>
          </a:lstStyle>
          <a:p>
            <a:pPr lvl="0"/>
            <a:r>
              <a:rPr lang="en-US" smtClean="0"/>
              <a:t>Click to edit Master text styles</a:t>
            </a:r>
          </a:p>
        </p:txBody>
      </p:sp>
      <p:sp>
        <p:nvSpPr>
          <p:cNvPr id="4" name="Picture Placeholder 3"/>
          <p:cNvSpPr>
            <a:spLocks noGrp="1"/>
          </p:cNvSpPr>
          <p:nvPr>
            <p:ph type="pic" sz="quarter" idx="14" hasCustomPrompt="1"/>
          </p:nvPr>
        </p:nvSpPr>
        <p:spPr>
          <a:xfrm>
            <a:off x="0" y="0"/>
            <a:ext cx="6101615" cy="6994525"/>
          </a:xfrm>
        </p:spPr>
        <p:txBody>
          <a:bodyPr lIns="182880" anchor="ctr"/>
          <a:lstStyle>
            <a:lvl1pPr marL="0" indent="0" algn="l">
              <a:buNone/>
              <a:defRPr/>
            </a:lvl1pPr>
          </a:lstStyle>
          <a:p>
            <a:r>
              <a:rPr lang="en-US" dirty="0" smtClean="0"/>
              <a:t>Click to insert photo.</a:t>
            </a:r>
            <a:endParaRPr lang="en-US" dirty="0"/>
          </a:p>
        </p:txBody>
      </p:sp>
      <p:pic>
        <p:nvPicPr>
          <p:cNvPr id="10" name="Picture 9"/>
          <p:cNvPicPr>
            <a:picLocks noChangeAspect="1"/>
          </p:cNvPicPr>
          <p:nvPr/>
        </p:nvPicPr>
        <p:blipFill>
          <a:blip r:embed="rId2">
            <a:extLst>
              <a:ext uri="{28A0092B-C50C-407E-A947-70E740481C1C}">
                <a14:useLocalDpi xmlns:a14="http://schemas.microsoft.com/office/drawing/2010/main" val="0"/>
              </a:ext>
            </a:extLst>
          </a:blip>
          <a:stretch>
            <a:fillRect/>
          </a:stretch>
        </p:blipFill>
        <p:spPr bwMode="black">
          <a:xfrm>
            <a:off x="10606061" y="6322671"/>
            <a:ext cx="1547688" cy="407942"/>
          </a:xfrm>
          <a:prstGeom prst="rect">
            <a:avLst/>
          </a:prstGeom>
        </p:spPr>
      </p:pic>
    </p:spTree>
    <p:extLst>
      <p:ext uri="{BB962C8B-B14F-4D97-AF65-F5344CB8AC3E}">
        <p14:creationId xmlns:p14="http://schemas.microsoft.com/office/powerpoint/2010/main" val="3247027807"/>
      </p:ext>
    </p:extLst>
  </p:cSld>
  <p:clrMapOvr>
    <a:masterClrMapping/>
  </p:clrMapOvr>
  <p:timing>
    <p:tnLst>
      <p:par>
        <p:cTn id="1" dur="indefinite" restart="never" nodeType="tmRoot"/>
      </p:par>
    </p:tnLst>
  </p:timing>
</p:sldLayout>
</file>

<file path=ppt/slideLayouts/slideLayout157.xml><?xml version="1.0" encoding="utf-8"?>
<p:sldLayout xmlns:a="http://schemas.openxmlformats.org/drawingml/2006/main" xmlns:r="http://schemas.openxmlformats.org/officeDocument/2006/relationships" xmlns:p="http://schemas.openxmlformats.org/presentationml/2006/main" preserve="1">
  <p:cSld name="Color Block Quote ">
    <p:spTree>
      <p:nvGrpSpPr>
        <p:cNvPr id="1" name=""/>
        <p:cNvGrpSpPr/>
        <p:nvPr/>
      </p:nvGrpSpPr>
      <p:grpSpPr>
        <a:xfrm>
          <a:off x="0" y="0"/>
          <a:ext cx="0" cy="0"/>
          <a:chOff x="0" y="0"/>
          <a:chExt cx="0" cy="0"/>
        </a:xfrm>
      </p:grpSpPr>
      <p:sp>
        <p:nvSpPr>
          <p:cNvPr id="2" name="Rectangle 1"/>
          <p:cNvSpPr/>
          <p:nvPr/>
        </p:nvSpPr>
        <p:spPr bwMode="white">
          <a:xfrm>
            <a:off x="1" y="874315"/>
            <a:ext cx="12436475" cy="5226465"/>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Content Placeholder 4"/>
          <p:cNvSpPr>
            <a:spLocks noGrp="1"/>
          </p:cNvSpPr>
          <p:nvPr>
            <p:ph sz="quarter" idx="11" hasCustomPrompt="1"/>
          </p:nvPr>
        </p:nvSpPr>
        <p:spPr>
          <a:xfrm>
            <a:off x="531279" y="1385089"/>
            <a:ext cx="11378776" cy="2920069"/>
          </a:xfrm>
          <a:prstGeom prst="rect">
            <a:avLst/>
          </a:prstGeom>
        </p:spPr>
        <p:txBody>
          <a:bodyPr>
            <a:normAutofit/>
          </a:bodyPr>
          <a:lstStyle>
            <a:lvl1pPr marL="0" indent="0">
              <a:lnSpc>
                <a:spcPct val="90000"/>
              </a:lnSpc>
              <a:buNone/>
              <a:defRPr sz="6527">
                <a:gradFill>
                  <a:gsLst>
                    <a:gs pos="100000">
                      <a:schemeClr val="bg1"/>
                    </a:gs>
                    <a:gs pos="0">
                      <a:schemeClr val="bg1"/>
                    </a:gs>
                  </a:gsLst>
                  <a:lin ang="5400000" scaled="0"/>
                </a:gradFill>
                <a:latin typeface="+mj-lt"/>
              </a:defRPr>
            </a:lvl1pPr>
            <a:lvl2pPr>
              <a:defRPr sz="6527">
                <a:solidFill>
                  <a:schemeClr val="tx2"/>
                </a:solidFill>
                <a:latin typeface="+mn-lt"/>
              </a:defRPr>
            </a:lvl2pPr>
          </a:lstStyle>
          <a:p>
            <a:pPr lvl="0"/>
            <a:r>
              <a:rPr lang="en-US" dirty="0" smtClean="0"/>
              <a:t>“Click to edit Master text styles”</a:t>
            </a:r>
          </a:p>
        </p:txBody>
      </p:sp>
      <p:sp>
        <p:nvSpPr>
          <p:cNvPr id="10" name="Slide Number Placeholder 9"/>
          <p:cNvSpPr>
            <a:spLocks noGrp="1"/>
          </p:cNvSpPr>
          <p:nvPr>
            <p:ph type="sldNum" sz="quarter" idx="12"/>
          </p:nvPr>
        </p:nvSpPr>
        <p:spPr>
          <a:xfrm>
            <a:off x="531279" y="6526955"/>
            <a:ext cx="572078" cy="223825"/>
          </a:xfrm>
          <a:prstGeom prst="rect">
            <a:avLst/>
          </a:prstGeom>
        </p:spPr>
        <p:txBody>
          <a:bodyPr lIns="121899" tIns="60949" rIns="121899" bIns="60949" anchor="ctr"/>
          <a:lstStyle>
            <a:lvl1pPr algn="l">
              <a:defRPr sz="1632">
                <a:gradFill>
                  <a:gsLst>
                    <a:gs pos="100000">
                      <a:schemeClr val="bg2"/>
                    </a:gs>
                    <a:gs pos="0">
                      <a:schemeClr val="bg2"/>
                    </a:gs>
                  </a:gsLst>
                  <a:lin ang="5400000" scaled="0"/>
                </a:gradFill>
              </a:defRPr>
            </a:lvl1pPr>
          </a:lstStyle>
          <a:p>
            <a:pPr defTabSz="932559"/>
            <a:fld id="{727B4C2D-45E2-4621-8491-2995EB46A674}" type="slidenum">
              <a:rPr lang="en-US" smtClean="0">
                <a:gradFill>
                  <a:gsLst>
                    <a:gs pos="100000">
                      <a:srgbClr val="797A7D"/>
                    </a:gs>
                    <a:gs pos="0">
                      <a:srgbClr val="797A7D"/>
                    </a:gs>
                  </a:gsLst>
                  <a:lin ang="5400000" scaled="0"/>
                </a:gradFill>
              </a:rPr>
              <a:pPr defTabSz="932559"/>
              <a:t>‹#›</a:t>
            </a:fld>
            <a:endParaRPr lang="en-US" dirty="0">
              <a:gradFill>
                <a:gsLst>
                  <a:gs pos="100000">
                    <a:srgbClr val="797A7D"/>
                  </a:gs>
                  <a:gs pos="0">
                    <a:srgbClr val="797A7D"/>
                  </a:gs>
                </a:gsLst>
                <a:lin ang="5400000" scaled="0"/>
              </a:gradFill>
            </a:endParaRPr>
          </a:p>
        </p:txBody>
      </p:sp>
      <p:sp>
        <p:nvSpPr>
          <p:cNvPr id="11" name="Content Placeholder 4"/>
          <p:cNvSpPr>
            <a:spLocks noGrp="1"/>
          </p:cNvSpPr>
          <p:nvPr>
            <p:ph sz="quarter" idx="13"/>
          </p:nvPr>
        </p:nvSpPr>
        <p:spPr>
          <a:xfrm>
            <a:off x="531279" y="4429867"/>
            <a:ext cx="11378776" cy="480118"/>
          </a:xfrm>
          <a:prstGeom prst="rect">
            <a:avLst/>
          </a:prstGeom>
        </p:spPr>
        <p:txBody>
          <a:bodyPr>
            <a:normAutofit/>
          </a:bodyPr>
          <a:lstStyle>
            <a:lvl1pPr marL="0" indent="0">
              <a:lnSpc>
                <a:spcPct val="90000"/>
              </a:lnSpc>
              <a:buNone/>
              <a:defRPr sz="3672">
                <a:gradFill>
                  <a:gsLst>
                    <a:gs pos="100000">
                      <a:schemeClr val="bg1"/>
                    </a:gs>
                    <a:gs pos="0">
                      <a:schemeClr val="bg1"/>
                    </a:gs>
                  </a:gsLst>
                  <a:lin ang="5400000" scaled="0"/>
                </a:gradFill>
                <a:latin typeface="+mj-lt"/>
              </a:defRPr>
            </a:lvl1pPr>
            <a:lvl2pPr>
              <a:defRPr sz="6527">
                <a:solidFill>
                  <a:schemeClr val="tx2"/>
                </a:solidFill>
                <a:latin typeface="+mn-lt"/>
              </a:defRPr>
            </a:lvl2pPr>
          </a:lstStyle>
          <a:p>
            <a:pPr lvl="0"/>
            <a:r>
              <a:rPr lang="en-US" smtClean="0"/>
              <a:t>Click to edit Master text styles</a:t>
            </a:r>
          </a:p>
        </p:txBody>
      </p:sp>
      <p:pic>
        <p:nvPicPr>
          <p:cNvPr id="8" name="Picture 7"/>
          <p:cNvPicPr>
            <a:picLocks noChangeAspect="1"/>
          </p:cNvPicPr>
          <p:nvPr/>
        </p:nvPicPr>
        <p:blipFill>
          <a:blip r:embed="rId2">
            <a:extLst>
              <a:ext uri="{28A0092B-C50C-407E-A947-70E740481C1C}">
                <a14:useLocalDpi xmlns:a14="http://schemas.microsoft.com/office/drawing/2010/main" val="0"/>
              </a:ext>
            </a:extLst>
          </a:blip>
          <a:stretch>
            <a:fillRect/>
          </a:stretch>
        </p:blipFill>
        <p:spPr bwMode="black">
          <a:xfrm>
            <a:off x="10596940" y="6320268"/>
            <a:ext cx="1556809" cy="410345"/>
          </a:xfrm>
          <a:prstGeom prst="rect">
            <a:avLst/>
          </a:prstGeom>
        </p:spPr>
      </p:pic>
    </p:spTree>
    <p:extLst>
      <p:ext uri="{BB962C8B-B14F-4D97-AF65-F5344CB8AC3E}">
        <p14:creationId xmlns:p14="http://schemas.microsoft.com/office/powerpoint/2010/main" val="3374330392"/>
      </p:ext>
    </p:extLst>
  </p:cSld>
  <p:clrMapOvr>
    <a:masterClrMapping/>
  </p:clrMapOvr>
</p:sldLayout>
</file>

<file path=ppt/slideLayouts/slideLayout15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gradFill>
                  <a:gsLst>
                    <a:gs pos="1250">
                      <a:schemeClr val="tx2"/>
                    </a:gs>
                    <a:gs pos="100000">
                      <a:schemeClr val="tx2"/>
                    </a:gs>
                  </a:gsLst>
                  <a:lin ang="5400000" scaled="0"/>
                </a:gradFill>
              </a:defRPr>
            </a:lvl1pPr>
          </a:lstStyle>
          <a:p>
            <a:r>
              <a:rPr lang="en-US" smtClean="0"/>
              <a:t>Click to edit Master title style</a:t>
            </a:r>
            <a:endParaRPr lang="en-US" dirty="0"/>
          </a:p>
        </p:txBody>
      </p:sp>
      <p:sp>
        <p:nvSpPr>
          <p:cNvPr id="4" name="Slide Number Placeholder 9"/>
          <p:cNvSpPr>
            <a:spLocks noGrp="1"/>
          </p:cNvSpPr>
          <p:nvPr>
            <p:ph type="sldNum" sz="quarter" idx="12"/>
          </p:nvPr>
        </p:nvSpPr>
        <p:spPr>
          <a:xfrm>
            <a:off x="531279" y="6526955"/>
            <a:ext cx="572078" cy="223825"/>
          </a:xfrm>
          <a:prstGeom prst="rect">
            <a:avLst/>
          </a:prstGeom>
        </p:spPr>
        <p:txBody>
          <a:bodyPr lIns="121899" tIns="60949" rIns="121899" bIns="60949" anchor="ctr"/>
          <a:lstStyle>
            <a:lvl1pPr algn="l">
              <a:defRPr sz="1632">
                <a:gradFill>
                  <a:gsLst>
                    <a:gs pos="100000">
                      <a:schemeClr val="bg2"/>
                    </a:gs>
                    <a:gs pos="0">
                      <a:schemeClr val="bg2"/>
                    </a:gs>
                  </a:gsLst>
                  <a:lin ang="5400000" scaled="0"/>
                </a:gradFill>
              </a:defRPr>
            </a:lvl1pPr>
          </a:lstStyle>
          <a:p>
            <a:pPr defTabSz="932559"/>
            <a:fld id="{727B4C2D-45E2-4621-8491-2995EB46A674}" type="slidenum">
              <a:rPr lang="en-US" smtClean="0">
                <a:gradFill>
                  <a:gsLst>
                    <a:gs pos="100000">
                      <a:srgbClr val="797A7D"/>
                    </a:gs>
                    <a:gs pos="0">
                      <a:srgbClr val="797A7D"/>
                    </a:gs>
                  </a:gsLst>
                  <a:lin ang="5400000" scaled="0"/>
                </a:gradFill>
              </a:rPr>
              <a:pPr defTabSz="932559"/>
              <a:t>‹#›</a:t>
            </a:fld>
            <a:endParaRPr lang="en-US" dirty="0">
              <a:gradFill>
                <a:gsLst>
                  <a:gs pos="100000">
                    <a:srgbClr val="797A7D"/>
                  </a:gs>
                  <a:gs pos="0">
                    <a:srgbClr val="797A7D"/>
                  </a:gs>
                </a:gsLst>
                <a:lin ang="5400000" scaled="0"/>
              </a:gradFill>
            </a:endParaRPr>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bwMode="black">
          <a:xfrm>
            <a:off x="10596940" y="6320268"/>
            <a:ext cx="1556809" cy="410345"/>
          </a:xfrm>
          <a:prstGeom prst="rect">
            <a:avLst/>
          </a:prstGeom>
        </p:spPr>
      </p:pic>
    </p:spTree>
    <p:extLst>
      <p:ext uri="{BB962C8B-B14F-4D97-AF65-F5344CB8AC3E}">
        <p14:creationId xmlns:p14="http://schemas.microsoft.com/office/powerpoint/2010/main" val="1125595344"/>
      </p:ext>
    </p:extLst>
  </p:cSld>
  <p:clrMapOvr>
    <a:masterClrMapping/>
  </p:clrMapOvr>
  <p:transition>
    <p:fade/>
  </p:transition>
</p:sldLayout>
</file>

<file path=ppt/slideLayouts/slideLayout159.xml><?xml version="1.0" encoding="utf-8"?>
<p:sldLayout xmlns:a="http://schemas.openxmlformats.org/drawingml/2006/main" xmlns:r="http://schemas.openxmlformats.org/officeDocument/2006/relationships" xmlns:p="http://schemas.openxmlformats.org/presentationml/2006/main"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253832354"/>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311135705"/>
      </p:ext>
    </p:extLst>
  </p:cSld>
  <p:clrMapOvr>
    <a:masterClrMapping/>
  </p:clrMapOvr>
  <p:transition>
    <p:fade/>
  </p:transition>
  <p:timing>
    <p:tnLst>
      <p:par>
        <p:cTn id="1" dur="indefinite" restart="never" nodeType="tmRoot"/>
      </p:par>
    </p:tnLst>
  </p:timing>
</p:sldLayout>
</file>

<file path=ppt/slideLayouts/slideLayout160.xml><?xml version="1.0" encoding="utf-8"?>
<p:sldLayout xmlns:a="http://schemas.openxmlformats.org/drawingml/2006/main" xmlns:r="http://schemas.openxmlformats.org/officeDocument/2006/relationships" xmlns:p="http://schemas.openxmlformats.org/presentationml/2006/main" preserve="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gradFill>
                  <a:gsLst>
                    <a:gs pos="1250">
                      <a:schemeClr val="tx2"/>
                    </a:gs>
                    <a:gs pos="100000">
                      <a:schemeClr val="tx2"/>
                    </a:gs>
                  </a:gsLst>
                  <a:lin ang="5400000" scaled="0"/>
                </a:gradFill>
              </a:defRPr>
            </a:lvl1pPr>
          </a:lstStyle>
          <a:p>
            <a:r>
              <a:rPr lang="en-US" dirty="0" smtClean="0"/>
              <a:t>Slide for Developer Code</a:t>
            </a:r>
            <a:endParaRPr lang="en-US" dirty="0"/>
          </a:p>
        </p:txBody>
      </p:sp>
      <p:sp>
        <p:nvSpPr>
          <p:cNvPr id="3" name="Rectangle 2"/>
          <p:cNvSpPr/>
          <p:nvPr/>
        </p:nvSpPr>
        <p:spPr bwMode="hidden">
          <a:xfrm>
            <a:off x="1" y="1178952"/>
            <a:ext cx="12436475" cy="5815573"/>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1836"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528849" y="1476622"/>
            <a:ext cx="11378776" cy="2027818"/>
          </a:xfrm>
        </p:spPr>
        <p:txBody>
          <a:bodyPr/>
          <a:lstStyle>
            <a:lvl1pPr marL="0" indent="0">
              <a:lnSpc>
                <a:spcPct val="95000"/>
              </a:lnSpc>
              <a:buNone/>
              <a:defRPr sz="3264">
                <a:gradFill>
                  <a:gsLst>
                    <a:gs pos="1250">
                      <a:srgbClr val="000000"/>
                    </a:gs>
                    <a:gs pos="100000">
                      <a:srgbClr val="000000"/>
                    </a:gs>
                  </a:gsLst>
                  <a:lin ang="5400000" scaled="0"/>
                </a:gradFill>
                <a:latin typeface="Consolas" pitchFamily="49" charset="0"/>
                <a:cs typeface="Consolas" pitchFamily="49" charset="0"/>
              </a:defRPr>
            </a:lvl1pPr>
            <a:lvl2pPr marL="346486" indent="0">
              <a:lnSpc>
                <a:spcPct val="95000"/>
              </a:lnSpc>
              <a:buNone/>
              <a:defRPr>
                <a:gradFill>
                  <a:gsLst>
                    <a:gs pos="1250">
                      <a:srgbClr val="000000"/>
                    </a:gs>
                    <a:gs pos="100000">
                      <a:srgbClr val="000000"/>
                    </a:gs>
                  </a:gsLst>
                  <a:lin ang="5400000" scaled="0"/>
                </a:gradFill>
                <a:latin typeface="Consolas" pitchFamily="49" charset="0"/>
                <a:cs typeface="Consolas" pitchFamily="49" charset="0"/>
              </a:defRPr>
            </a:lvl2pPr>
            <a:lvl3pPr marL="584492" indent="0">
              <a:lnSpc>
                <a:spcPct val="95000"/>
              </a:lnSpc>
              <a:buNone/>
              <a:defRPr>
                <a:gradFill>
                  <a:gsLst>
                    <a:gs pos="1250">
                      <a:srgbClr val="000000"/>
                    </a:gs>
                    <a:gs pos="100000">
                      <a:srgbClr val="000000"/>
                    </a:gs>
                  </a:gsLst>
                  <a:lin ang="5400000" scaled="0"/>
                </a:gradFill>
                <a:latin typeface="Consolas" pitchFamily="49" charset="0"/>
                <a:cs typeface="Consolas" pitchFamily="49" charset="0"/>
              </a:defRPr>
            </a:lvl3pPr>
            <a:lvl4pPr marL="814403" indent="0">
              <a:lnSpc>
                <a:spcPct val="95000"/>
              </a:lnSpc>
              <a:buNone/>
              <a:defRPr>
                <a:gradFill>
                  <a:gsLst>
                    <a:gs pos="1250">
                      <a:srgbClr val="000000"/>
                    </a:gs>
                    <a:gs pos="100000">
                      <a:srgbClr val="000000"/>
                    </a:gs>
                  </a:gsLst>
                  <a:lin ang="5400000" scaled="0"/>
                </a:gradFill>
                <a:latin typeface="Consolas" pitchFamily="49" charset="0"/>
                <a:cs typeface="Consolas" pitchFamily="49" charset="0"/>
              </a:defRPr>
            </a:lvl4pPr>
            <a:lvl5pPr marL="1050791" indent="0">
              <a:lnSpc>
                <a:spcPct val="95000"/>
              </a:lnSpc>
              <a:buNone/>
              <a:defRPr>
                <a:gradFill>
                  <a:gsLst>
                    <a:gs pos="1250">
                      <a:srgbClr val="000000"/>
                    </a:gs>
                    <a:gs pos="100000">
                      <a:srgbClr val="000000"/>
                    </a:gs>
                  </a:gsLst>
                  <a:lin ang="5400000" scaled="0"/>
                </a:gradFill>
                <a:latin typeface="Consolas" pitchFamily="49" charset="0"/>
                <a:cs typeface="Consolas" pitchFamily="49"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156662229"/>
      </p:ext>
    </p:extLst>
  </p:cSld>
  <p:clrMapOvr>
    <a:masterClrMapping/>
  </p:clrMapOvr>
  <p:transition>
    <p:fade/>
  </p:transition>
</p:sldLayout>
</file>

<file path=ppt/slideLayouts/slideLayout161.xml><?xml version="1.0" encoding="utf-8"?>
<p:sldLayout xmlns:a="http://schemas.openxmlformats.org/drawingml/2006/main" xmlns:r="http://schemas.openxmlformats.org/officeDocument/2006/relationships" xmlns:p="http://schemas.openxmlformats.org/presentationml/2006/main" preserve="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a:xfrm>
            <a:off x="531279" y="233152"/>
            <a:ext cx="11378776" cy="678031"/>
          </a:xfrm>
        </p:spPr>
        <p:txBody>
          <a:bodyPr/>
          <a:lstStyle>
            <a:lvl1pPr>
              <a:defRPr sz="4896" baseline="0">
                <a:gradFill>
                  <a:gsLst>
                    <a:gs pos="0">
                      <a:srgbClr val="FFFFFF"/>
                    </a:gs>
                    <a:gs pos="100000">
                      <a:srgbClr val="FFFFFF"/>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
        <p:nvSpPr>
          <p:cNvPr id="6" name="Text Placeholder 5"/>
          <p:cNvSpPr>
            <a:spLocks noGrp="1"/>
          </p:cNvSpPr>
          <p:nvPr>
            <p:ph type="body" sz="quarter" idx="10" hasCustomPrompt="1"/>
          </p:nvPr>
        </p:nvSpPr>
        <p:spPr bwMode="white">
          <a:xfrm>
            <a:off x="529660" y="1476621"/>
            <a:ext cx="11375536" cy="2084319"/>
          </a:xfrm>
          <a:prstGeom prst="rect">
            <a:avLst/>
          </a:prstGeom>
        </p:spPr>
        <p:txBody>
          <a:bodyPr/>
          <a:lstStyle>
            <a:lvl1pPr marL="349724" indent="-349724">
              <a:buClr>
                <a:srgbClr val="FFFFFF"/>
              </a:buClr>
              <a:buSzPct val="90000"/>
              <a:buFont typeface="Arial" pitchFamily="34" charset="0"/>
              <a:buChar char="•"/>
              <a:defRPr>
                <a:gradFill>
                  <a:gsLst>
                    <a:gs pos="0">
                      <a:srgbClr val="FFFFFF"/>
                    </a:gs>
                    <a:gs pos="86000">
                      <a:srgbClr val="FFFFFF"/>
                    </a:gs>
                  </a:gsLst>
                  <a:lin ang="5400000" scaled="0"/>
                </a:gradFill>
                <a:latin typeface="Segoe UI" pitchFamily="34" charset="0"/>
                <a:ea typeface="Segoe UI" pitchFamily="34" charset="0"/>
                <a:cs typeface="Segoe UI" pitchFamily="34" charset="0"/>
              </a:defRPr>
            </a:lvl1pPr>
            <a:lvl2pPr marL="641160" indent="-291436">
              <a:buClr>
                <a:srgbClr val="FFFFFF"/>
              </a:buClr>
              <a:buSzPct val="90000"/>
              <a:buFont typeface="Arial" pitchFamily="34" charset="0"/>
              <a:buChar char="•"/>
              <a:defRPr>
                <a:gradFill>
                  <a:gsLst>
                    <a:gs pos="0">
                      <a:srgbClr val="FFFFFF"/>
                    </a:gs>
                    <a:gs pos="86000">
                      <a:srgbClr val="FFFFFF"/>
                    </a:gs>
                  </a:gsLst>
                  <a:lin ang="5400000" scaled="0"/>
                </a:gradFill>
                <a:latin typeface="Segoe UI" pitchFamily="34" charset="0"/>
                <a:ea typeface="Segoe UI" pitchFamily="34" charset="0"/>
                <a:cs typeface="Segoe UI" pitchFamily="34" charset="0"/>
              </a:defRPr>
            </a:lvl2pPr>
            <a:lvl3pPr marL="932597" indent="-291436">
              <a:buClr>
                <a:srgbClr val="FFFFFF"/>
              </a:buClr>
              <a:buSzPct val="90000"/>
              <a:buFont typeface="Arial" pitchFamily="34" charset="0"/>
              <a:buChar char="•"/>
              <a:defRPr>
                <a:gradFill>
                  <a:gsLst>
                    <a:gs pos="0">
                      <a:srgbClr val="FFFFFF"/>
                    </a:gs>
                    <a:gs pos="86000">
                      <a:srgbClr val="FFFFFF"/>
                    </a:gs>
                  </a:gsLst>
                  <a:lin ang="5400000" scaled="0"/>
                </a:gradFill>
                <a:latin typeface="Segoe UI" pitchFamily="34" charset="0"/>
                <a:ea typeface="Segoe UI" pitchFamily="34" charset="0"/>
                <a:cs typeface="Segoe UI" pitchFamily="34" charset="0"/>
              </a:defRPr>
            </a:lvl3pPr>
            <a:lvl4pPr marL="1165746" indent="-233149">
              <a:buClr>
                <a:srgbClr val="FFFFFF"/>
              </a:buClr>
              <a:buSzPct val="90000"/>
              <a:buFont typeface="Arial" pitchFamily="34" charset="0"/>
              <a:buChar char="•"/>
              <a:defRPr>
                <a:gradFill>
                  <a:gsLst>
                    <a:gs pos="0">
                      <a:srgbClr val="FFFFFF"/>
                    </a:gs>
                    <a:gs pos="86000">
                      <a:srgbClr val="FFFFFF"/>
                    </a:gs>
                  </a:gsLst>
                  <a:lin ang="5400000" scaled="0"/>
                </a:gradFill>
                <a:latin typeface="Segoe UI" pitchFamily="34" charset="0"/>
                <a:ea typeface="Segoe UI" pitchFamily="34" charset="0"/>
                <a:cs typeface="Segoe UI" pitchFamily="34" charset="0"/>
              </a:defRPr>
            </a:lvl4pPr>
            <a:lvl5pPr marL="1398895" indent="-233149">
              <a:buClr>
                <a:srgbClr val="FFFFFF"/>
              </a:buClr>
              <a:buSzPct val="90000"/>
              <a:buFont typeface="Arial" pitchFamily="34" charset="0"/>
              <a:buChar char="•"/>
              <a:defRPr>
                <a:gradFill>
                  <a:gsLst>
                    <a:gs pos="0">
                      <a:srgbClr val="FFFFFF"/>
                    </a:gs>
                    <a:gs pos="86000">
                      <a:srgbClr val="FFFFFF"/>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2394" tIns="76197" rIns="152394" bIns="76197" anchor="b" anchorCtr="0">
            <a:noAutofit/>
          </a:bodyPr>
          <a:lstStyle>
            <a:lvl1pPr algn="r">
              <a:buFont typeface="Arial" pitchFamily="34" charset="0"/>
              <a:buNone/>
              <a:defRPr sz="3672"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Tree>
    <p:extLst>
      <p:ext uri="{BB962C8B-B14F-4D97-AF65-F5344CB8AC3E}">
        <p14:creationId xmlns:p14="http://schemas.microsoft.com/office/powerpoint/2010/main" val="2341492769"/>
      </p:ext>
    </p:extLst>
  </p:cSld>
  <p:clrMapOvr>
    <a:masterClrMapping/>
  </p:clrMapOvr>
  <p:transition>
    <p:fade/>
  </p:transition>
  <p:timing>
    <p:tnLst>
      <p:par>
        <p:cTn id="1" dur="indefinite" restart="never" nodeType="tmRoot"/>
      </p:par>
    </p:tnLst>
  </p:timing>
</p:sldLayout>
</file>

<file path=ppt/slideLayouts/slideLayout162.xml><?xml version="1.0" encoding="utf-8"?>
<p:sldLayout xmlns:a="http://schemas.openxmlformats.org/drawingml/2006/main" xmlns:r="http://schemas.openxmlformats.org/officeDocument/2006/relationships" xmlns:p="http://schemas.openxmlformats.org/presentationml/2006/main" userDrawn="1">
  <p:cSld name="Title and  Non-Bulleted Content">
    <p:spTree>
      <p:nvGrpSpPr>
        <p:cNvPr id="1" name=""/>
        <p:cNvGrpSpPr/>
        <p:nvPr/>
      </p:nvGrpSpPr>
      <p:grpSpPr>
        <a:xfrm>
          <a:off x="0" y="0"/>
          <a:ext cx="0" cy="0"/>
          <a:chOff x="0" y="0"/>
          <a:chExt cx="0" cy="0"/>
        </a:xfrm>
      </p:grpSpPr>
      <p:sp>
        <p:nvSpPr>
          <p:cNvPr id="2" name="Title 1"/>
          <p:cNvSpPr>
            <a:spLocks noGrp="1"/>
          </p:cNvSpPr>
          <p:nvPr>
            <p:ph type="title"/>
          </p:nvPr>
        </p:nvSpPr>
        <p:spPr>
          <a:xfrm>
            <a:off x="529660" y="233151"/>
            <a:ext cx="11375536" cy="679653"/>
          </a:xfrm>
        </p:spPr>
        <p:txBody>
          <a:bodyPr/>
          <a:lstStyle/>
          <a:p>
            <a:r>
              <a:rPr lang="en-US" smtClean="0"/>
              <a:t>Click to edit Master title style</a:t>
            </a:r>
            <a:endParaRPr lang="en-US" dirty="0"/>
          </a:p>
        </p:txBody>
      </p:sp>
      <p:sp>
        <p:nvSpPr>
          <p:cNvPr id="5" name="Text Placeholder 4"/>
          <p:cNvSpPr>
            <a:spLocks noGrp="1"/>
          </p:cNvSpPr>
          <p:nvPr>
            <p:ph type="body" sz="quarter" idx="10"/>
          </p:nvPr>
        </p:nvSpPr>
        <p:spPr>
          <a:xfrm>
            <a:off x="529660" y="1476621"/>
            <a:ext cx="11375536" cy="965254"/>
          </a:xfrm>
        </p:spPr>
        <p:txBody>
          <a:bodyPr/>
          <a:lstStyle>
            <a:lvl1pPr marL="0" indent="0">
              <a:spcBef>
                <a:spcPts val="0"/>
              </a:spcBef>
              <a:spcAft>
                <a:spcPts val="918"/>
              </a:spcAft>
              <a:buNone/>
              <a:defRPr sz="4080" spc="-102" baseline="0">
                <a:latin typeface="Segoe UI Light" pitchFamily="34" charset="0"/>
              </a:defRPr>
            </a:lvl1pPr>
            <a:lvl2pPr marL="0" indent="0">
              <a:spcBef>
                <a:spcPts val="0"/>
              </a:spcBef>
              <a:spcAft>
                <a:spcPts val="408"/>
              </a:spcAft>
              <a:buNone/>
              <a:defRPr sz="2040" spc="-51" baseline="0"/>
            </a:lvl2pPr>
            <a:lvl3pPr marL="0" indent="0">
              <a:spcBef>
                <a:spcPts val="0"/>
              </a:spcBef>
              <a:spcAft>
                <a:spcPts val="408"/>
              </a:spcAft>
              <a:buNone/>
              <a:defRPr sz="2040"/>
            </a:lvl3pPr>
            <a:lvl4pPr marL="0" indent="0">
              <a:spcBef>
                <a:spcPts val="0"/>
              </a:spcBef>
              <a:spcAft>
                <a:spcPts val="408"/>
              </a:spcAft>
              <a:buNone/>
              <a:defRPr/>
            </a:lvl4pPr>
            <a:lvl5pPr marL="0" indent="0">
              <a:spcBef>
                <a:spcPts val="0"/>
              </a:spcBef>
              <a:spcAft>
                <a:spcPts val="408"/>
              </a:spcAft>
              <a:buNone/>
              <a:defRPr/>
            </a:lvl5pPr>
          </a:lstStyle>
          <a:p>
            <a:pPr lvl="0"/>
            <a:r>
              <a:rPr lang="en-US" smtClean="0"/>
              <a:t>Click to edit Master text styles</a:t>
            </a:r>
          </a:p>
          <a:p>
            <a:pPr lvl="1"/>
            <a:r>
              <a:rPr lang="en-US" smtClean="0"/>
              <a:t>Second level</a:t>
            </a:r>
          </a:p>
        </p:txBody>
      </p:sp>
    </p:spTree>
    <p:extLst>
      <p:ext uri="{BB962C8B-B14F-4D97-AF65-F5344CB8AC3E}">
        <p14:creationId xmlns:p14="http://schemas.microsoft.com/office/powerpoint/2010/main" val="688173131"/>
      </p:ext>
    </p:extLst>
  </p:cSld>
  <p:clrMapOvr>
    <a:masterClrMapping/>
  </p:clrMapOvr>
  <p:transition>
    <p:fade/>
  </p:transition>
</p:sldLayout>
</file>

<file path=ppt/slideLayouts/slideLayout163.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lvl5pPr>
              <a:defRPr/>
            </a:lvl5pPr>
            <a:lvl6pPr marL="2563923" indent="-233084">
              <a:buClr>
                <a:schemeClr val="tx2"/>
              </a:buClr>
              <a:buSzPct val="101000"/>
              <a:buFont typeface="Courier New" pitchFamily="49" charset="0"/>
              <a:buChar char="o"/>
              <a:defRPr sz="1224"/>
            </a:lvl6pPr>
            <a:lvl7pPr marL="3030090" indent="-233084">
              <a:buClr>
                <a:schemeClr val="tx2"/>
              </a:buClr>
              <a:buFont typeface="Courier New" pitchFamily="49" charset="0"/>
              <a:buChar char="o"/>
              <a:defRPr sz="1224" baseline="0"/>
            </a:lvl7pPr>
            <a:lvl8pPr marL="3496258" indent="-233084">
              <a:buClr>
                <a:schemeClr val="tx2"/>
              </a:buClr>
              <a:buFont typeface="Courier New" pitchFamily="49" charset="0"/>
              <a:buChar char="o"/>
              <a:defRPr sz="1224" baseline="0"/>
            </a:lvl8pPr>
            <a:lvl9pPr marL="3962426" indent="-233084">
              <a:buClr>
                <a:schemeClr val="tx2"/>
              </a:buClr>
              <a:buFont typeface="Courier New" pitchFamily="49" charset="0"/>
              <a:buChar char="o"/>
              <a:defRPr sz="1224" baseline="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4" name="Date Placeholder 3"/>
          <p:cNvSpPr>
            <a:spLocks noGrp="1"/>
          </p:cNvSpPr>
          <p:nvPr>
            <p:ph type="dt" sz="half" idx="10"/>
          </p:nvPr>
        </p:nvSpPr>
        <p:spPr>
          <a:xfrm>
            <a:off x="8755235" y="6070298"/>
            <a:ext cx="2901844" cy="372394"/>
          </a:xfrm>
          <a:prstGeom prst="rect">
            <a:avLst/>
          </a:prstGeom>
        </p:spPr>
        <p:txBody>
          <a:bodyPr lIns="91414" tIns="45707" rIns="91414" bIns="45707"/>
          <a:lstStyle/>
          <a:p>
            <a:pPr defTabSz="932559"/>
            <a:fld id="{BE96B8ED-3311-406A-ADA8-F5615E243506}" type="datetimeFigureOut">
              <a:rPr lang="en-US" smtClean="0">
                <a:solidFill>
                  <a:srgbClr val="000000"/>
                </a:solidFill>
              </a:rPr>
              <a:pPr defTabSz="932559"/>
              <a:t>12/6/2012</a:t>
            </a:fld>
            <a:endParaRPr lang="en-US">
              <a:solidFill>
                <a:srgbClr val="000000"/>
              </a:solidFill>
            </a:endParaRPr>
          </a:p>
        </p:txBody>
      </p:sp>
      <p:sp>
        <p:nvSpPr>
          <p:cNvPr id="5" name="Footer Placeholder 4"/>
          <p:cNvSpPr>
            <a:spLocks noGrp="1"/>
          </p:cNvSpPr>
          <p:nvPr>
            <p:ph type="ftr" sz="quarter" idx="11"/>
          </p:nvPr>
        </p:nvSpPr>
        <p:spPr>
          <a:xfrm>
            <a:off x="1606168" y="6070298"/>
            <a:ext cx="7149068" cy="372394"/>
          </a:xfrm>
          <a:prstGeom prst="rect">
            <a:avLst/>
          </a:prstGeom>
        </p:spPr>
        <p:txBody>
          <a:bodyPr lIns="91414" tIns="45707" rIns="91414" bIns="45707"/>
          <a:lstStyle/>
          <a:p>
            <a:pPr defTabSz="932559"/>
            <a:endParaRPr lang="en-US">
              <a:solidFill>
                <a:srgbClr val="000000"/>
              </a:solidFill>
            </a:endParaRPr>
          </a:p>
        </p:txBody>
      </p:sp>
      <p:sp>
        <p:nvSpPr>
          <p:cNvPr id="6" name="Slide Number Placeholder 5"/>
          <p:cNvSpPr>
            <a:spLocks noGrp="1"/>
          </p:cNvSpPr>
          <p:nvPr>
            <p:ph type="sldNum" sz="quarter" idx="12"/>
          </p:nvPr>
        </p:nvSpPr>
        <p:spPr>
          <a:xfrm>
            <a:off x="423726" y="6686896"/>
            <a:ext cx="407532" cy="372394"/>
          </a:xfrm>
          <a:prstGeom prst="rect">
            <a:avLst/>
          </a:prstGeom>
        </p:spPr>
        <p:txBody>
          <a:bodyPr lIns="76179" tIns="38089" rIns="76179" bIns="38089"/>
          <a:lstStyle/>
          <a:p>
            <a:pPr defTabSz="932559"/>
            <a:fld id="{76141433-5B1E-4A86-8CFE-A79B9A3554BB}" type="slidenum">
              <a:rPr lang="en-US" smtClean="0">
                <a:solidFill>
                  <a:srgbClr val="000000"/>
                </a:solidFill>
              </a:rPr>
              <a:pPr defTabSz="932559"/>
              <a:t>‹#›</a:t>
            </a:fld>
            <a:endParaRPr lang="en-US">
              <a:solidFill>
                <a:srgbClr val="000000"/>
              </a:solidFill>
            </a:endParaRPr>
          </a:p>
        </p:txBody>
      </p:sp>
    </p:spTree>
    <p:extLst>
      <p:ext uri="{BB962C8B-B14F-4D97-AF65-F5344CB8AC3E}">
        <p14:creationId xmlns:p14="http://schemas.microsoft.com/office/powerpoint/2010/main" val="674375424"/>
      </p:ext>
    </p:extLst>
  </p:cSld>
  <p:clrMapOvr>
    <a:masterClrMapping/>
  </p:clrMapOvr>
  <p:timing>
    <p:tnLst>
      <p:par>
        <p:cTn id="1" dur="indefinite" restart="never" nodeType="tmRoot"/>
      </p:par>
    </p:tnLst>
  </p:timing>
</p:sldLayout>
</file>

<file path=ppt/slideLayouts/slideLayout164.xml><?xml version="1.0" encoding="utf-8"?>
<p:sldLayout xmlns:a="http://schemas.openxmlformats.org/drawingml/2006/main" xmlns:r="http://schemas.openxmlformats.org/officeDocument/2006/relationships" xmlns:p="http://schemas.openxmlformats.org/presentationml/2006/main"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1"/>
            <a:ext cx="11887200" cy="2025170"/>
          </a:xfrm>
        </p:spPr>
        <p:txBody>
          <a:bodyPr/>
          <a:lstStyle>
            <a:lvl1pPr marL="0" indent="0">
              <a:buNone/>
              <a:defRPr>
                <a:gradFill>
                  <a:gsLst>
                    <a:gs pos="1250">
                      <a:schemeClr val="tx2"/>
                    </a:gs>
                    <a:gs pos="99000">
                      <a:schemeClr val="tx2"/>
                    </a:gs>
                  </a:gsLst>
                  <a:lin ang="5400000" scaled="0"/>
                </a:gradFill>
              </a:defRPr>
            </a:lvl1pPr>
            <a:lvl2pPr marL="0" indent="0">
              <a:buFontTx/>
              <a:buNone/>
              <a:defRPr sz="1999"/>
            </a:lvl2pPr>
            <a:lvl3pPr marL="228510" indent="0">
              <a:buNone/>
              <a:defRPr/>
            </a:lvl3pPr>
            <a:lvl4pPr marL="457019" indent="0">
              <a:buNone/>
              <a:defRPr/>
            </a:lvl4pPr>
            <a:lvl5pPr marL="685529"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266363024"/>
      </p:ext>
    </p:extLst>
  </p:cSld>
  <p:clrMapOvr>
    <a:masterClrMapping/>
  </p:clrMapOvr>
  <p:transition>
    <p:fade/>
  </p:transition>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189526804"/>
      </p:ext>
    </p:extLst>
  </p:cSld>
  <p:clrMapOvr>
    <a:masterClrMapping/>
  </p:clrMapOvr>
  <p:transition>
    <p:fade/>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78450787"/>
      </p:ext>
    </p:extLst>
  </p:cSld>
  <p:clrMapOvr>
    <a:masterClrMapping/>
  </p:clrMapOvr>
  <p:transition>
    <p:fade/>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59344578"/>
      </p:ext>
    </p:extLst>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Walk-in">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10417877" y="6183603"/>
            <a:ext cx="1552931" cy="331497"/>
          </a:xfrm>
          <a:prstGeom prst="rect">
            <a:avLst/>
          </a:prstGeom>
        </p:spPr>
      </p:pic>
      <p:grpSp>
        <p:nvGrpSpPr>
          <p:cNvPr id="9" name="Group 8"/>
          <p:cNvGrpSpPr/>
          <p:nvPr userDrawn="1"/>
        </p:nvGrpSpPr>
        <p:grpSpPr>
          <a:xfrm>
            <a:off x="274638" y="5600359"/>
            <a:ext cx="2194608" cy="1097304"/>
            <a:chOff x="274638" y="5600359"/>
            <a:chExt cx="2194608" cy="1097304"/>
          </a:xfrm>
        </p:grpSpPr>
        <p:sp>
          <p:nvSpPr>
            <p:cNvPr id="10" name="Rounded Rectangle 9"/>
            <p:cNvSpPr/>
            <p:nvPr userDrawn="1"/>
          </p:nvSpPr>
          <p:spPr bwMode="auto">
            <a:xfrm>
              <a:off x="274638" y="5600359"/>
              <a:ext cx="2194608" cy="1097304"/>
            </a:xfrm>
            <a:prstGeom prst="roundRect">
              <a:avLst/>
            </a:prstGeom>
            <a:solidFill>
              <a:srgbClr val="FFFFFF"/>
            </a:solidFill>
            <a:ln w="9525" cap="flat" cmpd="sng" algn="ctr">
              <a:noFill/>
              <a:prstDash val="solid"/>
              <a:headEnd type="none" w="med" len="med"/>
              <a:tailEnd type="none" w="med" len="med"/>
            </a:ln>
            <a:effectLst>
              <a:outerShdw blurRad="50800" dist="12700" dir="5400000" algn="t" rotWithShape="0">
                <a:prstClr val="black">
                  <a:alpha val="31000"/>
                </a:prstClr>
              </a:outerShdw>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eaLnBrk="1" fontAlgn="base" latinLnBrk="0" hangingPunct="1">
                <a:lnSpc>
                  <a:spcPct val="90000"/>
                </a:lnSpc>
                <a:spcBef>
                  <a:spcPct val="0"/>
                </a:spcBef>
                <a:spcAft>
                  <a:spcPct val="0"/>
                </a:spcAft>
                <a:buClrTx/>
                <a:buSzTx/>
                <a:buFontTx/>
                <a:buNone/>
                <a:tabLst/>
                <a:defRPr/>
              </a:pPr>
              <a:endParaRPr kumimoji="0" lang="en-US" sz="3000" b="0" i="0" u="none" strike="noStrike" kern="0" cap="none" spc="0" normalizeH="0" baseline="0" noProof="0" dirty="0" err="1" smtClean="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11" name="Freeform 6"/>
            <p:cNvSpPr>
              <a:spLocks noEditPoints="1"/>
            </p:cNvSpPr>
            <p:nvPr userDrawn="1"/>
          </p:nvSpPr>
          <p:spPr bwMode="auto">
            <a:xfrm>
              <a:off x="968154" y="5772575"/>
              <a:ext cx="807577" cy="807577"/>
            </a:xfrm>
            <a:custGeom>
              <a:avLst/>
              <a:gdLst>
                <a:gd name="T0" fmla="*/ 256 w 1728"/>
                <a:gd name="T1" fmla="*/ 256 h 1728"/>
                <a:gd name="T2" fmla="*/ 1728 w 1728"/>
                <a:gd name="T3" fmla="*/ 864 h 1728"/>
                <a:gd name="T4" fmla="*/ 864 w 1728"/>
                <a:gd name="T5" fmla="*/ 1728 h 1728"/>
                <a:gd name="T6" fmla="*/ 0 w 1728"/>
                <a:gd name="T7" fmla="*/ 864 h 1728"/>
                <a:gd name="T8" fmla="*/ 864 w 1728"/>
                <a:gd name="T9" fmla="*/ 0 h 1728"/>
                <a:gd name="T10" fmla="*/ 1472 w 1728"/>
                <a:gd name="T11" fmla="*/ 256 h 1728"/>
                <a:gd name="T12" fmla="*/ 864 w 1728"/>
                <a:gd name="T13" fmla="*/ 93 h 1728"/>
                <a:gd name="T14" fmla="*/ 319 w 1728"/>
                <a:gd name="T15" fmla="*/ 319 h 1728"/>
                <a:gd name="T16" fmla="*/ 93 w 1728"/>
                <a:gd name="T17" fmla="*/ 864 h 1728"/>
                <a:gd name="T18" fmla="*/ 319 w 1728"/>
                <a:gd name="T19" fmla="*/ 1409 h 1728"/>
                <a:gd name="T20" fmla="*/ 864 w 1728"/>
                <a:gd name="T21" fmla="*/ 1635 h 1728"/>
                <a:gd name="T22" fmla="*/ 1409 w 1728"/>
                <a:gd name="T23" fmla="*/ 1409 h 1728"/>
                <a:gd name="T24" fmla="*/ 1635 w 1728"/>
                <a:gd name="T25" fmla="*/ 864 h 1728"/>
                <a:gd name="T26" fmla="*/ 1409 w 1728"/>
                <a:gd name="T27" fmla="*/ 319 h 1728"/>
                <a:gd name="T28" fmla="*/ 864 w 1728"/>
                <a:gd name="T29" fmla="*/ 93 h 1728"/>
                <a:gd name="T30" fmla="*/ 1523 w 1728"/>
                <a:gd name="T31" fmla="*/ 934 h 1728"/>
                <a:gd name="T32" fmla="*/ 1264 w 1728"/>
                <a:gd name="T33" fmla="*/ 1043 h 1728"/>
                <a:gd name="T34" fmla="*/ 1394 w 1728"/>
                <a:gd name="T35" fmla="*/ 671 h 1728"/>
                <a:gd name="T36" fmla="*/ 970 w 1728"/>
                <a:gd name="T37" fmla="*/ 914 h 1728"/>
                <a:gd name="T38" fmla="*/ 562 w 1728"/>
                <a:gd name="T39" fmla="*/ 928 h 1728"/>
                <a:gd name="T40" fmla="*/ 221 w 1728"/>
                <a:gd name="T41" fmla="*/ 1043 h 1728"/>
                <a:gd name="T42" fmla="*/ 388 w 1728"/>
                <a:gd name="T43" fmla="*/ 671 h 1728"/>
                <a:gd name="T44" fmla="*/ 757 w 1728"/>
                <a:gd name="T45" fmla="*/ 633 h 1728"/>
                <a:gd name="T46" fmla="*/ 651 w 1728"/>
                <a:gd name="T47" fmla="*/ 830 h 1728"/>
                <a:gd name="T48" fmla="*/ 864 w 1728"/>
                <a:gd name="T49" fmla="*/ 717 h 1728"/>
                <a:gd name="T50" fmla="*/ 757 w 1728"/>
                <a:gd name="T51" fmla="*/ 914 h 1728"/>
                <a:gd name="T52" fmla="*/ 970 w 1728"/>
                <a:gd name="T53" fmla="*/ 800 h 1728"/>
                <a:gd name="T54" fmla="*/ 1100 w 1728"/>
                <a:gd name="T55" fmla="*/ 671 h 1728"/>
                <a:gd name="T56" fmla="*/ 1229 w 1728"/>
                <a:gd name="T57" fmla="*/ 934 h 1728"/>
                <a:gd name="T58" fmla="*/ 970 w 1728"/>
                <a:gd name="T59" fmla="*/ 1043 h 1728"/>
                <a:gd name="T60" fmla="*/ 455 w 1728"/>
                <a:gd name="T61" fmla="*/ 857 h 1728"/>
                <a:gd name="T62" fmla="*/ 346 w 1728"/>
                <a:gd name="T63" fmla="*/ 778 h 1728"/>
                <a:gd name="T64" fmla="*/ 374 w 1728"/>
                <a:gd name="T65" fmla="*/ 936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28" h="1728">
                  <a:moveTo>
                    <a:pt x="256" y="256"/>
                  </a:moveTo>
                  <a:cubicBezTo>
                    <a:pt x="256" y="256"/>
                    <a:pt x="256" y="256"/>
                    <a:pt x="256" y="256"/>
                  </a:cubicBezTo>
                  <a:moveTo>
                    <a:pt x="864" y="0"/>
                  </a:moveTo>
                  <a:cubicBezTo>
                    <a:pt x="1341" y="0"/>
                    <a:pt x="1728" y="387"/>
                    <a:pt x="1728" y="864"/>
                  </a:cubicBezTo>
                  <a:cubicBezTo>
                    <a:pt x="1728" y="864"/>
                    <a:pt x="1728" y="864"/>
                    <a:pt x="1728" y="864"/>
                  </a:cubicBezTo>
                  <a:cubicBezTo>
                    <a:pt x="1728" y="1341"/>
                    <a:pt x="1341" y="1728"/>
                    <a:pt x="864" y="1728"/>
                  </a:cubicBezTo>
                  <a:cubicBezTo>
                    <a:pt x="864" y="1728"/>
                    <a:pt x="864" y="1728"/>
                    <a:pt x="864" y="1728"/>
                  </a:cubicBezTo>
                  <a:cubicBezTo>
                    <a:pt x="387" y="1728"/>
                    <a:pt x="0" y="1341"/>
                    <a:pt x="0" y="864"/>
                  </a:cubicBezTo>
                  <a:cubicBezTo>
                    <a:pt x="0" y="864"/>
                    <a:pt x="0" y="864"/>
                    <a:pt x="0" y="864"/>
                  </a:cubicBezTo>
                  <a:cubicBezTo>
                    <a:pt x="0" y="387"/>
                    <a:pt x="387" y="0"/>
                    <a:pt x="864" y="0"/>
                  </a:cubicBezTo>
                  <a:cubicBezTo>
                    <a:pt x="864" y="0"/>
                    <a:pt x="864" y="0"/>
                    <a:pt x="864" y="0"/>
                  </a:cubicBezTo>
                  <a:moveTo>
                    <a:pt x="1472" y="256"/>
                  </a:moveTo>
                  <a:cubicBezTo>
                    <a:pt x="1472" y="256"/>
                    <a:pt x="1472" y="256"/>
                    <a:pt x="1472" y="256"/>
                  </a:cubicBezTo>
                  <a:moveTo>
                    <a:pt x="864" y="93"/>
                  </a:moveTo>
                  <a:cubicBezTo>
                    <a:pt x="651" y="93"/>
                    <a:pt x="459" y="180"/>
                    <a:pt x="319" y="319"/>
                  </a:cubicBezTo>
                  <a:cubicBezTo>
                    <a:pt x="319" y="319"/>
                    <a:pt x="319" y="319"/>
                    <a:pt x="319" y="319"/>
                  </a:cubicBezTo>
                  <a:cubicBezTo>
                    <a:pt x="180" y="459"/>
                    <a:pt x="93" y="651"/>
                    <a:pt x="93" y="864"/>
                  </a:cubicBezTo>
                  <a:cubicBezTo>
                    <a:pt x="93" y="864"/>
                    <a:pt x="93" y="864"/>
                    <a:pt x="93" y="864"/>
                  </a:cubicBezTo>
                  <a:cubicBezTo>
                    <a:pt x="93" y="1077"/>
                    <a:pt x="180" y="1269"/>
                    <a:pt x="319" y="1409"/>
                  </a:cubicBezTo>
                  <a:cubicBezTo>
                    <a:pt x="319" y="1409"/>
                    <a:pt x="319" y="1409"/>
                    <a:pt x="319" y="1409"/>
                  </a:cubicBezTo>
                  <a:cubicBezTo>
                    <a:pt x="459" y="1548"/>
                    <a:pt x="651" y="1635"/>
                    <a:pt x="864" y="1635"/>
                  </a:cubicBezTo>
                  <a:cubicBezTo>
                    <a:pt x="864" y="1635"/>
                    <a:pt x="864" y="1635"/>
                    <a:pt x="864" y="1635"/>
                  </a:cubicBezTo>
                  <a:cubicBezTo>
                    <a:pt x="1077" y="1635"/>
                    <a:pt x="1269" y="1548"/>
                    <a:pt x="1409" y="1409"/>
                  </a:cubicBezTo>
                  <a:cubicBezTo>
                    <a:pt x="1409" y="1409"/>
                    <a:pt x="1409" y="1409"/>
                    <a:pt x="1409" y="1409"/>
                  </a:cubicBezTo>
                  <a:cubicBezTo>
                    <a:pt x="1548" y="1269"/>
                    <a:pt x="1635" y="1077"/>
                    <a:pt x="1635" y="864"/>
                  </a:cubicBezTo>
                  <a:cubicBezTo>
                    <a:pt x="1635" y="864"/>
                    <a:pt x="1635" y="864"/>
                    <a:pt x="1635" y="864"/>
                  </a:cubicBezTo>
                  <a:cubicBezTo>
                    <a:pt x="1635" y="651"/>
                    <a:pt x="1548" y="459"/>
                    <a:pt x="1409" y="319"/>
                  </a:cubicBezTo>
                  <a:cubicBezTo>
                    <a:pt x="1409" y="319"/>
                    <a:pt x="1409" y="319"/>
                    <a:pt x="1409" y="319"/>
                  </a:cubicBezTo>
                  <a:cubicBezTo>
                    <a:pt x="1269" y="180"/>
                    <a:pt x="1077" y="93"/>
                    <a:pt x="864" y="93"/>
                  </a:cubicBezTo>
                  <a:cubicBezTo>
                    <a:pt x="864" y="93"/>
                    <a:pt x="864" y="93"/>
                    <a:pt x="864" y="93"/>
                  </a:cubicBezTo>
                  <a:moveTo>
                    <a:pt x="1394" y="934"/>
                  </a:moveTo>
                  <a:cubicBezTo>
                    <a:pt x="1523" y="934"/>
                    <a:pt x="1523" y="934"/>
                    <a:pt x="1523" y="934"/>
                  </a:cubicBezTo>
                  <a:cubicBezTo>
                    <a:pt x="1523" y="1043"/>
                    <a:pt x="1523" y="1043"/>
                    <a:pt x="1523" y="1043"/>
                  </a:cubicBezTo>
                  <a:cubicBezTo>
                    <a:pt x="1264" y="1043"/>
                    <a:pt x="1264" y="1043"/>
                    <a:pt x="1264" y="1043"/>
                  </a:cubicBezTo>
                  <a:cubicBezTo>
                    <a:pt x="1264" y="671"/>
                    <a:pt x="1264" y="671"/>
                    <a:pt x="1264" y="671"/>
                  </a:cubicBezTo>
                  <a:cubicBezTo>
                    <a:pt x="1394" y="671"/>
                    <a:pt x="1394" y="671"/>
                    <a:pt x="1394" y="671"/>
                  </a:cubicBezTo>
                  <a:lnTo>
                    <a:pt x="1394" y="934"/>
                  </a:lnTo>
                  <a:close/>
                  <a:moveTo>
                    <a:pt x="970" y="914"/>
                  </a:moveTo>
                  <a:cubicBezTo>
                    <a:pt x="757" y="1082"/>
                    <a:pt x="757" y="1082"/>
                    <a:pt x="757" y="1082"/>
                  </a:cubicBezTo>
                  <a:cubicBezTo>
                    <a:pt x="562" y="928"/>
                    <a:pt x="562" y="928"/>
                    <a:pt x="562" y="928"/>
                  </a:cubicBezTo>
                  <a:cubicBezTo>
                    <a:pt x="534" y="996"/>
                    <a:pt x="466" y="1043"/>
                    <a:pt x="388" y="1043"/>
                  </a:cubicBezTo>
                  <a:cubicBezTo>
                    <a:pt x="221" y="1043"/>
                    <a:pt x="221" y="1043"/>
                    <a:pt x="221" y="1043"/>
                  </a:cubicBezTo>
                  <a:cubicBezTo>
                    <a:pt x="221" y="671"/>
                    <a:pt x="221" y="671"/>
                    <a:pt x="221" y="671"/>
                  </a:cubicBezTo>
                  <a:cubicBezTo>
                    <a:pt x="388" y="671"/>
                    <a:pt x="388" y="671"/>
                    <a:pt x="388" y="671"/>
                  </a:cubicBezTo>
                  <a:cubicBezTo>
                    <a:pt x="475" y="671"/>
                    <a:pt x="538" y="727"/>
                    <a:pt x="562" y="786"/>
                  </a:cubicBezTo>
                  <a:cubicBezTo>
                    <a:pt x="757" y="633"/>
                    <a:pt x="757" y="633"/>
                    <a:pt x="757" y="633"/>
                  </a:cubicBezTo>
                  <a:cubicBezTo>
                    <a:pt x="829" y="690"/>
                    <a:pt x="829" y="690"/>
                    <a:pt x="829" y="690"/>
                  </a:cubicBezTo>
                  <a:cubicBezTo>
                    <a:pt x="651" y="830"/>
                    <a:pt x="651" y="830"/>
                    <a:pt x="651" y="830"/>
                  </a:cubicBezTo>
                  <a:cubicBezTo>
                    <a:pt x="685" y="857"/>
                    <a:pt x="685" y="857"/>
                    <a:pt x="685" y="857"/>
                  </a:cubicBezTo>
                  <a:cubicBezTo>
                    <a:pt x="864" y="717"/>
                    <a:pt x="864" y="717"/>
                    <a:pt x="864" y="717"/>
                  </a:cubicBezTo>
                  <a:cubicBezTo>
                    <a:pt x="936" y="773"/>
                    <a:pt x="936" y="773"/>
                    <a:pt x="936" y="773"/>
                  </a:cubicBezTo>
                  <a:cubicBezTo>
                    <a:pt x="757" y="914"/>
                    <a:pt x="757" y="914"/>
                    <a:pt x="757" y="914"/>
                  </a:cubicBezTo>
                  <a:cubicBezTo>
                    <a:pt x="791" y="941"/>
                    <a:pt x="791" y="941"/>
                    <a:pt x="791" y="941"/>
                  </a:cubicBezTo>
                  <a:cubicBezTo>
                    <a:pt x="970" y="800"/>
                    <a:pt x="970" y="800"/>
                    <a:pt x="970" y="800"/>
                  </a:cubicBezTo>
                  <a:cubicBezTo>
                    <a:pt x="970" y="671"/>
                    <a:pt x="970" y="671"/>
                    <a:pt x="970" y="671"/>
                  </a:cubicBezTo>
                  <a:cubicBezTo>
                    <a:pt x="1100" y="671"/>
                    <a:pt x="1100" y="671"/>
                    <a:pt x="1100" y="671"/>
                  </a:cubicBezTo>
                  <a:cubicBezTo>
                    <a:pt x="1100" y="934"/>
                    <a:pt x="1100" y="934"/>
                    <a:pt x="1100" y="934"/>
                  </a:cubicBezTo>
                  <a:cubicBezTo>
                    <a:pt x="1229" y="934"/>
                    <a:pt x="1229" y="934"/>
                    <a:pt x="1229" y="934"/>
                  </a:cubicBezTo>
                  <a:cubicBezTo>
                    <a:pt x="1229" y="1043"/>
                    <a:pt x="1229" y="1043"/>
                    <a:pt x="1229" y="1043"/>
                  </a:cubicBezTo>
                  <a:cubicBezTo>
                    <a:pt x="970" y="1043"/>
                    <a:pt x="970" y="1043"/>
                    <a:pt x="970" y="1043"/>
                  </a:cubicBezTo>
                  <a:lnTo>
                    <a:pt x="970" y="914"/>
                  </a:lnTo>
                  <a:close/>
                  <a:moveTo>
                    <a:pt x="455" y="857"/>
                  </a:moveTo>
                  <a:cubicBezTo>
                    <a:pt x="455" y="807"/>
                    <a:pt x="422" y="778"/>
                    <a:pt x="375" y="778"/>
                  </a:cubicBezTo>
                  <a:cubicBezTo>
                    <a:pt x="346" y="778"/>
                    <a:pt x="346" y="778"/>
                    <a:pt x="346" y="778"/>
                  </a:cubicBezTo>
                  <a:cubicBezTo>
                    <a:pt x="346" y="936"/>
                    <a:pt x="346" y="936"/>
                    <a:pt x="346" y="936"/>
                  </a:cubicBezTo>
                  <a:cubicBezTo>
                    <a:pt x="374" y="936"/>
                    <a:pt x="374" y="936"/>
                    <a:pt x="374" y="936"/>
                  </a:cubicBezTo>
                  <a:cubicBezTo>
                    <a:pt x="418" y="936"/>
                    <a:pt x="455" y="912"/>
                    <a:pt x="455" y="857"/>
                  </a:cubicBezTo>
                  <a:close/>
                </a:path>
              </a:pathLst>
            </a:custGeom>
            <a:solidFill>
              <a:srgbClr val="000000"/>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Text" lastClr="000000"/>
                </a:solidFill>
                <a:effectLst/>
                <a:uLnTx/>
                <a:uFillTx/>
              </a:endParaRPr>
            </a:p>
          </p:txBody>
        </p:sp>
      </p:grpSp>
    </p:spTree>
    <p:extLst>
      <p:ext uri="{BB962C8B-B14F-4D97-AF65-F5344CB8AC3E}">
        <p14:creationId xmlns:p14="http://schemas.microsoft.com/office/powerpoint/2010/main" val="129127388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6928305"/>
      </p:ext>
    </p:extLst>
  </p:cSld>
  <p:clrMapOvr>
    <a:masterClrMapping/>
  </p:clrMapOvr>
  <p:transition>
    <p:fade/>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53" indent="0">
              <a:buNone/>
              <a:defRPr>
                <a:gradFill>
                  <a:gsLst>
                    <a:gs pos="1250">
                      <a:srgbClr val="000000"/>
                    </a:gs>
                    <a:gs pos="100000">
                      <a:srgbClr val="000000"/>
                    </a:gs>
                  </a:gsLst>
                  <a:lin ang="5400000" scaled="0"/>
                </a:gradFill>
                <a:latin typeface="Segoe UI" pitchFamily="34" charset="0"/>
                <a:cs typeface="Segoe UI" pitchFamily="34" charset="0"/>
              </a:defRPr>
            </a:lvl2pPr>
            <a:lvl3pPr marL="58460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563"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997"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562577389"/>
      </p:ext>
    </p:extLst>
  </p:cSld>
  <p:clrMapOvr>
    <a:masterClrMapping/>
  </p:clrMapOvr>
  <p:transition>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3530996961"/>
      </p:ext>
    </p:extLst>
  </p:cSld>
  <p:clrMapOvr>
    <a:masterClrMapping/>
  </p:clrMapOvr>
  <p:transition>
    <p:fade/>
  </p:transition>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597465452"/>
      </p:ext>
    </p:extLst>
  </p:cSld>
  <p:clrMapOvr>
    <a:masterClrMapping/>
  </p:clrMapOvr>
  <p:transition>
    <p:fade/>
  </p:transition>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00084325"/>
      </p:ext>
    </p:extLst>
  </p:cSld>
  <p:clrMapOvr>
    <a:masterClrMapping/>
  </p:clrMapOvr>
  <p:transition>
    <p:fade/>
  </p:transition>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007079026"/>
      </p:ext>
    </p:extLst>
  </p:cSld>
  <p:clrMapOvr>
    <a:masterClrMapping/>
  </p:clrMapOvr>
  <p:transition>
    <p:fade/>
  </p:transition>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460288532"/>
      </p:ext>
    </p:extLst>
  </p:cSld>
  <p:clrMapOvr>
    <a:masterClrMapping/>
  </p:clrMapOvr>
  <p:transition>
    <p:fade/>
  </p:transition>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851143400"/>
      </p:ext>
    </p:extLst>
  </p:cSld>
  <p:clrMapOvr>
    <a:masterClrMapping/>
  </p:clrMapOvr>
  <p:transition>
    <p:fade/>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39758282"/>
      </p:ext>
    </p:extLst>
  </p:cSld>
  <p:clrMapOvr>
    <a:masterClrMapping/>
  </p:clrMapOvr>
  <p:transition>
    <p:fade/>
  </p:transition>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9652108"/>
      </p:ext>
    </p:extLst>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Dem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1174" y="1618318"/>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bwMode="black">
          <a:xfrm>
            <a:off x="274639" y="3954462"/>
            <a:ext cx="8228300"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bwMode="black">
          <a:xfrm>
            <a:off x="274639" y="5326042"/>
            <a:ext cx="8229600" cy="1372414"/>
          </a:xfrm>
          <a:noFill/>
        </p:spPr>
        <p:txBody>
          <a:bodyPr lIns="182880" tIns="146304" rIns="182880" bIns="146304">
            <a:noAutofit/>
          </a:bodyPr>
          <a:lstStyle>
            <a:lvl1pPr marL="0" indent="0">
              <a:spcBef>
                <a:spcPts val="0"/>
              </a:spcBef>
              <a:buNone/>
              <a:defRPr sz="3000" spc="0" baseline="0">
                <a:gradFill>
                  <a:gsLst>
                    <a:gs pos="0">
                      <a:schemeClr val="tx1"/>
                    </a:gs>
                    <a:gs pos="10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292386190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857764875"/>
      </p:ext>
    </p:extLst>
  </p:cSld>
  <p:clrMapOvr>
    <a:masterClrMapping/>
  </p:clrMapOvr>
  <p:transition>
    <p:fade/>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873291353"/>
      </p:ext>
    </p:extLst>
  </p:cSld>
  <p:clrMapOvr>
    <a:masterClrMapping/>
  </p:clrMapOvr>
  <p:transition>
    <p:fade/>
  </p:transition>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028630601"/>
      </p:ext>
    </p:extLst>
  </p:cSld>
  <p:clrMapOvr>
    <a:masterClrMapping/>
  </p:clrMapOvr>
  <p:transition>
    <p:fade/>
  </p:transition>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53" indent="0">
              <a:buNone/>
              <a:defRPr>
                <a:gradFill>
                  <a:gsLst>
                    <a:gs pos="1250">
                      <a:srgbClr val="000000"/>
                    </a:gs>
                    <a:gs pos="100000">
                      <a:srgbClr val="000000"/>
                    </a:gs>
                  </a:gsLst>
                  <a:lin ang="5400000" scaled="0"/>
                </a:gradFill>
                <a:latin typeface="Segoe UI" pitchFamily="34" charset="0"/>
                <a:cs typeface="Segoe UI" pitchFamily="34" charset="0"/>
              </a:defRPr>
            </a:lvl2pPr>
            <a:lvl3pPr marL="58460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563"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997"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507580892"/>
      </p:ext>
    </p:extLst>
  </p:cSld>
  <p:clrMapOvr>
    <a:masterClrMapping/>
  </p:clrMapOvr>
  <p:transition>
    <p:fade/>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preserve="1" userDrawn="1">
  <p:cSld name="Title Slide 2">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Rounded Rectangle 2"/>
          <p:cNvSpPr/>
          <p:nvPr userDrawn="1"/>
        </p:nvSpPr>
        <p:spPr bwMode="auto">
          <a:xfrm>
            <a:off x="4846638" y="3954463"/>
            <a:ext cx="7315200" cy="2743199"/>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bwMode="black">
          <a:xfrm>
            <a:off x="4846638" y="3954462"/>
            <a:ext cx="7315200" cy="1371579"/>
          </a:xfrm>
          <a:noFill/>
        </p:spPr>
        <p:txBody>
          <a:bodyPr lIns="146304" tIns="91440" rIns="146304" bIns="91440" anchor="t" anchorCtr="0"/>
          <a:lstStyle>
            <a:lvl1pPr>
              <a:defRPr sz="5200" spc="-100" baseline="0">
                <a:gradFill>
                  <a:gsLst>
                    <a:gs pos="5833">
                      <a:schemeClr val="tx1"/>
                    </a:gs>
                    <a:gs pos="18000">
                      <a:schemeClr val="tx1"/>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bwMode="black">
          <a:xfrm>
            <a:off x="4846637" y="5326042"/>
            <a:ext cx="7315201" cy="1372151"/>
          </a:xfrm>
          <a:noFill/>
        </p:spPr>
        <p:txBody>
          <a:bodyPr lIns="146304" tIns="109728" rIns="146304" bIns="109728">
            <a:noAutofit/>
          </a:bodyPr>
          <a:lstStyle>
            <a:lvl1pPr marL="0" indent="0">
              <a:spcBef>
                <a:spcPts val="0"/>
              </a:spcBef>
              <a:buNone/>
              <a:defRPr sz="3200" spc="0" baseline="0">
                <a:gradFill>
                  <a:gsLst>
                    <a:gs pos="2917">
                      <a:schemeClr val="tx1"/>
                    </a:gs>
                    <a:gs pos="30000">
                      <a:schemeClr val="tx1"/>
                    </a:gs>
                  </a:gsLst>
                  <a:lin ang="5400000" scaled="0"/>
                </a:gradFill>
                <a:latin typeface="+mj-lt"/>
              </a:defRPr>
            </a:lvl1pPr>
          </a:lstStyle>
          <a:p>
            <a:pPr lvl="0"/>
            <a:r>
              <a:rPr lang="en-US" dirty="0" smtClean="0"/>
              <a:t>Speaker Name</a:t>
            </a:r>
          </a:p>
        </p:txBody>
      </p:sp>
      <p:pic>
        <p:nvPicPr>
          <p:cNvPr id="1026" name="Picture 2" descr="\\sfp\Work\White_Whale\5-30072_SharePoint_Conference\Templates\Client_provided\psd\psd\SPC_Logo.png"/>
          <p:cNvPicPr>
            <a:picLocks noChangeAspect="1" noChangeArrowheads="1"/>
          </p:cNvPicPr>
          <p:nvPr userDrawn="1"/>
        </p:nvPicPr>
        <p:blipFill>
          <a:blip r:embed="rId3" cstate="screen">
            <a:extLst>
              <a:ext uri="{28A0092B-C50C-407E-A947-70E740481C1C}">
                <a14:useLocalDpi xmlns:a14="http://schemas.microsoft.com/office/drawing/2010/main"/>
              </a:ext>
            </a:extLst>
          </a:blip>
          <a:srcRect/>
          <a:stretch>
            <a:fillRect/>
          </a:stretch>
        </p:blipFill>
        <p:spPr bwMode="auto">
          <a:xfrm>
            <a:off x="2560677" y="2491433"/>
            <a:ext cx="1498013" cy="2080858"/>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2"/>
          <p:cNvPicPr>
            <a:picLocks noChangeAspect="1" noChangeArrowheads="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6921174" y="1618318"/>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723350254"/>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preserve="1" userDrawn="1">
  <p:cSld name="Walk-in">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10417877" y="6183603"/>
            <a:ext cx="1552931" cy="331497"/>
          </a:xfrm>
          <a:prstGeom prst="rect">
            <a:avLst/>
          </a:prstGeom>
        </p:spPr>
      </p:pic>
      <p:grpSp>
        <p:nvGrpSpPr>
          <p:cNvPr id="9" name="Group 8"/>
          <p:cNvGrpSpPr/>
          <p:nvPr userDrawn="1"/>
        </p:nvGrpSpPr>
        <p:grpSpPr>
          <a:xfrm>
            <a:off x="274638" y="5600359"/>
            <a:ext cx="2194608" cy="1097304"/>
            <a:chOff x="274638" y="5600359"/>
            <a:chExt cx="2194608" cy="1097304"/>
          </a:xfrm>
        </p:grpSpPr>
        <p:sp>
          <p:nvSpPr>
            <p:cNvPr id="10" name="Rounded Rectangle 9"/>
            <p:cNvSpPr/>
            <p:nvPr userDrawn="1"/>
          </p:nvSpPr>
          <p:spPr bwMode="auto">
            <a:xfrm>
              <a:off x="274638" y="5600359"/>
              <a:ext cx="2194608" cy="1097304"/>
            </a:xfrm>
            <a:prstGeom prst="roundRect">
              <a:avLst/>
            </a:prstGeom>
            <a:solidFill>
              <a:srgbClr val="FFFFFF"/>
            </a:solidFill>
            <a:ln w="9525" cap="flat" cmpd="sng" algn="ctr">
              <a:noFill/>
              <a:prstDash val="solid"/>
              <a:headEnd type="none" w="med" len="med"/>
              <a:tailEnd type="none" w="med" len="med"/>
            </a:ln>
            <a:effectLst>
              <a:outerShdw blurRad="50800" dist="12700" dir="5400000" algn="t" rotWithShape="0">
                <a:prstClr val="black">
                  <a:alpha val="31000"/>
                </a:prstClr>
              </a:outerShdw>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defRPr/>
              </a:pPr>
              <a:endParaRPr lang="en-US" sz="3000" kern="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1" name="Freeform 6"/>
            <p:cNvSpPr>
              <a:spLocks noEditPoints="1"/>
            </p:cNvSpPr>
            <p:nvPr userDrawn="1"/>
          </p:nvSpPr>
          <p:spPr bwMode="auto">
            <a:xfrm>
              <a:off x="968154" y="5772575"/>
              <a:ext cx="807577" cy="807577"/>
            </a:xfrm>
            <a:custGeom>
              <a:avLst/>
              <a:gdLst>
                <a:gd name="T0" fmla="*/ 256 w 1728"/>
                <a:gd name="T1" fmla="*/ 256 h 1728"/>
                <a:gd name="T2" fmla="*/ 1728 w 1728"/>
                <a:gd name="T3" fmla="*/ 864 h 1728"/>
                <a:gd name="T4" fmla="*/ 864 w 1728"/>
                <a:gd name="T5" fmla="*/ 1728 h 1728"/>
                <a:gd name="T6" fmla="*/ 0 w 1728"/>
                <a:gd name="T7" fmla="*/ 864 h 1728"/>
                <a:gd name="T8" fmla="*/ 864 w 1728"/>
                <a:gd name="T9" fmla="*/ 0 h 1728"/>
                <a:gd name="T10" fmla="*/ 1472 w 1728"/>
                <a:gd name="T11" fmla="*/ 256 h 1728"/>
                <a:gd name="T12" fmla="*/ 864 w 1728"/>
                <a:gd name="T13" fmla="*/ 93 h 1728"/>
                <a:gd name="T14" fmla="*/ 319 w 1728"/>
                <a:gd name="T15" fmla="*/ 319 h 1728"/>
                <a:gd name="T16" fmla="*/ 93 w 1728"/>
                <a:gd name="T17" fmla="*/ 864 h 1728"/>
                <a:gd name="T18" fmla="*/ 319 w 1728"/>
                <a:gd name="T19" fmla="*/ 1409 h 1728"/>
                <a:gd name="T20" fmla="*/ 864 w 1728"/>
                <a:gd name="T21" fmla="*/ 1635 h 1728"/>
                <a:gd name="T22" fmla="*/ 1409 w 1728"/>
                <a:gd name="T23" fmla="*/ 1409 h 1728"/>
                <a:gd name="T24" fmla="*/ 1635 w 1728"/>
                <a:gd name="T25" fmla="*/ 864 h 1728"/>
                <a:gd name="T26" fmla="*/ 1409 w 1728"/>
                <a:gd name="T27" fmla="*/ 319 h 1728"/>
                <a:gd name="T28" fmla="*/ 864 w 1728"/>
                <a:gd name="T29" fmla="*/ 93 h 1728"/>
                <a:gd name="T30" fmla="*/ 1523 w 1728"/>
                <a:gd name="T31" fmla="*/ 934 h 1728"/>
                <a:gd name="T32" fmla="*/ 1264 w 1728"/>
                <a:gd name="T33" fmla="*/ 1043 h 1728"/>
                <a:gd name="T34" fmla="*/ 1394 w 1728"/>
                <a:gd name="T35" fmla="*/ 671 h 1728"/>
                <a:gd name="T36" fmla="*/ 970 w 1728"/>
                <a:gd name="T37" fmla="*/ 914 h 1728"/>
                <a:gd name="T38" fmla="*/ 562 w 1728"/>
                <a:gd name="T39" fmla="*/ 928 h 1728"/>
                <a:gd name="T40" fmla="*/ 221 w 1728"/>
                <a:gd name="T41" fmla="*/ 1043 h 1728"/>
                <a:gd name="T42" fmla="*/ 388 w 1728"/>
                <a:gd name="T43" fmla="*/ 671 h 1728"/>
                <a:gd name="T44" fmla="*/ 757 w 1728"/>
                <a:gd name="T45" fmla="*/ 633 h 1728"/>
                <a:gd name="T46" fmla="*/ 651 w 1728"/>
                <a:gd name="T47" fmla="*/ 830 h 1728"/>
                <a:gd name="T48" fmla="*/ 864 w 1728"/>
                <a:gd name="T49" fmla="*/ 717 h 1728"/>
                <a:gd name="T50" fmla="*/ 757 w 1728"/>
                <a:gd name="T51" fmla="*/ 914 h 1728"/>
                <a:gd name="T52" fmla="*/ 970 w 1728"/>
                <a:gd name="T53" fmla="*/ 800 h 1728"/>
                <a:gd name="T54" fmla="*/ 1100 w 1728"/>
                <a:gd name="T55" fmla="*/ 671 h 1728"/>
                <a:gd name="T56" fmla="*/ 1229 w 1728"/>
                <a:gd name="T57" fmla="*/ 934 h 1728"/>
                <a:gd name="T58" fmla="*/ 970 w 1728"/>
                <a:gd name="T59" fmla="*/ 1043 h 1728"/>
                <a:gd name="T60" fmla="*/ 455 w 1728"/>
                <a:gd name="T61" fmla="*/ 857 h 1728"/>
                <a:gd name="T62" fmla="*/ 346 w 1728"/>
                <a:gd name="T63" fmla="*/ 778 h 1728"/>
                <a:gd name="T64" fmla="*/ 374 w 1728"/>
                <a:gd name="T65" fmla="*/ 936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28" h="1728">
                  <a:moveTo>
                    <a:pt x="256" y="256"/>
                  </a:moveTo>
                  <a:cubicBezTo>
                    <a:pt x="256" y="256"/>
                    <a:pt x="256" y="256"/>
                    <a:pt x="256" y="256"/>
                  </a:cubicBezTo>
                  <a:moveTo>
                    <a:pt x="864" y="0"/>
                  </a:moveTo>
                  <a:cubicBezTo>
                    <a:pt x="1341" y="0"/>
                    <a:pt x="1728" y="387"/>
                    <a:pt x="1728" y="864"/>
                  </a:cubicBezTo>
                  <a:cubicBezTo>
                    <a:pt x="1728" y="864"/>
                    <a:pt x="1728" y="864"/>
                    <a:pt x="1728" y="864"/>
                  </a:cubicBezTo>
                  <a:cubicBezTo>
                    <a:pt x="1728" y="1341"/>
                    <a:pt x="1341" y="1728"/>
                    <a:pt x="864" y="1728"/>
                  </a:cubicBezTo>
                  <a:cubicBezTo>
                    <a:pt x="864" y="1728"/>
                    <a:pt x="864" y="1728"/>
                    <a:pt x="864" y="1728"/>
                  </a:cubicBezTo>
                  <a:cubicBezTo>
                    <a:pt x="387" y="1728"/>
                    <a:pt x="0" y="1341"/>
                    <a:pt x="0" y="864"/>
                  </a:cubicBezTo>
                  <a:cubicBezTo>
                    <a:pt x="0" y="864"/>
                    <a:pt x="0" y="864"/>
                    <a:pt x="0" y="864"/>
                  </a:cubicBezTo>
                  <a:cubicBezTo>
                    <a:pt x="0" y="387"/>
                    <a:pt x="387" y="0"/>
                    <a:pt x="864" y="0"/>
                  </a:cubicBezTo>
                  <a:cubicBezTo>
                    <a:pt x="864" y="0"/>
                    <a:pt x="864" y="0"/>
                    <a:pt x="864" y="0"/>
                  </a:cubicBezTo>
                  <a:moveTo>
                    <a:pt x="1472" y="256"/>
                  </a:moveTo>
                  <a:cubicBezTo>
                    <a:pt x="1472" y="256"/>
                    <a:pt x="1472" y="256"/>
                    <a:pt x="1472" y="256"/>
                  </a:cubicBezTo>
                  <a:moveTo>
                    <a:pt x="864" y="93"/>
                  </a:moveTo>
                  <a:cubicBezTo>
                    <a:pt x="651" y="93"/>
                    <a:pt x="459" y="180"/>
                    <a:pt x="319" y="319"/>
                  </a:cubicBezTo>
                  <a:cubicBezTo>
                    <a:pt x="319" y="319"/>
                    <a:pt x="319" y="319"/>
                    <a:pt x="319" y="319"/>
                  </a:cubicBezTo>
                  <a:cubicBezTo>
                    <a:pt x="180" y="459"/>
                    <a:pt x="93" y="651"/>
                    <a:pt x="93" y="864"/>
                  </a:cubicBezTo>
                  <a:cubicBezTo>
                    <a:pt x="93" y="864"/>
                    <a:pt x="93" y="864"/>
                    <a:pt x="93" y="864"/>
                  </a:cubicBezTo>
                  <a:cubicBezTo>
                    <a:pt x="93" y="1077"/>
                    <a:pt x="180" y="1269"/>
                    <a:pt x="319" y="1409"/>
                  </a:cubicBezTo>
                  <a:cubicBezTo>
                    <a:pt x="319" y="1409"/>
                    <a:pt x="319" y="1409"/>
                    <a:pt x="319" y="1409"/>
                  </a:cubicBezTo>
                  <a:cubicBezTo>
                    <a:pt x="459" y="1548"/>
                    <a:pt x="651" y="1635"/>
                    <a:pt x="864" y="1635"/>
                  </a:cubicBezTo>
                  <a:cubicBezTo>
                    <a:pt x="864" y="1635"/>
                    <a:pt x="864" y="1635"/>
                    <a:pt x="864" y="1635"/>
                  </a:cubicBezTo>
                  <a:cubicBezTo>
                    <a:pt x="1077" y="1635"/>
                    <a:pt x="1269" y="1548"/>
                    <a:pt x="1409" y="1409"/>
                  </a:cubicBezTo>
                  <a:cubicBezTo>
                    <a:pt x="1409" y="1409"/>
                    <a:pt x="1409" y="1409"/>
                    <a:pt x="1409" y="1409"/>
                  </a:cubicBezTo>
                  <a:cubicBezTo>
                    <a:pt x="1548" y="1269"/>
                    <a:pt x="1635" y="1077"/>
                    <a:pt x="1635" y="864"/>
                  </a:cubicBezTo>
                  <a:cubicBezTo>
                    <a:pt x="1635" y="864"/>
                    <a:pt x="1635" y="864"/>
                    <a:pt x="1635" y="864"/>
                  </a:cubicBezTo>
                  <a:cubicBezTo>
                    <a:pt x="1635" y="651"/>
                    <a:pt x="1548" y="459"/>
                    <a:pt x="1409" y="319"/>
                  </a:cubicBezTo>
                  <a:cubicBezTo>
                    <a:pt x="1409" y="319"/>
                    <a:pt x="1409" y="319"/>
                    <a:pt x="1409" y="319"/>
                  </a:cubicBezTo>
                  <a:cubicBezTo>
                    <a:pt x="1269" y="180"/>
                    <a:pt x="1077" y="93"/>
                    <a:pt x="864" y="93"/>
                  </a:cubicBezTo>
                  <a:cubicBezTo>
                    <a:pt x="864" y="93"/>
                    <a:pt x="864" y="93"/>
                    <a:pt x="864" y="93"/>
                  </a:cubicBezTo>
                  <a:moveTo>
                    <a:pt x="1394" y="934"/>
                  </a:moveTo>
                  <a:cubicBezTo>
                    <a:pt x="1523" y="934"/>
                    <a:pt x="1523" y="934"/>
                    <a:pt x="1523" y="934"/>
                  </a:cubicBezTo>
                  <a:cubicBezTo>
                    <a:pt x="1523" y="1043"/>
                    <a:pt x="1523" y="1043"/>
                    <a:pt x="1523" y="1043"/>
                  </a:cubicBezTo>
                  <a:cubicBezTo>
                    <a:pt x="1264" y="1043"/>
                    <a:pt x="1264" y="1043"/>
                    <a:pt x="1264" y="1043"/>
                  </a:cubicBezTo>
                  <a:cubicBezTo>
                    <a:pt x="1264" y="671"/>
                    <a:pt x="1264" y="671"/>
                    <a:pt x="1264" y="671"/>
                  </a:cubicBezTo>
                  <a:cubicBezTo>
                    <a:pt x="1394" y="671"/>
                    <a:pt x="1394" y="671"/>
                    <a:pt x="1394" y="671"/>
                  </a:cubicBezTo>
                  <a:lnTo>
                    <a:pt x="1394" y="934"/>
                  </a:lnTo>
                  <a:close/>
                  <a:moveTo>
                    <a:pt x="970" y="914"/>
                  </a:moveTo>
                  <a:cubicBezTo>
                    <a:pt x="757" y="1082"/>
                    <a:pt x="757" y="1082"/>
                    <a:pt x="757" y="1082"/>
                  </a:cubicBezTo>
                  <a:cubicBezTo>
                    <a:pt x="562" y="928"/>
                    <a:pt x="562" y="928"/>
                    <a:pt x="562" y="928"/>
                  </a:cubicBezTo>
                  <a:cubicBezTo>
                    <a:pt x="534" y="996"/>
                    <a:pt x="466" y="1043"/>
                    <a:pt x="388" y="1043"/>
                  </a:cubicBezTo>
                  <a:cubicBezTo>
                    <a:pt x="221" y="1043"/>
                    <a:pt x="221" y="1043"/>
                    <a:pt x="221" y="1043"/>
                  </a:cubicBezTo>
                  <a:cubicBezTo>
                    <a:pt x="221" y="671"/>
                    <a:pt x="221" y="671"/>
                    <a:pt x="221" y="671"/>
                  </a:cubicBezTo>
                  <a:cubicBezTo>
                    <a:pt x="388" y="671"/>
                    <a:pt x="388" y="671"/>
                    <a:pt x="388" y="671"/>
                  </a:cubicBezTo>
                  <a:cubicBezTo>
                    <a:pt x="475" y="671"/>
                    <a:pt x="538" y="727"/>
                    <a:pt x="562" y="786"/>
                  </a:cubicBezTo>
                  <a:cubicBezTo>
                    <a:pt x="757" y="633"/>
                    <a:pt x="757" y="633"/>
                    <a:pt x="757" y="633"/>
                  </a:cubicBezTo>
                  <a:cubicBezTo>
                    <a:pt x="829" y="690"/>
                    <a:pt x="829" y="690"/>
                    <a:pt x="829" y="690"/>
                  </a:cubicBezTo>
                  <a:cubicBezTo>
                    <a:pt x="651" y="830"/>
                    <a:pt x="651" y="830"/>
                    <a:pt x="651" y="830"/>
                  </a:cubicBezTo>
                  <a:cubicBezTo>
                    <a:pt x="685" y="857"/>
                    <a:pt x="685" y="857"/>
                    <a:pt x="685" y="857"/>
                  </a:cubicBezTo>
                  <a:cubicBezTo>
                    <a:pt x="864" y="717"/>
                    <a:pt x="864" y="717"/>
                    <a:pt x="864" y="717"/>
                  </a:cubicBezTo>
                  <a:cubicBezTo>
                    <a:pt x="936" y="773"/>
                    <a:pt x="936" y="773"/>
                    <a:pt x="936" y="773"/>
                  </a:cubicBezTo>
                  <a:cubicBezTo>
                    <a:pt x="757" y="914"/>
                    <a:pt x="757" y="914"/>
                    <a:pt x="757" y="914"/>
                  </a:cubicBezTo>
                  <a:cubicBezTo>
                    <a:pt x="791" y="941"/>
                    <a:pt x="791" y="941"/>
                    <a:pt x="791" y="941"/>
                  </a:cubicBezTo>
                  <a:cubicBezTo>
                    <a:pt x="970" y="800"/>
                    <a:pt x="970" y="800"/>
                    <a:pt x="970" y="800"/>
                  </a:cubicBezTo>
                  <a:cubicBezTo>
                    <a:pt x="970" y="671"/>
                    <a:pt x="970" y="671"/>
                    <a:pt x="970" y="671"/>
                  </a:cubicBezTo>
                  <a:cubicBezTo>
                    <a:pt x="1100" y="671"/>
                    <a:pt x="1100" y="671"/>
                    <a:pt x="1100" y="671"/>
                  </a:cubicBezTo>
                  <a:cubicBezTo>
                    <a:pt x="1100" y="934"/>
                    <a:pt x="1100" y="934"/>
                    <a:pt x="1100" y="934"/>
                  </a:cubicBezTo>
                  <a:cubicBezTo>
                    <a:pt x="1229" y="934"/>
                    <a:pt x="1229" y="934"/>
                    <a:pt x="1229" y="934"/>
                  </a:cubicBezTo>
                  <a:cubicBezTo>
                    <a:pt x="1229" y="1043"/>
                    <a:pt x="1229" y="1043"/>
                    <a:pt x="1229" y="1043"/>
                  </a:cubicBezTo>
                  <a:cubicBezTo>
                    <a:pt x="970" y="1043"/>
                    <a:pt x="970" y="1043"/>
                    <a:pt x="970" y="1043"/>
                  </a:cubicBezTo>
                  <a:lnTo>
                    <a:pt x="970" y="914"/>
                  </a:lnTo>
                  <a:close/>
                  <a:moveTo>
                    <a:pt x="455" y="857"/>
                  </a:moveTo>
                  <a:cubicBezTo>
                    <a:pt x="455" y="807"/>
                    <a:pt x="422" y="778"/>
                    <a:pt x="375" y="778"/>
                  </a:cubicBezTo>
                  <a:cubicBezTo>
                    <a:pt x="346" y="778"/>
                    <a:pt x="346" y="778"/>
                    <a:pt x="346" y="778"/>
                  </a:cubicBezTo>
                  <a:cubicBezTo>
                    <a:pt x="346" y="936"/>
                    <a:pt x="346" y="936"/>
                    <a:pt x="346" y="936"/>
                  </a:cubicBezTo>
                  <a:cubicBezTo>
                    <a:pt x="374" y="936"/>
                    <a:pt x="374" y="936"/>
                    <a:pt x="374" y="936"/>
                  </a:cubicBezTo>
                  <a:cubicBezTo>
                    <a:pt x="418" y="936"/>
                    <a:pt x="455" y="912"/>
                    <a:pt x="455" y="857"/>
                  </a:cubicBezTo>
                  <a:close/>
                </a:path>
              </a:pathLst>
            </a:custGeom>
            <a:solidFill>
              <a:srgbClr val="000000"/>
            </a:solidFill>
            <a:ln>
              <a:noFill/>
            </a:ln>
          </p:spPr>
          <p:txBody>
            <a:bodyPr vert="horz" wrap="square" lIns="91440" tIns="45720" rIns="91440" bIns="45720" numCol="1" anchor="t" anchorCtr="0" compatLnSpc="1">
              <a:prstTxWarp prst="textNoShape">
                <a:avLst/>
              </a:prstTxWarp>
            </a:bodyPr>
            <a:lstStyle/>
            <a:p>
              <a:pPr defTabSz="914400">
                <a:defRPr/>
              </a:pPr>
              <a:endParaRPr lang="en-US" kern="0" smtClean="0">
                <a:solidFill>
                  <a:sysClr val="windowText" lastClr="000000"/>
                </a:solidFill>
              </a:endParaRPr>
            </a:p>
          </p:txBody>
        </p:sp>
      </p:grpSp>
    </p:spTree>
    <p:extLst>
      <p:ext uri="{BB962C8B-B14F-4D97-AF65-F5344CB8AC3E}">
        <p14:creationId xmlns:p14="http://schemas.microsoft.com/office/powerpoint/2010/main" val="396244073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preserve="1" userDrawn="1">
  <p:cSld name="Dem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1174" y="1618318"/>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bwMode="black">
          <a:xfrm>
            <a:off x="274639" y="3954462"/>
            <a:ext cx="8228300"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bwMode="black">
          <a:xfrm>
            <a:off x="274639" y="5326042"/>
            <a:ext cx="8229600" cy="1372414"/>
          </a:xfrm>
          <a:noFill/>
        </p:spPr>
        <p:txBody>
          <a:bodyPr lIns="182880" tIns="146304" rIns="182880" bIns="146304">
            <a:noAutofit/>
          </a:bodyPr>
          <a:lstStyle>
            <a:lvl1pPr marL="0" indent="0">
              <a:spcBef>
                <a:spcPts val="0"/>
              </a:spcBef>
              <a:buNone/>
              <a:defRPr sz="3000" spc="0" baseline="0">
                <a:gradFill>
                  <a:gsLst>
                    <a:gs pos="0">
                      <a:schemeClr val="tx1"/>
                    </a:gs>
                    <a:gs pos="10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46436236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preserve="1" userDrawn="1">
  <p:cSld name="Vide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1174" y="1618318"/>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ounded Rectangle 4"/>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bwMode="black">
          <a:xfrm>
            <a:off x="274639" y="3954462"/>
            <a:ext cx="8229599"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250082227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983278616"/>
      </p:ext>
    </p:extLst>
  </p:cSld>
  <p:clrMapOvr>
    <a:masterClrMapping/>
  </p:clrMapOvr>
  <p:transition>
    <p:fade/>
  </p:transition>
  <p:timing>
    <p:tnLst>
      <p:par>
        <p:cT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4055079830"/>
      </p:ext>
    </p:extLst>
  </p:cSld>
  <p:clrMapOvr>
    <a:masterClrMapping/>
  </p:clrMapOvr>
  <p:transition>
    <p:fade/>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Vide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1174" y="1618318"/>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ounded Rectangle 4"/>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bwMode="black">
          <a:xfrm>
            <a:off x="274639" y="3954462"/>
            <a:ext cx="8229599"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215941221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64215816"/>
      </p:ext>
    </p:extLst>
  </p:cSld>
  <p:clrMapOvr>
    <a:masterClrMapping/>
  </p:clrMapOvr>
  <p:transition>
    <p:fade/>
  </p:transition>
  <p:timing>
    <p:tnLst>
      <p:par>
        <p:cT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lumMod val="40000"/>
                        <a:lumOff val="60000"/>
                      </a:schemeClr>
                    </a:gs>
                    <a:gs pos="99000">
                      <a:schemeClr val="tx2">
                        <a:lumMod val="40000"/>
                        <a:lumOff val="60000"/>
                      </a:schemeClr>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2193170"/>
      </p:ext>
    </p:extLst>
  </p:cSld>
  <p:clrMapOvr>
    <a:masterClrMapping/>
  </p:clrMapOvr>
  <p:transition>
    <p:fade/>
  </p:transition>
  <p:timing>
    <p:tnLst>
      <p:par>
        <p:cTn id="1" dur="indefinite" restart="never" nodeType="tmRoot"/>
      </p:par>
    </p:tn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675064070"/>
      </p:ext>
    </p:extLst>
  </p:cSld>
  <p:clrMapOvr>
    <a:masterClrMapping/>
  </p:clrMapOvr>
  <p:transition>
    <p:fade/>
  </p:transition>
  <p:timing>
    <p:tnLst>
      <p:par>
        <p:cT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409671499"/>
      </p:ext>
    </p:extLst>
  </p:cSld>
  <p:clrMapOvr>
    <a:masterClrMapping/>
  </p:clrMapOvr>
  <p:transition>
    <p:fade/>
  </p:transition>
  <p:timing>
    <p:tnLst>
      <p:par>
        <p:cTn id="1" dur="indefinite" restart="never" nodeType="tmRoot"/>
      </p:par>
    </p:tnLst>
  </p:timing>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lvl1pPr>
              <a:defRPr>
                <a:gradFill>
                  <a:gsLst>
                    <a:gs pos="1250">
                      <a:schemeClr val="tx2"/>
                    </a:gs>
                    <a:gs pos="99000">
                      <a:schemeClr val="tx2"/>
                    </a:gs>
                  </a:gsLst>
                  <a:lin ang="5400000" scaled="0"/>
                </a:gra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377214493"/>
      </p:ext>
    </p:extLst>
  </p:cSld>
  <p:clrMapOvr>
    <a:masterClrMapping/>
  </p:clrMapOvr>
  <p:transition>
    <p:fade/>
  </p:transition>
  <p:timing>
    <p:tnLst>
      <p:par>
        <p:cTn id="1" dur="indefinite" restart="never" nodeType="tmRoot"/>
      </p:par>
    </p:tnLst>
  </p:timing>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921666194"/>
      </p:ext>
    </p:extLst>
  </p:cSld>
  <p:clrMapOvr>
    <a:masterClrMapping/>
  </p:clrMapOvr>
  <p:transition>
    <p:fade/>
  </p:transition>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781242191"/>
      </p:ext>
    </p:extLst>
  </p:cSld>
  <p:clrMapOvr>
    <a:masterClrMapping/>
  </p:clrMapOvr>
  <p:transition>
    <p:fade/>
  </p:transition>
  <p:timing>
    <p:tnLst>
      <p:par>
        <p:cTn id="1" dur="indefinite" restart="never" nodeType="tmRoot"/>
      </p:par>
    </p:tnLst>
  </p:timing>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311747252"/>
      </p:ext>
    </p:extLst>
  </p:cSld>
  <p:clrMapOvr>
    <a:masterClrMapping/>
  </p:clrMapOvr>
  <p:transition>
    <p:fade/>
  </p:transition>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229117911"/>
      </p:ext>
    </p:extLst>
  </p:cSld>
  <p:clrMapOvr>
    <a:masterClrMapping/>
  </p:clrMapOvr>
  <p:transition>
    <p:fade/>
  </p:transition>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562138338"/>
      </p:ext>
    </p:extLst>
  </p:cSld>
  <p:clrMapOvr>
    <a:masterClrMapping/>
  </p:clrMapOvr>
  <p:transition>
    <p:fade/>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4075357253"/>
      </p:ext>
    </p:extLst>
  </p:cSld>
  <p:clrMapOvr>
    <a:masterClrMapping/>
  </p:clrMapOvr>
  <p:transition>
    <p:fade/>
  </p:transition>
  <p:timing>
    <p:tnLst>
      <p:par>
        <p:cTn id="1" dur="indefinite" restart="never" nodeType="tmRoot"/>
      </p:par>
    </p:tn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789665973"/>
      </p:ext>
    </p:extLst>
  </p:cSld>
  <p:clrMapOvr>
    <a:masterClrMapping/>
  </p:clrMapOvr>
  <p:transition>
    <p:fade/>
  </p:transition>
  <p:timing>
    <p:tnLst>
      <p:par>
        <p:cTn id="1" dur="indefinite" restart="never" nodeType="tmRoot"/>
      </p:par>
    </p:tnLst>
  </p:timing>
</p:sldLayout>
</file>

<file path=ppt/slideLayouts/slideLayout51.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113093754"/>
      </p:ext>
    </p:extLst>
  </p:cSld>
  <p:clrMapOvr>
    <a:masterClrMapping/>
  </p:clrMapOvr>
  <p:transition>
    <p:fade/>
  </p:transition>
  <p:timing>
    <p:tnLst>
      <p:par>
        <p:cTn id="1" dur="indefinite" restart="never" nodeType="tmRoot"/>
      </p:par>
    </p:tnLst>
  </p:timing>
</p:sldLayout>
</file>

<file path=ppt/slideLayouts/slideLayout52.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586674820"/>
      </p:ext>
    </p:extLst>
  </p:cSld>
  <p:clrMapOvr>
    <a:masterClrMapping/>
  </p:clrMapOvr>
  <p:transition>
    <p:fade/>
  </p:transition>
  <p:timing>
    <p:tnLst>
      <p:par>
        <p:cTn id="1" dur="indefinite" restart="never" nodeType="tmRoot"/>
      </p:par>
    </p:tnLst>
  </p:timing>
</p:sldLayout>
</file>

<file path=ppt/slideLayouts/slideLayout53.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48174206"/>
      </p:ext>
    </p:extLst>
  </p:cSld>
  <p:clrMapOvr>
    <a:masterClrMapping/>
  </p:clrMapOvr>
  <p:transition>
    <p:fade/>
  </p:transition>
  <p:timing>
    <p:tnLst>
      <p:par>
        <p:cTn id="1" dur="indefinite" restart="never" nodeType="tmRoot"/>
      </p:par>
    </p:tnLst>
  </p:timing>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53" indent="0">
              <a:buNone/>
              <a:defRPr>
                <a:gradFill>
                  <a:gsLst>
                    <a:gs pos="1250">
                      <a:srgbClr val="000000"/>
                    </a:gs>
                    <a:gs pos="100000">
                      <a:srgbClr val="000000"/>
                    </a:gs>
                  </a:gsLst>
                  <a:lin ang="5400000" scaled="0"/>
                </a:gradFill>
                <a:latin typeface="Segoe UI" pitchFamily="34" charset="0"/>
                <a:cs typeface="Segoe UI" pitchFamily="34" charset="0"/>
              </a:defRPr>
            </a:lvl2pPr>
            <a:lvl3pPr marL="58460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563"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997"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428452491"/>
      </p:ext>
    </p:extLst>
  </p:cSld>
  <p:clrMapOvr>
    <a:masterClrMapping/>
  </p:clrMapOvr>
  <p:transition>
    <p:fade/>
  </p:transition>
</p:sldLayout>
</file>

<file path=ppt/slideLayouts/slideLayout55.xml><?xml version="1.0" encoding="utf-8"?>
<p:sldLayout xmlns:a="http://schemas.openxmlformats.org/drawingml/2006/main" xmlns:r="http://schemas.openxmlformats.org/officeDocument/2006/relationships" xmlns:p="http://schemas.openxmlformats.org/presentationml/2006/main" showMasterSp="0"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3200667354"/>
      </p:ext>
    </p:extLst>
  </p:cSld>
  <p:clrMapOvr>
    <a:masterClrMapping/>
  </p:clrMapOvr>
  <p:transition>
    <p:fade/>
  </p:transition>
  <p:timing>
    <p:tnLst>
      <p:par>
        <p:cTn id="1" dur="indefinite" restart="never" nodeType="tmRoot"/>
      </p:par>
    </p:tnLst>
  </p:timing>
</p:sldLayout>
</file>

<file path=ppt/slideLayouts/slideLayout56.xml><?xml version="1.0" encoding="utf-8"?>
<p:sldLayout xmlns:a="http://schemas.openxmlformats.org/drawingml/2006/main" xmlns:r="http://schemas.openxmlformats.org/officeDocument/2006/relationships" xmlns:p="http://schemas.openxmlformats.org/presentationml/2006/main" userDrawn="1">
  <p:cSld name="Custom Layout">
    <p:spTree>
      <p:nvGrpSpPr>
        <p:cNvPr id="1" name=""/>
        <p:cNvGrpSpPr/>
        <p:nvPr/>
      </p:nvGrpSpPr>
      <p:grpSpPr>
        <a:xfrm>
          <a:off x="0" y="0"/>
          <a:ext cx="0" cy="0"/>
          <a:chOff x="0" y="0"/>
          <a:chExt cx="0" cy="0"/>
        </a:xfrm>
      </p:grpSpPr>
      <p:sp>
        <p:nvSpPr>
          <p:cNvPr id="4" name="Rectangle 3"/>
          <p:cNvSpPr/>
          <p:nvPr userDrawn="1"/>
        </p:nvSpPr>
        <p:spPr bwMode="auto">
          <a:xfrm>
            <a:off x="1" y="0"/>
            <a:ext cx="12436475" cy="6994525"/>
          </a:xfrm>
          <a:prstGeom prst="rect">
            <a:avLst/>
          </a:prstGeom>
          <a:solidFill>
            <a:schemeClr val="bg1"/>
          </a:solidFill>
          <a:ln>
            <a:noFill/>
            <a:headEnd type="none" w="med" len="med"/>
            <a:tailEnd type="none" w="med" len="med"/>
          </a:ln>
        </p:spPr>
        <p:style>
          <a:lnRef idx="1">
            <a:schemeClr val="accent4"/>
          </a:lnRef>
          <a:fillRef idx="3">
            <a:schemeClr val="accent4"/>
          </a:fillRef>
          <a:effectRef idx="2">
            <a:schemeClr val="accent4"/>
          </a:effectRef>
          <a:fontRef idx="minor">
            <a:schemeClr val="lt1"/>
          </a:fontRef>
        </p:style>
        <p:txBody>
          <a:bodyPr vert="horz" wrap="square" lIns="77598" tIns="38813" rIns="77598" bIns="38813" numCol="1" rtlCol="0" anchor="ctr" anchorCtr="0" compatLnSpc="1">
            <a:prstTxWarp prst="textNoShape">
              <a:avLst/>
            </a:prstTxWarp>
          </a:bodyPr>
          <a:lstStyle/>
          <a:p>
            <a:pPr algn="ctr" defTabSz="775914"/>
            <a:endParaRPr lang="en-US" sz="1903" dirty="0" smtClean="0">
              <a:gradFill>
                <a:gsLst>
                  <a:gs pos="0">
                    <a:srgbClr val="FFFFFF"/>
                  </a:gs>
                  <a:gs pos="100000">
                    <a:srgbClr val="FFFFFF"/>
                  </a:gs>
                </a:gsLst>
                <a:lin ang="5400000" scaled="0"/>
              </a:gradFill>
            </a:endParaRPr>
          </a:p>
        </p:txBody>
      </p:sp>
      <p:sp>
        <p:nvSpPr>
          <p:cNvPr id="2" name="Title 1"/>
          <p:cNvSpPr>
            <a:spLocks noGrp="1"/>
          </p:cNvSpPr>
          <p:nvPr>
            <p:ph type="title"/>
          </p:nvPr>
        </p:nvSpPr>
        <p:spPr>
          <a:xfrm>
            <a:off x="430888" y="445113"/>
            <a:ext cx="11629838" cy="565028"/>
          </a:xfrm>
        </p:spPr>
        <p:txBody>
          <a:bodyPr/>
          <a:lstStyle>
            <a:lvl1pPr algn="l" defTabSz="931530" rtl="0" eaLnBrk="1" latinLnBrk="0" hangingPunct="1">
              <a:lnSpc>
                <a:spcPct val="90000"/>
              </a:lnSpc>
              <a:spcBef>
                <a:spcPct val="0"/>
              </a:spcBef>
              <a:buNone/>
              <a:defRPr lang="en-US" sz="4079" b="0" kern="1200" cap="none" spc="-102" baseline="0" dirty="0">
                <a:ln w="3175">
                  <a:noFill/>
                </a:ln>
                <a:solidFill>
                  <a:schemeClr val="tx2">
                    <a:alpha val="99000"/>
                  </a:schemeClr>
                </a:solidFill>
                <a:effectLst/>
                <a:latin typeface="Segoe UI Light" pitchFamily="34" charset="0"/>
                <a:ea typeface="+mn-ea"/>
                <a:cs typeface="Arial" charset="0"/>
              </a:defRPr>
            </a:lvl1pPr>
          </a:lstStyle>
          <a:p>
            <a:r>
              <a:rPr lang="en-US" dirty="0" smtClean="0"/>
              <a:t>Click to edit Master title style</a:t>
            </a:r>
            <a:endParaRPr lang="en-US" dirty="0"/>
          </a:p>
        </p:txBody>
      </p:sp>
      <p:sp>
        <p:nvSpPr>
          <p:cNvPr id="3" name="Slide Number Placeholder 2"/>
          <p:cNvSpPr>
            <a:spLocks noGrp="1"/>
          </p:cNvSpPr>
          <p:nvPr>
            <p:ph type="sldNum" sz="quarter" idx="10"/>
          </p:nvPr>
        </p:nvSpPr>
        <p:spPr>
          <a:xfrm>
            <a:off x="424113" y="6642351"/>
            <a:ext cx="406706" cy="372394"/>
          </a:xfrm>
          <a:prstGeom prst="rect">
            <a:avLst/>
          </a:prstGeom>
        </p:spPr>
        <p:txBody>
          <a:bodyPr lIns="57080" tIns="28550" rIns="57080" bIns="28550"/>
          <a:lstStyle/>
          <a:p>
            <a:pPr defTabSz="931636"/>
            <a:fld id="{B60359E2-F1E6-40F3-81C3-5A646FA87138}" type="slidenum">
              <a:rPr lang="en-US" sz="1903" smtClean="0">
                <a:solidFill>
                  <a:prstClr val="black"/>
                </a:solidFill>
              </a:rPr>
              <a:pPr defTabSz="931636"/>
              <a:t>‹#›</a:t>
            </a:fld>
            <a:endParaRPr lang="en-US" sz="1903" dirty="0">
              <a:solidFill>
                <a:prstClr val="black"/>
              </a:solidFill>
            </a:endParaRPr>
          </a:p>
        </p:txBody>
      </p:sp>
    </p:spTree>
    <p:extLst>
      <p:ext uri="{BB962C8B-B14F-4D97-AF65-F5344CB8AC3E}">
        <p14:creationId xmlns:p14="http://schemas.microsoft.com/office/powerpoint/2010/main" val="3617199666"/>
      </p:ext>
    </p:extLst>
  </p:cSld>
  <p:clrMapOvr>
    <a:masterClrMapping/>
  </p:clrMapOvr>
  <p:transition>
    <p:fade/>
  </p:transition>
  <p:timing>
    <p:tnLst>
      <p:par>
        <p:cTn id="1" dur="indefinite" restart="never" nodeType="tmRoot"/>
      </p:par>
    </p:tnLst>
  </p:timing>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Title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bwMode="white">
          <a:xfrm>
            <a:off x="2476634" y="1507193"/>
            <a:ext cx="8967741" cy="1017048"/>
          </a:xfrm>
        </p:spPr>
        <p:txBody>
          <a:bodyPr anchor="ctr" anchorCtr="0"/>
          <a:lstStyle>
            <a:lvl1pPr>
              <a:defRPr sz="7343" spc="-153" baseline="0">
                <a:gradFill>
                  <a:gsLst>
                    <a:gs pos="1250">
                      <a:schemeClr val="bg1"/>
                    </a:gs>
                    <a:gs pos="100000">
                      <a:schemeClr val="bg1"/>
                    </a:gs>
                  </a:gsLst>
                  <a:lin ang="5400000" scaled="0"/>
                </a:gradFill>
              </a:defRPr>
            </a:lvl1pPr>
          </a:lstStyle>
          <a:p>
            <a:r>
              <a:rPr lang="en-US" dirty="0" smtClean="0"/>
              <a:t>Click to edit title style</a:t>
            </a:r>
            <a:endParaRPr lang="en-US" dirty="0"/>
          </a:p>
        </p:txBody>
      </p:sp>
      <p:sp>
        <p:nvSpPr>
          <p:cNvPr id="5" name="Text Placeholder 4"/>
          <p:cNvSpPr>
            <a:spLocks noGrp="1"/>
          </p:cNvSpPr>
          <p:nvPr>
            <p:ph type="body" sz="quarter" idx="12" hasCustomPrompt="1"/>
          </p:nvPr>
        </p:nvSpPr>
        <p:spPr bwMode="white">
          <a:xfrm>
            <a:off x="2476634" y="4426628"/>
            <a:ext cx="8967741" cy="508524"/>
          </a:xfrm>
        </p:spPr>
        <p:txBody>
          <a:bodyPr>
            <a:noAutofit/>
          </a:bodyPr>
          <a:lstStyle>
            <a:lvl1pPr marL="0" indent="0">
              <a:spcBef>
                <a:spcPts val="0"/>
              </a:spcBef>
              <a:buNone/>
              <a:defRPr spc="-71" baseline="0">
                <a:gradFill>
                  <a:gsLst>
                    <a:gs pos="0">
                      <a:schemeClr val="bg1"/>
                    </a:gs>
                    <a:gs pos="100000">
                      <a:schemeClr val="bg1"/>
                    </a:gs>
                  </a:gsLst>
                  <a:lin ang="5400000" scaled="0"/>
                </a:gradFill>
                <a:latin typeface="+mj-lt"/>
              </a:defRPr>
            </a:lvl1pPr>
          </a:lstStyle>
          <a:p>
            <a:pPr lvl="0"/>
            <a:r>
              <a:rPr lang="en-US" dirty="0" smtClean="0"/>
              <a:t>Speaker Title</a:t>
            </a:r>
            <a:endParaRPr lang="en-US" dirty="0"/>
          </a:p>
        </p:txBody>
      </p:sp>
    </p:spTree>
    <p:extLst>
      <p:ext uri="{BB962C8B-B14F-4D97-AF65-F5344CB8AC3E}">
        <p14:creationId xmlns:p14="http://schemas.microsoft.com/office/powerpoint/2010/main" val="235358826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Section Titl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29660" y="2875735"/>
            <a:ext cx="11375536" cy="1243058"/>
          </a:xfrm>
        </p:spPr>
        <p:txBody>
          <a:bodyPr anchor="b" anchorCtr="0"/>
          <a:lstStyle>
            <a:lvl1pPr>
              <a:defRPr sz="8975" spc="-306" baseline="0">
                <a:gradFill>
                  <a:gsLst>
                    <a:gs pos="100000">
                      <a:schemeClr val="tx2"/>
                    </a:gs>
                    <a:gs pos="0">
                      <a:schemeClr val="tx2"/>
                    </a:gs>
                  </a:gsLst>
                  <a:lin ang="5400000" scaled="0"/>
                </a:gradFill>
              </a:defRPr>
            </a:lvl1pPr>
          </a:lstStyle>
          <a:p>
            <a:r>
              <a:rPr lang="en-US" dirty="0" smtClean="0"/>
              <a:t>Click to edit title style</a:t>
            </a:r>
            <a:endParaRPr lang="en-US" dirty="0"/>
          </a:p>
        </p:txBody>
      </p:sp>
    </p:spTree>
    <p:extLst>
      <p:ext uri="{BB962C8B-B14F-4D97-AF65-F5344CB8AC3E}">
        <p14:creationId xmlns:p14="http://schemas.microsoft.com/office/powerpoint/2010/main" val="238427961"/>
      </p:ext>
    </p:extLst>
  </p:cSld>
  <p:clrMapOvr>
    <a:masterClrMapping/>
  </p:clrMapOvr>
  <p:transition>
    <p:fade/>
  </p:transition>
  <p:timing>
    <p:tnLst>
      <p:par>
        <p:cTn id="1" dur="indefinite" restart="never" nodeType="tmRoot"/>
      </p:par>
    </p:tnLst>
  </p:timing>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Demo, Video etc. &quot;special&quot; slides">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Subtitle 2"/>
          <p:cNvSpPr>
            <a:spLocks noGrp="1"/>
          </p:cNvSpPr>
          <p:nvPr>
            <p:ph type="subTitle" idx="1"/>
          </p:nvPr>
        </p:nvSpPr>
        <p:spPr bwMode="white">
          <a:xfrm>
            <a:off x="543174" y="5150514"/>
            <a:ext cx="9303991" cy="470856"/>
          </a:xfrm>
        </p:spPr>
        <p:txBody>
          <a:bodyPr>
            <a:noAutofit/>
          </a:bodyPr>
          <a:lstStyle>
            <a:lvl1pPr marL="0" indent="0" algn="l">
              <a:lnSpc>
                <a:spcPct val="90000"/>
              </a:lnSpc>
              <a:spcBef>
                <a:spcPts val="0"/>
              </a:spcBef>
              <a:buNone/>
              <a:defRPr lang="en-US" sz="3672" kern="1200" spc="-71" baseline="0" dirty="0">
                <a:gradFill>
                  <a:gsLst>
                    <a:gs pos="2083">
                      <a:srgbClr val="FFFFFF"/>
                    </a:gs>
                    <a:gs pos="99000">
                      <a:schemeClr val="bg1"/>
                    </a:gs>
                  </a:gsLst>
                  <a:lin ang="5400000" scaled="0"/>
                </a:gradFill>
                <a:latin typeface="+mj-lt"/>
                <a:ea typeface="+mn-ea"/>
                <a:cs typeface="+mn-cs"/>
              </a:defRPr>
            </a:lvl1pPr>
            <a:lvl2pPr marL="466280" indent="0" algn="ctr">
              <a:buNone/>
              <a:defRPr>
                <a:solidFill>
                  <a:schemeClr val="tx1">
                    <a:tint val="75000"/>
                  </a:schemeClr>
                </a:solidFill>
              </a:defRPr>
            </a:lvl2pPr>
            <a:lvl3pPr marL="932559" indent="0" algn="ctr">
              <a:buNone/>
              <a:defRPr>
                <a:solidFill>
                  <a:schemeClr val="tx1">
                    <a:tint val="75000"/>
                  </a:schemeClr>
                </a:solidFill>
              </a:defRPr>
            </a:lvl3pPr>
            <a:lvl4pPr marL="1398839" indent="0" algn="ctr">
              <a:buNone/>
              <a:defRPr>
                <a:solidFill>
                  <a:schemeClr val="tx1">
                    <a:tint val="75000"/>
                  </a:schemeClr>
                </a:solidFill>
              </a:defRPr>
            </a:lvl4pPr>
            <a:lvl5pPr marL="1865119" indent="0" algn="ctr">
              <a:buNone/>
              <a:defRPr>
                <a:solidFill>
                  <a:schemeClr val="tx1">
                    <a:tint val="75000"/>
                  </a:schemeClr>
                </a:solidFill>
              </a:defRPr>
            </a:lvl5pPr>
            <a:lvl6pPr marL="2331399" indent="0" algn="ctr">
              <a:buNone/>
              <a:defRPr>
                <a:solidFill>
                  <a:schemeClr val="tx1">
                    <a:tint val="75000"/>
                  </a:schemeClr>
                </a:solidFill>
              </a:defRPr>
            </a:lvl6pPr>
            <a:lvl7pPr marL="2797677" indent="0" algn="ctr">
              <a:buNone/>
              <a:defRPr>
                <a:solidFill>
                  <a:schemeClr val="tx1">
                    <a:tint val="75000"/>
                  </a:schemeClr>
                </a:solidFill>
              </a:defRPr>
            </a:lvl7pPr>
            <a:lvl8pPr marL="3263957" indent="0" algn="ctr">
              <a:buNone/>
              <a:defRPr>
                <a:solidFill>
                  <a:schemeClr val="tx1">
                    <a:tint val="75000"/>
                  </a:schemeClr>
                </a:solidFill>
              </a:defRPr>
            </a:lvl8pPr>
            <a:lvl9pPr marL="3730237" indent="0" algn="ctr">
              <a:buNone/>
              <a:defRPr>
                <a:solidFill>
                  <a:schemeClr val="tx1">
                    <a:tint val="75000"/>
                  </a:schemeClr>
                </a:solidFill>
              </a:defRPr>
            </a:lvl9pPr>
          </a:lstStyle>
          <a:p>
            <a:pPr marL="0" marR="0" lvl="0" indent="0" algn="l" defTabSz="932559" rtl="0" eaLnBrk="1" fontAlgn="auto" latinLnBrk="0" hangingPunct="1">
              <a:lnSpc>
                <a:spcPct val="90000"/>
              </a:lnSpc>
              <a:spcBef>
                <a:spcPts val="0"/>
              </a:spcBef>
              <a:spcAft>
                <a:spcPts val="0"/>
              </a:spcAft>
              <a:buClrTx/>
              <a:buSzPct val="90000"/>
              <a:buFont typeface="Arial" pitchFamily="34" charset="0"/>
              <a:buNone/>
              <a:tabLst/>
            </a:pPr>
            <a:r>
              <a:rPr lang="en-US" smtClean="0"/>
              <a:t>Click to edit Master subtitle style</a:t>
            </a:r>
            <a:endParaRPr lang="en-US" dirty="0"/>
          </a:p>
        </p:txBody>
      </p:sp>
      <p:sp>
        <p:nvSpPr>
          <p:cNvPr id="7" name="Text Placeholder 6"/>
          <p:cNvSpPr>
            <a:spLocks noGrp="1"/>
          </p:cNvSpPr>
          <p:nvPr>
            <p:ph type="body" sz="quarter" idx="10" hasCustomPrompt="1"/>
          </p:nvPr>
        </p:nvSpPr>
        <p:spPr bwMode="white">
          <a:xfrm>
            <a:off x="542824" y="479666"/>
            <a:ext cx="9311206" cy="1105760"/>
          </a:xfrm>
        </p:spPr>
        <p:txBody>
          <a:bodyPr anchor="t" anchorCtr="0">
            <a:noAutofit/>
            <a:scene3d>
              <a:camera prst="orthographicFront"/>
              <a:lightRig rig="flat" dir="t"/>
            </a:scene3d>
            <a:sp3d>
              <a:contourClr>
                <a:schemeClr val="tx2"/>
              </a:contourClr>
            </a:sp3d>
          </a:bodyPr>
          <a:lstStyle>
            <a:lvl1pPr marL="0" indent="0" algn="l">
              <a:spcBef>
                <a:spcPts val="0"/>
              </a:spcBef>
              <a:buFont typeface="Arial" pitchFamily="34" charset="0"/>
              <a:buNone/>
              <a:defRPr lang="en-US" sz="7343" b="0" kern="1200" cap="none" spc="-408" baseline="0" dirty="0" smtClean="0">
                <a:ln w="3175">
                  <a:noFill/>
                </a:ln>
                <a:gradFill>
                  <a:gsLst>
                    <a:gs pos="100000">
                      <a:schemeClr val="tx2">
                        <a:lumMod val="40000"/>
                        <a:lumOff val="60000"/>
                      </a:schemeClr>
                    </a:gs>
                    <a:gs pos="0">
                      <a:schemeClr val="tx2">
                        <a:lumMod val="40000"/>
                        <a:lumOff val="60000"/>
                      </a:schemeClr>
                    </a:gs>
                  </a:gsLst>
                  <a:lin ang="5400000" scaled="0"/>
                </a:gradFill>
                <a:effectLst/>
                <a:latin typeface="+mj-lt"/>
                <a:ea typeface="+mn-ea"/>
                <a:cs typeface="Arial" charset="0"/>
              </a:defRPr>
            </a:lvl1pPr>
          </a:lstStyle>
          <a:p>
            <a:pPr lvl="0"/>
            <a:r>
              <a:rPr lang="en-US" dirty="0" smtClean="0"/>
              <a:t>click to…</a:t>
            </a:r>
          </a:p>
        </p:txBody>
      </p:sp>
      <p:sp>
        <p:nvSpPr>
          <p:cNvPr id="5" name="Text Placeholder 4"/>
          <p:cNvSpPr>
            <a:spLocks noGrp="1"/>
          </p:cNvSpPr>
          <p:nvPr>
            <p:ph type="body" sz="quarter" idx="11"/>
          </p:nvPr>
        </p:nvSpPr>
        <p:spPr bwMode="white">
          <a:xfrm>
            <a:off x="543173" y="1832706"/>
            <a:ext cx="9303992" cy="932293"/>
          </a:xfrm>
        </p:spPr>
        <p:txBody>
          <a:bodyPr wrap="square" anchor="t">
            <a:noAutofit/>
          </a:bodyPr>
          <a:lstStyle>
            <a:lvl1pPr marL="0" indent="0">
              <a:buNone/>
              <a:defRPr sz="6731" spc="-153">
                <a:gradFill>
                  <a:gsLst>
                    <a:gs pos="1250">
                      <a:schemeClr val="bg1"/>
                    </a:gs>
                    <a:gs pos="100000">
                      <a:schemeClr val="bg1"/>
                    </a:gs>
                  </a:gsLst>
                  <a:lin ang="5400000" scaled="0"/>
                </a:gradFill>
              </a:defRPr>
            </a:lvl1pPr>
          </a:lstStyle>
          <a:p>
            <a:pPr lvl="0"/>
            <a:r>
              <a:rPr lang="en-US" smtClean="0"/>
              <a:t>Click to edit Master text styles</a:t>
            </a:r>
          </a:p>
        </p:txBody>
      </p:sp>
    </p:spTree>
    <p:extLst>
      <p:ext uri="{BB962C8B-B14F-4D97-AF65-F5344CB8AC3E}">
        <p14:creationId xmlns:p14="http://schemas.microsoft.com/office/powerpoint/2010/main" val="46121593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762536910"/>
      </p:ext>
    </p:extLst>
  </p:cSld>
  <p:clrMapOvr>
    <a:masterClrMapping/>
  </p:clrMapOvr>
  <p:transition>
    <p:fade/>
  </p:transition>
  <p:timing>
    <p:tnLst>
      <p:par>
        <p:cTn id="1" dur="indefinite" restart="never" nodeType="tmRoot"/>
      </p:par>
    </p:tnLst>
  </p:timing>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529660" y="233151"/>
            <a:ext cx="11375536" cy="762709"/>
          </a:xfrm>
        </p:spPr>
        <p:txBody>
          <a:bodyPr/>
          <a:lstStyle/>
          <a:p>
            <a:r>
              <a:rPr lang="en-US" smtClean="0"/>
              <a:t>Click to edit Master title style</a:t>
            </a:r>
            <a:endParaRPr lang="en-US" dirty="0"/>
          </a:p>
        </p:txBody>
      </p:sp>
      <p:sp>
        <p:nvSpPr>
          <p:cNvPr id="5" name="Text Placeholder 4"/>
          <p:cNvSpPr>
            <a:spLocks noGrp="1"/>
          </p:cNvSpPr>
          <p:nvPr>
            <p:ph type="body" sz="quarter" idx="10"/>
          </p:nvPr>
        </p:nvSpPr>
        <p:spPr>
          <a:xfrm>
            <a:off x="529660" y="1476621"/>
            <a:ext cx="11375536" cy="2084319"/>
          </a:xfrm>
          <a:prstGeom prst="rect">
            <a:avLst/>
          </a:prstGeom>
        </p:spPr>
        <p:txBody>
          <a:bodyPr/>
          <a:lstStyle>
            <a:lvl1pPr marL="289818" indent="-289818">
              <a:buFont typeface="Wingdings" pitchFamily="2" charset="2"/>
              <a:buChar char=""/>
              <a:defRPr sz="4080"/>
            </a:lvl1pPr>
            <a:lvl2pPr marL="527824" indent="-238007">
              <a:buFont typeface="Wingdings" pitchFamily="2" charset="2"/>
              <a:buChar char=""/>
              <a:defRPr>
                <a:latin typeface="+mn-lt"/>
              </a:defRPr>
            </a:lvl2pPr>
            <a:lvl3pPr marL="756116" indent="-228292">
              <a:buFont typeface="Wingdings" pitchFamily="2" charset="2"/>
              <a:buChar char=""/>
              <a:tabLst/>
              <a:defRPr>
                <a:latin typeface="+mn-lt"/>
              </a:defRPr>
            </a:lvl3pPr>
            <a:lvl4pPr marL="932597" indent="-176481">
              <a:buFont typeface="Wingdings" pitchFamily="2" charset="2"/>
              <a:buChar char=""/>
              <a:defRPr>
                <a:latin typeface="+mn-lt"/>
              </a:defRPr>
            </a:lvl4pPr>
            <a:lvl5pPr marL="1109078" indent="-176481">
              <a:buFont typeface="Wingdings" pitchFamily="2" charset="2"/>
              <a:buChar char=""/>
              <a:tabLst/>
              <a:defRPr>
                <a:latin typeface="+mn-l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397324467"/>
      </p:ext>
    </p:extLst>
  </p:cSld>
  <p:clrMapOvr>
    <a:masterClrMapping/>
  </p:clrMapOvr>
  <p:transition>
    <p:fade/>
  </p:transition>
  <p:timing>
    <p:tnLst>
      <p:par>
        <p:cTn id="1" dur="indefinite" restart="never" nodeType="tmRoot"/>
      </p:par>
    </p:tnLst>
  </p:timing>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a:xfrm>
            <a:off x="529660" y="1476621"/>
            <a:ext cx="11375536" cy="2015262"/>
          </a:xfrm>
          <a:prstGeom prst="rect">
            <a:avLst/>
          </a:prstGeom>
        </p:spPr>
        <p:txBody>
          <a:bodyPr/>
          <a:lstStyle>
            <a:lvl1pPr marL="0" indent="0">
              <a:spcBef>
                <a:spcPts val="2448"/>
              </a:spcBef>
              <a:buNone/>
              <a:defRPr sz="4080">
                <a:gradFill>
                  <a:gsLst>
                    <a:gs pos="100000">
                      <a:schemeClr val="tx2"/>
                    </a:gs>
                    <a:gs pos="0">
                      <a:schemeClr val="tx2"/>
                    </a:gs>
                  </a:gsLst>
                  <a:lin ang="5400000" scaled="0"/>
                </a:gradFill>
                <a:latin typeface="+mj-lt"/>
              </a:defRPr>
            </a:lvl1pPr>
            <a:lvl2pPr marL="0" indent="0">
              <a:buNone/>
              <a:defRPr sz="2040">
                <a:gradFill>
                  <a:gsLst>
                    <a:gs pos="100000">
                      <a:schemeClr val="tx1"/>
                    </a:gs>
                    <a:gs pos="6000">
                      <a:schemeClr val="tx1"/>
                    </a:gs>
                  </a:gsLst>
                  <a:lin ang="5400000" scaled="0"/>
                </a:gradFill>
              </a:defRPr>
            </a:lvl2pPr>
            <a:lvl3pPr marL="236387" indent="0">
              <a:buNone/>
              <a:defRPr sz="2040">
                <a:gradFill>
                  <a:gsLst>
                    <a:gs pos="100000">
                      <a:schemeClr val="tx1"/>
                    </a:gs>
                    <a:gs pos="6000">
                      <a:schemeClr val="tx1"/>
                    </a:gs>
                  </a:gsLst>
                  <a:lin ang="5400000" scaled="0"/>
                </a:gradFill>
              </a:defRPr>
            </a:lvl3pPr>
            <a:lvl4pPr marL="466298" indent="0">
              <a:buNone/>
              <a:defRPr sz="2040">
                <a:gradFill>
                  <a:gsLst>
                    <a:gs pos="100000">
                      <a:schemeClr val="tx1"/>
                    </a:gs>
                    <a:gs pos="6000">
                      <a:schemeClr val="tx1"/>
                    </a:gs>
                  </a:gsLst>
                  <a:lin ang="5400000" scaled="0"/>
                </a:gradFill>
              </a:defRPr>
            </a:lvl4pPr>
            <a:lvl5pPr marL="707543" indent="0">
              <a:buNone/>
              <a:defRPr sz="2040">
                <a:gradFill>
                  <a:gsLst>
                    <a:gs pos="100000">
                      <a:schemeClr val="tx1"/>
                    </a:gs>
                    <a:gs pos="6000">
                      <a:schemeClr val="tx1"/>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Title 2"/>
          <p:cNvSpPr>
            <a:spLocks noGrp="1"/>
          </p:cNvSpPr>
          <p:nvPr>
            <p:ph type="title"/>
          </p:nvPr>
        </p:nvSpPr>
        <p:spPr/>
        <p:txBody>
          <a:bodyPr/>
          <a:lstStyle/>
          <a:p>
            <a:r>
              <a:rPr lang="en-US" smtClean="0"/>
              <a:t>Click to edit Master title style</a:t>
            </a:r>
            <a:endParaRPr lang="en-US" dirty="0"/>
          </a:p>
        </p:txBody>
      </p:sp>
    </p:spTree>
    <p:extLst>
      <p:ext uri="{BB962C8B-B14F-4D97-AF65-F5344CB8AC3E}">
        <p14:creationId xmlns:p14="http://schemas.microsoft.com/office/powerpoint/2010/main" val="3697190552"/>
      </p:ext>
    </p:extLst>
  </p:cSld>
  <p:clrMapOvr>
    <a:masterClrMapping/>
  </p:clrMapOvr>
  <p:transition>
    <p:fade/>
  </p:transition>
  <p:timing>
    <p:tnLst>
      <p:par>
        <p:cTn id="1" dur="indefinite" restart="never" nodeType="tmRoot"/>
      </p:par>
    </p:tnLst>
  </p:timing>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a:xfrm>
            <a:off x="529660" y="1476621"/>
            <a:ext cx="11375536" cy="2015262"/>
          </a:xfrm>
          <a:prstGeom prst="rect">
            <a:avLst/>
          </a:prstGeom>
        </p:spPr>
        <p:txBody>
          <a:bodyPr/>
          <a:lstStyle>
            <a:lvl1pPr marL="0" indent="0">
              <a:spcBef>
                <a:spcPts val="2448"/>
              </a:spcBef>
              <a:buNone/>
              <a:defRPr sz="4080">
                <a:gradFill>
                  <a:gsLst>
                    <a:gs pos="100000">
                      <a:schemeClr val="tx1"/>
                    </a:gs>
                    <a:gs pos="0">
                      <a:schemeClr val="tx1"/>
                    </a:gs>
                  </a:gsLst>
                  <a:lin ang="5400000" scaled="0"/>
                </a:gradFill>
                <a:latin typeface="+mj-lt"/>
              </a:defRPr>
            </a:lvl1pPr>
            <a:lvl2pPr marL="0" indent="0">
              <a:buNone/>
              <a:defRPr sz="2040">
                <a:gradFill>
                  <a:gsLst>
                    <a:gs pos="100000">
                      <a:schemeClr val="tx1"/>
                    </a:gs>
                    <a:gs pos="0">
                      <a:schemeClr val="tx1"/>
                    </a:gs>
                  </a:gsLst>
                  <a:lin ang="5400000" scaled="0"/>
                </a:gradFill>
              </a:defRPr>
            </a:lvl2pPr>
            <a:lvl3pPr marL="236387" indent="0">
              <a:buNone/>
              <a:defRPr sz="2040">
                <a:gradFill>
                  <a:gsLst>
                    <a:gs pos="100000">
                      <a:schemeClr val="tx1"/>
                    </a:gs>
                    <a:gs pos="0">
                      <a:schemeClr val="tx1"/>
                    </a:gs>
                  </a:gsLst>
                  <a:lin ang="5400000" scaled="0"/>
                </a:gradFill>
              </a:defRPr>
            </a:lvl3pPr>
            <a:lvl4pPr marL="466298" indent="0">
              <a:buNone/>
              <a:defRPr sz="2040">
                <a:gradFill>
                  <a:gsLst>
                    <a:gs pos="100000">
                      <a:schemeClr val="tx1"/>
                    </a:gs>
                    <a:gs pos="0">
                      <a:schemeClr val="tx1"/>
                    </a:gs>
                  </a:gsLst>
                  <a:lin ang="5400000" scaled="0"/>
                </a:gradFill>
              </a:defRPr>
            </a:lvl4pPr>
            <a:lvl5pPr marL="707543" indent="0">
              <a:buNone/>
              <a:defRPr sz="2040">
                <a:gradFill>
                  <a:gsLst>
                    <a:gs pos="100000">
                      <a:schemeClr val="tx1"/>
                    </a:gs>
                    <a:gs pos="0">
                      <a:schemeClr val="tx1"/>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Title 2"/>
          <p:cNvSpPr>
            <a:spLocks noGrp="1"/>
          </p:cNvSpPr>
          <p:nvPr>
            <p:ph type="title"/>
          </p:nvPr>
        </p:nvSpPr>
        <p:spPr/>
        <p:txBody>
          <a:bodyPr/>
          <a:lstStyle/>
          <a:p>
            <a:r>
              <a:rPr lang="en-US" smtClean="0"/>
              <a:t>Click to edit Master title style</a:t>
            </a:r>
            <a:endParaRPr lang="en-US" dirty="0"/>
          </a:p>
        </p:txBody>
      </p:sp>
    </p:spTree>
    <p:extLst>
      <p:ext uri="{BB962C8B-B14F-4D97-AF65-F5344CB8AC3E}">
        <p14:creationId xmlns:p14="http://schemas.microsoft.com/office/powerpoint/2010/main" val="2994929551"/>
      </p:ext>
    </p:extLst>
  </p:cSld>
  <p:clrMapOvr>
    <a:masterClrMapping/>
  </p:clrMapOvr>
  <p:transition>
    <p:fade/>
  </p:transition>
  <p:timing>
    <p:tnLst>
      <p:par>
        <p:cTn id="1" dur="indefinite" restart="never" nodeType="tmRoot"/>
      </p:par>
    </p:tnLst>
  </p:timing>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531279" y="1476622"/>
            <a:ext cx="5504574" cy="2398224"/>
          </a:xfrm>
        </p:spPr>
        <p:txBody>
          <a:bodyPr>
            <a:spAutoFit/>
          </a:bodyPr>
          <a:lstStyle>
            <a:lvl1pPr marL="297913" indent="-297913">
              <a:spcBef>
                <a:spcPts val="1224"/>
              </a:spcBef>
              <a:buClr>
                <a:schemeClr val="tx1"/>
              </a:buClr>
              <a:buFont typeface="Wingdings" pitchFamily="2" charset="2"/>
              <a:buChar char=""/>
              <a:defRPr/>
            </a:lvl1pPr>
            <a:lvl2pPr marL="531062" indent="-233149">
              <a:defRPr sz="2040"/>
            </a:lvl2pPr>
            <a:lvl3pPr marL="699447" indent="-168385">
              <a:tabLst/>
              <a:defRPr sz="2040"/>
            </a:lvl3pPr>
            <a:lvl4pPr marL="880786" indent="-181338">
              <a:defRPr/>
            </a:lvl4pPr>
            <a:lvl5pPr marL="1049171" indent="-168385">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Text Placeholder 6"/>
          <p:cNvSpPr>
            <a:spLocks noGrp="1"/>
          </p:cNvSpPr>
          <p:nvPr>
            <p:ph type="body" sz="quarter" idx="11"/>
          </p:nvPr>
        </p:nvSpPr>
        <p:spPr>
          <a:xfrm>
            <a:off x="6405481" y="1476622"/>
            <a:ext cx="5504574" cy="2446094"/>
          </a:xfrm>
        </p:spPr>
        <p:txBody>
          <a:bodyPr>
            <a:spAutoFit/>
          </a:bodyPr>
          <a:lstStyle>
            <a:lvl1pPr marL="346486" indent="-346486">
              <a:spcBef>
                <a:spcPts val="1224"/>
              </a:spcBef>
              <a:buFont typeface="Wingdings" pitchFamily="2" charset="2"/>
              <a:buChar char=""/>
              <a:defRPr lang="en-US" sz="3672" kern="1200" spc="-71" baseline="0" dirty="0" smtClean="0">
                <a:gradFill>
                  <a:gsLst>
                    <a:gs pos="1250">
                      <a:schemeClr val="tx1"/>
                    </a:gs>
                    <a:gs pos="100000">
                      <a:schemeClr val="tx1"/>
                    </a:gs>
                  </a:gsLst>
                  <a:lin ang="5400000" scaled="0"/>
                </a:gradFill>
                <a:latin typeface="+mj-lt"/>
                <a:ea typeface="+mn-ea"/>
                <a:cs typeface="+mn-cs"/>
              </a:defRPr>
            </a:lvl1pPr>
            <a:lvl2pPr marL="647637" indent="-349724">
              <a:defRPr lang="en-US" sz="2040" kern="1200" spc="0" baseline="0" dirty="0" smtClean="0">
                <a:gradFill>
                  <a:gsLst>
                    <a:gs pos="1250">
                      <a:schemeClr val="tx1"/>
                    </a:gs>
                    <a:gs pos="100000">
                      <a:schemeClr val="tx1"/>
                    </a:gs>
                  </a:gsLst>
                  <a:lin ang="5400000" scaled="0"/>
                </a:gradFill>
                <a:latin typeface="+mn-lt"/>
                <a:ea typeface="+mn-ea"/>
                <a:cs typeface="+mn-cs"/>
              </a:defRPr>
            </a:lvl2pPr>
            <a:lvl3pPr marL="880786" indent="-349724">
              <a:defRPr lang="en-US" sz="2040" kern="1200" spc="0" baseline="0" dirty="0" smtClean="0">
                <a:gradFill>
                  <a:gsLst>
                    <a:gs pos="1250">
                      <a:schemeClr val="tx1"/>
                    </a:gs>
                    <a:gs pos="100000">
                      <a:schemeClr val="tx1"/>
                    </a:gs>
                  </a:gsLst>
                  <a:lin ang="5400000" scaled="0"/>
                </a:gradFill>
                <a:latin typeface="+mn-lt"/>
                <a:ea typeface="+mn-ea"/>
                <a:cs typeface="+mn-cs"/>
              </a:defRPr>
            </a:lvl3pPr>
            <a:lvl4pPr marL="1049171" indent="-349724">
              <a:defRPr lang="en-US" sz="2040" kern="1200" spc="0" baseline="0" dirty="0" smtClean="0">
                <a:gradFill>
                  <a:gsLst>
                    <a:gs pos="1250">
                      <a:schemeClr val="tx1"/>
                    </a:gs>
                    <a:gs pos="100000">
                      <a:schemeClr val="tx1"/>
                    </a:gs>
                  </a:gsLst>
                  <a:lin ang="5400000" scaled="0"/>
                </a:gradFill>
                <a:latin typeface="+mn-lt"/>
                <a:ea typeface="+mn-ea"/>
                <a:cs typeface="+mn-cs"/>
              </a:defRPr>
            </a:lvl4pPr>
            <a:lvl5pPr marL="1230509" indent="-349724">
              <a:defRPr lang="en-US" sz="2040" kern="1200" spc="0" baseline="0" dirty="0">
                <a:gradFill>
                  <a:gsLst>
                    <a:gs pos="1250">
                      <a:schemeClr val="tx1"/>
                    </a:gs>
                    <a:gs pos="100000">
                      <a:schemeClr val="tx1"/>
                    </a:gs>
                  </a:gsLst>
                  <a:lin ang="5400000" scaled="0"/>
                </a:gradFill>
                <a:latin typeface="+mn-lt"/>
                <a:ea typeface="+mn-ea"/>
                <a:cs typeface="+mn-cs"/>
              </a:defRPr>
            </a:lvl5pPr>
          </a:lstStyle>
          <a:p>
            <a:pPr marL="297913" marR="0" lvl="0" indent="-297913" algn="l" defTabSz="932559" rtl="0" eaLnBrk="1" fontAlgn="auto" latinLnBrk="0" hangingPunct="1">
              <a:lnSpc>
                <a:spcPct val="90000"/>
              </a:lnSpc>
              <a:spcBef>
                <a:spcPct val="20000"/>
              </a:spcBef>
              <a:spcAft>
                <a:spcPts val="0"/>
              </a:spcAft>
              <a:buClr>
                <a:schemeClr val="tx1"/>
              </a:buClr>
              <a:buSzPct val="90000"/>
              <a:buFont typeface="Wingdings" pitchFamily="2" charset="2"/>
              <a:buChar char=""/>
              <a:tabLst/>
            </a:pPr>
            <a:r>
              <a:rPr lang="en-US" smtClean="0"/>
              <a:t>Click to edit Master text styles</a:t>
            </a:r>
          </a:p>
          <a:p>
            <a:pPr marL="297913" marR="0" lvl="1" indent="-297913" algn="l" defTabSz="932559" rtl="0" eaLnBrk="1" fontAlgn="auto" latinLnBrk="0" hangingPunct="1">
              <a:lnSpc>
                <a:spcPct val="90000"/>
              </a:lnSpc>
              <a:spcBef>
                <a:spcPct val="20000"/>
              </a:spcBef>
              <a:spcAft>
                <a:spcPts val="0"/>
              </a:spcAft>
              <a:buClr>
                <a:schemeClr val="tx1"/>
              </a:buClr>
              <a:buSzPct val="90000"/>
              <a:buFont typeface="Wingdings" pitchFamily="2" charset="2"/>
              <a:buChar char=""/>
              <a:tabLst/>
            </a:pPr>
            <a:r>
              <a:rPr lang="en-US" smtClean="0"/>
              <a:t>Second level</a:t>
            </a:r>
          </a:p>
          <a:p>
            <a:pPr marL="297913" marR="0" lvl="2" indent="-297913" algn="l" defTabSz="932559" rtl="0" eaLnBrk="1" fontAlgn="auto" latinLnBrk="0" hangingPunct="1">
              <a:lnSpc>
                <a:spcPct val="90000"/>
              </a:lnSpc>
              <a:spcBef>
                <a:spcPct val="20000"/>
              </a:spcBef>
              <a:spcAft>
                <a:spcPts val="0"/>
              </a:spcAft>
              <a:buClr>
                <a:schemeClr val="tx1"/>
              </a:buClr>
              <a:buSzPct val="90000"/>
              <a:buFont typeface="Wingdings" pitchFamily="2" charset="2"/>
              <a:buChar char=""/>
              <a:tabLst/>
            </a:pPr>
            <a:r>
              <a:rPr lang="en-US" smtClean="0"/>
              <a:t>Third level</a:t>
            </a:r>
          </a:p>
          <a:p>
            <a:pPr marL="297913" marR="0" lvl="3" indent="-297913" algn="l" defTabSz="932559" rtl="0" eaLnBrk="1" fontAlgn="auto" latinLnBrk="0" hangingPunct="1">
              <a:lnSpc>
                <a:spcPct val="90000"/>
              </a:lnSpc>
              <a:spcBef>
                <a:spcPct val="20000"/>
              </a:spcBef>
              <a:spcAft>
                <a:spcPts val="0"/>
              </a:spcAft>
              <a:buClr>
                <a:schemeClr val="tx1"/>
              </a:buClr>
              <a:buSzPct val="90000"/>
              <a:buFont typeface="Wingdings" pitchFamily="2" charset="2"/>
              <a:buChar char=""/>
              <a:tabLst/>
            </a:pPr>
            <a:r>
              <a:rPr lang="en-US" smtClean="0"/>
              <a:t>Fourth level</a:t>
            </a:r>
          </a:p>
          <a:p>
            <a:pPr marL="297913" marR="0" lvl="4" indent="-297913" algn="l" defTabSz="932559" rtl="0" eaLnBrk="1" fontAlgn="auto" latinLnBrk="0" hangingPunct="1">
              <a:lnSpc>
                <a:spcPct val="90000"/>
              </a:lnSpc>
              <a:spcBef>
                <a:spcPct val="20000"/>
              </a:spcBef>
              <a:spcAft>
                <a:spcPts val="0"/>
              </a:spcAft>
              <a:buClr>
                <a:schemeClr val="tx1"/>
              </a:buClr>
              <a:buSzPct val="90000"/>
              <a:buFont typeface="Wingdings" pitchFamily="2" charset="2"/>
              <a:buChar char=""/>
              <a:tabLst/>
            </a:pPr>
            <a:r>
              <a:rPr lang="en-US" smtClean="0"/>
              <a:t>Fifth level</a:t>
            </a:r>
            <a:endParaRPr lang="en-US" dirty="0"/>
          </a:p>
        </p:txBody>
      </p:sp>
    </p:spTree>
    <p:extLst>
      <p:ext uri="{BB962C8B-B14F-4D97-AF65-F5344CB8AC3E}">
        <p14:creationId xmlns:p14="http://schemas.microsoft.com/office/powerpoint/2010/main" val="424471779"/>
      </p:ext>
    </p:extLst>
  </p:cSld>
  <p:clrMapOvr>
    <a:masterClrMapping/>
  </p:clrMapOvr>
  <p:transition>
    <p:fade/>
  </p:transition>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1"/>
          </p:nvPr>
        </p:nvSpPr>
        <p:spPr>
          <a:xfrm>
            <a:off x="531279" y="1476623"/>
            <a:ext cx="5504574" cy="2511229"/>
          </a:xfrm>
        </p:spPr>
        <p:txBody>
          <a:bodyPr/>
          <a:lstStyle>
            <a:lvl1pPr marL="0" indent="0">
              <a:spcBef>
                <a:spcPts val="1224"/>
              </a:spcBef>
              <a:buNone/>
              <a:defRPr sz="4080">
                <a:gradFill>
                  <a:gsLst>
                    <a:gs pos="100000">
                      <a:schemeClr val="tx2"/>
                    </a:gs>
                    <a:gs pos="0">
                      <a:schemeClr val="tx2"/>
                    </a:gs>
                  </a:gsLst>
                  <a:lin ang="5400000" scaled="0"/>
                </a:gradFill>
                <a:latin typeface="+mj-lt"/>
              </a:defRPr>
            </a:lvl1pPr>
            <a:lvl2pPr marL="0" indent="0">
              <a:buNone/>
              <a:defRPr sz="2040"/>
            </a:lvl2pPr>
            <a:lvl3pPr marL="238007" indent="0">
              <a:buNone/>
              <a:defRPr sz="2040"/>
            </a:lvl3pPr>
            <a:lvl4pPr marL="466298" indent="0">
              <a:buNone/>
              <a:defRPr sz="2040"/>
            </a:lvl4pPr>
            <a:lvl5pPr marL="707543" indent="0">
              <a:buNone/>
              <a:defRPr sz="204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9" name="Text Placeholder 8"/>
          <p:cNvSpPr>
            <a:spLocks noGrp="1"/>
          </p:cNvSpPr>
          <p:nvPr>
            <p:ph type="body" sz="quarter" idx="12"/>
          </p:nvPr>
        </p:nvSpPr>
        <p:spPr>
          <a:xfrm>
            <a:off x="6405481" y="1476622"/>
            <a:ext cx="5504574" cy="2561323"/>
          </a:xfrm>
        </p:spPr>
        <p:txBody>
          <a:bodyPr/>
          <a:lstStyle>
            <a:lvl1pPr marL="0" indent="0">
              <a:spcBef>
                <a:spcPts val="1224"/>
              </a:spcBef>
              <a:buNone/>
              <a:defRPr lang="en-US" sz="4080" kern="1200" spc="-71" baseline="0" dirty="0" smtClean="0">
                <a:gradFill>
                  <a:gsLst>
                    <a:gs pos="100000">
                      <a:schemeClr val="tx2"/>
                    </a:gs>
                    <a:gs pos="0">
                      <a:schemeClr val="tx2"/>
                    </a:gs>
                  </a:gsLst>
                  <a:lin ang="5400000" scaled="0"/>
                </a:gradFill>
                <a:latin typeface="+mj-lt"/>
                <a:ea typeface="+mn-ea"/>
                <a:cs typeface="+mn-cs"/>
              </a:defRPr>
            </a:lvl1pPr>
            <a:lvl2pPr marL="3238" marR="0" indent="0" algn="l" defTabSz="932559" rtl="0" eaLnBrk="1" fontAlgn="auto" latinLnBrk="0" hangingPunct="1">
              <a:lnSpc>
                <a:spcPct val="90000"/>
              </a:lnSpc>
              <a:spcBef>
                <a:spcPct val="20000"/>
              </a:spcBef>
              <a:spcAft>
                <a:spcPts val="0"/>
              </a:spcAft>
              <a:buClrTx/>
              <a:buSzPct val="90000"/>
              <a:buFont typeface="Arial" pitchFamily="34" charset="0"/>
              <a:buNone/>
              <a:tabLst/>
              <a:defRPr lang="en-US" sz="2040" kern="1200" spc="-71" baseline="0" dirty="0" smtClean="0">
                <a:gradFill>
                  <a:gsLst>
                    <a:gs pos="1250">
                      <a:schemeClr val="tx1"/>
                    </a:gs>
                    <a:gs pos="100000">
                      <a:schemeClr val="tx1"/>
                    </a:gs>
                  </a:gsLst>
                  <a:lin ang="5400000" scaled="0"/>
                </a:gradFill>
                <a:latin typeface="+mn-lt"/>
                <a:ea typeface="+mn-ea"/>
                <a:cs typeface="+mn-cs"/>
              </a:defRPr>
            </a:lvl2pPr>
            <a:lvl3pPr marL="238007" marR="0" indent="0" algn="l" defTabSz="932559" rtl="0" eaLnBrk="1" fontAlgn="auto" latinLnBrk="0" hangingPunct="1">
              <a:lnSpc>
                <a:spcPct val="90000"/>
              </a:lnSpc>
              <a:spcBef>
                <a:spcPct val="20000"/>
              </a:spcBef>
              <a:spcAft>
                <a:spcPts val="0"/>
              </a:spcAft>
              <a:buClrTx/>
              <a:buSzPct val="90000"/>
              <a:buFont typeface="Arial" pitchFamily="34" charset="0"/>
              <a:buNone/>
              <a:tabLst/>
              <a:defRPr lang="en-US" sz="2040" kern="1200" spc="-71" baseline="0" dirty="0" smtClean="0">
                <a:gradFill>
                  <a:gsLst>
                    <a:gs pos="1250">
                      <a:schemeClr val="tx1"/>
                    </a:gs>
                    <a:gs pos="100000">
                      <a:schemeClr val="tx1"/>
                    </a:gs>
                  </a:gsLst>
                  <a:lin ang="5400000" scaled="0"/>
                </a:gradFill>
                <a:latin typeface="+mn-lt"/>
                <a:ea typeface="+mn-ea"/>
                <a:cs typeface="+mn-cs"/>
              </a:defRPr>
            </a:lvl3pPr>
            <a:lvl4pPr marL="469536" marR="0" indent="0" algn="l" defTabSz="932559" rtl="0" eaLnBrk="1" fontAlgn="auto" latinLnBrk="0" hangingPunct="1">
              <a:lnSpc>
                <a:spcPct val="90000"/>
              </a:lnSpc>
              <a:spcBef>
                <a:spcPct val="20000"/>
              </a:spcBef>
              <a:spcAft>
                <a:spcPts val="0"/>
              </a:spcAft>
              <a:buClrTx/>
              <a:buSzPct val="90000"/>
              <a:buFont typeface="Arial" pitchFamily="34" charset="0"/>
              <a:buNone/>
              <a:tabLst/>
              <a:defRPr lang="en-US" sz="2040" kern="1200" spc="-71" baseline="0" dirty="0" smtClean="0">
                <a:gradFill>
                  <a:gsLst>
                    <a:gs pos="1250">
                      <a:schemeClr val="tx1"/>
                    </a:gs>
                    <a:gs pos="100000">
                      <a:schemeClr val="tx1"/>
                    </a:gs>
                  </a:gsLst>
                  <a:lin ang="5400000" scaled="0"/>
                </a:gradFill>
                <a:latin typeface="+mn-lt"/>
                <a:ea typeface="+mn-ea"/>
                <a:cs typeface="+mn-cs"/>
              </a:defRPr>
            </a:lvl4pPr>
            <a:lvl5pPr marL="701067" marR="0" indent="0" algn="l" defTabSz="932559" rtl="0" eaLnBrk="1" fontAlgn="auto" latinLnBrk="0" hangingPunct="1">
              <a:lnSpc>
                <a:spcPct val="90000"/>
              </a:lnSpc>
              <a:spcBef>
                <a:spcPct val="20000"/>
              </a:spcBef>
              <a:spcAft>
                <a:spcPts val="0"/>
              </a:spcAft>
              <a:buClrTx/>
              <a:buSzPct val="90000"/>
              <a:buFont typeface="Arial" pitchFamily="34" charset="0"/>
              <a:buNone/>
              <a:tabLst/>
              <a:defRPr lang="en-US" sz="2040" kern="1200" spc="-71" baseline="0" dirty="0">
                <a:gradFill>
                  <a:gsLst>
                    <a:gs pos="1250">
                      <a:schemeClr val="tx1"/>
                    </a:gs>
                    <a:gs pos="100000">
                      <a:schemeClr val="tx1"/>
                    </a:gs>
                  </a:gsLst>
                  <a:lin ang="5400000" scaled="0"/>
                </a:gradFill>
                <a:latin typeface="+mn-lt"/>
                <a:ea typeface="+mn-ea"/>
                <a:cs typeface="+mn-cs"/>
              </a:defRPr>
            </a:lvl5pPr>
          </a:lstStyle>
          <a:p>
            <a:pPr marL="0" marR="0" lvl="0" indent="0" algn="l" defTabSz="932559" rtl="0" eaLnBrk="1" fontAlgn="auto" latinLnBrk="0" hangingPunct="1">
              <a:lnSpc>
                <a:spcPct val="90000"/>
              </a:lnSpc>
              <a:spcBef>
                <a:spcPct val="20000"/>
              </a:spcBef>
              <a:spcAft>
                <a:spcPts val="0"/>
              </a:spcAft>
              <a:buClrTx/>
              <a:buSzPct val="90000"/>
              <a:buFont typeface="Arial" pitchFamily="34" charset="0"/>
              <a:buNone/>
              <a:tabLst/>
            </a:pPr>
            <a:r>
              <a:rPr lang="en-US" smtClean="0"/>
              <a:t>Click to edit Master text styles</a:t>
            </a:r>
          </a:p>
          <a:p>
            <a:pPr marL="0" marR="0" lvl="1" indent="0" algn="l" defTabSz="932559" rtl="0" eaLnBrk="1" fontAlgn="auto" latinLnBrk="0" hangingPunct="1">
              <a:lnSpc>
                <a:spcPct val="90000"/>
              </a:lnSpc>
              <a:spcBef>
                <a:spcPct val="20000"/>
              </a:spcBef>
              <a:spcAft>
                <a:spcPts val="0"/>
              </a:spcAft>
              <a:buClrTx/>
              <a:buSzPct val="90000"/>
              <a:buFont typeface="Arial" pitchFamily="34" charset="0"/>
              <a:buNone/>
              <a:tabLst/>
            </a:pPr>
            <a:r>
              <a:rPr lang="en-US" smtClean="0"/>
              <a:t>Second level</a:t>
            </a:r>
          </a:p>
          <a:p>
            <a:pPr marL="0" marR="0" lvl="2" indent="0" algn="l" defTabSz="932559" rtl="0" eaLnBrk="1" fontAlgn="auto" latinLnBrk="0" hangingPunct="1">
              <a:lnSpc>
                <a:spcPct val="90000"/>
              </a:lnSpc>
              <a:spcBef>
                <a:spcPct val="20000"/>
              </a:spcBef>
              <a:spcAft>
                <a:spcPts val="0"/>
              </a:spcAft>
              <a:buClrTx/>
              <a:buSzPct val="90000"/>
              <a:buFont typeface="Arial" pitchFamily="34" charset="0"/>
              <a:buNone/>
              <a:tabLst/>
            </a:pPr>
            <a:r>
              <a:rPr lang="en-US" smtClean="0"/>
              <a:t>Third level</a:t>
            </a:r>
          </a:p>
          <a:p>
            <a:pPr marL="0" marR="0" lvl="3" indent="0" algn="l" defTabSz="932559" rtl="0" eaLnBrk="1" fontAlgn="auto" latinLnBrk="0" hangingPunct="1">
              <a:lnSpc>
                <a:spcPct val="90000"/>
              </a:lnSpc>
              <a:spcBef>
                <a:spcPct val="20000"/>
              </a:spcBef>
              <a:spcAft>
                <a:spcPts val="0"/>
              </a:spcAft>
              <a:buClrTx/>
              <a:buSzPct val="90000"/>
              <a:buFont typeface="Arial" pitchFamily="34" charset="0"/>
              <a:buNone/>
              <a:tabLst/>
            </a:pPr>
            <a:r>
              <a:rPr lang="en-US" smtClean="0"/>
              <a:t>Fourth level</a:t>
            </a:r>
          </a:p>
          <a:p>
            <a:pPr marL="0" marR="0" lvl="4" indent="0" algn="l" defTabSz="932559" rtl="0" eaLnBrk="1" fontAlgn="auto" latinLnBrk="0" hangingPunct="1">
              <a:lnSpc>
                <a:spcPct val="90000"/>
              </a:lnSpc>
              <a:spcBef>
                <a:spcPct val="20000"/>
              </a:spcBef>
              <a:spcAft>
                <a:spcPts val="0"/>
              </a:spcAft>
              <a:buClrTx/>
              <a:buSzPct val="90000"/>
              <a:buFont typeface="Arial" pitchFamily="34" charset="0"/>
              <a:buNone/>
              <a:tabLst/>
            </a:pPr>
            <a:r>
              <a:rPr lang="en-US" smtClean="0"/>
              <a:t>Fifth level</a:t>
            </a:r>
            <a:endParaRPr lang="en-US" dirty="0"/>
          </a:p>
        </p:txBody>
      </p:sp>
    </p:spTree>
    <p:extLst>
      <p:ext uri="{BB962C8B-B14F-4D97-AF65-F5344CB8AC3E}">
        <p14:creationId xmlns:p14="http://schemas.microsoft.com/office/powerpoint/2010/main" val="988038585"/>
      </p:ext>
    </p:extLst>
  </p:cSld>
  <p:clrMapOvr>
    <a:masterClrMapping/>
  </p:clrMapOvr>
  <p:transition>
    <p:fade/>
  </p:transition>
  <p:timing>
    <p:tnLst>
      <p:par>
        <p:cTn id="1" dur="indefinite" restart="never" nodeType="tmRoot"/>
      </p:par>
    </p:tnLst>
  </p:timing>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1"/>
          </p:nvPr>
        </p:nvSpPr>
        <p:spPr>
          <a:xfrm>
            <a:off x="531279" y="1476623"/>
            <a:ext cx="5504574" cy="2511229"/>
          </a:xfrm>
        </p:spPr>
        <p:txBody>
          <a:bodyPr/>
          <a:lstStyle>
            <a:lvl1pPr marL="0" indent="0">
              <a:spcBef>
                <a:spcPts val="1224"/>
              </a:spcBef>
              <a:buNone/>
              <a:defRPr sz="4080">
                <a:gradFill>
                  <a:gsLst>
                    <a:gs pos="1000">
                      <a:schemeClr val="tx1"/>
                    </a:gs>
                    <a:gs pos="98000">
                      <a:schemeClr val="tx1"/>
                    </a:gs>
                  </a:gsLst>
                  <a:lin ang="5400000" scaled="0"/>
                </a:gradFill>
                <a:latin typeface="+mj-lt"/>
              </a:defRPr>
            </a:lvl1pPr>
            <a:lvl2pPr marL="0" indent="0">
              <a:buNone/>
              <a:defRPr sz="2040"/>
            </a:lvl2pPr>
            <a:lvl3pPr marL="238007" indent="0">
              <a:buNone/>
              <a:defRPr sz="2040"/>
            </a:lvl3pPr>
            <a:lvl4pPr marL="466298" indent="0">
              <a:buNone/>
              <a:defRPr sz="2040"/>
            </a:lvl4pPr>
            <a:lvl5pPr marL="707543" indent="0">
              <a:buNone/>
              <a:defRPr sz="204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9" name="Text Placeholder 8"/>
          <p:cNvSpPr>
            <a:spLocks noGrp="1"/>
          </p:cNvSpPr>
          <p:nvPr>
            <p:ph type="body" sz="quarter" idx="12"/>
          </p:nvPr>
        </p:nvSpPr>
        <p:spPr>
          <a:xfrm>
            <a:off x="6405481" y="1476622"/>
            <a:ext cx="5504574" cy="2561323"/>
          </a:xfrm>
        </p:spPr>
        <p:txBody>
          <a:bodyPr/>
          <a:lstStyle>
            <a:lvl1pPr marL="0" indent="0">
              <a:spcBef>
                <a:spcPts val="1224"/>
              </a:spcBef>
              <a:buNone/>
              <a:defRPr lang="en-US" sz="4080" kern="1200" spc="-71" baseline="0" dirty="0" smtClean="0">
                <a:gradFill>
                  <a:gsLst>
                    <a:gs pos="1000">
                      <a:schemeClr val="tx1"/>
                    </a:gs>
                    <a:gs pos="98000">
                      <a:schemeClr val="tx1"/>
                    </a:gs>
                  </a:gsLst>
                  <a:lin ang="5400000" scaled="0"/>
                </a:gradFill>
                <a:latin typeface="+mj-lt"/>
                <a:ea typeface="+mn-ea"/>
                <a:cs typeface="+mn-cs"/>
              </a:defRPr>
            </a:lvl1pPr>
            <a:lvl2pPr marL="3238" marR="0" indent="0" algn="l" defTabSz="932559" rtl="0" eaLnBrk="1" fontAlgn="auto" latinLnBrk="0" hangingPunct="1">
              <a:lnSpc>
                <a:spcPct val="90000"/>
              </a:lnSpc>
              <a:spcBef>
                <a:spcPct val="20000"/>
              </a:spcBef>
              <a:spcAft>
                <a:spcPts val="0"/>
              </a:spcAft>
              <a:buClrTx/>
              <a:buSzPct val="90000"/>
              <a:buFont typeface="Arial" pitchFamily="34" charset="0"/>
              <a:buNone/>
              <a:tabLst/>
              <a:defRPr lang="en-US" sz="2040" kern="1200" spc="-71" baseline="0" dirty="0" smtClean="0">
                <a:gradFill>
                  <a:gsLst>
                    <a:gs pos="1250">
                      <a:schemeClr val="tx1"/>
                    </a:gs>
                    <a:gs pos="100000">
                      <a:schemeClr val="tx1"/>
                    </a:gs>
                  </a:gsLst>
                  <a:lin ang="5400000" scaled="0"/>
                </a:gradFill>
                <a:latin typeface="+mn-lt"/>
                <a:ea typeface="+mn-ea"/>
                <a:cs typeface="+mn-cs"/>
              </a:defRPr>
            </a:lvl2pPr>
            <a:lvl3pPr marL="238007" marR="0" indent="0" algn="l" defTabSz="932559" rtl="0" eaLnBrk="1" fontAlgn="auto" latinLnBrk="0" hangingPunct="1">
              <a:lnSpc>
                <a:spcPct val="90000"/>
              </a:lnSpc>
              <a:spcBef>
                <a:spcPct val="20000"/>
              </a:spcBef>
              <a:spcAft>
                <a:spcPts val="0"/>
              </a:spcAft>
              <a:buClrTx/>
              <a:buSzPct val="90000"/>
              <a:buFont typeface="Arial" pitchFamily="34" charset="0"/>
              <a:buNone/>
              <a:tabLst/>
              <a:defRPr lang="en-US" sz="2040" kern="1200" spc="-71" baseline="0" dirty="0" smtClean="0">
                <a:gradFill>
                  <a:gsLst>
                    <a:gs pos="1250">
                      <a:schemeClr val="tx1"/>
                    </a:gs>
                    <a:gs pos="100000">
                      <a:schemeClr val="tx1"/>
                    </a:gs>
                  </a:gsLst>
                  <a:lin ang="5400000" scaled="0"/>
                </a:gradFill>
                <a:latin typeface="+mn-lt"/>
                <a:ea typeface="+mn-ea"/>
                <a:cs typeface="+mn-cs"/>
              </a:defRPr>
            </a:lvl3pPr>
            <a:lvl4pPr marL="469536" marR="0" indent="0" algn="l" defTabSz="932559" rtl="0" eaLnBrk="1" fontAlgn="auto" latinLnBrk="0" hangingPunct="1">
              <a:lnSpc>
                <a:spcPct val="90000"/>
              </a:lnSpc>
              <a:spcBef>
                <a:spcPct val="20000"/>
              </a:spcBef>
              <a:spcAft>
                <a:spcPts val="0"/>
              </a:spcAft>
              <a:buClrTx/>
              <a:buSzPct val="90000"/>
              <a:buFont typeface="Arial" pitchFamily="34" charset="0"/>
              <a:buNone/>
              <a:tabLst/>
              <a:defRPr lang="en-US" sz="2040" kern="1200" spc="-71" baseline="0" dirty="0" smtClean="0">
                <a:gradFill>
                  <a:gsLst>
                    <a:gs pos="1250">
                      <a:schemeClr val="tx1"/>
                    </a:gs>
                    <a:gs pos="100000">
                      <a:schemeClr val="tx1"/>
                    </a:gs>
                  </a:gsLst>
                  <a:lin ang="5400000" scaled="0"/>
                </a:gradFill>
                <a:latin typeface="+mn-lt"/>
                <a:ea typeface="+mn-ea"/>
                <a:cs typeface="+mn-cs"/>
              </a:defRPr>
            </a:lvl4pPr>
            <a:lvl5pPr marL="701067" marR="0" indent="0" algn="l" defTabSz="932559" rtl="0" eaLnBrk="1" fontAlgn="auto" latinLnBrk="0" hangingPunct="1">
              <a:lnSpc>
                <a:spcPct val="90000"/>
              </a:lnSpc>
              <a:spcBef>
                <a:spcPct val="20000"/>
              </a:spcBef>
              <a:spcAft>
                <a:spcPts val="0"/>
              </a:spcAft>
              <a:buClrTx/>
              <a:buSzPct val="90000"/>
              <a:buFont typeface="Arial" pitchFamily="34" charset="0"/>
              <a:buNone/>
              <a:tabLst/>
              <a:defRPr lang="en-US" sz="2040" kern="1200" spc="-71" baseline="0" dirty="0">
                <a:gradFill>
                  <a:gsLst>
                    <a:gs pos="1250">
                      <a:schemeClr val="tx1"/>
                    </a:gs>
                    <a:gs pos="100000">
                      <a:schemeClr val="tx1"/>
                    </a:gs>
                  </a:gsLst>
                  <a:lin ang="5400000" scaled="0"/>
                </a:gradFill>
                <a:latin typeface="+mn-lt"/>
                <a:ea typeface="+mn-ea"/>
                <a:cs typeface="+mn-cs"/>
              </a:defRPr>
            </a:lvl5pPr>
          </a:lstStyle>
          <a:p>
            <a:pPr marL="0" marR="0" lvl="0" indent="0" algn="l" defTabSz="932559" rtl="0" eaLnBrk="1" fontAlgn="auto" latinLnBrk="0" hangingPunct="1">
              <a:lnSpc>
                <a:spcPct val="90000"/>
              </a:lnSpc>
              <a:spcBef>
                <a:spcPct val="20000"/>
              </a:spcBef>
              <a:spcAft>
                <a:spcPts val="0"/>
              </a:spcAft>
              <a:buClrTx/>
              <a:buSzPct val="90000"/>
              <a:buFont typeface="Arial" pitchFamily="34" charset="0"/>
              <a:buNone/>
              <a:tabLst/>
            </a:pPr>
            <a:r>
              <a:rPr lang="en-US" smtClean="0"/>
              <a:t>Click to edit Master text styles</a:t>
            </a:r>
          </a:p>
          <a:p>
            <a:pPr marL="0" marR="0" lvl="1" indent="0" algn="l" defTabSz="932559" rtl="0" eaLnBrk="1" fontAlgn="auto" latinLnBrk="0" hangingPunct="1">
              <a:lnSpc>
                <a:spcPct val="90000"/>
              </a:lnSpc>
              <a:spcBef>
                <a:spcPct val="20000"/>
              </a:spcBef>
              <a:spcAft>
                <a:spcPts val="0"/>
              </a:spcAft>
              <a:buClrTx/>
              <a:buSzPct val="90000"/>
              <a:buFont typeface="Arial" pitchFamily="34" charset="0"/>
              <a:buNone/>
              <a:tabLst/>
            </a:pPr>
            <a:r>
              <a:rPr lang="en-US" smtClean="0"/>
              <a:t>Second level</a:t>
            </a:r>
          </a:p>
          <a:p>
            <a:pPr marL="0" marR="0" lvl="2" indent="0" algn="l" defTabSz="932559" rtl="0" eaLnBrk="1" fontAlgn="auto" latinLnBrk="0" hangingPunct="1">
              <a:lnSpc>
                <a:spcPct val="90000"/>
              </a:lnSpc>
              <a:spcBef>
                <a:spcPct val="20000"/>
              </a:spcBef>
              <a:spcAft>
                <a:spcPts val="0"/>
              </a:spcAft>
              <a:buClrTx/>
              <a:buSzPct val="90000"/>
              <a:buFont typeface="Arial" pitchFamily="34" charset="0"/>
              <a:buNone/>
              <a:tabLst/>
            </a:pPr>
            <a:r>
              <a:rPr lang="en-US" smtClean="0"/>
              <a:t>Third level</a:t>
            </a:r>
          </a:p>
          <a:p>
            <a:pPr marL="0" marR="0" lvl="3" indent="0" algn="l" defTabSz="932559" rtl="0" eaLnBrk="1" fontAlgn="auto" latinLnBrk="0" hangingPunct="1">
              <a:lnSpc>
                <a:spcPct val="90000"/>
              </a:lnSpc>
              <a:spcBef>
                <a:spcPct val="20000"/>
              </a:spcBef>
              <a:spcAft>
                <a:spcPts val="0"/>
              </a:spcAft>
              <a:buClrTx/>
              <a:buSzPct val="90000"/>
              <a:buFont typeface="Arial" pitchFamily="34" charset="0"/>
              <a:buNone/>
              <a:tabLst/>
            </a:pPr>
            <a:r>
              <a:rPr lang="en-US" smtClean="0"/>
              <a:t>Fourth level</a:t>
            </a:r>
          </a:p>
          <a:p>
            <a:pPr marL="0" marR="0" lvl="4" indent="0" algn="l" defTabSz="932559" rtl="0" eaLnBrk="1" fontAlgn="auto" latinLnBrk="0" hangingPunct="1">
              <a:lnSpc>
                <a:spcPct val="90000"/>
              </a:lnSpc>
              <a:spcBef>
                <a:spcPct val="20000"/>
              </a:spcBef>
              <a:spcAft>
                <a:spcPts val="0"/>
              </a:spcAft>
              <a:buClrTx/>
              <a:buSzPct val="90000"/>
              <a:buFont typeface="Arial" pitchFamily="34" charset="0"/>
              <a:buNone/>
              <a:tabLst/>
            </a:pPr>
            <a:r>
              <a:rPr lang="en-US" smtClean="0"/>
              <a:t>Fifth level</a:t>
            </a:r>
            <a:endParaRPr lang="en-US" dirty="0"/>
          </a:p>
        </p:txBody>
      </p:sp>
    </p:spTree>
    <p:extLst>
      <p:ext uri="{BB962C8B-B14F-4D97-AF65-F5344CB8AC3E}">
        <p14:creationId xmlns:p14="http://schemas.microsoft.com/office/powerpoint/2010/main" val="205580136"/>
      </p:ext>
    </p:extLst>
  </p:cSld>
  <p:clrMapOvr>
    <a:masterClrMapping/>
  </p:clrMapOvr>
  <p:transition>
    <p:fade/>
  </p:transition>
</p:sldLayout>
</file>

<file path=ppt/slideLayouts/slideLayout6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Tree>
    <p:extLst>
      <p:ext uri="{BB962C8B-B14F-4D97-AF65-F5344CB8AC3E}">
        <p14:creationId xmlns:p14="http://schemas.microsoft.com/office/powerpoint/2010/main" val="2504983799"/>
      </p:ext>
    </p:extLst>
  </p:cSld>
  <p:clrMapOvr>
    <a:masterClrMapping/>
  </p:clrMapOvr>
  <p:transition>
    <p:fade/>
  </p:transition>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514718385"/>
      </p:ext>
    </p:extLst>
  </p:cSld>
  <p:clrMapOvr>
    <a:masterClrMapping/>
  </p:clrMapOvr>
  <p:transition>
    <p:fade/>
  </p:transition>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smtClean="0"/>
              <a:t>Slide for Developer Code</a:t>
            </a:r>
            <a:endParaRPr lang="en-US" dirty="0"/>
          </a:p>
        </p:txBody>
      </p:sp>
      <p:sp>
        <p:nvSpPr>
          <p:cNvPr id="3" name="Rectangle 2"/>
          <p:cNvSpPr/>
          <p:nvPr userDrawn="1"/>
        </p:nvSpPr>
        <p:spPr bwMode="hidden">
          <a:xfrm>
            <a:off x="1" y="1178952"/>
            <a:ext cx="12436475" cy="5815573"/>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1836"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528849" y="1476622"/>
            <a:ext cx="11378776" cy="2027818"/>
          </a:xfrm>
        </p:spPr>
        <p:txBody>
          <a:bodyPr/>
          <a:lstStyle>
            <a:lvl1pPr marL="0" indent="0">
              <a:buNone/>
              <a:defRPr sz="3264">
                <a:gradFill>
                  <a:gsLst>
                    <a:gs pos="1250">
                      <a:srgbClr val="000000"/>
                    </a:gs>
                    <a:gs pos="100000">
                      <a:srgbClr val="000000"/>
                    </a:gs>
                  </a:gsLst>
                  <a:lin ang="5400000" scaled="0"/>
                </a:gradFill>
                <a:latin typeface="Consolas" pitchFamily="49" charset="0"/>
                <a:cs typeface="Consolas" pitchFamily="49" charset="0"/>
              </a:defRPr>
            </a:lvl1pPr>
            <a:lvl2pPr marL="346486" indent="0">
              <a:buNone/>
              <a:defRPr>
                <a:gradFill>
                  <a:gsLst>
                    <a:gs pos="1250">
                      <a:srgbClr val="000000"/>
                    </a:gs>
                    <a:gs pos="100000">
                      <a:srgbClr val="000000"/>
                    </a:gs>
                  </a:gsLst>
                  <a:lin ang="5400000" scaled="0"/>
                </a:gradFill>
                <a:latin typeface="Consolas" pitchFamily="49" charset="0"/>
                <a:cs typeface="Consolas" pitchFamily="49" charset="0"/>
              </a:defRPr>
            </a:lvl2pPr>
            <a:lvl3pPr marL="584492" indent="0">
              <a:buNone/>
              <a:defRPr>
                <a:gradFill>
                  <a:gsLst>
                    <a:gs pos="1250">
                      <a:srgbClr val="000000"/>
                    </a:gs>
                    <a:gs pos="100000">
                      <a:srgbClr val="000000"/>
                    </a:gs>
                  </a:gsLst>
                  <a:lin ang="5400000" scaled="0"/>
                </a:gradFill>
                <a:latin typeface="Consolas" pitchFamily="49" charset="0"/>
                <a:cs typeface="Consolas" pitchFamily="49" charset="0"/>
              </a:defRPr>
            </a:lvl3pPr>
            <a:lvl4pPr marL="814403" indent="0">
              <a:buNone/>
              <a:defRPr>
                <a:gradFill>
                  <a:gsLst>
                    <a:gs pos="1250">
                      <a:srgbClr val="000000"/>
                    </a:gs>
                    <a:gs pos="100000">
                      <a:srgbClr val="000000"/>
                    </a:gs>
                  </a:gsLst>
                  <a:lin ang="5400000" scaled="0"/>
                </a:gradFill>
                <a:latin typeface="Consolas" pitchFamily="49" charset="0"/>
                <a:cs typeface="Consolas" pitchFamily="49" charset="0"/>
              </a:defRPr>
            </a:lvl4pPr>
            <a:lvl5pPr marL="1050791" indent="0">
              <a:buNone/>
              <a:defRPr>
                <a:gradFill>
                  <a:gsLst>
                    <a:gs pos="1250">
                      <a:srgbClr val="000000"/>
                    </a:gs>
                    <a:gs pos="100000">
                      <a:srgbClr val="000000"/>
                    </a:gs>
                  </a:gsLst>
                  <a:lin ang="5400000" scaled="0"/>
                </a:gradFill>
                <a:latin typeface="Consolas" pitchFamily="49" charset="0"/>
                <a:cs typeface="Consolas" pitchFamily="49"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280693285"/>
      </p:ext>
    </p:extLst>
  </p:cSld>
  <p:clrMapOvr>
    <a:masterClrMapping/>
  </p:clrMapOvr>
  <p:transition>
    <p:fade/>
  </p:transition>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WALKIN - Prints in GRAYSCAL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261883567"/>
      </p:ext>
    </p:extLst>
  </p:cSld>
  <p:clrMapOvr>
    <a:masterClrMapping/>
  </p:clrMapOvr>
  <p:transition>
    <p:fade/>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472271686"/>
      </p:ext>
    </p:extLst>
  </p:cSld>
  <p:clrMapOvr>
    <a:masterClrMapping/>
  </p:clrMapOvr>
  <p:transition>
    <p:fade/>
  </p:transition>
  <p:timing>
    <p:tnLst>
      <p:par>
        <p:cTn id="1" dur="indefinite" restart="never" nodeType="tmRoot"/>
      </p:par>
    </p:tnLst>
  </p:timing>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a:xfrm>
            <a:off x="531279" y="233152"/>
            <a:ext cx="11378776" cy="678031"/>
          </a:xfrm>
        </p:spPr>
        <p:txBody>
          <a:bodyPr/>
          <a:lstStyle>
            <a:lvl1pPr>
              <a:defRPr sz="4896" baseline="0">
                <a:gradFill>
                  <a:gsLst>
                    <a:gs pos="0">
                      <a:srgbClr val="FFFFFF"/>
                    </a:gs>
                    <a:gs pos="100000">
                      <a:srgbClr val="FFFFFF"/>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
        <p:nvSpPr>
          <p:cNvPr id="6" name="Text Placeholder 5"/>
          <p:cNvSpPr>
            <a:spLocks noGrp="1"/>
          </p:cNvSpPr>
          <p:nvPr>
            <p:ph type="body" sz="quarter" idx="10" hasCustomPrompt="1"/>
          </p:nvPr>
        </p:nvSpPr>
        <p:spPr bwMode="white">
          <a:xfrm>
            <a:off x="529660" y="1476621"/>
            <a:ext cx="11375536" cy="2084319"/>
          </a:xfrm>
          <a:prstGeom prst="rect">
            <a:avLst/>
          </a:prstGeom>
        </p:spPr>
        <p:txBody>
          <a:bodyPr/>
          <a:lstStyle>
            <a:lvl1pPr marL="349724" indent="-349724">
              <a:buClr>
                <a:srgbClr val="FFFFFF"/>
              </a:buClr>
              <a:buSzPct val="90000"/>
              <a:buFont typeface="Arial" pitchFamily="34" charset="0"/>
              <a:buChar char="•"/>
              <a:defRPr>
                <a:gradFill>
                  <a:gsLst>
                    <a:gs pos="0">
                      <a:srgbClr val="FFFFFF"/>
                    </a:gs>
                    <a:gs pos="86000">
                      <a:srgbClr val="FFFFFF"/>
                    </a:gs>
                  </a:gsLst>
                  <a:lin ang="5400000" scaled="0"/>
                </a:gradFill>
                <a:latin typeface="Segoe UI" pitchFamily="34" charset="0"/>
                <a:ea typeface="Segoe UI" pitchFamily="34" charset="0"/>
                <a:cs typeface="Segoe UI" pitchFamily="34" charset="0"/>
              </a:defRPr>
            </a:lvl1pPr>
            <a:lvl2pPr marL="641160" indent="-291436">
              <a:buClr>
                <a:srgbClr val="FFFFFF"/>
              </a:buClr>
              <a:buSzPct val="90000"/>
              <a:buFont typeface="Arial" pitchFamily="34" charset="0"/>
              <a:buChar char="•"/>
              <a:defRPr>
                <a:gradFill>
                  <a:gsLst>
                    <a:gs pos="0">
                      <a:srgbClr val="FFFFFF"/>
                    </a:gs>
                    <a:gs pos="86000">
                      <a:srgbClr val="FFFFFF"/>
                    </a:gs>
                  </a:gsLst>
                  <a:lin ang="5400000" scaled="0"/>
                </a:gradFill>
                <a:latin typeface="Segoe UI" pitchFamily="34" charset="0"/>
                <a:ea typeface="Segoe UI" pitchFamily="34" charset="0"/>
                <a:cs typeface="Segoe UI" pitchFamily="34" charset="0"/>
              </a:defRPr>
            </a:lvl2pPr>
            <a:lvl3pPr marL="932597" indent="-291436">
              <a:buClr>
                <a:srgbClr val="FFFFFF"/>
              </a:buClr>
              <a:buSzPct val="90000"/>
              <a:buFont typeface="Arial" pitchFamily="34" charset="0"/>
              <a:buChar char="•"/>
              <a:defRPr>
                <a:gradFill>
                  <a:gsLst>
                    <a:gs pos="0">
                      <a:srgbClr val="FFFFFF"/>
                    </a:gs>
                    <a:gs pos="86000">
                      <a:srgbClr val="FFFFFF"/>
                    </a:gs>
                  </a:gsLst>
                  <a:lin ang="5400000" scaled="0"/>
                </a:gradFill>
                <a:latin typeface="Segoe UI" pitchFamily="34" charset="0"/>
                <a:ea typeface="Segoe UI" pitchFamily="34" charset="0"/>
                <a:cs typeface="Segoe UI" pitchFamily="34" charset="0"/>
              </a:defRPr>
            </a:lvl3pPr>
            <a:lvl4pPr marL="1165746" indent="-233149">
              <a:buClr>
                <a:srgbClr val="FFFFFF"/>
              </a:buClr>
              <a:buSzPct val="90000"/>
              <a:buFont typeface="Arial" pitchFamily="34" charset="0"/>
              <a:buChar char="•"/>
              <a:defRPr>
                <a:gradFill>
                  <a:gsLst>
                    <a:gs pos="0">
                      <a:srgbClr val="FFFFFF"/>
                    </a:gs>
                    <a:gs pos="86000">
                      <a:srgbClr val="FFFFFF"/>
                    </a:gs>
                  </a:gsLst>
                  <a:lin ang="5400000" scaled="0"/>
                </a:gradFill>
                <a:latin typeface="Segoe UI" pitchFamily="34" charset="0"/>
                <a:ea typeface="Segoe UI" pitchFamily="34" charset="0"/>
                <a:cs typeface="Segoe UI" pitchFamily="34" charset="0"/>
              </a:defRPr>
            </a:lvl4pPr>
            <a:lvl5pPr marL="1398895" indent="-233149">
              <a:buClr>
                <a:srgbClr val="FFFFFF"/>
              </a:buClr>
              <a:buSzPct val="90000"/>
              <a:buFont typeface="Arial" pitchFamily="34" charset="0"/>
              <a:buChar char="•"/>
              <a:defRPr>
                <a:gradFill>
                  <a:gsLst>
                    <a:gs pos="0">
                      <a:srgbClr val="FFFFFF"/>
                    </a:gs>
                    <a:gs pos="86000">
                      <a:srgbClr val="FFFFFF"/>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2394" tIns="76197" rIns="152394" bIns="76197" anchor="b" anchorCtr="0">
            <a:noAutofit/>
          </a:bodyPr>
          <a:lstStyle>
            <a:lvl1pPr algn="r">
              <a:buFont typeface="Arial" pitchFamily="34" charset="0"/>
              <a:buNone/>
              <a:defRPr sz="3672"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Tree>
    <p:extLst>
      <p:ext uri="{BB962C8B-B14F-4D97-AF65-F5344CB8AC3E}">
        <p14:creationId xmlns:p14="http://schemas.microsoft.com/office/powerpoint/2010/main" val="2017897400"/>
      </p:ext>
    </p:extLst>
  </p:cSld>
  <p:clrMapOvr>
    <a:masterClrMapping/>
  </p:clrMapOvr>
  <p:transition>
    <p:fade/>
  </p:transition>
  <p:timing>
    <p:tnLst>
      <p:par>
        <p:cTn id="1" dur="indefinite" restart="never" nodeType="tmRoot"/>
      </p:par>
    </p:tnLst>
  </p:timing>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133325509"/>
      </p:ext>
    </p:extLst>
  </p:cSld>
  <p:clrMapOvr>
    <a:masterClrMapping/>
  </p:clrMapOvr>
  <p:transition>
    <p:fade/>
  </p:transition>
  <p:timing>
    <p:tnLst>
      <p:par>
        <p:cTn id="1" dur="indefinite" restart="never" nodeType="tmRoot"/>
      </p:par>
    </p:tnLst>
  </p:timing>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357667354"/>
      </p:ext>
    </p:extLst>
  </p:cSld>
  <p:clrMapOvr>
    <a:masterClrMapping/>
  </p:clrMapOvr>
  <p:transition>
    <p:fade/>
  </p:transition>
  <p:timing>
    <p:tnLst>
      <p:par>
        <p:cTn id="1" dur="indefinite" restart="never" nodeType="tmRoot"/>
      </p:par>
    </p:tnLst>
  </p:timing>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4148077322"/>
      </p:ext>
    </p:extLst>
  </p:cSld>
  <p:clrMapOvr>
    <a:masterClrMapping/>
  </p:clrMapOvr>
  <p:transition>
    <p:fade/>
  </p:transition>
  <p:timing>
    <p:tnLst>
      <p:par>
        <p:cTn id="1" dur="indefinite" restart="never" nodeType="tmRoot"/>
      </p:par>
    </p:tnLst>
  </p:timing>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691124507"/>
      </p:ext>
    </p:extLst>
  </p:cSld>
  <p:clrMapOvr>
    <a:masterClrMapping/>
  </p:clrMapOvr>
  <p:transition>
    <p:fade/>
  </p:transition>
  <p:timing>
    <p:tnLst>
      <p:par>
        <p:cTn id="1" dur="indefinite" restart="never" nodeType="tmRoot"/>
      </p:par>
    </p:tnLst>
  </p:timing>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91901815"/>
      </p:ext>
    </p:extLst>
  </p:cSld>
  <p:clrMapOvr>
    <a:masterClrMapping/>
  </p:clrMapOvr>
  <p:transition>
    <p:fade/>
  </p:transition>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141564321"/>
      </p:ext>
    </p:extLst>
  </p:cSld>
  <p:clrMapOvr>
    <a:masterClrMapping/>
  </p:clrMapOvr>
  <p:transition>
    <p:fade/>
  </p:transition>
  <p:timing>
    <p:tnLst>
      <p:par>
        <p:cTn id="1" dur="indefinite" restart="never" nodeType="tmRoot"/>
      </p:par>
    </p:tnLst>
  </p:timing>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453454944"/>
      </p:ext>
    </p:extLst>
  </p:cSld>
  <p:clrMapOvr>
    <a:masterClrMapping/>
  </p:clrMapOvr>
  <p:transition>
    <p:fade/>
  </p:transition>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847037723"/>
      </p:ext>
    </p:extLst>
  </p:cSld>
  <p:clrMapOvr>
    <a:masterClrMapping/>
  </p:clrMapOvr>
  <p:transition>
    <p:fade/>
  </p:transition>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187150905"/>
      </p:ext>
    </p:extLst>
  </p:cSld>
  <p:clrMapOvr>
    <a:masterClrMapping/>
  </p:clrMapOvr>
  <p:transition>
    <p:fad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lumMod val="40000"/>
                        <a:lumOff val="60000"/>
                      </a:schemeClr>
                    </a:gs>
                    <a:gs pos="99000">
                      <a:schemeClr val="tx2">
                        <a:lumMod val="40000"/>
                        <a:lumOff val="60000"/>
                      </a:schemeClr>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174816850"/>
      </p:ext>
    </p:extLst>
  </p:cSld>
  <p:clrMapOvr>
    <a:masterClrMapping/>
  </p:clrMapOvr>
  <p:transition>
    <p:fade/>
  </p:transition>
  <p:timing>
    <p:tnLst>
      <p:par>
        <p:cTn id="1" dur="indefinite" restart="never" nodeType="tmRoot"/>
      </p:par>
    </p:tnLst>
  </p:timing>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65749172"/>
      </p:ext>
    </p:extLst>
  </p:cSld>
  <p:clrMapOvr>
    <a:masterClrMapping/>
  </p:clrMapOvr>
  <p:transition>
    <p:fade/>
  </p:transition>
  <p:timing>
    <p:tnLst>
      <p:par>
        <p:cTn id="1" dur="indefinite" restart="never" nodeType="tmRoot"/>
      </p:par>
    </p:tnLst>
  </p:timing>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53" indent="0">
              <a:buNone/>
              <a:defRPr>
                <a:gradFill>
                  <a:gsLst>
                    <a:gs pos="1250">
                      <a:srgbClr val="000000"/>
                    </a:gs>
                    <a:gs pos="100000">
                      <a:srgbClr val="000000"/>
                    </a:gs>
                  </a:gsLst>
                  <a:lin ang="5400000" scaled="0"/>
                </a:gradFill>
                <a:latin typeface="Segoe UI" pitchFamily="34" charset="0"/>
                <a:cs typeface="Segoe UI" pitchFamily="34" charset="0"/>
              </a:defRPr>
            </a:lvl2pPr>
            <a:lvl3pPr marL="58460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563"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997"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350377322"/>
      </p:ext>
    </p:extLst>
  </p:cSld>
  <p:clrMapOvr>
    <a:masterClrMapping/>
  </p:clrMapOvr>
  <p:transition>
    <p:fade/>
  </p:transition>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Title and  Non-Bulleted Content">
    <p:spTree>
      <p:nvGrpSpPr>
        <p:cNvPr id="1" name=""/>
        <p:cNvGrpSpPr/>
        <p:nvPr/>
      </p:nvGrpSpPr>
      <p:grpSpPr>
        <a:xfrm>
          <a:off x="0" y="0"/>
          <a:ext cx="0" cy="0"/>
          <a:chOff x="0" y="0"/>
          <a:chExt cx="0" cy="0"/>
        </a:xfrm>
      </p:grpSpPr>
      <p:sp>
        <p:nvSpPr>
          <p:cNvPr id="2" name="Title 1"/>
          <p:cNvSpPr>
            <a:spLocks noGrp="1"/>
          </p:cNvSpPr>
          <p:nvPr>
            <p:ph type="title"/>
          </p:nvPr>
        </p:nvSpPr>
        <p:spPr>
          <a:xfrm>
            <a:off x="529660" y="233151"/>
            <a:ext cx="11375536" cy="762709"/>
          </a:xfrm>
        </p:spPr>
        <p:txBody>
          <a:bodyPr/>
          <a:lstStyle/>
          <a:p>
            <a:r>
              <a:rPr lang="en-US" smtClean="0"/>
              <a:t>Click to edit Master title style</a:t>
            </a:r>
            <a:endParaRPr lang="en-US" dirty="0"/>
          </a:p>
        </p:txBody>
      </p:sp>
      <p:sp>
        <p:nvSpPr>
          <p:cNvPr id="5" name="Text Placeholder 4"/>
          <p:cNvSpPr>
            <a:spLocks noGrp="1"/>
          </p:cNvSpPr>
          <p:nvPr>
            <p:ph type="body" sz="quarter" idx="10"/>
          </p:nvPr>
        </p:nvSpPr>
        <p:spPr>
          <a:xfrm>
            <a:off x="529660" y="1476621"/>
            <a:ext cx="11375536" cy="965254"/>
          </a:xfrm>
        </p:spPr>
        <p:txBody>
          <a:bodyPr/>
          <a:lstStyle>
            <a:lvl1pPr marL="0" indent="0">
              <a:spcBef>
                <a:spcPts val="0"/>
              </a:spcBef>
              <a:spcAft>
                <a:spcPts val="918"/>
              </a:spcAft>
              <a:buNone/>
              <a:defRPr sz="4080" spc="-102" baseline="0">
                <a:latin typeface="Segoe UI Light" pitchFamily="34" charset="0"/>
              </a:defRPr>
            </a:lvl1pPr>
            <a:lvl2pPr marL="0" indent="0">
              <a:spcBef>
                <a:spcPts val="0"/>
              </a:spcBef>
              <a:spcAft>
                <a:spcPts val="408"/>
              </a:spcAft>
              <a:buNone/>
              <a:defRPr sz="2040" spc="-51" baseline="0"/>
            </a:lvl2pPr>
            <a:lvl3pPr marL="0" indent="0">
              <a:spcBef>
                <a:spcPts val="0"/>
              </a:spcBef>
              <a:spcAft>
                <a:spcPts val="408"/>
              </a:spcAft>
              <a:buNone/>
              <a:defRPr sz="2040"/>
            </a:lvl3pPr>
            <a:lvl4pPr marL="0" indent="0">
              <a:spcBef>
                <a:spcPts val="0"/>
              </a:spcBef>
              <a:spcAft>
                <a:spcPts val="408"/>
              </a:spcAft>
              <a:buNone/>
              <a:defRPr/>
            </a:lvl4pPr>
            <a:lvl5pPr marL="0" indent="0">
              <a:spcBef>
                <a:spcPts val="0"/>
              </a:spcBef>
              <a:spcAft>
                <a:spcPts val="408"/>
              </a:spcAft>
              <a:buNone/>
              <a:defRPr/>
            </a:lvl5pPr>
          </a:lstStyle>
          <a:p>
            <a:pPr lvl="0"/>
            <a:r>
              <a:rPr lang="en-US" smtClean="0"/>
              <a:t>Click to edit Master text styles</a:t>
            </a:r>
          </a:p>
          <a:p>
            <a:pPr lvl="1"/>
            <a:r>
              <a:rPr lang="en-US" smtClean="0"/>
              <a:t>Second level</a:t>
            </a:r>
          </a:p>
        </p:txBody>
      </p:sp>
    </p:spTree>
    <p:extLst>
      <p:ext uri="{BB962C8B-B14F-4D97-AF65-F5344CB8AC3E}">
        <p14:creationId xmlns:p14="http://schemas.microsoft.com/office/powerpoint/2010/main" val="1350773375"/>
      </p:ext>
    </p:extLst>
  </p:cSld>
  <p:clrMapOvr>
    <a:masterClrMapping/>
  </p:clrMapOvr>
  <p:transition>
    <p:fade/>
  </p:transition>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a:xfrm>
            <a:off x="529660" y="233151"/>
            <a:ext cx="11375536" cy="762709"/>
          </a:xfrm>
        </p:spPr>
        <p:txBody>
          <a:bodyPr/>
          <a:lstStyle/>
          <a:p>
            <a:r>
              <a:rPr lang="en-US" smtClean="0"/>
              <a:t>Click to edit Master title style</a:t>
            </a:r>
            <a:endParaRPr lang="en-US" dirty="0"/>
          </a:p>
        </p:txBody>
      </p:sp>
      <p:sp>
        <p:nvSpPr>
          <p:cNvPr id="5" name="Text Placeholder 4"/>
          <p:cNvSpPr>
            <a:spLocks noGrp="1"/>
          </p:cNvSpPr>
          <p:nvPr>
            <p:ph type="body" sz="quarter" idx="10"/>
          </p:nvPr>
        </p:nvSpPr>
        <p:spPr>
          <a:xfrm>
            <a:off x="529660" y="1476622"/>
            <a:ext cx="11375536" cy="2040559"/>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218174850"/>
      </p:ext>
    </p:extLst>
  </p:cSld>
  <p:clrMapOvr>
    <a:masterClrMapping/>
  </p:clrMapOvr>
  <p:transition>
    <p:fade/>
  </p:transition>
</p:sldLayout>
</file>

<file path=ppt/slideLayouts/slideLayout8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a:xfrm>
            <a:off x="529660" y="1476622"/>
            <a:ext cx="11375536" cy="2040559"/>
          </a:xfrm>
        </p:spPr>
        <p:txBody>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69057361"/>
      </p:ext>
    </p:extLst>
  </p:cSld>
  <p:clrMapOvr>
    <a:masterClrMapping/>
  </p:clrMapOvr>
  <p:transition>
    <p:fade/>
  </p:transition>
</p:sldLayout>
</file>

<file path=ppt/slideLayouts/slideLayout8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Tree>
    <p:extLst>
      <p:ext uri="{BB962C8B-B14F-4D97-AF65-F5344CB8AC3E}">
        <p14:creationId xmlns:p14="http://schemas.microsoft.com/office/powerpoint/2010/main" val="2670559152"/>
      </p:ext>
    </p:extLst>
  </p:cSld>
  <p:clrMapOvr>
    <a:masterClrMapping/>
  </p:clrMapOvr>
  <p:transition>
    <p:fade/>
  </p:transition>
</p:sldLayout>
</file>

<file path=ppt/slideLayouts/slideLayout8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755235532"/>
      </p:ext>
    </p:extLst>
  </p:cSld>
  <p:clrMapOvr>
    <a:masterClrMapping/>
  </p:clrMapOvr>
  <p:transition>
    <p:fade/>
  </p:transition>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p:cSld name="Black Layout - Title and Conten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0">
                      <a:srgbClr val="FFFFFF"/>
                    </a:gs>
                    <a:gs pos="100000">
                      <a:srgbClr val="FFFFFF"/>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529660" y="1476622"/>
            <a:ext cx="11375536" cy="2040559"/>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defRPr>
            </a:lvl1pPr>
            <a:lvl2pPr>
              <a:buClr>
                <a:srgbClr val="FFFFFF"/>
              </a:buClr>
              <a:buSzPct val="70000"/>
              <a:buFont typeface="Wingdings" pitchFamily="2" charset="2"/>
              <a:buChar char="l"/>
              <a:defRPr>
                <a:gradFill>
                  <a:gsLst>
                    <a:gs pos="0">
                      <a:srgbClr val="FFFFFF"/>
                    </a:gs>
                    <a:gs pos="86000">
                      <a:srgbClr val="FFFFFF"/>
                    </a:gs>
                  </a:gsLst>
                  <a:lin ang="5400000" scaled="0"/>
                </a:gradFill>
              </a:defRPr>
            </a:lvl2pPr>
            <a:lvl3pPr>
              <a:buClr>
                <a:srgbClr val="FFFFFF"/>
              </a:buClr>
              <a:buSzPct val="70000"/>
              <a:buFont typeface="Wingdings" pitchFamily="2" charset="2"/>
              <a:buChar char="l"/>
              <a:defRPr>
                <a:gradFill>
                  <a:gsLst>
                    <a:gs pos="0">
                      <a:srgbClr val="FFFFFF"/>
                    </a:gs>
                    <a:gs pos="86000">
                      <a:srgbClr val="FFFFFF"/>
                    </a:gs>
                  </a:gsLst>
                  <a:lin ang="5400000" scaled="0"/>
                </a:gradFill>
              </a:defRPr>
            </a:lvl3pPr>
            <a:lvl4pPr>
              <a:buClr>
                <a:srgbClr val="FFFFFF"/>
              </a:buClr>
              <a:buSzPct val="70000"/>
              <a:buFont typeface="Wingdings" pitchFamily="2" charset="2"/>
              <a:buChar char="l"/>
              <a:defRPr>
                <a:gradFill>
                  <a:gsLst>
                    <a:gs pos="0">
                      <a:srgbClr val="FFFFFF"/>
                    </a:gs>
                    <a:gs pos="86000">
                      <a:srgbClr val="FFFFFF"/>
                    </a:gs>
                  </a:gsLst>
                  <a:lin ang="5400000" scaled="0"/>
                </a:gradFill>
              </a:defRPr>
            </a:lvl4pPr>
            <a:lvl5pPr>
              <a:buClr>
                <a:srgbClr val="FFFFFF"/>
              </a:buClr>
              <a:buSzPct val="70000"/>
              <a:buFont typeface="Wingdings" pitchFamily="2" charset="2"/>
              <a:buChar char="l"/>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094248896"/>
      </p:ext>
    </p:extLst>
  </p:cSld>
  <p:clrMapOvr>
    <a:masterClrMapping/>
  </p:clrMapOvr>
  <p:transition>
    <p:fade/>
  </p:transition>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0">
                      <a:srgbClr val="FFFFFF"/>
                    </a:gs>
                    <a:gs pos="100000">
                      <a:srgbClr val="FFFFFF"/>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529660" y="1476622"/>
            <a:ext cx="11375536" cy="2040559"/>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defRPr>
            </a:lvl1pPr>
            <a:lvl2pPr>
              <a:buClr>
                <a:srgbClr val="FFFFFF"/>
              </a:buClr>
              <a:buSzPct val="70000"/>
              <a:buFont typeface="Wingdings" pitchFamily="2" charset="2"/>
              <a:buChar char="l"/>
              <a:defRPr>
                <a:gradFill>
                  <a:gsLst>
                    <a:gs pos="0">
                      <a:srgbClr val="FFFFFF"/>
                    </a:gs>
                    <a:gs pos="86000">
                      <a:srgbClr val="FFFFFF"/>
                    </a:gs>
                  </a:gsLst>
                  <a:lin ang="5400000" scaled="0"/>
                </a:gradFill>
              </a:defRPr>
            </a:lvl2pPr>
            <a:lvl3pPr>
              <a:buClr>
                <a:srgbClr val="FFFFFF"/>
              </a:buClr>
              <a:buSzPct val="70000"/>
              <a:buFont typeface="Wingdings" pitchFamily="2" charset="2"/>
              <a:buChar char="l"/>
              <a:defRPr>
                <a:gradFill>
                  <a:gsLst>
                    <a:gs pos="0">
                      <a:srgbClr val="FFFFFF"/>
                    </a:gs>
                    <a:gs pos="86000">
                      <a:srgbClr val="FFFFFF"/>
                    </a:gs>
                  </a:gsLst>
                  <a:lin ang="5400000" scaled="0"/>
                </a:gradFill>
              </a:defRPr>
            </a:lvl3pPr>
            <a:lvl4pPr>
              <a:buClr>
                <a:srgbClr val="FFFFFF"/>
              </a:buClr>
              <a:buSzPct val="70000"/>
              <a:buFont typeface="Wingdings" pitchFamily="2" charset="2"/>
              <a:buChar char="l"/>
              <a:defRPr>
                <a:gradFill>
                  <a:gsLst>
                    <a:gs pos="0">
                      <a:srgbClr val="FFFFFF"/>
                    </a:gs>
                    <a:gs pos="86000">
                      <a:srgbClr val="FFFFFF"/>
                    </a:gs>
                  </a:gsLst>
                  <a:lin ang="5400000" scaled="0"/>
                </a:gradFill>
              </a:defRPr>
            </a:lvl4pPr>
            <a:lvl5pPr>
              <a:buClr>
                <a:srgbClr val="FFFFFF"/>
              </a:buClr>
              <a:buSzPct val="70000"/>
              <a:buFont typeface="Wingdings" pitchFamily="2" charset="2"/>
              <a:buChar char="l"/>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6"/>
          <p:cNvSpPr>
            <a:spLocks noGrp="1"/>
          </p:cNvSpPr>
          <p:nvPr>
            <p:ph type="body" sz="quarter" idx="11"/>
          </p:nvPr>
        </p:nvSpPr>
        <p:spPr>
          <a:xfrm>
            <a:off x="1" y="6363076"/>
            <a:ext cx="12436476" cy="631450"/>
          </a:xfrm>
          <a:solidFill>
            <a:srgbClr val="FFFF99"/>
          </a:solidFill>
        </p:spPr>
        <p:txBody>
          <a:bodyPr wrap="square" lIns="152394" tIns="76197" rIns="152394" bIns="76197" anchor="b" anchorCtr="0">
            <a:noAutofit/>
          </a:bodyPr>
          <a:lstStyle>
            <a:lvl1pPr algn="r">
              <a:buFont typeface="Arial" pitchFamily="34" charset="0"/>
              <a:buNone/>
              <a:defRPr spc="-51" baseline="0">
                <a:gradFill>
                  <a:gsLst>
                    <a:gs pos="0">
                      <a:srgbClr val="000000"/>
                    </a:gs>
                    <a:gs pos="100000">
                      <a:srgbClr val="000000"/>
                    </a:gs>
                  </a:gsLst>
                  <a:lin ang="5400000" scaled="0"/>
                </a:gradFill>
                <a:effectLst/>
                <a:latin typeface="Segoe UI" pitchFamily="34" charset="0"/>
              </a:defRPr>
            </a:lvl1pPr>
          </a:lstStyle>
          <a:p>
            <a:pPr lvl="0"/>
            <a:r>
              <a:rPr lang="en-US" smtClean="0"/>
              <a:t>Click to edit Master text styles</a:t>
            </a:r>
          </a:p>
        </p:txBody>
      </p:sp>
    </p:spTree>
    <p:extLst>
      <p:ext uri="{BB962C8B-B14F-4D97-AF65-F5344CB8AC3E}">
        <p14:creationId xmlns:p14="http://schemas.microsoft.com/office/powerpoint/2010/main" val="1520983318"/>
      </p:ext>
    </p:extLst>
  </p:cSld>
  <p:clrMapOvr>
    <a:masterClrMapping/>
  </p:clrMapOvr>
  <p:transition>
    <p:fade/>
  </p:transition>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userDrawn="1">
  <p:cSld name="Title and  Non-Bulleted Content">
    <p:spTree>
      <p:nvGrpSpPr>
        <p:cNvPr id="1" name=""/>
        <p:cNvGrpSpPr/>
        <p:nvPr/>
      </p:nvGrpSpPr>
      <p:grpSpPr>
        <a:xfrm>
          <a:off x="0" y="0"/>
          <a:ext cx="0" cy="0"/>
          <a:chOff x="0" y="0"/>
          <a:chExt cx="0" cy="0"/>
        </a:xfrm>
      </p:grpSpPr>
      <p:sp>
        <p:nvSpPr>
          <p:cNvPr id="2" name="Title 1"/>
          <p:cNvSpPr>
            <a:spLocks noGrp="1"/>
          </p:cNvSpPr>
          <p:nvPr>
            <p:ph type="title"/>
          </p:nvPr>
        </p:nvSpPr>
        <p:spPr>
          <a:xfrm>
            <a:off x="529662" y="233156"/>
            <a:ext cx="11375538" cy="679653"/>
          </a:xfrm>
        </p:spPr>
        <p:txBody>
          <a:bodyPr/>
          <a:lstStyle/>
          <a:p>
            <a:r>
              <a:rPr lang="en-US" smtClean="0"/>
              <a:t>Click to edit Master title style</a:t>
            </a:r>
            <a:endParaRPr lang="en-US" dirty="0"/>
          </a:p>
        </p:txBody>
      </p:sp>
      <p:sp>
        <p:nvSpPr>
          <p:cNvPr id="5" name="Text Placeholder 4"/>
          <p:cNvSpPr>
            <a:spLocks noGrp="1"/>
          </p:cNvSpPr>
          <p:nvPr>
            <p:ph type="body" sz="quarter" idx="10"/>
          </p:nvPr>
        </p:nvSpPr>
        <p:spPr>
          <a:xfrm>
            <a:off x="529662" y="1476621"/>
            <a:ext cx="11375538" cy="858003"/>
          </a:xfrm>
        </p:spPr>
        <p:txBody>
          <a:bodyPr/>
          <a:lstStyle>
            <a:lvl1pPr marL="0" indent="0">
              <a:spcBef>
                <a:spcPts val="0"/>
              </a:spcBef>
              <a:spcAft>
                <a:spcPts val="812"/>
              </a:spcAft>
              <a:buNone/>
              <a:defRPr sz="3672" spc="-91" baseline="0">
                <a:latin typeface="Segoe UI Light" pitchFamily="34" charset="0"/>
              </a:defRPr>
            </a:lvl1pPr>
            <a:lvl2pPr marL="0" indent="0">
              <a:spcBef>
                <a:spcPts val="0"/>
              </a:spcBef>
              <a:spcAft>
                <a:spcPts val="362"/>
              </a:spcAft>
              <a:buNone/>
              <a:defRPr sz="1768" spc="-45" baseline="0"/>
            </a:lvl2pPr>
            <a:lvl3pPr marL="0" indent="0">
              <a:spcBef>
                <a:spcPts val="0"/>
              </a:spcBef>
              <a:spcAft>
                <a:spcPts val="362"/>
              </a:spcAft>
              <a:buNone/>
              <a:defRPr sz="1768"/>
            </a:lvl3pPr>
            <a:lvl4pPr marL="0" indent="0">
              <a:spcBef>
                <a:spcPts val="0"/>
              </a:spcBef>
              <a:spcAft>
                <a:spcPts val="362"/>
              </a:spcAft>
              <a:buNone/>
              <a:defRPr/>
            </a:lvl4pPr>
            <a:lvl5pPr marL="0" indent="0">
              <a:spcBef>
                <a:spcPts val="0"/>
              </a:spcBef>
              <a:spcAft>
                <a:spcPts val="362"/>
              </a:spcAft>
              <a:buNone/>
              <a:defRPr/>
            </a:lvl5pPr>
          </a:lstStyle>
          <a:p>
            <a:pPr lvl="0"/>
            <a:r>
              <a:rPr lang="en-US" smtClean="0"/>
              <a:t>Click to edit Master text styles</a:t>
            </a:r>
          </a:p>
          <a:p>
            <a:pPr lvl="1"/>
            <a:r>
              <a:rPr lang="en-US" smtClean="0"/>
              <a:t>Second level</a:t>
            </a:r>
          </a:p>
        </p:txBody>
      </p:sp>
    </p:spTree>
    <p:extLst>
      <p:ext uri="{BB962C8B-B14F-4D97-AF65-F5344CB8AC3E}">
        <p14:creationId xmlns:p14="http://schemas.microsoft.com/office/powerpoint/2010/main" val="141008302"/>
      </p:ext>
    </p:extLst>
  </p:cSld>
  <p:clrMapOvr>
    <a:masterClrMapping/>
  </p:clrMapOvr>
  <p:transitio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843985228"/>
      </p:ext>
    </p:extLst>
  </p:cSld>
  <p:clrMapOvr>
    <a:masterClrMapping/>
  </p:clrMapOvr>
  <p:transition>
    <p:fade/>
  </p:transition>
  <p:timing>
    <p:tnLst>
      <p:par>
        <p:cTn id="1" dur="indefinite" restart="never" nodeType="tmRoot"/>
      </p:par>
    </p:tnLst>
  </p:timing>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userDrawn="1">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a:xfrm>
            <a:off x="529662" y="233156"/>
            <a:ext cx="11375538" cy="679653"/>
          </a:xfrm>
        </p:spPr>
        <p:txBody>
          <a:bodyPr/>
          <a:lstStyle/>
          <a:p>
            <a:r>
              <a:rPr lang="en-US" smtClean="0"/>
              <a:t>Click to edit Master title style</a:t>
            </a:r>
            <a:endParaRPr lang="en-US" dirty="0"/>
          </a:p>
        </p:txBody>
      </p:sp>
      <p:sp>
        <p:nvSpPr>
          <p:cNvPr id="5" name="Text Placeholder 4"/>
          <p:cNvSpPr>
            <a:spLocks noGrp="1"/>
          </p:cNvSpPr>
          <p:nvPr>
            <p:ph type="body" sz="quarter" idx="10"/>
          </p:nvPr>
        </p:nvSpPr>
        <p:spPr>
          <a:xfrm>
            <a:off x="529662" y="1476625"/>
            <a:ext cx="11375538" cy="180375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078851209"/>
      </p:ext>
    </p:extLst>
  </p:cSld>
  <p:clrMapOvr>
    <a:masterClrMapping/>
  </p:clrMapOvr>
  <p:transition>
    <p:fade/>
  </p:transition>
</p:sldLayout>
</file>

<file path=ppt/slideLayouts/slideLayout9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a:xfrm>
            <a:off x="529662" y="1476625"/>
            <a:ext cx="11375538" cy="1803755"/>
          </a:xfrm>
        </p:spPr>
        <p:txBody>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103691671"/>
      </p:ext>
    </p:extLst>
  </p:cSld>
  <p:clrMapOvr>
    <a:masterClrMapping/>
  </p:clrMapOvr>
  <p:transition>
    <p:fade/>
  </p:transition>
</p:sldLayout>
</file>

<file path=ppt/slideLayouts/slideLayout9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Tree>
    <p:extLst>
      <p:ext uri="{BB962C8B-B14F-4D97-AF65-F5344CB8AC3E}">
        <p14:creationId xmlns:p14="http://schemas.microsoft.com/office/powerpoint/2010/main" val="949425271"/>
      </p:ext>
    </p:extLst>
  </p:cSld>
  <p:clrMapOvr>
    <a:masterClrMapping/>
  </p:clrMapOvr>
  <p:transition>
    <p:fade/>
  </p:transition>
  <p:timing>
    <p:tnLst>
      <p:par>
        <p:cTn id="1" dur="indefinite" restart="never" nodeType="tmRoot"/>
      </p:par>
    </p:tnLst>
  </p:timing>
</p:sldLayout>
</file>

<file path=ppt/slideLayouts/slideLayout9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917447768"/>
      </p:ext>
    </p:extLst>
  </p:cSld>
  <p:clrMapOvr>
    <a:masterClrMapping/>
  </p:clrMapOvr>
  <p:transition>
    <p:fade/>
  </p:transition>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p:cSld name="Black Layout - Title and Conten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0">
                      <a:srgbClr val="FFFFFF"/>
                    </a:gs>
                    <a:gs pos="100000">
                      <a:srgbClr val="FFFFFF"/>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529662" y="1476625"/>
            <a:ext cx="11375538" cy="1803755"/>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defRPr>
            </a:lvl1pPr>
            <a:lvl2pPr>
              <a:buClr>
                <a:srgbClr val="FFFFFF"/>
              </a:buClr>
              <a:buSzPct val="70000"/>
              <a:buFont typeface="Wingdings" pitchFamily="2" charset="2"/>
              <a:buChar char="l"/>
              <a:defRPr>
                <a:gradFill>
                  <a:gsLst>
                    <a:gs pos="0">
                      <a:srgbClr val="FFFFFF"/>
                    </a:gs>
                    <a:gs pos="86000">
                      <a:srgbClr val="FFFFFF"/>
                    </a:gs>
                  </a:gsLst>
                  <a:lin ang="5400000" scaled="0"/>
                </a:gradFill>
              </a:defRPr>
            </a:lvl2pPr>
            <a:lvl3pPr>
              <a:buClr>
                <a:srgbClr val="FFFFFF"/>
              </a:buClr>
              <a:buSzPct val="70000"/>
              <a:buFont typeface="Wingdings" pitchFamily="2" charset="2"/>
              <a:buChar char="l"/>
              <a:defRPr>
                <a:gradFill>
                  <a:gsLst>
                    <a:gs pos="0">
                      <a:srgbClr val="FFFFFF"/>
                    </a:gs>
                    <a:gs pos="86000">
                      <a:srgbClr val="FFFFFF"/>
                    </a:gs>
                  </a:gsLst>
                  <a:lin ang="5400000" scaled="0"/>
                </a:gradFill>
              </a:defRPr>
            </a:lvl3pPr>
            <a:lvl4pPr>
              <a:buClr>
                <a:srgbClr val="FFFFFF"/>
              </a:buClr>
              <a:buSzPct val="70000"/>
              <a:buFont typeface="Wingdings" pitchFamily="2" charset="2"/>
              <a:buChar char="l"/>
              <a:defRPr>
                <a:gradFill>
                  <a:gsLst>
                    <a:gs pos="0">
                      <a:srgbClr val="FFFFFF"/>
                    </a:gs>
                    <a:gs pos="86000">
                      <a:srgbClr val="FFFFFF"/>
                    </a:gs>
                  </a:gsLst>
                  <a:lin ang="5400000" scaled="0"/>
                </a:gradFill>
              </a:defRPr>
            </a:lvl4pPr>
            <a:lvl5pPr>
              <a:buClr>
                <a:srgbClr val="FFFFFF"/>
              </a:buClr>
              <a:buSzPct val="70000"/>
              <a:buFont typeface="Wingdings" pitchFamily="2" charset="2"/>
              <a:buChar char="l"/>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31108341"/>
      </p:ext>
    </p:extLst>
  </p:cSld>
  <p:clrMapOvr>
    <a:masterClrMapping/>
  </p:clrMapOvr>
  <p:transition>
    <p:fade/>
  </p:transition>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0">
                      <a:srgbClr val="FFFFFF"/>
                    </a:gs>
                    <a:gs pos="100000">
                      <a:srgbClr val="FFFFFF"/>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529662" y="1476625"/>
            <a:ext cx="11375538" cy="1803755"/>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defRPr>
            </a:lvl1pPr>
            <a:lvl2pPr>
              <a:buClr>
                <a:srgbClr val="FFFFFF"/>
              </a:buClr>
              <a:buSzPct val="70000"/>
              <a:buFont typeface="Wingdings" pitchFamily="2" charset="2"/>
              <a:buChar char="l"/>
              <a:defRPr>
                <a:gradFill>
                  <a:gsLst>
                    <a:gs pos="0">
                      <a:srgbClr val="FFFFFF"/>
                    </a:gs>
                    <a:gs pos="86000">
                      <a:srgbClr val="FFFFFF"/>
                    </a:gs>
                  </a:gsLst>
                  <a:lin ang="5400000" scaled="0"/>
                </a:gradFill>
              </a:defRPr>
            </a:lvl2pPr>
            <a:lvl3pPr>
              <a:buClr>
                <a:srgbClr val="FFFFFF"/>
              </a:buClr>
              <a:buSzPct val="70000"/>
              <a:buFont typeface="Wingdings" pitchFamily="2" charset="2"/>
              <a:buChar char="l"/>
              <a:defRPr>
                <a:gradFill>
                  <a:gsLst>
                    <a:gs pos="0">
                      <a:srgbClr val="FFFFFF"/>
                    </a:gs>
                    <a:gs pos="86000">
                      <a:srgbClr val="FFFFFF"/>
                    </a:gs>
                  </a:gsLst>
                  <a:lin ang="5400000" scaled="0"/>
                </a:gradFill>
              </a:defRPr>
            </a:lvl3pPr>
            <a:lvl4pPr>
              <a:buClr>
                <a:srgbClr val="FFFFFF"/>
              </a:buClr>
              <a:buSzPct val="70000"/>
              <a:buFont typeface="Wingdings" pitchFamily="2" charset="2"/>
              <a:buChar char="l"/>
              <a:defRPr>
                <a:gradFill>
                  <a:gsLst>
                    <a:gs pos="0">
                      <a:srgbClr val="FFFFFF"/>
                    </a:gs>
                    <a:gs pos="86000">
                      <a:srgbClr val="FFFFFF"/>
                    </a:gs>
                  </a:gsLst>
                  <a:lin ang="5400000" scaled="0"/>
                </a:gradFill>
              </a:defRPr>
            </a:lvl4pPr>
            <a:lvl5pPr>
              <a:buClr>
                <a:srgbClr val="FFFFFF"/>
              </a:buClr>
              <a:buSzPct val="70000"/>
              <a:buFont typeface="Wingdings" pitchFamily="2" charset="2"/>
              <a:buChar char="l"/>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6"/>
          <p:cNvSpPr>
            <a:spLocks noGrp="1"/>
          </p:cNvSpPr>
          <p:nvPr>
            <p:ph type="body" sz="quarter" idx="11"/>
          </p:nvPr>
        </p:nvSpPr>
        <p:spPr>
          <a:xfrm>
            <a:off x="6" y="6363076"/>
            <a:ext cx="12436476" cy="631451"/>
          </a:xfrm>
          <a:solidFill>
            <a:srgbClr val="FFFF99"/>
          </a:solidFill>
        </p:spPr>
        <p:txBody>
          <a:bodyPr wrap="square" lIns="114290" tIns="57145" rIns="114290" bIns="57145" anchor="b" anchorCtr="0">
            <a:noAutofit/>
          </a:bodyPr>
          <a:lstStyle>
            <a:lvl1pPr algn="r">
              <a:buFont typeface="Arial" pitchFamily="34" charset="0"/>
              <a:buNone/>
              <a:defRPr spc="-45" baseline="0">
                <a:gradFill>
                  <a:gsLst>
                    <a:gs pos="0">
                      <a:srgbClr val="000000"/>
                    </a:gs>
                    <a:gs pos="100000">
                      <a:srgbClr val="000000"/>
                    </a:gs>
                  </a:gsLst>
                  <a:lin ang="5400000" scaled="0"/>
                </a:gradFill>
                <a:effectLst/>
                <a:latin typeface="Segoe UI" pitchFamily="34" charset="0"/>
              </a:defRPr>
            </a:lvl1pPr>
          </a:lstStyle>
          <a:p>
            <a:pPr lvl="0"/>
            <a:r>
              <a:rPr lang="en-US" smtClean="0"/>
              <a:t>Click to edit Master text styles</a:t>
            </a:r>
          </a:p>
        </p:txBody>
      </p:sp>
    </p:spTree>
    <p:extLst>
      <p:ext uri="{BB962C8B-B14F-4D97-AF65-F5344CB8AC3E}">
        <p14:creationId xmlns:p14="http://schemas.microsoft.com/office/powerpoint/2010/main" val="2467796622"/>
      </p:ext>
    </p:extLst>
  </p:cSld>
  <p:clrMapOvr>
    <a:masterClrMapping/>
  </p:clrMapOvr>
  <p:transition>
    <p:fade/>
  </p:transition>
</p:sldLayout>
</file>

<file path=ppt/slideLayouts/slideLayout96.xml><?xml version="1.0" encoding="utf-8"?>
<p:sldLayout xmlns:a="http://schemas.openxmlformats.org/drawingml/2006/main" xmlns:r="http://schemas.openxmlformats.org/officeDocument/2006/relationships" xmlns:p="http://schemas.openxmlformats.org/presentationml/2006/main" userDrawn="1">
  <p:cSld name="Divider Slide">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27232" y="2130492"/>
            <a:ext cx="11375537" cy="1017048"/>
          </a:xfrm>
        </p:spPr>
        <p:txBody>
          <a:bodyPr lIns="68577" anchor="b" anchorCtr="0"/>
          <a:lstStyle>
            <a:lvl1pPr>
              <a:defRPr sz="7343" spc="-306" baseline="0">
                <a:gradFill>
                  <a:gsLst>
                    <a:gs pos="100000">
                      <a:schemeClr val="bg1"/>
                    </a:gs>
                    <a:gs pos="0">
                      <a:schemeClr val="bg1"/>
                    </a:gs>
                  </a:gsLst>
                  <a:lin ang="5400000" scaled="0"/>
                </a:gradFill>
              </a:defRPr>
            </a:lvl1pPr>
          </a:lstStyle>
          <a:p>
            <a:r>
              <a:rPr lang="en-US" dirty="0" smtClean="0"/>
              <a:t>Click to edit title style</a:t>
            </a:r>
            <a:endParaRPr lang="en-US" dirty="0"/>
          </a:p>
        </p:txBody>
      </p:sp>
      <p:pic>
        <p:nvPicPr>
          <p:cNvPr id="6" name="Picture 3"/>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10561506" y="6274164"/>
            <a:ext cx="1642042" cy="5485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Subtitle 2"/>
          <p:cNvSpPr>
            <a:spLocks noGrp="1"/>
          </p:cNvSpPr>
          <p:nvPr>
            <p:ph type="subTitle" idx="1"/>
          </p:nvPr>
        </p:nvSpPr>
        <p:spPr>
          <a:xfrm>
            <a:off x="503746" y="3918538"/>
            <a:ext cx="10445796" cy="470856"/>
          </a:xfrm>
        </p:spPr>
        <p:txBody>
          <a:bodyPr lIns="95246">
            <a:noAutofit/>
          </a:bodyPr>
          <a:lstStyle>
            <a:lvl1pPr marL="0" indent="0" algn="l">
              <a:lnSpc>
                <a:spcPct val="90000"/>
              </a:lnSpc>
              <a:spcBef>
                <a:spcPts val="0"/>
              </a:spcBef>
              <a:buNone/>
              <a:defRPr lang="en-US" sz="3672" b="0" i="0" kern="1200" spc="-72" baseline="0" dirty="0">
                <a:solidFill>
                  <a:schemeClr val="bg1"/>
                </a:solidFill>
                <a:latin typeface="+mn-lt"/>
                <a:ea typeface="+mn-ea"/>
                <a:cs typeface="Segoe Pro Light"/>
              </a:defRPr>
            </a:lvl1pPr>
            <a:lvl2pPr marL="465582" indent="0" algn="ctr">
              <a:buNone/>
              <a:defRPr>
                <a:solidFill>
                  <a:schemeClr val="tx1">
                    <a:tint val="75000"/>
                  </a:schemeClr>
                </a:solidFill>
              </a:defRPr>
            </a:lvl2pPr>
            <a:lvl3pPr marL="931168" indent="0" algn="ctr">
              <a:buNone/>
              <a:defRPr>
                <a:solidFill>
                  <a:schemeClr val="tx1">
                    <a:tint val="75000"/>
                  </a:schemeClr>
                </a:solidFill>
              </a:defRPr>
            </a:lvl3pPr>
            <a:lvl4pPr marL="1396751" indent="0" algn="ctr">
              <a:buNone/>
              <a:defRPr>
                <a:solidFill>
                  <a:schemeClr val="tx1">
                    <a:tint val="75000"/>
                  </a:schemeClr>
                </a:solidFill>
              </a:defRPr>
            </a:lvl4pPr>
            <a:lvl5pPr marL="1862335" indent="0" algn="ctr">
              <a:buNone/>
              <a:defRPr>
                <a:solidFill>
                  <a:schemeClr val="tx1">
                    <a:tint val="75000"/>
                  </a:schemeClr>
                </a:solidFill>
              </a:defRPr>
            </a:lvl5pPr>
            <a:lvl6pPr marL="2327920" indent="0" algn="ctr">
              <a:buNone/>
              <a:defRPr>
                <a:solidFill>
                  <a:schemeClr val="tx1">
                    <a:tint val="75000"/>
                  </a:schemeClr>
                </a:solidFill>
              </a:defRPr>
            </a:lvl6pPr>
            <a:lvl7pPr marL="2793504" indent="0" algn="ctr">
              <a:buNone/>
              <a:defRPr>
                <a:solidFill>
                  <a:schemeClr val="tx1">
                    <a:tint val="75000"/>
                  </a:schemeClr>
                </a:solidFill>
              </a:defRPr>
            </a:lvl7pPr>
            <a:lvl8pPr marL="3259087" indent="0" algn="ctr">
              <a:buNone/>
              <a:defRPr>
                <a:solidFill>
                  <a:schemeClr val="tx1">
                    <a:tint val="75000"/>
                  </a:schemeClr>
                </a:solidFill>
              </a:defRPr>
            </a:lvl8pPr>
            <a:lvl9pPr marL="3724671" indent="0" algn="ctr">
              <a:buNone/>
              <a:defRPr>
                <a:solidFill>
                  <a:schemeClr val="tx1">
                    <a:tint val="75000"/>
                  </a:schemeClr>
                </a:solidFill>
              </a:defRPr>
            </a:lvl9pPr>
          </a:lstStyle>
          <a:p>
            <a:pPr marL="0" marR="0" lvl="0" indent="0" algn="l" defTabSz="931168" rtl="0" eaLnBrk="1" fontAlgn="auto" latinLnBrk="0" hangingPunct="1">
              <a:lnSpc>
                <a:spcPct val="90000"/>
              </a:lnSpc>
              <a:spcBef>
                <a:spcPts val="0"/>
              </a:spcBef>
              <a:spcAft>
                <a:spcPts val="0"/>
              </a:spcAft>
              <a:buClrTx/>
              <a:buSzPct val="90000"/>
              <a:buFont typeface="Arial" pitchFamily="34" charset="0"/>
              <a:buNone/>
              <a:tabLst/>
            </a:pPr>
            <a:r>
              <a:rPr lang="en-US" dirty="0" smtClean="0"/>
              <a:t>Click to edit Master subtitle style</a:t>
            </a:r>
            <a:endParaRPr lang="en-US" dirty="0"/>
          </a:p>
        </p:txBody>
      </p:sp>
    </p:spTree>
    <p:extLst>
      <p:ext uri="{BB962C8B-B14F-4D97-AF65-F5344CB8AC3E}">
        <p14:creationId xmlns:p14="http://schemas.microsoft.com/office/powerpoint/2010/main" val="2090708974"/>
      </p:ext>
    </p:extLst>
  </p:cSld>
  <p:clrMapOvr>
    <a:masterClrMapping/>
  </p:clrMapOvr>
  <p:transition>
    <p:fade/>
  </p:transition>
  <p:timing>
    <p:tnLst>
      <p:par>
        <p:cTn id="1" dur="indefinite" restart="never" nodeType="tmRoot"/>
      </p:par>
    </p:tnLst>
  </p:timing>
</p:sldLayout>
</file>

<file path=ppt/slideLayouts/slideLayout97.xml><?xml version="1.0" encoding="utf-8"?>
<p:sldLayout xmlns:a="http://schemas.openxmlformats.org/drawingml/2006/main" xmlns:r="http://schemas.openxmlformats.org/officeDocument/2006/relationships" xmlns:p="http://schemas.openxmlformats.org/presentationml/2006/main" preserve="1">
  <p:cSld name="Title Slide">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998580" y="2151537"/>
            <a:ext cx="10445796" cy="1017048"/>
          </a:xfrm>
        </p:spPr>
        <p:txBody>
          <a:bodyPr anchor="b" anchorCtr="0"/>
          <a:lstStyle>
            <a:lvl1pPr>
              <a:defRPr sz="7343" spc="-153" baseline="0">
                <a:gradFill>
                  <a:gsLst>
                    <a:gs pos="1250">
                      <a:schemeClr val="bg1"/>
                    </a:gs>
                    <a:gs pos="100000">
                      <a:schemeClr val="bg1"/>
                    </a:gs>
                  </a:gsLst>
                  <a:lin ang="5400000" scaled="0"/>
                </a:gradFill>
              </a:defRPr>
            </a:lvl1pPr>
          </a:lstStyle>
          <a:p>
            <a:r>
              <a:rPr lang="en-US" dirty="0" smtClean="0"/>
              <a:t>Click to edit title style</a:t>
            </a:r>
            <a:endParaRPr lang="en-US" dirty="0"/>
          </a:p>
        </p:txBody>
      </p:sp>
      <p:sp>
        <p:nvSpPr>
          <p:cNvPr id="5" name="Text Placeholder 4"/>
          <p:cNvSpPr>
            <a:spLocks noGrp="1"/>
          </p:cNvSpPr>
          <p:nvPr>
            <p:ph type="body" sz="quarter" idx="12" hasCustomPrompt="1"/>
          </p:nvPr>
        </p:nvSpPr>
        <p:spPr>
          <a:xfrm>
            <a:off x="998580" y="3494024"/>
            <a:ext cx="10445796" cy="508524"/>
          </a:xfrm>
        </p:spPr>
        <p:txBody>
          <a:bodyPr>
            <a:noAutofit/>
          </a:bodyPr>
          <a:lstStyle>
            <a:lvl1pPr marL="0" indent="0">
              <a:spcBef>
                <a:spcPts val="0"/>
              </a:spcBef>
              <a:buNone/>
              <a:defRPr spc="-71" baseline="0">
                <a:gradFill>
                  <a:gsLst>
                    <a:gs pos="0">
                      <a:schemeClr val="bg1"/>
                    </a:gs>
                    <a:gs pos="100000">
                      <a:schemeClr val="bg1"/>
                    </a:gs>
                  </a:gsLst>
                  <a:lin ang="5400000" scaled="0"/>
                </a:gradFill>
                <a:latin typeface="+mj-lt"/>
              </a:defRPr>
            </a:lvl1pPr>
          </a:lstStyle>
          <a:p>
            <a:pPr lvl="0"/>
            <a:r>
              <a:rPr lang="en-US" dirty="0" smtClean="0"/>
              <a:t>Speaker Title</a:t>
            </a:r>
            <a:endParaRPr lang="en-US" dirty="0"/>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769724" y="4971002"/>
            <a:ext cx="4450767" cy="2087525"/>
          </a:xfrm>
          <a:prstGeom prst="rect">
            <a:avLst/>
          </a:prstGeom>
        </p:spPr>
      </p:pic>
    </p:spTree>
    <p:extLst>
      <p:ext uri="{BB962C8B-B14F-4D97-AF65-F5344CB8AC3E}">
        <p14:creationId xmlns:p14="http://schemas.microsoft.com/office/powerpoint/2010/main" val="247855399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98.xml><?xml version="1.0" encoding="utf-8"?>
<p:sldLayout xmlns:a="http://schemas.openxmlformats.org/drawingml/2006/main" xmlns:r="http://schemas.openxmlformats.org/officeDocument/2006/relationships" xmlns:p="http://schemas.openxmlformats.org/presentationml/2006/main" preserve="1">
  <p:cSld name="Divider Slide">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29660" y="2875735"/>
            <a:ext cx="11375536" cy="1243058"/>
          </a:xfrm>
        </p:spPr>
        <p:txBody>
          <a:bodyPr anchor="b" anchorCtr="0"/>
          <a:lstStyle>
            <a:lvl1pPr>
              <a:defRPr sz="8975" spc="-306" baseline="0">
                <a:gradFill>
                  <a:gsLst>
                    <a:gs pos="100000">
                      <a:schemeClr val="bg1"/>
                    </a:gs>
                    <a:gs pos="0">
                      <a:schemeClr val="bg1"/>
                    </a:gs>
                  </a:gsLst>
                  <a:lin ang="5400000" scaled="0"/>
                </a:gradFill>
              </a:defRPr>
            </a:lvl1pPr>
          </a:lstStyle>
          <a:p>
            <a:r>
              <a:rPr lang="en-US" dirty="0" smtClean="0"/>
              <a:t>Click to edit title style</a:t>
            </a:r>
            <a:endParaRPr lang="en-US" dirty="0"/>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400417" y="6134655"/>
            <a:ext cx="1774190" cy="832141"/>
          </a:xfrm>
          <a:prstGeom prst="rect">
            <a:avLst/>
          </a:prstGeom>
        </p:spPr>
      </p:pic>
    </p:spTree>
    <p:extLst>
      <p:ext uri="{BB962C8B-B14F-4D97-AF65-F5344CB8AC3E}">
        <p14:creationId xmlns:p14="http://schemas.microsoft.com/office/powerpoint/2010/main" val="3081083566"/>
      </p:ext>
    </p:extLst>
  </p:cSld>
  <p:clrMapOvr>
    <a:masterClrMapping/>
  </p:clrMapOvr>
  <p:transition>
    <p:fade/>
  </p:transition>
  <p:timing>
    <p:tnLst>
      <p:par>
        <p:cTn id="1" dur="indefinite" restart="never" nodeType="tmRoot"/>
      </p:par>
    </p:tnLst>
  </p:timing>
</p:sldLayout>
</file>

<file path=ppt/slideLayouts/slideLayout99.xml><?xml version="1.0" encoding="utf-8"?>
<p:sldLayout xmlns:a="http://schemas.openxmlformats.org/drawingml/2006/main" xmlns:r="http://schemas.openxmlformats.org/officeDocument/2006/relationships" xmlns:p="http://schemas.openxmlformats.org/presentationml/2006/main" preserve="1">
  <p:cSld name="Demo, Video etc. &quot;special&quot; slides">
    <p:spTree>
      <p:nvGrpSpPr>
        <p:cNvPr id="1" name=""/>
        <p:cNvGrpSpPr/>
        <p:nvPr/>
      </p:nvGrpSpPr>
      <p:grpSpPr>
        <a:xfrm>
          <a:off x="0" y="0"/>
          <a:ext cx="0" cy="0"/>
          <a:chOff x="0" y="0"/>
          <a:chExt cx="0" cy="0"/>
        </a:xfrm>
      </p:grpSpPr>
      <p:sp>
        <p:nvSpPr>
          <p:cNvPr id="3" name="Subtitle 2"/>
          <p:cNvSpPr>
            <a:spLocks noGrp="1"/>
          </p:cNvSpPr>
          <p:nvPr>
            <p:ph type="subTitle" idx="1"/>
          </p:nvPr>
        </p:nvSpPr>
        <p:spPr>
          <a:xfrm>
            <a:off x="992911" y="4429866"/>
            <a:ext cx="10445795" cy="470856"/>
          </a:xfrm>
        </p:spPr>
        <p:txBody>
          <a:bodyPr>
            <a:noAutofit/>
          </a:bodyPr>
          <a:lstStyle>
            <a:lvl1pPr marL="0" indent="0" algn="l">
              <a:lnSpc>
                <a:spcPct val="90000"/>
              </a:lnSpc>
              <a:spcBef>
                <a:spcPts val="0"/>
              </a:spcBef>
              <a:buNone/>
              <a:defRPr lang="en-US" sz="3672" kern="1200" spc="-71" baseline="0" dirty="0">
                <a:gradFill>
                  <a:gsLst>
                    <a:gs pos="2083">
                      <a:schemeClr val="bg2"/>
                    </a:gs>
                    <a:gs pos="99000">
                      <a:schemeClr val="bg2"/>
                    </a:gs>
                  </a:gsLst>
                  <a:lin ang="5400000" scaled="0"/>
                </a:gradFill>
                <a:latin typeface="+mj-lt"/>
                <a:ea typeface="+mn-ea"/>
                <a:cs typeface="+mn-cs"/>
              </a:defRPr>
            </a:lvl1pPr>
            <a:lvl2pPr marL="466280" indent="0" algn="ctr">
              <a:buNone/>
              <a:defRPr>
                <a:solidFill>
                  <a:schemeClr val="tx1">
                    <a:tint val="75000"/>
                  </a:schemeClr>
                </a:solidFill>
              </a:defRPr>
            </a:lvl2pPr>
            <a:lvl3pPr marL="932559" indent="0" algn="ctr">
              <a:buNone/>
              <a:defRPr>
                <a:solidFill>
                  <a:schemeClr val="tx1">
                    <a:tint val="75000"/>
                  </a:schemeClr>
                </a:solidFill>
              </a:defRPr>
            </a:lvl3pPr>
            <a:lvl4pPr marL="1398839" indent="0" algn="ctr">
              <a:buNone/>
              <a:defRPr>
                <a:solidFill>
                  <a:schemeClr val="tx1">
                    <a:tint val="75000"/>
                  </a:schemeClr>
                </a:solidFill>
              </a:defRPr>
            </a:lvl4pPr>
            <a:lvl5pPr marL="1865119" indent="0" algn="ctr">
              <a:buNone/>
              <a:defRPr>
                <a:solidFill>
                  <a:schemeClr val="tx1">
                    <a:tint val="75000"/>
                  </a:schemeClr>
                </a:solidFill>
              </a:defRPr>
            </a:lvl5pPr>
            <a:lvl6pPr marL="2331399" indent="0" algn="ctr">
              <a:buNone/>
              <a:defRPr>
                <a:solidFill>
                  <a:schemeClr val="tx1">
                    <a:tint val="75000"/>
                  </a:schemeClr>
                </a:solidFill>
              </a:defRPr>
            </a:lvl6pPr>
            <a:lvl7pPr marL="2797677" indent="0" algn="ctr">
              <a:buNone/>
              <a:defRPr>
                <a:solidFill>
                  <a:schemeClr val="tx1">
                    <a:tint val="75000"/>
                  </a:schemeClr>
                </a:solidFill>
              </a:defRPr>
            </a:lvl7pPr>
            <a:lvl8pPr marL="3263957" indent="0" algn="ctr">
              <a:buNone/>
              <a:defRPr>
                <a:solidFill>
                  <a:schemeClr val="tx1">
                    <a:tint val="75000"/>
                  </a:schemeClr>
                </a:solidFill>
              </a:defRPr>
            </a:lvl8pPr>
            <a:lvl9pPr marL="3730237" indent="0" algn="ctr">
              <a:buNone/>
              <a:defRPr>
                <a:solidFill>
                  <a:schemeClr val="tx1">
                    <a:tint val="75000"/>
                  </a:schemeClr>
                </a:solidFill>
              </a:defRPr>
            </a:lvl9pPr>
          </a:lstStyle>
          <a:p>
            <a:pPr marL="0" marR="0" lvl="0" indent="0" algn="l" defTabSz="932559" rtl="0" eaLnBrk="1" fontAlgn="auto" latinLnBrk="0" hangingPunct="1">
              <a:lnSpc>
                <a:spcPct val="90000"/>
              </a:lnSpc>
              <a:spcBef>
                <a:spcPts val="0"/>
              </a:spcBef>
              <a:spcAft>
                <a:spcPts val="0"/>
              </a:spcAft>
              <a:buClrTx/>
              <a:buSzPct val="90000"/>
              <a:buFont typeface="Arial" pitchFamily="34" charset="0"/>
              <a:buNone/>
              <a:tabLst/>
            </a:pPr>
            <a:r>
              <a:rPr lang="en-US" smtClean="0"/>
              <a:t>Click to edit Master subtitle style</a:t>
            </a:r>
            <a:endParaRPr lang="en-US" dirty="0"/>
          </a:p>
        </p:txBody>
      </p:sp>
      <p:sp>
        <p:nvSpPr>
          <p:cNvPr id="7" name="Text Placeholder 6"/>
          <p:cNvSpPr>
            <a:spLocks noGrp="1"/>
          </p:cNvSpPr>
          <p:nvPr>
            <p:ph type="body" sz="quarter" idx="10" hasCustomPrompt="1"/>
          </p:nvPr>
        </p:nvSpPr>
        <p:spPr>
          <a:xfrm>
            <a:off x="992910" y="2794218"/>
            <a:ext cx="10453896" cy="1406089"/>
          </a:xfrm>
        </p:spPr>
        <p:txBody>
          <a:bodyPr anchor="ctr" anchorCtr="0">
            <a:noAutofit/>
            <a:scene3d>
              <a:camera prst="orthographicFront"/>
              <a:lightRig rig="flat" dir="t"/>
            </a:scene3d>
            <a:sp3d>
              <a:contourClr>
                <a:schemeClr val="tx2"/>
              </a:contourClr>
            </a:sp3d>
          </a:bodyPr>
          <a:lstStyle>
            <a:lvl1pPr marL="0" indent="0" algn="l">
              <a:spcBef>
                <a:spcPts val="0"/>
              </a:spcBef>
              <a:buFont typeface="Arial" pitchFamily="34" charset="0"/>
              <a:buNone/>
              <a:defRPr lang="en-US" sz="9791" b="0" kern="1200" cap="none" spc="-408" baseline="0" dirty="0" smtClean="0">
                <a:ln w="3175">
                  <a:noFill/>
                </a:ln>
                <a:gradFill>
                  <a:gsLst>
                    <a:gs pos="100000">
                      <a:schemeClr val="tx2"/>
                    </a:gs>
                    <a:gs pos="0">
                      <a:schemeClr val="tx2"/>
                    </a:gs>
                  </a:gsLst>
                  <a:lin ang="5400000" scaled="0"/>
                </a:gradFill>
                <a:effectLst/>
                <a:latin typeface="+mj-lt"/>
                <a:ea typeface="+mn-ea"/>
                <a:cs typeface="Arial" charset="0"/>
              </a:defRPr>
            </a:lvl1pPr>
          </a:lstStyle>
          <a:p>
            <a:pPr lvl="0"/>
            <a:r>
              <a:rPr lang="en-US" dirty="0" smtClean="0"/>
              <a:t>click to…</a:t>
            </a:r>
          </a:p>
        </p:txBody>
      </p:sp>
      <p:sp>
        <p:nvSpPr>
          <p:cNvPr id="5" name="Text Placeholder 4"/>
          <p:cNvSpPr>
            <a:spLocks noGrp="1"/>
          </p:cNvSpPr>
          <p:nvPr>
            <p:ph type="body" sz="quarter" idx="11"/>
          </p:nvPr>
        </p:nvSpPr>
        <p:spPr>
          <a:xfrm>
            <a:off x="992911" y="1476622"/>
            <a:ext cx="10445796" cy="932293"/>
          </a:xfrm>
        </p:spPr>
        <p:txBody>
          <a:bodyPr wrap="square" anchor="b">
            <a:noAutofit/>
          </a:bodyPr>
          <a:lstStyle>
            <a:lvl1pPr marL="0" indent="0">
              <a:buNone/>
              <a:defRPr sz="6731" spc="-153"/>
            </a:lvl1pPr>
          </a:lstStyle>
          <a:p>
            <a:pPr lvl="0"/>
            <a:r>
              <a:rPr lang="en-US" smtClean="0"/>
              <a:t>Click to edit Master text styles</a:t>
            </a:r>
          </a:p>
        </p:txBody>
      </p:sp>
    </p:spTree>
    <p:extLst>
      <p:ext uri="{BB962C8B-B14F-4D97-AF65-F5344CB8AC3E}">
        <p14:creationId xmlns:p14="http://schemas.microsoft.com/office/powerpoint/2010/main" val="328090457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image" Target="../media/image1.png"/><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134.xml"/><Relationship Id="rId13" Type="http://schemas.openxmlformats.org/officeDocument/2006/relationships/slideLayout" Target="../slideLayouts/slideLayout139.xml"/><Relationship Id="rId3" Type="http://schemas.openxmlformats.org/officeDocument/2006/relationships/slideLayout" Target="../slideLayouts/slideLayout129.xml"/><Relationship Id="rId7" Type="http://schemas.openxmlformats.org/officeDocument/2006/relationships/slideLayout" Target="../slideLayouts/slideLayout133.xml"/><Relationship Id="rId12" Type="http://schemas.openxmlformats.org/officeDocument/2006/relationships/slideLayout" Target="../slideLayouts/slideLayout138.xml"/><Relationship Id="rId2" Type="http://schemas.openxmlformats.org/officeDocument/2006/relationships/slideLayout" Target="../slideLayouts/slideLayout128.xml"/><Relationship Id="rId16" Type="http://schemas.openxmlformats.org/officeDocument/2006/relationships/image" Target="../media/image7.png"/><Relationship Id="rId1" Type="http://schemas.openxmlformats.org/officeDocument/2006/relationships/slideLayout" Target="../slideLayouts/slideLayout127.xml"/><Relationship Id="rId6" Type="http://schemas.openxmlformats.org/officeDocument/2006/relationships/slideLayout" Target="../slideLayouts/slideLayout132.xml"/><Relationship Id="rId11" Type="http://schemas.openxmlformats.org/officeDocument/2006/relationships/slideLayout" Target="../slideLayouts/slideLayout137.xml"/><Relationship Id="rId5" Type="http://schemas.openxmlformats.org/officeDocument/2006/relationships/slideLayout" Target="../slideLayouts/slideLayout131.xml"/><Relationship Id="rId15" Type="http://schemas.openxmlformats.org/officeDocument/2006/relationships/theme" Target="../theme/theme10.xml"/><Relationship Id="rId10" Type="http://schemas.openxmlformats.org/officeDocument/2006/relationships/slideLayout" Target="../slideLayouts/slideLayout136.xml"/><Relationship Id="rId4" Type="http://schemas.openxmlformats.org/officeDocument/2006/relationships/slideLayout" Target="../slideLayouts/slideLayout130.xml"/><Relationship Id="rId9" Type="http://schemas.openxmlformats.org/officeDocument/2006/relationships/slideLayout" Target="../slideLayouts/slideLayout135.xml"/><Relationship Id="rId14" Type="http://schemas.openxmlformats.org/officeDocument/2006/relationships/slideLayout" Target="../slideLayouts/slideLayout140.xml"/></Relationships>
</file>

<file path=ppt/slideMasters/_rels/slideMaster11.xml.rels><?xml version="1.0" encoding="UTF-8" standalone="yes"?>
<Relationships xmlns="http://schemas.openxmlformats.org/package/2006/relationships"><Relationship Id="rId8" Type="http://schemas.openxmlformats.org/officeDocument/2006/relationships/slideLayout" Target="../slideLayouts/slideLayout148.xml"/><Relationship Id="rId13" Type="http://schemas.openxmlformats.org/officeDocument/2006/relationships/slideLayout" Target="../slideLayouts/slideLayout153.xml"/><Relationship Id="rId18" Type="http://schemas.openxmlformats.org/officeDocument/2006/relationships/slideLayout" Target="../slideLayouts/slideLayout158.xml"/><Relationship Id="rId3" Type="http://schemas.openxmlformats.org/officeDocument/2006/relationships/slideLayout" Target="../slideLayouts/slideLayout143.xml"/><Relationship Id="rId21" Type="http://schemas.openxmlformats.org/officeDocument/2006/relationships/slideLayout" Target="../slideLayouts/slideLayout161.xml"/><Relationship Id="rId7" Type="http://schemas.openxmlformats.org/officeDocument/2006/relationships/slideLayout" Target="../slideLayouts/slideLayout147.xml"/><Relationship Id="rId12" Type="http://schemas.openxmlformats.org/officeDocument/2006/relationships/slideLayout" Target="../slideLayouts/slideLayout152.xml"/><Relationship Id="rId17" Type="http://schemas.openxmlformats.org/officeDocument/2006/relationships/slideLayout" Target="../slideLayouts/slideLayout157.xml"/><Relationship Id="rId25" Type="http://schemas.openxmlformats.org/officeDocument/2006/relationships/theme" Target="../theme/theme11.xml"/><Relationship Id="rId2" Type="http://schemas.openxmlformats.org/officeDocument/2006/relationships/slideLayout" Target="../slideLayouts/slideLayout142.xml"/><Relationship Id="rId16" Type="http://schemas.openxmlformats.org/officeDocument/2006/relationships/slideLayout" Target="../slideLayouts/slideLayout156.xml"/><Relationship Id="rId20" Type="http://schemas.openxmlformats.org/officeDocument/2006/relationships/slideLayout" Target="../slideLayouts/slideLayout160.xml"/><Relationship Id="rId1" Type="http://schemas.openxmlformats.org/officeDocument/2006/relationships/slideLayout" Target="../slideLayouts/slideLayout141.xml"/><Relationship Id="rId6" Type="http://schemas.openxmlformats.org/officeDocument/2006/relationships/slideLayout" Target="../slideLayouts/slideLayout146.xml"/><Relationship Id="rId11" Type="http://schemas.openxmlformats.org/officeDocument/2006/relationships/slideLayout" Target="../slideLayouts/slideLayout151.xml"/><Relationship Id="rId24" Type="http://schemas.openxmlformats.org/officeDocument/2006/relationships/slideLayout" Target="../slideLayouts/slideLayout164.xml"/><Relationship Id="rId5" Type="http://schemas.openxmlformats.org/officeDocument/2006/relationships/slideLayout" Target="../slideLayouts/slideLayout145.xml"/><Relationship Id="rId15" Type="http://schemas.openxmlformats.org/officeDocument/2006/relationships/slideLayout" Target="../slideLayouts/slideLayout155.xml"/><Relationship Id="rId23" Type="http://schemas.openxmlformats.org/officeDocument/2006/relationships/slideLayout" Target="../slideLayouts/slideLayout163.xml"/><Relationship Id="rId10" Type="http://schemas.openxmlformats.org/officeDocument/2006/relationships/slideLayout" Target="../slideLayouts/slideLayout150.xml"/><Relationship Id="rId19" Type="http://schemas.openxmlformats.org/officeDocument/2006/relationships/slideLayout" Target="../slideLayouts/slideLayout159.xml"/><Relationship Id="rId4" Type="http://schemas.openxmlformats.org/officeDocument/2006/relationships/slideLayout" Target="../slideLayouts/slideLayout144.xml"/><Relationship Id="rId9" Type="http://schemas.openxmlformats.org/officeDocument/2006/relationships/slideLayout" Target="../slideLayouts/slideLayout149.xml"/><Relationship Id="rId14" Type="http://schemas.openxmlformats.org/officeDocument/2006/relationships/slideLayout" Target="../slideLayouts/slideLayout154.xml"/><Relationship Id="rId22" Type="http://schemas.openxmlformats.org/officeDocument/2006/relationships/slideLayout" Target="../slideLayouts/slideLayout162.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image" Target="../media/image7.png"/><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2.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41.xml"/><Relationship Id="rId13" Type="http://schemas.openxmlformats.org/officeDocument/2006/relationships/slideLayout" Target="../slideLayouts/slideLayout46.xml"/><Relationship Id="rId18" Type="http://schemas.openxmlformats.org/officeDocument/2006/relationships/slideLayout" Target="../slideLayouts/slideLayout51.xml"/><Relationship Id="rId3" Type="http://schemas.openxmlformats.org/officeDocument/2006/relationships/slideLayout" Target="../slideLayouts/slideLayout36.xml"/><Relationship Id="rId21" Type="http://schemas.openxmlformats.org/officeDocument/2006/relationships/slideLayout" Target="../slideLayouts/slideLayout54.xml"/><Relationship Id="rId7" Type="http://schemas.openxmlformats.org/officeDocument/2006/relationships/slideLayout" Target="../slideLayouts/slideLayout40.xml"/><Relationship Id="rId12" Type="http://schemas.openxmlformats.org/officeDocument/2006/relationships/slideLayout" Target="../slideLayouts/slideLayout45.xml"/><Relationship Id="rId17" Type="http://schemas.openxmlformats.org/officeDocument/2006/relationships/slideLayout" Target="../slideLayouts/slideLayout50.xml"/><Relationship Id="rId2" Type="http://schemas.openxmlformats.org/officeDocument/2006/relationships/slideLayout" Target="../slideLayouts/slideLayout35.xml"/><Relationship Id="rId16" Type="http://schemas.openxmlformats.org/officeDocument/2006/relationships/slideLayout" Target="../slideLayouts/slideLayout49.xml"/><Relationship Id="rId20" Type="http://schemas.openxmlformats.org/officeDocument/2006/relationships/slideLayout" Target="../slideLayouts/slideLayout53.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24" Type="http://schemas.openxmlformats.org/officeDocument/2006/relationships/theme" Target="../theme/theme3.xml"/><Relationship Id="rId5" Type="http://schemas.openxmlformats.org/officeDocument/2006/relationships/slideLayout" Target="../slideLayouts/slideLayout38.xml"/><Relationship Id="rId15" Type="http://schemas.openxmlformats.org/officeDocument/2006/relationships/slideLayout" Target="../slideLayouts/slideLayout48.xml"/><Relationship Id="rId23" Type="http://schemas.openxmlformats.org/officeDocument/2006/relationships/slideLayout" Target="../slideLayouts/slideLayout56.xml"/><Relationship Id="rId10" Type="http://schemas.openxmlformats.org/officeDocument/2006/relationships/slideLayout" Target="../slideLayouts/slideLayout43.xml"/><Relationship Id="rId19" Type="http://schemas.openxmlformats.org/officeDocument/2006/relationships/slideLayout" Target="../slideLayouts/slideLayout52.xml"/><Relationship Id="rId4" Type="http://schemas.openxmlformats.org/officeDocument/2006/relationships/slideLayout" Target="../slideLayouts/slideLayout37.xml"/><Relationship Id="rId9" Type="http://schemas.openxmlformats.org/officeDocument/2006/relationships/slideLayout" Target="../slideLayouts/slideLayout42.xml"/><Relationship Id="rId14" Type="http://schemas.openxmlformats.org/officeDocument/2006/relationships/slideLayout" Target="../slideLayouts/slideLayout47.xml"/><Relationship Id="rId22" Type="http://schemas.openxmlformats.org/officeDocument/2006/relationships/slideLayout" Target="../slideLayouts/slideLayout55.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64.xml"/><Relationship Id="rId13" Type="http://schemas.openxmlformats.org/officeDocument/2006/relationships/slideLayout" Target="../slideLayouts/slideLayout69.xml"/><Relationship Id="rId3" Type="http://schemas.openxmlformats.org/officeDocument/2006/relationships/slideLayout" Target="../slideLayouts/slideLayout59.xml"/><Relationship Id="rId7" Type="http://schemas.openxmlformats.org/officeDocument/2006/relationships/slideLayout" Target="../slideLayouts/slideLayout63.xml"/><Relationship Id="rId12" Type="http://schemas.openxmlformats.org/officeDocument/2006/relationships/slideLayout" Target="../slideLayouts/slideLayout68.xml"/><Relationship Id="rId2" Type="http://schemas.openxmlformats.org/officeDocument/2006/relationships/slideLayout" Target="../slideLayouts/slideLayout58.xml"/><Relationship Id="rId1" Type="http://schemas.openxmlformats.org/officeDocument/2006/relationships/slideLayout" Target="../slideLayouts/slideLayout57.xml"/><Relationship Id="rId6" Type="http://schemas.openxmlformats.org/officeDocument/2006/relationships/slideLayout" Target="../slideLayouts/slideLayout62.xml"/><Relationship Id="rId11" Type="http://schemas.openxmlformats.org/officeDocument/2006/relationships/slideLayout" Target="../slideLayouts/slideLayout67.xml"/><Relationship Id="rId5" Type="http://schemas.openxmlformats.org/officeDocument/2006/relationships/slideLayout" Target="../slideLayouts/slideLayout61.xml"/><Relationship Id="rId15" Type="http://schemas.openxmlformats.org/officeDocument/2006/relationships/theme" Target="../theme/theme4.xml"/><Relationship Id="rId10" Type="http://schemas.openxmlformats.org/officeDocument/2006/relationships/slideLayout" Target="../slideLayouts/slideLayout66.xml"/><Relationship Id="rId4" Type="http://schemas.openxmlformats.org/officeDocument/2006/relationships/slideLayout" Target="../slideLayouts/slideLayout60.xml"/><Relationship Id="rId9" Type="http://schemas.openxmlformats.org/officeDocument/2006/relationships/slideLayout" Target="../slideLayouts/slideLayout65.xml"/><Relationship Id="rId14" Type="http://schemas.openxmlformats.org/officeDocument/2006/relationships/slideLayout" Target="../slideLayouts/slideLayout70.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78.xml"/><Relationship Id="rId13" Type="http://schemas.openxmlformats.org/officeDocument/2006/relationships/image" Target="../media/image7.png"/><Relationship Id="rId3" Type="http://schemas.openxmlformats.org/officeDocument/2006/relationships/slideLayout" Target="../slideLayouts/slideLayout73.xml"/><Relationship Id="rId7" Type="http://schemas.openxmlformats.org/officeDocument/2006/relationships/slideLayout" Target="../slideLayouts/slideLayout77.xml"/><Relationship Id="rId12" Type="http://schemas.openxmlformats.org/officeDocument/2006/relationships/theme" Target="../theme/theme5.xml"/><Relationship Id="rId2" Type="http://schemas.openxmlformats.org/officeDocument/2006/relationships/slideLayout" Target="../slideLayouts/slideLayout72.xml"/><Relationship Id="rId1" Type="http://schemas.openxmlformats.org/officeDocument/2006/relationships/slideLayout" Target="../slideLayouts/slideLayout71.xml"/><Relationship Id="rId6" Type="http://schemas.openxmlformats.org/officeDocument/2006/relationships/slideLayout" Target="../slideLayouts/slideLayout76.xml"/><Relationship Id="rId11" Type="http://schemas.openxmlformats.org/officeDocument/2006/relationships/slideLayout" Target="../slideLayouts/slideLayout81.xml"/><Relationship Id="rId5" Type="http://schemas.openxmlformats.org/officeDocument/2006/relationships/slideLayout" Target="../slideLayouts/slideLayout75.xml"/><Relationship Id="rId10" Type="http://schemas.openxmlformats.org/officeDocument/2006/relationships/slideLayout" Target="../slideLayouts/slideLayout80.xml"/><Relationship Id="rId4" Type="http://schemas.openxmlformats.org/officeDocument/2006/relationships/slideLayout" Target="../slideLayouts/slideLayout74.xml"/><Relationship Id="rId9" Type="http://schemas.openxmlformats.org/officeDocument/2006/relationships/slideLayout" Target="../slideLayouts/slideLayout79.xml"/></Relationships>
</file>

<file path=ppt/slideMasters/_rels/slideMaster6.xml.rels><?xml version="1.0" encoding="UTF-8" standalone="yes"?>
<Relationships xmlns="http://schemas.openxmlformats.org/package/2006/relationships"><Relationship Id="rId8" Type="http://schemas.openxmlformats.org/officeDocument/2006/relationships/theme" Target="../theme/theme6.xml"/><Relationship Id="rId3" Type="http://schemas.openxmlformats.org/officeDocument/2006/relationships/slideLayout" Target="../slideLayouts/slideLayout84.xml"/><Relationship Id="rId7" Type="http://schemas.openxmlformats.org/officeDocument/2006/relationships/slideLayout" Target="../slideLayouts/slideLayout88.xml"/><Relationship Id="rId2" Type="http://schemas.openxmlformats.org/officeDocument/2006/relationships/slideLayout" Target="../slideLayouts/slideLayout83.xml"/><Relationship Id="rId1" Type="http://schemas.openxmlformats.org/officeDocument/2006/relationships/slideLayout" Target="../slideLayouts/slideLayout82.xml"/><Relationship Id="rId6" Type="http://schemas.openxmlformats.org/officeDocument/2006/relationships/slideLayout" Target="../slideLayouts/slideLayout87.xml"/><Relationship Id="rId5" Type="http://schemas.openxmlformats.org/officeDocument/2006/relationships/slideLayout" Target="../slideLayouts/slideLayout86.xml"/><Relationship Id="rId4" Type="http://schemas.openxmlformats.org/officeDocument/2006/relationships/slideLayout" Target="../slideLayouts/slideLayout85.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96.xml"/><Relationship Id="rId3" Type="http://schemas.openxmlformats.org/officeDocument/2006/relationships/slideLayout" Target="../slideLayouts/slideLayout91.xml"/><Relationship Id="rId7" Type="http://schemas.openxmlformats.org/officeDocument/2006/relationships/slideLayout" Target="../slideLayouts/slideLayout95.xml"/><Relationship Id="rId2" Type="http://schemas.openxmlformats.org/officeDocument/2006/relationships/slideLayout" Target="../slideLayouts/slideLayout90.xml"/><Relationship Id="rId1" Type="http://schemas.openxmlformats.org/officeDocument/2006/relationships/slideLayout" Target="../slideLayouts/slideLayout89.xml"/><Relationship Id="rId6" Type="http://schemas.openxmlformats.org/officeDocument/2006/relationships/slideLayout" Target="../slideLayouts/slideLayout94.xml"/><Relationship Id="rId5" Type="http://schemas.openxmlformats.org/officeDocument/2006/relationships/slideLayout" Target="../slideLayouts/slideLayout93.xml"/><Relationship Id="rId4" Type="http://schemas.openxmlformats.org/officeDocument/2006/relationships/slideLayout" Target="../slideLayouts/slideLayout92.xml"/><Relationship Id="rId9" Type="http://schemas.openxmlformats.org/officeDocument/2006/relationships/theme" Target="../theme/theme7.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104.xml"/><Relationship Id="rId13" Type="http://schemas.openxmlformats.org/officeDocument/2006/relationships/slideLayout" Target="../slideLayouts/slideLayout109.xml"/><Relationship Id="rId18" Type="http://schemas.openxmlformats.org/officeDocument/2006/relationships/slideLayout" Target="../slideLayouts/slideLayout114.xml"/><Relationship Id="rId3" Type="http://schemas.openxmlformats.org/officeDocument/2006/relationships/slideLayout" Target="../slideLayouts/slideLayout99.xml"/><Relationship Id="rId21" Type="http://schemas.openxmlformats.org/officeDocument/2006/relationships/slideLayout" Target="../slideLayouts/slideLayout117.xml"/><Relationship Id="rId7" Type="http://schemas.openxmlformats.org/officeDocument/2006/relationships/slideLayout" Target="../slideLayouts/slideLayout103.xml"/><Relationship Id="rId12" Type="http://schemas.openxmlformats.org/officeDocument/2006/relationships/slideLayout" Target="../slideLayouts/slideLayout108.xml"/><Relationship Id="rId17" Type="http://schemas.openxmlformats.org/officeDocument/2006/relationships/slideLayout" Target="../slideLayouts/slideLayout113.xml"/><Relationship Id="rId2" Type="http://schemas.openxmlformats.org/officeDocument/2006/relationships/slideLayout" Target="../slideLayouts/slideLayout98.xml"/><Relationship Id="rId16" Type="http://schemas.openxmlformats.org/officeDocument/2006/relationships/slideLayout" Target="../slideLayouts/slideLayout112.xml"/><Relationship Id="rId20" Type="http://schemas.openxmlformats.org/officeDocument/2006/relationships/slideLayout" Target="../slideLayouts/slideLayout116.xml"/><Relationship Id="rId1" Type="http://schemas.openxmlformats.org/officeDocument/2006/relationships/slideLayout" Target="../slideLayouts/slideLayout97.xml"/><Relationship Id="rId6" Type="http://schemas.openxmlformats.org/officeDocument/2006/relationships/slideLayout" Target="../slideLayouts/slideLayout102.xml"/><Relationship Id="rId11" Type="http://schemas.openxmlformats.org/officeDocument/2006/relationships/slideLayout" Target="../slideLayouts/slideLayout107.xml"/><Relationship Id="rId5" Type="http://schemas.openxmlformats.org/officeDocument/2006/relationships/slideLayout" Target="../slideLayouts/slideLayout101.xml"/><Relationship Id="rId15" Type="http://schemas.openxmlformats.org/officeDocument/2006/relationships/slideLayout" Target="../slideLayouts/slideLayout111.xml"/><Relationship Id="rId23" Type="http://schemas.openxmlformats.org/officeDocument/2006/relationships/theme" Target="../theme/theme8.xml"/><Relationship Id="rId10" Type="http://schemas.openxmlformats.org/officeDocument/2006/relationships/slideLayout" Target="../slideLayouts/slideLayout106.xml"/><Relationship Id="rId19" Type="http://schemas.openxmlformats.org/officeDocument/2006/relationships/slideLayout" Target="../slideLayouts/slideLayout115.xml"/><Relationship Id="rId4" Type="http://schemas.openxmlformats.org/officeDocument/2006/relationships/slideLayout" Target="../slideLayouts/slideLayout100.xml"/><Relationship Id="rId9" Type="http://schemas.openxmlformats.org/officeDocument/2006/relationships/slideLayout" Target="../slideLayouts/slideLayout105.xml"/><Relationship Id="rId14" Type="http://schemas.openxmlformats.org/officeDocument/2006/relationships/slideLayout" Target="../slideLayouts/slideLayout110.xml"/><Relationship Id="rId22" Type="http://schemas.openxmlformats.org/officeDocument/2006/relationships/slideLayout" Target="../slideLayouts/slideLayout118.xml"/></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126.xml"/><Relationship Id="rId3" Type="http://schemas.openxmlformats.org/officeDocument/2006/relationships/slideLayout" Target="../slideLayouts/slideLayout121.xml"/><Relationship Id="rId7" Type="http://schemas.openxmlformats.org/officeDocument/2006/relationships/slideLayout" Target="../slideLayouts/slideLayout125.xml"/><Relationship Id="rId2" Type="http://schemas.openxmlformats.org/officeDocument/2006/relationships/slideLayout" Target="../slideLayouts/slideLayout120.xml"/><Relationship Id="rId1" Type="http://schemas.openxmlformats.org/officeDocument/2006/relationships/slideLayout" Target="../slideLayouts/slideLayout119.xml"/><Relationship Id="rId6" Type="http://schemas.openxmlformats.org/officeDocument/2006/relationships/slideLayout" Target="../slideLayouts/slideLayout124.xml"/><Relationship Id="rId5" Type="http://schemas.openxmlformats.org/officeDocument/2006/relationships/slideLayout" Target="../slideLayouts/slideLayout123.xml"/><Relationship Id="rId4" Type="http://schemas.openxmlformats.org/officeDocument/2006/relationships/slideLayout" Target="../slideLayouts/slideLayout122.xml"/><Relationship Id="rId9" Type="http://schemas.openxmlformats.org/officeDocument/2006/relationships/theme" Target="../theme/theme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24">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790270825"/>
      </p:ext>
    </p:extLst>
  </p:cSld>
  <p:clrMap bg1="dk1" tx1="lt1" bg2="dk2" tx2="lt2" accent1="accent1" accent2="accent2" accent3="accent3" accent4="accent4" accent5="accent5" accent6="accent6" hlink="hlink" folHlink="folHlink"/>
  <p:sldLayoutIdLst>
    <p:sldLayoutId id="2147484166" r:id="rId1"/>
    <p:sldLayoutId id="2147484163" r:id="rId2"/>
    <p:sldLayoutId id="2147484105" r:id="rId3"/>
    <p:sldLayoutId id="2147484182" r:id="rId4"/>
    <p:sldLayoutId id="2147484130" r:id="rId5"/>
    <p:sldLayoutId id="2147484101" r:id="rId6"/>
    <p:sldLayoutId id="2147484102" r:id="rId7"/>
    <p:sldLayoutId id="2147484087" r:id="rId8"/>
    <p:sldLayoutId id="2147484098" r:id="rId9"/>
    <p:sldLayoutId id="2147484086" r:id="rId10"/>
    <p:sldLayoutId id="2147484107" r:id="rId11"/>
    <p:sldLayoutId id="2147484099" r:id="rId12"/>
    <p:sldLayoutId id="2147484100" r:id="rId13"/>
    <p:sldLayoutId id="2147484089" r:id="rId14"/>
    <p:sldLayoutId id="2147484106" r:id="rId15"/>
    <p:sldLayoutId id="2147484092" r:id="rId16"/>
    <p:sldLayoutId id="2147484093" r:id="rId17"/>
    <p:sldLayoutId id="2147484127" r:id="rId18"/>
    <p:sldLayoutId id="2147484128" r:id="rId19"/>
    <p:sldLayoutId id="2147484129" r:id="rId20"/>
    <p:sldLayoutId id="2147484094" r:id="rId21"/>
    <p:sldLayoutId id="2147484096" r:id="rId22"/>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16">
            <a:extLst>
              <a:ext uri="{28A0092B-C50C-407E-A947-70E740481C1C}">
                <a14:useLocalDpi xmlns:a14="http://schemas.microsoft.com/office/drawing/2010/main" val="0"/>
              </a:ext>
            </a:extLst>
          </a:blip>
          <a:stretch>
            <a:fillRect/>
          </a:stretch>
        </p:blipFill>
        <p:spPr bwMode="auto">
          <a:xfrm>
            <a:off x="317" y="-317"/>
            <a:ext cx="12435839" cy="699515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274640" y="295275"/>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396353083"/>
      </p:ext>
    </p:extLst>
  </p:cSld>
  <p:clrMap bg1="lt1" tx1="dk1" bg2="lt2" tx2="dk2" accent1="accent1" accent2="accent2" accent3="accent3" accent4="accent4" accent5="accent5" accent6="accent6" hlink="hlink" folHlink="folHlink"/>
  <p:sldLayoutIdLst>
    <p:sldLayoutId id="2147484306" r:id="rId1"/>
    <p:sldLayoutId id="2147484307" r:id="rId2"/>
    <p:sldLayoutId id="2147484308" r:id="rId3"/>
    <p:sldLayoutId id="2147484309" r:id="rId4"/>
    <p:sldLayoutId id="2147484310" r:id="rId5"/>
    <p:sldLayoutId id="2147484311" r:id="rId6"/>
    <p:sldLayoutId id="2147484312" r:id="rId7"/>
    <p:sldLayoutId id="2147484313" r:id="rId8"/>
    <p:sldLayoutId id="2147484314" r:id="rId9"/>
    <p:sldLayoutId id="2147484315" r:id="rId10"/>
    <p:sldLayoutId id="2147484316" r:id="rId11"/>
    <p:sldLayoutId id="2147484317" r:id="rId12"/>
    <p:sldLayoutId id="2147484318" r:id="rId13"/>
    <p:sldLayoutId id="2147484319" r:id="rId14"/>
  </p:sldLayoutIdLst>
  <p:transition>
    <p:fade/>
  </p:transition>
  <p:timing>
    <p:tnLst>
      <p:par>
        <p:cTn id="1" dur="indefinite" restart="never" nodeType="tmRoot"/>
      </p:par>
    </p:tnLst>
  </p:timing>
  <p:txStyles>
    <p:titleStyle>
      <a:lvl1pPr algn="l" defTabSz="932372" rtl="0" eaLnBrk="1" latinLnBrk="0" hangingPunct="1">
        <a:lnSpc>
          <a:spcPct val="90000"/>
        </a:lnSpc>
        <a:spcBef>
          <a:spcPct val="0"/>
        </a:spcBef>
        <a:buNone/>
        <a:defRPr lang="en-US" sz="5398"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764" marR="0" indent="-342764" algn="l" defTabSz="932372" rtl="0" eaLnBrk="1" fontAlgn="auto" latinLnBrk="0" hangingPunct="1">
        <a:lnSpc>
          <a:spcPct val="90000"/>
        </a:lnSpc>
        <a:spcBef>
          <a:spcPct val="20000"/>
        </a:spcBef>
        <a:spcAft>
          <a:spcPts val="0"/>
        </a:spcAft>
        <a:buClrTx/>
        <a:buSzPct val="90000"/>
        <a:buFont typeface="Arial" pitchFamily="34" charset="0"/>
        <a:buChar char="•"/>
        <a:tabLst/>
        <a:defRPr sz="3998" kern="1200" spc="0" baseline="0">
          <a:gradFill>
            <a:gsLst>
              <a:gs pos="1250">
                <a:schemeClr val="tx1"/>
              </a:gs>
              <a:gs pos="100000">
                <a:schemeClr val="tx1"/>
              </a:gs>
            </a:gsLst>
            <a:lin ang="5400000" scaled="0"/>
          </a:gradFill>
          <a:latin typeface="+mj-lt"/>
          <a:ea typeface="+mn-ea"/>
          <a:cs typeface="+mn-cs"/>
        </a:defRPr>
      </a:lvl1pPr>
      <a:lvl2pPr marL="583968" marR="0" indent="-241204" algn="l" defTabSz="932372" rtl="0" eaLnBrk="1" fontAlgn="auto" latinLnBrk="0" hangingPunct="1">
        <a:lnSpc>
          <a:spcPct val="90000"/>
        </a:lnSpc>
        <a:spcBef>
          <a:spcPct val="20000"/>
        </a:spcBef>
        <a:spcAft>
          <a:spcPts val="0"/>
        </a:spcAft>
        <a:buClrTx/>
        <a:buSzPct val="90000"/>
        <a:buFont typeface="Arial" pitchFamily="34" charset="0"/>
        <a:buChar char="•"/>
        <a:tabLst/>
        <a:defRPr sz="2399" kern="1200" spc="0" baseline="0">
          <a:gradFill>
            <a:gsLst>
              <a:gs pos="1250">
                <a:schemeClr val="tx1"/>
              </a:gs>
              <a:gs pos="100000">
                <a:schemeClr val="tx1"/>
              </a:gs>
            </a:gsLst>
            <a:lin ang="5400000" scaled="0"/>
          </a:gradFill>
          <a:latin typeface="+mn-lt"/>
          <a:ea typeface="+mn-ea"/>
          <a:cs typeface="+mn-cs"/>
        </a:defRPr>
      </a:lvl2pPr>
      <a:lvl3pPr marL="799783" marR="0" indent="-228510" algn="l" defTabSz="932372" rtl="0" eaLnBrk="1" fontAlgn="auto" latinLnBrk="0" hangingPunct="1">
        <a:lnSpc>
          <a:spcPct val="90000"/>
        </a:lnSpc>
        <a:spcBef>
          <a:spcPct val="20000"/>
        </a:spcBef>
        <a:spcAft>
          <a:spcPts val="0"/>
        </a:spcAft>
        <a:buClrTx/>
        <a:buSzPct val="90000"/>
        <a:buFont typeface="Arial" pitchFamily="34" charset="0"/>
        <a:buChar char="•"/>
        <a:tabLst/>
        <a:defRPr sz="1999" kern="1200" spc="0" baseline="0">
          <a:gradFill>
            <a:gsLst>
              <a:gs pos="1250">
                <a:schemeClr val="tx1"/>
              </a:gs>
              <a:gs pos="100000">
                <a:schemeClr val="tx1"/>
              </a:gs>
            </a:gsLst>
            <a:lin ang="5400000" scaled="0"/>
          </a:gradFill>
          <a:latin typeface="+mn-lt"/>
          <a:ea typeface="+mn-ea"/>
          <a:cs typeface="+mn-cs"/>
        </a:defRPr>
      </a:lvl3pPr>
      <a:lvl4pPr marL="1028293" marR="0" indent="-228510" algn="l" defTabSz="932372" rtl="0" eaLnBrk="1" fontAlgn="auto" latinLnBrk="0" hangingPunct="1">
        <a:lnSpc>
          <a:spcPct val="90000"/>
        </a:lnSpc>
        <a:spcBef>
          <a:spcPct val="20000"/>
        </a:spcBef>
        <a:spcAft>
          <a:spcPts val="0"/>
        </a:spcAft>
        <a:buClrTx/>
        <a:buSzPct val="90000"/>
        <a:buFont typeface="Arial" pitchFamily="34" charset="0"/>
        <a:buChar char="•"/>
        <a:tabLst/>
        <a:defRPr sz="1799" kern="1200" spc="0" baseline="0">
          <a:gradFill>
            <a:gsLst>
              <a:gs pos="1250">
                <a:schemeClr val="tx1"/>
              </a:gs>
              <a:gs pos="100000">
                <a:schemeClr val="tx1"/>
              </a:gs>
            </a:gsLst>
            <a:lin ang="5400000" scaled="0"/>
          </a:gradFill>
          <a:latin typeface="+mn-lt"/>
          <a:ea typeface="+mn-ea"/>
          <a:cs typeface="+mn-cs"/>
        </a:defRPr>
      </a:lvl4pPr>
      <a:lvl5pPr marL="1256802" marR="0" indent="-228510" algn="l" defTabSz="932372" rtl="0" eaLnBrk="1" fontAlgn="auto" latinLnBrk="0" hangingPunct="1">
        <a:lnSpc>
          <a:spcPct val="90000"/>
        </a:lnSpc>
        <a:spcBef>
          <a:spcPct val="20000"/>
        </a:spcBef>
        <a:spcAft>
          <a:spcPts val="0"/>
        </a:spcAft>
        <a:buClrTx/>
        <a:buSzPct val="90000"/>
        <a:buFont typeface="Arial" pitchFamily="34" charset="0"/>
        <a:buChar char="•"/>
        <a:tabLst/>
        <a:defRPr sz="1799" kern="1200" spc="0" baseline="0">
          <a:gradFill>
            <a:gsLst>
              <a:gs pos="1250">
                <a:schemeClr val="tx1"/>
              </a:gs>
              <a:gs pos="100000">
                <a:schemeClr val="tx1"/>
              </a:gs>
            </a:gsLst>
            <a:lin ang="5400000" scaled="0"/>
          </a:gradFill>
          <a:latin typeface="+mn-lt"/>
          <a:ea typeface="+mn-ea"/>
          <a:cs typeface="+mn-cs"/>
        </a:defRPr>
      </a:lvl5pPr>
      <a:lvl6pPr marL="2564025" indent="-233094" algn="l" defTabSz="932372" rtl="0" eaLnBrk="1" latinLnBrk="0" hangingPunct="1">
        <a:spcBef>
          <a:spcPct val="20000"/>
        </a:spcBef>
        <a:buFont typeface="Arial" pitchFamily="34" charset="0"/>
        <a:buChar char="•"/>
        <a:defRPr sz="1999" kern="1200">
          <a:solidFill>
            <a:schemeClr val="tx1"/>
          </a:solidFill>
          <a:latin typeface="+mn-lt"/>
          <a:ea typeface="+mn-ea"/>
          <a:cs typeface="+mn-cs"/>
        </a:defRPr>
      </a:lvl6pPr>
      <a:lvl7pPr marL="3030212" indent="-233094" algn="l" defTabSz="932372" rtl="0" eaLnBrk="1" latinLnBrk="0" hangingPunct="1">
        <a:spcBef>
          <a:spcPct val="20000"/>
        </a:spcBef>
        <a:buFont typeface="Arial" pitchFamily="34" charset="0"/>
        <a:buChar char="•"/>
        <a:defRPr sz="1999" kern="1200">
          <a:solidFill>
            <a:schemeClr val="tx1"/>
          </a:solidFill>
          <a:latin typeface="+mn-lt"/>
          <a:ea typeface="+mn-ea"/>
          <a:cs typeface="+mn-cs"/>
        </a:defRPr>
      </a:lvl7pPr>
      <a:lvl8pPr marL="3496398" indent="-233094" algn="l" defTabSz="932372" rtl="0" eaLnBrk="1" latinLnBrk="0" hangingPunct="1">
        <a:spcBef>
          <a:spcPct val="20000"/>
        </a:spcBef>
        <a:buFont typeface="Arial" pitchFamily="34" charset="0"/>
        <a:buChar char="•"/>
        <a:defRPr sz="1999" kern="1200">
          <a:solidFill>
            <a:schemeClr val="tx1"/>
          </a:solidFill>
          <a:latin typeface="+mn-lt"/>
          <a:ea typeface="+mn-ea"/>
          <a:cs typeface="+mn-cs"/>
        </a:defRPr>
      </a:lvl8pPr>
      <a:lvl9pPr marL="3962585" indent="-233094" algn="l" defTabSz="932372" rtl="0" eaLnBrk="1" latinLnBrk="0" hangingPunct="1">
        <a:spcBef>
          <a:spcPct val="20000"/>
        </a:spcBef>
        <a:buFont typeface="Arial" pitchFamily="34" charset="0"/>
        <a:buChar char="•"/>
        <a:defRPr sz="1999" kern="1200">
          <a:solidFill>
            <a:schemeClr val="tx1"/>
          </a:solidFill>
          <a:latin typeface="+mn-lt"/>
          <a:ea typeface="+mn-ea"/>
          <a:cs typeface="+mn-cs"/>
        </a:defRPr>
      </a:lvl9pPr>
    </p:bodyStyle>
    <p:otherStyle>
      <a:defPPr>
        <a:defRPr lang="en-US"/>
      </a:defPPr>
      <a:lvl1pPr marL="0" algn="l" defTabSz="932372" rtl="0" eaLnBrk="1" latinLnBrk="0" hangingPunct="1">
        <a:defRPr sz="1799" kern="1200">
          <a:solidFill>
            <a:schemeClr val="tx1"/>
          </a:solidFill>
          <a:latin typeface="+mn-lt"/>
          <a:ea typeface="+mn-ea"/>
          <a:cs typeface="+mn-cs"/>
        </a:defRPr>
      </a:lvl1pPr>
      <a:lvl2pPr marL="466186" algn="l" defTabSz="932372" rtl="0" eaLnBrk="1" latinLnBrk="0" hangingPunct="1">
        <a:defRPr sz="1799" kern="1200">
          <a:solidFill>
            <a:schemeClr val="tx1"/>
          </a:solidFill>
          <a:latin typeface="+mn-lt"/>
          <a:ea typeface="+mn-ea"/>
          <a:cs typeface="+mn-cs"/>
        </a:defRPr>
      </a:lvl2pPr>
      <a:lvl3pPr marL="932372" algn="l" defTabSz="932372" rtl="0" eaLnBrk="1" latinLnBrk="0" hangingPunct="1">
        <a:defRPr sz="1799" kern="1200">
          <a:solidFill>
            <a:schemeClr val="tx1"/>
          </a:solidFill>
          <a:latin typeface="+mn-lt"/>
          <a:ea typeface="+mn-ea"/>
          <a:cs typeface="+mn-cs"/>
        </a:defRPr>
      </a:lvl3pPr>
      <a:lvl4pPr marL="1398559" algn="l" defTabSz="932372" rtl="0" eaLnBrk="1" latinLnBrk="0" hangingPunct="1">
        <a:defRPr sz="1799" kern="1200">
          <a:solidFill>
            <a:schemeClr val="tx1"/>
          </a:solidFill>
          <a:latin typeface="+mn-lt"/>
          <a:ea typeface="+mn-ea"/>
          <a:cs typeface="+mn-cs"/>
        </a:defRPr>
      </a:lvl4pPr>
      <a:lvl5pPr marL="1864745" algn="l" defTabSz="932372" rtl="0" eaLnBrk="1" latinLnBrk="0" hangingPunct="1">
        <a:defRPr sz="1799" kern="1200">
          <a:solidFill>
            <a:schemeClr val="tx1"/>
          </a:solidFill>
          <a:latin typeface="+mn-lt"/>
          <a:ea typeface="+mn-ea"/>
          <a:cs typeface="+mn-cs"/>
        </a:defRPr>
      </a:lvl5pPr>
      <a:lvl6pPr marL="2330932" algn="l" defTabSz="932372" rtl="0" eaLnBrk="1" latinLnBrk="0" hangingPunct="1">
        <a:defRPr sz="1799" kern="1200">
          <a:solidFill>
            <a:schemeClr val="tx1"/>
          </a:solidFill>
          <a:latin typeface="+mn-lt"/>
          <a:ea typeface="+mn-ea"/>
          <a:cs typeface="+mn-cs"/>
        </a:defRPr>
      </a:lvl6pPr>
      <a:lvl7pPr marL="2797118" algn="l" defTabSz="932372" rtl="0" eaLnBrk="1" latinLnBrk="0" hangingPunct="1">
        <a:defRPr sz="1799" kern="1200">
          <a:solidFill>
            <a:schemeClr val="tx1"/>
          </a:solidFill>
          <a:latin typeface="+mn-lt"/>
          <a:ea typeface="+mn-ea"/>
          <a:cs typeface="+mn-cs"/>
        </a:defRPr>
      </a:lvl7pPr>
      <a:lvl8pPr marL="3263305" algn="l" defTabSz="932372" rtl="0" eaLnBrk="1" latinLnBrk="0" hangingPunct="1">
        <a:defRPr sz="1799" kern="1200">
          <a:solidFill>
            <a:schemeClr val="tx1"/>
          </a:solidFill>
          <a:latin typeface="+mn-lt"/>
          <a:ea typeface="+mn-ea"/>
          <a:cs typeface="+mn-cs"/>
        </a:defRPr>
      </a:lvl8pPr>
      <a:lvl9pPr marL="3729492" algn="l" defTabSz="932372" rtl="0" eaLnBrk="1" latinLnBrk="0" hangingPunct="1">
        <a:defRPr sz="1799"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29660" y="233151"/>
            <a:ext cx="11375536" cy="762786"/>
          </a:xfrm>
          <a:prstGeom prst="rect">
            <a:avLst/>
          </a:prstGeom>
        </p:spPr>
        <p:txBody>
          <a:bodyPr vert="horz" wrap="square" lIns="0" tIns="0" rIns="0" bIns="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531279" y="1476622"/>
            <a:ext cx="11378776" cy="2096876"/>
          </a:xfrm>
          <a:prstGeom prst="rect">
            <a:avLst/>
          </a:prstGeom>
        </p:spPr>
        <p:txBody>
          <a:bodyPr vert="horz" lIns="0" tIns="0" rIns="0" bIns="0" rtlCol="0">
            <a:no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223572993"/>
      </p:ext>
    </p:extLst>
  </p:cSld>
  <p:clrMap bg1="lt1" tx1="dk1" bg2="lt2" tx2="dk2" accent1="accent1" accent2="accent2" accent3="accent3" accent4="accent4" accent5="accent5" accent6="accent6" hlink="hlink" folHlink="folHlink"/>
  <p:sldLayoutIdLst>
    <p:sldLayoutId id="2147484321" r:id="rId1"/>
    <p:sldLayoutId id="2147484322" r:id="rId2"/>
    <p:sldLayoutId id="2147484323" r:id="rId3"/>
    <p:sldLayoutId id="2147484324" r:id="rId4"/>
    <p:sldLayoutId id="2147484325" r:id="rId5"/>
    <p:sldLayoutId id="2147484326" r:id="rId6"/>
    <p:sldLayoutId id="2147484327" r:id="rId7"/>
    <p:sldLayoutId id="2147484328" r:id="rId8"/>
    <p:sldLayoutId id="2147484329" r:id="rId9"/>
    <p:sldLayoutId id="2147484330" r:id="rId10"/>
    <p:sldLayoutId id="2147484331" r:id="rId11"/>
    <p:sldLayoutId id="2147484332" r:id="rId12"/>
    <p:sldLayoutId id="2147484333" r:id="rId13"/>
    <p:sldLayoutId id="2147484334" r:id="rId14"/>
    <p:sldLayoutId id="2147484335" r:id="rId15"/>
    <p:sldLayoutId id="2147484336" r:id="rId16"/>
    <p:sldLayoutId id="2147484337" r:id="rId17"/>
    <p:sldLayoutId id="2147484338" r:id="rId18"/>
    <p:sldLayoutId id="2147484339" r:id="rId19"/>
    <p:sldLayoutId id="2147484340" r:id="rId20"/>
    <p:sldLayoutId id="2147484341" r:id="rId21"/>
    <p:sldLayoutId id="2147484342" r:id="rId22"/>
    <p:sldLayoutId id="2147484343" r:id="rId23"/>
    <p:sldLayoutId id="2147484344" r:id="rId24"/>
  </p:sldLayoutIdLst>
  <p:transition>
    <p:fade/>
  </p:transition>
  <p:timing>
    <p:tnLst>
      <p:par>
        <p:cTn id="1" dur="indefinite" restart="never" nodeType="tmRoot"/>
      </p:par>
    </p:tnLst>
  </p:timing>
  <p:hf hdr="0" ftr="0" dt="0"/>
  <p:txStyles>
    <p:titleStyle>
      <a:lvl1pPr algn="l" defTabSz="932559" rtl="0" eaLnBrk="1" latinLnBrk="0" hangingPunct="1">
        <a:lnSpc>
          <a:spcPct val="90000"/>
        </a:lnSpc>
        <a:spcBef>
          <a:spcPct val="0"/>
        </a:spcBef>
        <a:buNone/>
        <a:defRPr lang="en-US" sz="5507" b="0" kern="1200" cap="none" spc="-102" baseline="0" dirty="0" smtClean="0">
          <a:ln w="3175">
            <a:noFill/>
          </a:ln>
          <a:gradFill>
            <a:gsLst>
              <a:gs pos="1250">
                <a:schemeClr val="tx2"/>
              </a:gs>
              <a:gs pos="100000">
                <a:schemeClr val="tx2"/>
              </a:gs>
            </a:gsLst>
            <a:lin ang="5400000" scaled="0"/>
          </a:gradFill>
          <a:effectLst/>
          <a:latin typeface="+mj-lt"/>
          <a:ea typeface="+mn-ea"/>
          <a:cs typeface="Arial" charset="0"/>
        </a:defRPr>
      </a:lvl1pPr>
    </p:titleStyle>
    <p:bodyStyle>
      <a:lvl1pPr marL="346486" marR="0" indent="-346486" algn="l" defTabSz="932559" rtl="0" eaLnBrk="1" fontAlgn="auto" latinLnBrk="0" hangingPunct="1">
        <a:lnSpc>
          <a:spcPct val="90000"/>
        </a:lnSpc>
        <a:spcBef>
          <a:spcPct val="20000"/>
        </a:spcBef>
        <a:spcAft>
          <a:spcPts val="0"/>
        </a:spcAft>
        <a:buClrTx/>
        <a:buSzPct val="80000"/>
        <a:buFont typeface="Arial" pitchFamily="34" charset="0"/>
        <a:buChar char="•"/>
        <a:tabLst/>
        <a:defRPr sz="3672" kern="1200" spc="-71" baseline="0">
          <a:gradFill>
            <a:gsLst>
              <a:gs pos="1250">
                <a:schemeClr val="bg2"/>
              </a:gs>
              <a:gs pos="100000">
                <a:schemeClr val="bg2"/>
              </a:gs>
            </a:gsLst>
            <a:lin ang="5400000" scaled="0"/>
          </a:gradFill>
          <a:latin typeface="+mj-lt"/>
          <a:ea typeface="+mn-ea"/>
          <a:cs typeface="+mn-cs"/>
        </a:defRPr>
      </a:lvl1pPr>
      <a:lvl2pPr marL="584492" marR="0" indent="-238007" algn="l" defTabSz="932559" rtl="0" eaLnBrk="1" fontAlgn="auto" latinLnBrk="0" hangingPunct="1">
        <a:lnSpc>
          <a:spcPct val="90000"/>
        </a:lnSpc>
        <a:spcBef>
          <a:spcPct val="20000"/>
        </a:spcBef>
        <a:spcAft>
          <a:spcPts val="0"/>
        </a:spcAft>
        <a:buClrTx/>
        <a:buSzPct val="90000"/>
        <a:buFont typeface="Wingdings" pitchFamily="2" charset="2"/>
        <a:buChar char=""/>
        <a:tabLst/>
        <a:defRPr sz="2448" kern="1200" spc="0" baseline="0">
          <a:gradFill>
            <a:gsLst>
              <a:gs pos="1250">
                <a:schemeClr val="bg2"/>
              </a:gs>
              <a:gs pos="100000">
                <a:schemeClr val="bg2"/>
              </a:gs>
            </a:gsLst>
            <a:lin ang="5400000" scaled="0"/>
          </a:gradFill>
          <a:latin typeface="+mn-lt"/>
          <a:ea typeface="+mn-ea"/>
          <a:cs typeface="+mn-cs"/>
        </a:defRPr>
      </a:lvl2pPr>
      <a:lvl3pPr marL="814403" marR="0" indent="-229911" algn="l" defTabSz="932559" rtl="0" eaLnBrk="1" fontAlgn="auto" latinLnBrk="0" hangingPunct="1">
        <a:lnSpc>
          <a:spcPct val="90000"/>
        </a:lnSpc>
        <a:spcBef>
          <a:spcPct val="20000"/>
        </a:spcBef>
        <a:spcAft>
          <a:spcPts val="0"/>
        </a:spcAft>
        <a:buClrTx/>
        <a:buSzPct val="90000"/>
        <a:buFont typeface="Wingdings" pitchFamily="2" charset="2"/>
        <a:buChar char=""/>
        <a:tabLst>
          <a:tab pos="814403" algn="l"/>
        </a:tabLst>
        <a:defRPr sz="2448" kern="1200" spc="0" baseline="0">
          <a:gradFill>
            <a:gsLst>
              <a:gs pos="1250">
                <a:schemeClr val="bg2"/>
              </a:gs>
              <a:gs pos="100000">
                <a:schemeClr val="bg2"/>
              </a:gs>
            </a:gsLst>
            <a:lin ang="5400000" scaled="0"/>
          </a:gradFill>
          <a:latin typeface="+mn-lt"/>
          <a:ea typeface="+mn-ea"/>
          <a:cs typeface="+mn-cs"/>
        </a:defRPr>
      </a:lvl3pPr>
      <a:lvl4pPr marL="1050791" marR="0" indent="-236387" algn="l" defTabSz="932559" rtl="0" eaLnBrk="1" fontAlgn="auto" latinLnBrk="0" hangingPunct="1">
        <a:lnSpc>
          <a:spcPct val="90000"/>
        </a:lnSpc>
        <a:spcBef>
          <a:spcPct val="20000"/>
        </a:spcBef>
        <a:spcAft>
          <a:spcPts val="0"/>
        </a:spcAft>
        <a:buClrTx/>
        <a:buSzPct val="90000"/>
        <a:buFont typeface="Wingdings" pitchFamily="2" charset="2"/>
        <a:buChar char=""/>
        <a:tabLst/>
        <a:defRPr sz="2040" kern="1200" spc="0" baseline="0">
          <a:gradFill>
            <a:gsLst>
              <a:gs pos="1250">
                <a:schemeClr val="bg2"/>
              </a:gs>
              <a:gs pos="100000">
                <a:schemeClr val="bg2"/>
              </a:gs>
            </a:gsLst>
            <a:lin ang="5400000" scaled="0"/>
          </a:gradFill>
          <a:latin typeface="+mn-lt"/>
          <a:ea typeface="+mn-ea"/>
          <a:cs typeface="+mn-cs"/>
        </a:defRPr>
      </a:lvl4pPr>
      <a:lvl5pPr marL="1280702" marR="0" indent="-229911" algn="l" defTabSz="932559" rtl="0" eaLnBrk="1" fontAlgn="auto" latinLnBrk="0" hangingPunct="1">
        <a:lnSpc>
          <a:spcPct val="90000"/>
        </a:lnSpc>
        <a:spcBef>
          <a:spcPct val="20000"/>
        </a:spcBef>
        <a:spcAft>
          <a:spcPts val="0"/>
        </a:spcAft>
        <a:buClrTx/>
        <a:buSzPct val="90000"/>
        <a:buFont typeface="Wingdings" pitchFamily="2" charset="2"/>
        <a:buChar char=""/>
        <a:tabLst>
          <a:tab pos="1280702" algn="l"/>
        </a:tabLst>
        <a:defRPr sz="2040" kern="1200" spc="0" baseline="0">
          <a:gradFill>
            <a:gsLst>
              <a:gs pos="1250">
                <a:schemeClr val="bg2"/>
              </a:gs>
              <a:gs pos="100000">
                <a:schemeClr val="bg2"/>
              </a:gs>
            </a:gsLst>
            <a:lin ang="5400000" scaled="0"/>
          </a:gradFill>
          <a:latin typeface="+mn-lt"/>
          <a:ea typeface="+mn-ea"/>
          <a:cs typeface="+mn-cs"/>
        </a:defRPr>
      </a:lvl5pPr>
      <a:lvl6pPr marL="2564538" indent="-233140" algn="l" defTabSz="932559" rtl="0" eaLnBrk="1" latinLnBrk="0" hangingPunct="1">
        <a:spcBef>
          <a:spcPct val="20000"/>
        </a:spcBef>
        <a:buFont typeface="Arial" pitchFamily="34" charset="0"/>
        <a:buChar char="•"/>
        <a:defRPr sz="2040" kern="1200">
          <a:solidFill>
            <a:schemeClr val="tx1"/>
          </a:solidFill>
          <a:latin typeface="+mn-lt"/>
          <a:ea typeface="+mn-ea"/>
          <a:cs typeface="+mn-cs"/>
        </a:defRPr>
      </a:lvl6pPr>
      <a:lvl7pPr marL="3030817" indent="-233140" algn="l" defTabSz="932559" rtl="0" eaLnBrk="1" latinLnBrk="0" hangingPunct="1">
        <a:spcBef>
          <a:spcPct val="20000"/>
        </a:spcBef>
        <a:buFont typeface="Arial" pitchFamily="34" charset="0"/>
        <a:buChar char="•"/>
        <a:defRPr sz="2040" kern="1200">
          <a:solidFill>
            <a:schemeClr val="tx1"/>
          </a:solidFill>
          <a:latin typeface="+mn-lt"/>
          <a:ea typeface="+mn-ea"/>
          <a:cs typeface="+mn-cs"/>
        </a:defRPr>
      </a:lvl7pPr>
      <a:lvl8pPr marL="3497097" indent="-233140" algn="l" defTabSz="932559" rtl="0" eaLnBrk="1" latinLnBrk="0" hangingPunct="1">
        <a:spcBef>
          <a:spcPct val="20000"/>
        </a:spcBef>
        <a:buFont typeface="Arial" pitchFamily="34" charset="0"/>
        <a:buChar char="•"/>
        <a:defRPr sz="2040" kern="1200">
          <a:solidFill>
            <a:schemeClr val="tx1"/>
          </a:solidFill>
          <a:latin typeface="+mn-lt"/>
          <a:ea typeface="+mn-ea"/>
          <a:cs typeface="+mn-cs"/>
        </a:defRPr>
      </a:lvl8pPr>
      <a:lvl9pPr marL="3963377" indent="-233140" algn="l" defTabSz="932559" rtl="0" eaLnBrk="1" latinLnBrk="0" hangingPunct="1">
        <a:spcBef>
          <a:spcPct val="20000"/>
        </a:spcBef>
        <a:buFont typeface="Arial" pitchFamily="34" charset="0"/>
        <a:buChar char="•"/>
        <a:defRPr sz="2040" kern="1200">
          <a:solidFill>
            <a:schemeClr val="tx1"/>
          </a:solidFill>
          <a:latin typeface="+mn-lt"/>
          <a:ea typeface="+mn-ea"/>
          <a:cs typeface="+mn-cs"/>
        </a:defRPr>
      </a:lvl9pPr>
    </p:bodyStyle>
    <p:otherStyle>
      <a:defPPr>
        <a:defRPr lang="en-US"/>
      </a:defPPr>
      <a:lvl1pPr marL="0" algn="l" defTabSz="932559" rtl="0" eaLnBrk="1" latinLnBrk="0" hangingPunct="1">
        <a:defRPr sz="1836" kern="1200">
          <a:solidFill>
            <a:schemeClr val="tx1"/>
          </a:solidFill>
          <a:latin typeface="+mn-lt"/>
          <a:ea typeface="+mn-ea"/>
          <a:cs typeface="+mn-cs"/>
        </a:defRPr>
      </a:lvl1pPr>
      <a:lvl2pPr marL="466280" algn="l" defTabSz="932559" rtl="0" eaLnBrk="1" latinLnBrk="0" hangingPunct="1">
        <a:defRPr sz="1836" kern="1200">
          <a:solidFill>
            <a:schemeClr val="tx1"/>
          </a:solidFill>
          <a:latin typeface="+mn-lt"/>
          <a:ea typeface="+mn-ea"/>
          <a:cs typeface="+mn-cs"/>
        </a:defRPr>
      </a:lvl2pPr>
      <a:lvl3pPr marL="932559" algn="l" defTabSz="932559" rtl="0" eaLnBrk="1" latinLnBrk="0" hangingPunct="1">
        <a:defRPr sz="1836" kern="1200">
          <a:solidFill>
            <a:schemeClr val="tx1"/>
          </a:solidFill>
          <a:latin typeface="+mn-lt"/>
          <a:ea typeface="+mn-ea"/>
          <a:cs typeface="+mn-cs"/>
        </a:defRPr>
      </a:lvl3pPr>
      <a:lvl4pPr marL="1398839" algn="l" defTabSz="932559" rtl="0" eaLnBrk="1" latinLnBrk="0" hangingPunct="1">
        <a:defRPr sz="1836" kern="1200">
          <a:solidFill>
            <a:schemeClr val="tx1"/>
          </a:solidFill>
          <a:latin typeface="+mn-lt"/>
          <a:ea typeface="+mn-ea"/>
          <a:cs typeface="+mn-cs"/>
        </a:defRPr>
      </a:lvl4pPr>
      <a:lvl5pPr marL="1865119" algn="l" defTabSz="932559" rtl="0" eaLnBrk="1" latinLnBrk="0" hangingPunct="1">
        <a:defRPr sz="1836" kern="1200">
          <a:solidFill>
            <a:schemeClr val="tx1"/>
          </a:solidFill>
          <a:latin typeface="+mn-lt"/>
          <a:ea typeface="+mn-ea"/>
          <a:cs typeface="+mn-cs"/>
        </a:defRPr>
      </a:lvl5pPr>
      <a:lvl6pPr marL="2331399" algn="l" defTabSz="932559" rtl="0" eaLnBrk="1" latinLnBrk="0" hangingPunct="1">
        <a:defRPr sz="1836" kern="1200">
          <a:solidFill>
            <a:schemeClr val="tx1"/>
          </a:solidFill>
          <a:latin typeface="+mn-lt"/>
          <a:ea typeface="+mn-ea"/>
          <a:cs typeface="+mn-cs"/>
        </a:defRPr>
      </a:lvl6pPr>
      <a:lvl7pPr marL="2797677" algn="l" defTabSz="932559" rtl="0" eaLnBrk="1" latinLnBrk="0" hangingPunct="1">
        <a:defRPr sz="1836" kern="1200">
          <a:solidFill>
            <a:schemeClr val="tx1"/>
          </a:solidFill>
          <a:latin typeface="+mn-lt"/>
          <a:ea typeface="+mn-ea"/>
          <a:cs typeface="+mn-cs"/>
        </a:defRPr>
      </a:lvl7pPr>
      <a:lvl8pPr marL="3263957" algn="l" defTabSz="932559" rtl="0" eaLnBrk="1" latinLnBrk="0" hangingPunct="1">
        <a:defRPr sz="1836" kern="1200">
          <a:solidFill>
            <a:schemeClr val="tx1"/>
          </a:solidFill>
          <a:latin typeface="+mn-lt"/>
          <a:ea typeface="+mn-ea"/>
          <a:cs typeface="+mn-cs"/>
        </a:defRPr>
      </a:lvl8pPr>
      <a:lvl9pPr marL="3730237" algn="l" defTabSz="932559" rtl="0" eaLnBrk="1" latinLnBrk="0" hangingPunct="1">
        <a:defRPr sz="1836"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13">
            <a:extLst>
              <a:ext uri="{28A0092B-C50C-407E-A947-70E740481C1C}">
                <a14:useLocalDpi xmlns:a14="http://schemas.microsoft.com/office/drawing/2010/main" val="0"/>
              </a:ext>
            </a:extLst>
          </a:blip>
          <a:stretch>
            <a:fillRect/>
          </a:stretch>
        </p:blipFill>
        <p:spPr bwMode="auto">
          <a:xfrm>
            <a:off x="317" y="-318"/>
            <a:ext cx="12435839" cy="699515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371740285"/>
      </p:ext>
    </p:extLst>
  </p:cSld>
  <p:clrMap bg1="lt1" tx1="dk1" bg2="lt2" tx2="dk2" accent1="accent1" accent2="accent2" accent3="accent3" accent4="accent4" accent5="accent5" accent6="accent6" hlink="hlink" folHlink="folHlink"/>
  <p:sldLayoutIdLst>
    <p:sldLayoutId id="2147484191" r:id="rId1"/>
    <p:sldLayoutId id="2147484192" r:id="rId2"/>
    <p:sldLayoutId id="2147484193" r:id="rId3"/>
    <p:sldLayoutId id="2147484194" r:id="rId4"/>
    <p:sldLayoutId id="2147484195" r:id="rId5"/>
    <p:sldLayoutId id="2147484196" r:id="rId6"/>
    <p:sldLayoutId id="2147484197" r:id="rId7"/>
    <p:sldLayoutId id="2147484198" r:id="rId8"/>
    <p:sldLayoutId id="2147484199" r:id="rId9"/>
    <p:sldLayoutId id="2147484200" r:id="rId10"/>
    <p:sldLayoutId id="2147484204" r:id="rId11"/>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308945927"/>
      </p:ext>
    </p:extLst>
  </p:cSld>
  <p:clrMap bg1="dk1" tx1="lt1" bg2="dk2" tx2="lt2" accent1="accent1" accent2="accent2" accent3="accent3" accent4="accent4" accent5="accent5" accent6="accent6" hlink="hlink" folHlink="folHlink"/>
  <p:sldLayoutIdLst>
    <p:sldLayoutId id="2147484206" r:id="rId1"/>
    <p:sldLayoutId id="2147484207" r:id="rId2"/>
    <p:sldLayoutId id="2147484208" r:id="rId3"/>
    <p:sldLayoutId id="2147484209" r:id="rId4"/>
    <p:sldLayoutId id="2147484210" r:id="rId5"/>
    <p:sldLayoutId id="2147484211" r:id="rId6"/>
    <p:sldLayoutId id="2147484212" r:id="rId7"/>
    <p:sldLayoutId id="2147484213" r:id="rId8"/>
    <p:sldLayoutId id="2147484214" r:id="rId9"/>
    <p:sldLayoutId id="2147484215" r:id="rId10"/>
    <p:sldLayoutId id="2147484216" r:id="rId11"/>
    <p:sldLayoutId id="2147484217" r:id="rId12"/>
    <p:sldLayoutId id="2147484218" r:id="rId13"/>
    <p:sldLayoutId id="2147484219" r:id="rId14"/>
    <p:sldLayoutId id="2147484220" r:id="rId15"/>
    <p:sldLayoutId id="2147484221" r:id="rId16"/>
    <p:sldLayoutId id="2147484222" r:id="rId17"/>
    <p:sldLayoutId id="2147484223" r:id="rId18"/>
    <p:sldLayoutId id="2147484224" r:id="rId19"/>
    <p:sldLayoutId id="2147484225" r:id="rId20"/>
    <p:sldLayoutId id="2147484226" r:id="rId21"/>
    <p:sldLayoutId id="2147484227" r:id="rId22"/>
    <p:sldLayoutId id="2147484228" r:id="rId23"/>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rgbClr val="F0F0F0"/>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29660" y="233151"/>
            <a:ext cx="11375536" cy="762786"/>
          </a:xfrm>
          <a:prstGeom prst="rect">
            <a:avLst/>
          </a:prstGeom>
        </p:spPr>
        <p:txBody>
          <a:bodyPr vert="horz" wrap="square" lIns="0" tIns="0" rIns="0" bIns="0" rtlCol="0" anchor="t">
            <a:spAutoFit/>
          </a:bodyPr>
          <a:lstStyle/>
          <a:p>
            <a:r>
              <a:rPr lang="en-US" smtClean="0"/>
              <a:t>Click to edit Master title style</a:t>
            </a:r>
            <a:endParaRPr lang="en-US" dirty="0"/>
          </a:p>
        </p:txBody>
      </p:sp>
      <p:sp>
        <p:nvSpPr>
          <p:cNvPr id="4" name="Text Placeholder 3"/>
          <p:cNvSpPr>
            <a:spLocks noGrp="1"/>
          </p:cNvSpPr>
          <p:nvPr>
            <p:ph type="body" idx="1"/>
          </p:nvPr>
        </p:nvSpPr>
        <p:spPr>
          <a:xfrm>
            <a:off x="531279" y="1476622"/>
            <a:ext cx="11378776" cy="2096876"/>
          </a:xfrm>
          <a:prstGeom prst="rect">
            <a:avLst/>
          </a:prstGeom>
        </p:spPr>
        <p:txBody>
          <a:bodyPr vert="horz" lIns="0" tIns="0" rIns="0" bIns="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016943418"/>
      </p:ext>
    </p:extLst>
  </p:cSld>
  <p:clrMap bg1="lt1" tx1="dk1" bg2="lt2" tx2="dk2" accent1="accent1" accent2="accent2" accent3="accent3" accent4="accent4" accent5="accent5" accent6="accent6" hlink="hlink" folHlink="folHlink"/>
  <p:sldLayoutIdLst>
    <p:sldLayoutId id="2147484230" r:id="rId1"/>
    <p:sldLayoutId id="2147484231" r:id="rId2"/>
    <p:sldLayoutId id="2147484232" r:id="rId3"/>
    <p:sldLayoutId id="2147484233" r:id="rId4"/>
    <p:sldLayoutId id="2147484234" r:id="rId5"/>
    <p:sldLayoutId id="2147484235" r:id="rId6"/>
    <p:sldLayoutId id="2147484236" r:id="rId7"/>
    <p:sldLayoutId id="2147484237" r:id="rId8"/>
    <p:sldLayoutId id="2147484238" r:id="rId9"/>
    <p:sldLayoutId id="2147484239" r:id="rId10"/>
    <p:sldLayoutId id="2147484240" r:id="rId11"/>
    <p:sldLayoutId id="2147484241" r:id="rId12"/>
    <p:sldLayoutId id="2147484242" r:id="rId13"/>
    <p:sldLayoutId id="2147484243" r:id="rId14"/>
  </p:sldLayoutIdLst>
  <p:transition>
    <p:fade/>
  </p:transition>
  <p:timing>
    <p:tnLst>
      <p:par>
        <p:cTn id="1" dur="indefinite" restart="never" nodeType="tmRoot"/>
      </p:par>
    </p:tnLst>
  </p:timing>
  <p:txStyles>
    <p:titleStyle>
      <a:lvl1pPr algn="l" defTabSz="932559" rtl="0" eaLnBrk="1" latinLnBrk="0" hangingPunct="1">
        <a:lnSpc>
          <a:spcPct val="90000"/>
        </a:lnSpc>
        <a:spcBef>
          <a:spcPct val="0"/>
        </a:spcBef>
        <a:buNone/>
        <a:defRPr lang="en-US" sz="5507" b="0" kern="1200" cap="none" spc="-102" baseline="0" dirty="0" smtClean="0">
          <a:ln w="3175">
            <a:noFill/>
          </a:ln>
          <a:gradFill>
            <a:gsLst>
              <a:gs pos="1250">
                <a:schemeClr val="tx1"/>
              </a:gs>
              <a:gs pos="100000">
                <a:schemeClr val="tx1"/>
              </a:gs>
            </a:gsLst>
            <a:lin ang="5400000" scaled="0"/>
          </a:gradFill>
          <a:effectLst/>
          <a:latin typeface="+mj-lt"/>
          <a:ea typeface="+mn-ea"/>
          <a:cs typeface="Arial" charset="0"/>
        </a:defRPr>
      </a:lvl1pPr>
    </p:titleStyle>
    <p:bodyStyle>
      <a:lvl1pPr marL="346486" marR="0" indent="-346486" algn="l" defTabSz="932559" rtl="0" eaLnBrk="1" fontAlgn="auto" latinLnBrk="0" hangingPunct="1">
        <a:lnSpc>
          <a:spcPct val="90000"/>
        </a:lnSpc>
        <a:spcBef>
          <a:spcPct val="20000"/>
        </a:spcBef>
        <a:spcAft>
          <a:spcPts val="0"/>
        </a:spcAft>
        <a:buClrTx/>
        <a:buSzPct val="90000"/>
        <a:buFont typeface="Arial" pitchFamily="34" charset="0"/>
        <a:buChar char="•"/>
        <a:tabLst/>
        <a:defRPr sz="3672" kern="1200" spc="-71" baseline="0">
          <a:gradFill>
            <a:gsLst>
              <a:gs pos="1250">
                <a:schemeClr val="tx1"/>
              </a:gs>
              <a:gs pos="100000">
                <a:schemeClr val="tx1"/>
              </a:gs>
            </a:gsLst>
            <a:lin ang="5400000" scaled="0"/>
          </a:gradFill>
          <a:latin typeface="+mj-lt"/>
          <a:ea typeface="+mn-ea"/>
          <a:cs typeface="+mn-cs"/>
        </a:defRPr>
      </a:lvl1pPr>
      <a:lvl2pPr marL="584492" marR="0" indent="-238007" algn="l" defTabSz="932559" rtl="0" eaLnBrk="1" fontAlgn="auto" latinLnBrk="0" hangingPunct="1">
        <a:lnSpc>
          <a:spcPct val="90000"/>
        </a:lnSpc>
        <a:spcBef>
          <a:spcPct val="20000"/>
        </a:spcBef>
        <a:spcAft>
          <a:spcPts val="0"/>
        </a:spcAft>
        <a:buClrTx/>
        <a:buSzPct val="90000"/>
        <a:buFont typeface="Wingdings" pitchFamily="2" charset="2"/>
        <a:buChar char=""/>
        <a:tabLst/>
        <a:defRPr sz="2448" kern="1200" spc="0" baseline="0">
          <a:gradFill>
            <a:gsLst>
              <a:gs pos="1250">
                <a:schemeClr val="tx1"/>
              </a:gs>
              <a:gs pos="100000">
                <a:schemeClr val="tx1"/>
              </a:gs>
            </a:gsLst>
            <a:lin ang="5400000" scaled="0"/>
          </a:gradFill>
          <a:latin typeface="+mn-lt"/>
          <a:ea typeface="+mn-ea"/>
          <a:cs typeface="+mn-cs"/>
        </a:defRPr>
      </a:lvl2pPr>
      <a:lvl3pPr marL="814403" marR="0" indent="-229911" algn="l" defTabSz="932559" rtl="0" eaLnBrk="1" fontAlgn="auto" latinLnBrk="0" hangingPunct="1">
        <a:lnSpc>
          <a:spcPct val="90000"/>
        </a:lnSpc>
        <a:spcBef>
          <a:spcPct val="20000"/>
        </a:spcBef>
        <a:spcAft>
          <a:spcPts val="0"/>
        </a:spcAft>
        <a:buClrTx/>
        <a:buSzPct val="90000"/>
        <a:buFont typeface="Wingdings" pitchFamily="2" charset="2"/>
        <a:buChar char=""/>
        <a:tabLst>
          <a:tab pos="814403" algn="l"/>
        </a:tabLst>
        <a:defRPr sz="2448" kern="1200" spc="0" baseline="0">
          <a:gradFill>
            <a:gsLst>
              <a:gs pos="1250">
                <a:schemeClr val="tx1"/>
              </a:gs>
              <a:gs pos="100000">
                <a:schemeClr val="tx1"/>
              </a:gs>
            </a:gsLst>
            <a:lin ang="5400000" scaled="0"/>
          </a:gradFill>
          <a:latin typeface="+mn-lt"/>
          <a:ea typeface="+mn-ea"/>
          <a:cs typeface="+mn-cs"/>
        </a:defRPr>
      </a:lvl3pPr>
      <a:lvl4pPr marL="1050791" marR="0" indent="-236387" algn="l" defTabSz="932559" rtl="0" eaLnBrk="1" fontAlgn="auto" latinLnBrk="0" hangingPunct="1">
        <a:lnSpc>
          <a:spcPct val="90000"/>
        </a:lnSpc>
        <a:spcBef>
          <a:spcPct val="20000"/>
        </a:spcBef>
        <a:spcAft>
          <a:spcPts val="0"/>
        </a:spcAft>
        <a:buClrTx/>
        <a:buSzPct val="90000"/>
        <a:buFont typeface="Wingdings" pitchFamily="2" charset="2"/>
        <a:buChar char=""/>
        <a:tabLst/>
        <a:defRPr sz="2040" kern="1200" spc="0" baseline="0">
          <a:gradFill>
            <a:gsLst>
              <a:gs pos="1250">
                <a:schemeClr val="tx1"/>
              </a:gs>
              <a:gs pos="100000">
                <a:schemeClr val="tx1"/>
              </a:gs>
            </a:gsLst>
            <a:lin ang="5400000" scaled="0"/>
          </a:gradFill>
          <a:latin typeface="+mn-lt"/>
          <a:ea typeface="+mn-ea"/>
          <a:cs typeface="+mn-cs"/>
        </a:defRPr>
      </a:lvl4pPr>
      <a:lvl5pPr marL="1280702" marR="0" indent="-229911" algn="l" defTabSz="932559" rtl="0" eaLnBrk="1" fontAlgn="auto" latinLnBrk="0" hangingPunct="1">
        <a:lnSpc>
          <a:spcPct val="90000"/>
        </a:lnSpc>
        <a:spcBef>
          <a:spcPct val="20000"/>
        </a:spcBef>
        <a:spcAft>
          <a:spcPts val="0"/>
        </a:spcAft>
        <a:buClrTx/>
        <a:buSzPct val="90000"/>
        <a:buFont typeface="Wingdings" pitchFamily="2" charset="2"/>
        <a:buChar char=""/>
        <a:tabLst>
          <a:tab pos="1280702" algn="l"/>
        </a:tabLst>
        <a:defRPr sz="2040" kern="1200" spc="0" baseline="0">
          <a:gradFill>
            <a:gsLst>
              <a:gs pos="1250">
                <a:schemeClr val="tx1"/>
              </a:gs>
              <a:gs pos="100000">
                <a:schemeClr val="tx1"/>
              </a:gs>
            </a:gsLst>
            <a:lin ang="5400000" scaled="0"/>
          </a:gradFill>
          <a:latin typeface="+mn-lt"/>
          <a:ea typeface="+mn-ea"/>
          <a:cs typeface="+mn-cs"/>
        </a:defRPr>
      </a:lvl5pPr>
      <a:lvl6pPr marL="2564538" indent="-233140" algn="l" defTabSz="932559" rtl="0" eaLnBrk="1" latinLnBrk="0" hangingPunct="1">
        <a:spcBef>
          <a:spcPct val="20000"/>
        </a:spcBef>
        <a:buFont typeface="Arial" pitchFamily="34" charset="0"/>
        <a:buChar char="•"/>
        <a:defRPr sz="2040" kern="1200">
          <a:solidFill>
            <a:schemeClr val="tx1"/>
          </a:solidFill>
          <a:latin typeface="+mn-lt"/>
          <a:ea typeface="+mn-ea"/>
          <a:cs typeface="+mn-cs"/>
        </a:defRPr>
      </a:lvl6pPr>
      <a:lvl7pPr marL="3030817" indent="-233140" algn="l" defTabSz="932559" rtl="0" eaLnBrk="1" latinLnBrk="0" hangingPunct="1">
        <a:spcBef>
          <a:spcPct val="20000"/>
        </a:spcBef>
        <a:buFont typeface="Arial" pitchFamily="34" charset="0"/>
        <a:buChar char="•"/>
        <a:defRPr sz="2040" kern="1200">
          <a:solidFill>
            <a:schemeClr val="tx1"/>
          </a:solidFill>
          <a:latin typeface="+mn-lt"/>
          <a:ea typeface="+mn-ea"/>
          <a:cs typeface="+mn-cs"/>
        </a:defRPr>
      </a:lvl7pPr>
      <a:lvl8pPr marL="3497097" indent="-233140" algn="l" defTabSz="932559" rtl="0" eaLnBrk="1" latinLnBrk="0" hangingPunct="1">
        <a:spcBef>
          <a:spcPct val="20000"/>
        </a:spcBef>
        <a:buFont typeface="Arial" pitchFamily="34" charset="0"/>
        <a:buChar char="•"/>
        <a:defRPr sz="2040" kern="1200">
          <a:solidFill>
            <a:schemeClr val="tx1"/>
          </a:solidFill>
          <a:latin typeface="+mn-lt"/>
          <a:ea typeface="+mn-ea"/>
          <a:cs typeface="+mn-cs"/>
        </a:defRPr>
      </a:lvl8pPr>
      <a:lvl9pPr marL="3963377" indent="-233140" algn="l" defTabSz="932559" rtl="0" eaLnBrk="1" latinLnBrk="0" hangingPunct="1">
        <a:spcBef>
          <a:spcPct val="20000"/>
        </a:spcBef>
        <a:buFont typeface="Arial" pitchFamily="34" charset="0"/>
        <a:buChar char="•"/>
        <a:defRPr sz="2040" kern="1200">
          <a:solidFill>
            <a:schemeClr val="tx1"/>
          </a:solidFill>
          <a:latin typeface="+mn-lt"/>
          <a:ea typeface="+mn-ea"/>
          <a:cs typeface="+mn-cs"/>
        </a:defRPr>
      </a:lvl9pPr>
    </p:bodyStyle>
    <p:otherStyle>
      <a:defPPr>
        <a:defRPr lang="en-US"/>
      </a:defPPr>
      <a:lvl1pPr marL="0" algn="l" defTabSz="932559" rtl="0" eaLnBrk="1" latinLnBrk="0" hangingPunct="1">
        <a:defRPr sz="1836" kern="1200">
          <a:solidFill>
            <a:schemeClr val="tx1"/>
          </a:solidFill>
          <a:latin typeface="+mn-lt"/>
          <a:ea typeface="+mn-ea"/>
          <a:cs typeface="+mn-cs"/>
        </a:defRPr>
      </a:lvl1pPr>
      <a:lvl2pPr marL="466280" algn="l" defTabSz="932559" rtl="0" eaLnBrk="1" latinLnBrk="0" hangingPunct="1">
        <a:defRPr sz="1836" kern="1200">
          <a:solidFill>
            <a:schemeClr val="tx1"/>
          </a:solidFill>
          <a:latin typeface="+mn-lt"/>
          <a:ea typeface="+mn-ea"/>
          <a:cs typeface="+mn-cs"/>
        </a:defRPr>
      </a:lvl2pPr>
      <a:lvl3pPr marL="932559" algn="l" defTabSz="932559" rtl="0" eaLnBrk="1" latinLnBrk="0" hangingPunct="1">
        <a:defRPr sz="1836" kern="1200">
          <a:solidFill>
            <a:schemeClr val="tx1"/>
          </a:solidFill>
          <a:latin typeface="+mn-lt"/>
          <a:ea typeface="+mn-ea"/>
          <a:cs typeface="+mn-cs"/>
        </a:defRPr>
      </a:lvl3pPr>
      <a:lvl4pPr marL="1398839" algn="l" defTabSz="932559" rtl="0" eaLnBrk="1" latinLnBrk="0" hangingPunct="1">
        <a:defRPr sz="1836" kern="1200">
          <a:solidFill>
            <a:schemeClr val="tx1"/>
          </a:solidFill>
          <a:latin typeface="+mn-lt"/>
          <a:ea typeface="+mn-ea"/>
          <a:cs typeface="+mn-cs"/>
        </a:defRPr>
      </a:lvl4pPr>
      <a:lvl5pPr marL="1865119" algn="l" defTabSz="932559" rtl="0" eaLnBrk="1" latinLnBrk="0" hangingPunct="1">
        <a:defRPr sz="1836" kern="1200">
          <a:solidFill>
            <a:schemeClr val="tx1"/>
          </a:solidFill>
          <a:latin typeface="+mn-lt"/>
          <a:ea typeface="+mn-ea"/>
          <a:cs typeface="+mn-cs"/>
        </a:defRPr>
      </a:lvl5pPr>
      <a:lvl6pPr marL="2331399" algn="l" defTabSz="932559" rtl="0" eaLnBrk="1" latinLnBrk="0" hangingPunct="1">
        <a:defRPr sz="1836" kern="1200">
          <a:solidFill>
            <a:schemeClr val="tx1"/>
          </a:solidFill>
          <a:latin typeface="+mn-lt"/>
          <a:ea typeface="+mn-ea"/>
          <a:cs typeface="+mn-cs"/>
        </a:defRPr>
      </a:lvl6pPr>
      <a:lvl7pPr marL="2797677" algn="l" defTabSz="932559" rtl="0" eaLnBrk="1" latinLnBrk="0" hangingPunct="1">
        <a:defRPr sz="1836" kern="1200">
          <a:solidFill>
            <a:schemeClr val="tx1"/>
          </a:solidFill>
          <a:latin typeface="+mn-lt"/>
          <a:ea typeface="+mn-ea"/>
          <a:cs typeface="+mn-cs"/>
        </a:defRPr>
      </a:lvl7pPr>
      <a:lvl8pPr marL="3263957" algn="l" defTabSz="932559" rtl="0" eaLnBrk="1" latinLnBrk="0" hangingPunct="1">
        <a:defRPr sz="1836" kern="1200">
          <a:solidFill>
            <a:schemeClr val="tx1"/>
          </a:solidFill>
          <a:latin typeface="+mn-lt"/>
          <a:ea typeface="+mn-ea"/>
          <a:cs typeface="+mn-cs"/>
        </a:defRPr>
      </a:lvl8pPr>
      <a:lvl9pPr marL="3730237" algn="l" defTabSz="932559" rtl="0" eaLnBrk="1" latinLnBrk="0" hangingPunct="1">
        <a:defRPr sz="1836"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050" name="Picture 2"/>
          <p:cNvPicPr>
            <a:picLocks noChangeAspect="1" noChangeArrowheads="1"/>
          </p:cNvPicPr>
          <p:nvPr userDrawn="1"/>
        </p:nvPicPr>
        <p:blipFill>
          <a:blip r:embed="rId13">
            <a:extLst>
              <a:ext uri="{28A0092B-C50C-407E-A947-70E740481C1C}">
                <a14:useLocalDpi xmlns:a14="http://schemas.microsoft.com/office/drawing/2010/main" val="0"/>
              </a:ext>
            </a:extLst>
          </a:blip>
          <a:stretch>
            <a:fillRect/>
          </a:stretch>
        </p:blipFill>
        <p:spPr bwMode="auto">
          <a:xfrm>
            <a:off x="317" y="-318"/>
            <a:ext cx="12435839" cy="699515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467193077"/>
      </p:ext>
    </p:extLst>
  </p:cSld>
  <p:clrMap bg1="lt1" tx1="dk1" bg2="lt2" tx2="dk2" accent1="accent1" accent2="accent2" accent3="accent3" accent4="accent4" accent5="accent5" accent6="accent6" hlink="hlink" folHlink="folHlink"/>
  <p:sldLayoutIdLst>
    <p:sldLayoutId id="2147484245" r:id="rId1"/>
    <p:sldLayoutId id="2147484246" r:id="rId2"/>
    <p:sldLayoutId id="2147484247" r:id="rId3"/>
    <p:sldLayoutId id="2147484248" r:id="rId4"/>
    <p:sldLayoutId id="2147484249" r:id="rId5"/>
    <p:sldLayoutId id="2147484250" r:id="rId6"/>
    <p:sldLayoutId id="2147484251" r:id="rId7"/>
    <p:sldLayoutId id="2147484252" r:id="rId8"/>
    <p:sldLayoutId id="2147484253" r:id="rId9"/>
    <p:sldLayoutId id="2147484254" r:id="rId10"/>
    <p:sldLayoutId id="2147484255" r:id="rId11"/>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solidFill>
          <a:srgbClr val="FBFBFB"/>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29660" y="233151"/>
            <a:ext cx="11375536" cy="762786"/>
          </a:xfrm>
          <a:prstGeom prst="rect">
            <a:avLst/>
          </a:prstGeom>
        </p:spPr>
        <p:txBody>
          <a:bodyPr vert="horz" wrap="square" lIns="0" tIns="0" rIns="0" bIns="0" rtlCol="0" anchor="t">
            <a:spAutoFit/>
          </a:bodyPr>
          <a:lstStyle/>
          <a:p>
            <a:r>
              <a:rPr lang="en-US" smtClean="0"/>
              <a:t>Click to edit Master title style</a:t>
            </a:r>
            <a:endParaRPr lang="en-US" dirty="0"/>
          </a:p>
        </p:txBody>
      </p:sp>
      <p:sp>
        <p:nvSpPr>
          <p:cNvPr id="3" name="Text Placeholder 2"/>
          <p:cNvSpPr>
            <a:spLocks noGrp="1"/>
          </p:cNvSpPr>
          <p:nvPr>
            <p:ph type="body" idx="1"/>
          </p:nvPr>
        </p:nvSpPr>
        <p:spPr>
          <a:xfrm>
            <a:off x="529660" y="1476622"/>
            <a:ext cx="11375535" cy="2040374"/>
          </a:xfrm>
          <a:prstGeom prst="rect">
            <a:avLst/>
          </a:prstGeom>
        </p:spPr>
        <p:txBody>
          <a:bodyPr vert="horz" wrap="square" lIns="0" tIns="0" rIns="0" bIns="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504709980"/>
      </p:ext>
    </p:extLst>
  </p:cSld>
  <p:clrMap bg1="lt1" tx1="dk1" bg2="lt2" tx2="dk2" accent1="accent1" accent2="accent2" accent3="accent3" accent4="accent4" accent5="accent5" accent6="accent6" hlink="hlink" folHlink="folHlink"/>
  <p:sldLayoutIdLst>
    <p:sldLayoutId id="2147484257" r:id="rId1"/>
    <p:sldLayoutId id="2147484258" r:id="rId2"/>
    <p:sldLayoutId id="2147484259" r:id="rId3"/>
    <p:sldLayoutId id="2147484260" r:id="rId4"/>
    <p:sldLayoutId id="2147484261" r:id="rId5"/>
    <p:sldLayoutId id="2147484262" r:id="rId6"/>
    <p:sldLayoutId id="2147484263" r:id="rId7"/>
  </p:sldLayoutIdLst>
  <p:transition>
    <p:fade/>
  </p:transition>
  <p:txStyles>
    <p:titleStyle>
      <a:lvl1pPr algn="l" defTabSz="932559" rtl="0" eaLnBrk="1" latinLnBrk="0" hangingPunct="1">
        <a:lnSpc>
          <a:spcPct val="90000"/>
        </a:lnSpc>
        <a:spcBef>
          <a:spcPct val="0"/>
        </a:spcBef>
        <a:buNone/>
        <a:defRPr lang="en-US" sz="5507" b="0" kern="1200" cap="none" spc="-102" baseline="0" dirty="0" smtClean="0">
          <a:ln w="3175">
            <a:noFill/>
          </a:ln>
          <a:gradFill flip="none" rotWithShape="1">
            <a:gsLst>
              <a:gs pos="0">
                <a:schemeClr val="tx1">
                  <a:lumMod val="65000"/>
                  <a:lumOff val="35000"/>
                </a:schemeClr>
              </a:gs>
              <a:gs pos="86000">
                <a:schemeClr val="tx1">
                  <a:lumMod val="65000"/>
                  <a:lumOff val="35000"/>
                </a:schemeClr>
              </a:gs>
            </a:gsLst>
            <a:lin ang="5400000" scaled="0"/>
            <a:tileRect/>
          </a:gradFill>
          <a:effectLst/>
          <a:latin typeface="Segoe UI Light" pitchFamily="34" charset="0"/>
          <a:ea typeface="+mn-ea"/>
          <a:cs typeface="Arial" charset="0"/>
        </a:defRPr>
      </a:lvl1pPr>
    </p:titleStyle>
    <p:bodyStyle>
      <a:lvl1pPr marL="352962" indent="-352962" algn="l" defTabSz="932559" rtl="0" eaLnBrk="1" latinLnBrk="0" hangingPunct="1">
        <a:lnSpc>
          <a:spcPct val="90000"/>
        </a:lnSpc>
        <a:spcBef>
          <a:spcPct val="20000"/>
        </a:spcBef>
        <a:buSzPct val="90000"/>
        <a:buFont typeface="Arial" pitchFamily="34" charset="0"/>
        <a:buChar char="•"/>
        <a:defRPr sz="3264"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1pPr>
      <a:lvl2pPr marL="642780" indent="-289818" algn="l" defTabSz="932559" rtl="0" eaLnBrk="1" latinLnBrk="0" hangingPunct="1">
        <a:lnSpc>
          <a:spcPct val="90000"/>
        </a:lnSpc>
        <a:spcBef>
          <a:spcPct val="20000"/>
        </a:spcBef>
        <a:buSzPct val="90000"/>
        <a:buFont typeface="Arial" pitchFamily="34" charset="0"/>
        <a:buChar char="•"/>
        <a:tabLst>
          <a:tab pos="642780" algn="l"/>
        </a:tabLst>
        <a:defRPr sz="2856"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2pPr>
      <a:lvl3pPr marL="932597" indent="-289818" algn="l" defTabSz="932559" rtl="0" eaLnBrk="1" latinLnBrk="0" hangingPunct="1">
        <a:lnSpc>
          <a:spcPct val="90000"/>
        </a:lnSpc>
        <a:spcBef>
          <a:spcPct val="20000"/>
        </a:spcBef>
        <a:buSzPct val="90000"/>
        <a:buFont typeface="Arial" pitchFamily="34" charset="0"/>
        <a:buChar char="•"/>
        <a:defRPr sz="2448"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3pPr>
      <a:lvl4pPr marL="1512231" indent="-228292" algn="l" defTabSz="932559" rtl="0" eaLnBrk="1" latinLnBrk="0" hangingPunct="1">
        <a:lnSpc>
          <a:spcPct val="90000"/>
        </a:lnSpc>
        <a:spcBef>
          <a:spcPct val="20000"/>
        </a:spcBef>
        <a:buSzPct val="90000"/>
        <a:buFont typeface="Arial" pitchFamily="34" charset="0"/>
        <a:buChar char="•"/>
        <a:tabLst>
          <a:tab pos="932597" algn="l"/>
        </a:tabLst>
        <a:defRPr sz="204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4pPr>
      <a:lvl5pPr marL="1747000" indent="-234769" algn="l" defTabSz="932559" rtl="0" eaLnBrk="1" latinLnBrk="0" hangingPunct="1">
        <a:lnSpc>
          <a:spcPct val="90000"/>
        </a:lnSpc>
        <a:spcBef>
          <a:spcPct val="20000"/>
        </a:spcBef>
        <a:buSzPct val="90000"/>
        <a:buFont typeface="Arial" pitchFamily="34" charset="0"/>
        <a:buChar char="•"/>
        <a:defRPr sz="204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5pPr>
      <a:lvl6pPr marL="2564538" indent="-233140" algn="l" defTabSz="932559" rtl="0" eaLnBrk="1" latinLnBrk="0" hangingPunct="1">
        <a:spcBef>
          <a:spcPct val="20000"/>
        </a:spcBef>
        <a:buFont typeface="Arial" pitchFamily="34" charset="0"/>
        <a:buChar char="•"/>
        <a:defRPr sz="2040" kern="1200">
          <a:solidFill>
            <a:schemeClr val="tx1"/>
          </a:solidFill>
          <a:latin typeface="+mn-lt"/>
          <a:ea typeface="+mn-ea"/>
          <a:cs typeface="+mn-cs"/>
        </a:defRPr>
      </a:lvl6pPr>
      <a:lvl7pPr marL="3030817" indent="-233140" algn="l" defTabSz="932559" rtl="0" eaLnBrk="1" latinLnBrk="0" hangingPunct="1">
        <a:spcBef>
          <a:spcPct val="20000"/>
        </a:spcBef>
        <a:buFont typeface="Arial" pitchFamily="34" charset="0"/>
        <a:buChar char="•"/>
        <a:defRPr sz="2040" kern="1200">
          <a:solidFill>
            <a:schemeClr val="tx1"/>
          </a:solidFill>
          <a:latin typeface="+mn-lt"/>
          <a:ea typeface="+mn-ea"/>
          <a:cs typeface="+mn-cs"/>
        </a:defRPr>
      </a:lvl7pPr>
      <a:lvl8pPr marL="3497097" indent="-233140" algn="l" defTabSz="932559" rtl="0" eaLnBrk="1" latinLnBrk="0" hangingPunct="1">
        <a:spcBef>
          <a:spcPct val="20000"/>
        </a:spcBef>
        <a:buFont typeface="Arial" pitchFamily="34" charset="0"/>
        <a:buChar char="•"/>
        <a:defRPr sz="2040" kern="1200">
          <a:solidFill>
            <a:schemeClr val="tx1"/>
          </a:solidFill>
          <a:latin typeface="+mn-lt"/>
          <a:ea typeface="+mn-ea"/>
          <a:cs typeface="+mn-cs"/>
        </a:defRPr>
      </a:lvl8pPr>
      <a:lvl9pPr marL="3963377" indent="-233140" algn="l" defTabSz="932559" rtl="0" eaLnBrk="1" latinLnBrk="0" hangingPunct="1">
        <a:spcBef>
          <a:spcPct val="20000"/>
        </a:spcBef>
        <a:buFont typeface="Arial" pitchFamily="34" charset="0"/>
        <a:buChar char="•"/>
        <a:defRPr sz="2040" kern="1200">
          <a:solidFill>
            <a:schemeClr val="tx1"/>
          </a:solidFill>
          <a:latin typeface="+mn-lt"/>
          <a:ea typeface="+mn-ea"/>
          <a:cs typeface="+mn-cs"/>
        </a:defRPr>
      </a:lvl9pPr>
    </p:bodyStyle>
    <p:otherStyle>
      <a:defPPr>
        <a:defRPr lang="en-US"/>
      </a:defPPr>
      <a:lvl1pPr marL="0" algn="l" defTabSz="932559" rtl="0" eaLnBrk="1" latinLnBrk="0" hangingPunct="1">
        <a:defRPr sz="1836" kern="1200">
          <a:solidFill>
            <a:schemeClr val="tx1"/>
          </a:solidFill>
          <a:latin typeface="+mn-lt"/>
          <a:ea typeface="+mn-ea"/>
          <a:cs typeface="+mn-cs"/>
        </a:defRPr>
      </a:lvl1pPr>
      <a:lvl2pPr marL="466280" algn="l" defTabSz="932559" rtl="0" eaLnBrk="1" latinLnBrk="0" hangingPunct="1">
        <a:defRPr sz="1836" kern="1200">
          <a:solidFill>
            <a:schemeClr val="tx1"/>
          </a:solidFill>
          <a:latin typeface="+mn-lt"/>
          <a:ea typeface="+mn-ea"/>
          <a:cs typeface="+mn-cs"/>
        </a:defRPr>
      </a:lvl2pPr>
      <a:lvl3pPr marL="932559" algn="l" defTabSz="932559" rtl="0" eaLnBrk="1" latinLnBrk="0" hangingPunct="1">
        <a:defRPr sz="1836" kern="1200">
          <a:solidFill>
            <a:schemeClr val="tx1"/>
          </a:solidFill>
          <a:latin typeface="+mn-lt"/>
          <a:ea typeface="+mn-ea"/>
          <a:cs typeface="+mn-cs"/>
        </a:defRPr>
      </a:lvl3pPr>
      <a:lvl4pPr marL="1398839" algn="l" defTabSz="932559" rtl="0" eaLnBrk="1" latinLnBrk="0" hangingPunct="1">
        <a:defRPr sz="1836" kern="1200">
          <a:solidFill>
            <a:schemeClr val="tx1"/>
          </a:solidFill>
          <a:latin typeface="+mn-lt"/>
          <a:ea typeface="+mn-ea"/>
          <a:cs typeface="+mn-cs"/>
        </a:defRPr>
      </a:lvl4pPr>
      <a:lvl5pPr marL="1865119" algn="l" defTabSz="932559" rtl="0" eaLnBrk="1" latinLnBrk="0" hangingPunct="1">
        <a:defRPr sz="1836" kern="1200">
          <a:solidFill>
            <a:schemeClr val="tx1"/>
          </a:solidFill>
          <a:latin typeface="+mn-lt"/>
          <a:ea typeface="+mn-ea"/>
          <a:cs typeface="+mn-cs"/>
        </a:defRPr>
      </a:lvl5pPr>
      <a:lvl6pPr marL="2331399" algn="l" defTabSz="932559" rtl="0" eaLnBrk="1" latinLnBrk="0" hangingPunct="1">
        <a:defRPr sz="1836" kern="1200">
          <a:solidFill>
            <a:schemeClr val="tx1"/>
          </a:solidFill>
          <a:latin typeface="+mn-lt"/>
          <a:ea typeface="+mn-ea"/>
          <a:cs typeface="+mn-cs"/>
        </a:defRPr>
      </a:lvl6pPr>
      <a:lvl7pPr marL="2797677" algn="l" defTabSz="932559" rtl="0" eaLnBrk="1" latinLnBrk="0" hangingPunct="1">
        <a:defRPr sz="1836" kern="1200">
          <a:solidFill>
            <a:schemeClr val="tx1"/>
          </a:solidFill>
          <a:latin typeface="+mn-lt"/>
          <a:ea typeface="+mn-ea"/>
          <a:cs typeface="+mn-cs"/>
        </a:defRPr>
      </a:lvl7pPr>
      <a:lvl8pPr marL="3263957" algn="l" defTabSz="932559" rtl="0" eaLnBrk="1" latinLnBrk="0" hangingPunct="1">
        <a:defRPr sz="1836" kern="1200">
          <a:solidFill>
            <a:schemeClr val="tx1"/>
          </a:solidFill>
          <a:latin typeface="+mn-lt"/>
          <a:ea typeface="+mn-ea"/>
          <a:cs typeface="+mn-cs"/>
        </a:defRPr>
      </a:lvl8pPr>
      <a:lvl9pPr marL="3730237" algn="l" defTabSz="932559" rtl="0" eaLnBrk="1" latinLnBrk="0" hangingPunct="1">
        <a:defRPr sz="1836"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solidFill>
          <a:srgbClr val="FBFBFB"/>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63275" y="233152"/>
            <a:ext cx="11375538" cy="674404"/>
          </a:xfrm>
          <a:prstGeom prst="rect">
            <a:avLst/>
          </a:prstGeom>
        </p:spPr>
        <p:txBody>
          <a:bodyPr vert="horz" wrap="square" lIns="0" tIns="0" rIns="0" bIns="0" rtlCol="0" anchor="t">
            <a:sp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529663" y="1476625"/>
            <a:ext cx="11375535" cy="1803755"/>
          </a:xfrm>
          <a:prstGeom prst="rect">
            <a:avLst/>
          </a:prstGeom>
        </p:spPr>
        <p:txBody>
          <a:bodyPr vert="horz" wrap="square" lIns="0" tIns="0" rIns="0" bIns="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872231740"/>
      </p:ext>
    </p:extLst>
  </p:cSld>
  <p:clrMap bg1="lt1" tx1="dk1" bg2="lt2" tx2="dk2" accent1="accent1" accent2="accent2" accent3="accent3" accent4="accent4" accent5="accent5" accent6="accent6" hlink="hlink" folHlink="folHlink"/>
  <p:sldLayoutIdLst>
    <p:sldLayoutId id="2147484265" r:id="rId1"/>
    <p:sldLayoutId id="2147484266" r:id="rId2"/>
    <p:sldLayoutId id="2147484267" r:id="rId3"/>
    <p:sldLayoutId id="2147484268" r:id="rId4"/>
    <p:sldLayoutId id="2147484269" r:id="rId5"/>
    <p:sldLayoutId id="2147484270" r:id="rId6"/>
    <p:sldLayoutId id="2147484271" r:id="rId7"/>
    <p:sldLayoutId id="2147484272" r:id="rId8"/>
  </p:sldLayoutIdLst>
  <p:transition>
    <p:fade/>
  </p:transition>
  <p:timing>
    <p:tnLst>
      <p:par>
        <p:cTn id="1" dur="indefinite" restart="never" nodeType="tmRoot"/>
      </p:par>
    </p:tnLst>
  </p:timing>
  <p:txStyles>
    <p:titleStyle>
      <a:lvl1pPr algn="l" defTabSz="824473" rtl="0" eaLnBrk="1" latinLnBrk="0" hangingPunct="1">
        <a:lnSpc>
          <a:spcPct val="90000"/>
        </a:lnSpc>
        <a:spcBef>
          <a:spcPct val="0"/>
        </a:spcBef>
        <a:buNone/>
        <a:defRPr lang="en-US" sz="4896" b="0" kern="1200" cap="none" spc="-91" baseline="0" dirty="0" smtClean="0">
          <a:ln w="3175">
            <a:noFill/>
          </a:ln>
          <a:gradFill flip="none" rotWithShape="1">
            <a:gsLst>
              <a:gs pos="0">
                <a:schemeClr val="tx1">
                  <a:lumMod val="65000"/>
                  <a:lumOff val="35000"/>
                </a:schemeClr>
              </a:gs>
              <a:gs pos="86000">
                <a:schemeClr val="tx1">
                  <a:lumMod val="65000"/>
                  <a:lumOff val="35000"/>
                </a:schemeClr>
              </a:gs>
            </a:gsLst>
            <a:lin ang="5400000" scaled="0"/>
            <a:tileRect/>
          </a:gradFill>
          <a:effectLst/>
          <a:latin typeface="Segoe UI Light" pitchFamily="34" charset="0"/>
          <a:ea typeface="+mn-ea"/>
          <a:cs typeface="Arial" charset="0"/>
        </a:defRPr>
      </a:lvl1pPr>
    </p:titleStyle>
    <p:bodyStyle>
      <a:lvl1pPr marL="312051" indent="-312051" algn="l" defTabSz="824473" rtl="0" eaLnBrk="1" latinLnBrk="0" hangingPunct="1">
        <a:lnSpc>
          <a:spcPct val="90000"/>
        </a:lnSpc>
        <a:spcBef>
          <a:spcPct val="20000"/>
        </a:spcBef>
        <a:buSzPct val="90000"/>
        <a:buFont typeface="Arial" pitchFamily="34" charset="0"/>
        <a:buChar char="•"/>
        <a:defRPr sz="2856"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1pPr>
      <a:lvl2pPr marL="568279" indent="-256228" algn="l" defTabSz="824473" rtl="0" eaLnBrk="1" latinLnBrk="0" hangingPunct="1">
        <a:lnSpc>
          <a:spcPct val="90000"/>
        </a:lnSpc>
        <a:spcBef>
          <a:spcPct val="20000"/>
        </a:spcBef>
        <a:buSzPct val="90000"/>
        <a:buFont typeface="Arial" pitchFamily="34" charset="0"/>
        <a:buChar char="•"/>
        <a:tabLst>
          <a:tab pos="568279" algn="l"/>
        </a:tabLst>
        <a:defRPr sz="2584"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2pPr>
      <a:lvl3pPr marL="824506" indent="-256228" algn="l" defTabSz="824473" rtl="0" eaLnBrk="1" latinLnBrk="0" hangingPunct="1">
        <a:lnSpc>
          <a:spcPct val="90000"/>
        </a:lnSpc>
        <a:spcBef>
          <a:spcPct val="20000"/>
        </a:spcBef>
        <a:buSzPct val="90000"/>
        <a:buFont typeface="Arial" pitchFamily="34" charset="0"/>
        <a:buChar char="•"/>
        <a:defRPr sz="2176"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3pPr>
      <a:lvl4pPr marL="1336961" indent="-201834" algn="l" defTabSz="824473" rtl="0" eaLnBrk="1" latinLnBrk="0" hangingPunct="1">
        <a:lnSpc>
          <a:spcPct val="90000"/>
        </a:lnSpc>
        <a:spcBef>
          <a:spcPct val="20000"/>
        </a:spcBef>
        <a:buSzPct val="90000"/>
        <a:buFont typeface="Arial" pitchFamily="34" charset="0"/>
        <a:buChar char="•"/>
        <a:tabLst>
          <a:tab pos="824506" algn="l"/>
        </a:tabLst>
        <a:defRPr sz="1768"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4pPr>
      <a:lvl5pPr marL="1544519" indent="-207562" algn="l" defTabSz="824473" rtl="0" eaLnBrk="1" latinLnBrk="0" hangingPunct="1">
        <a:lnSpc>
          <a:spcPct val="90000"/>
        </a:lnSpc>
        <a:spcBef>
          <a:spcPct val="20000"/>
        </a:spcBef>
        <a:buSzPct val="90000"/>
        <a:buFont typeface="Arial" pitchFamily="34" charset="0"/>
        <a:buChar char="•"/>
        <a:defRPr sz="1768"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5pPr>
      <a:lvl6pPr marL="2267300" indent="-206117" algn="l" defTabSz="824473" rtl="0" eaLnBrk="1" latinLnBrk="0" hangingPunct="1">
        <a:spcBef>
          <a:spcPct val="20000"/>
        </a:spcBef>
        <a:buFont typeface="Arial" pitchFamily="34" charset="0"/>
        <a:buChar char="•"/>
        <a:defRPr sz="1768" kern="1200">
          <a:solidFill>
            <a:schemeClr val="tx1"/>
          </a:solidFill>
          <a:latin typeface="+mn-lt"/>
          <a:ea typeface="+mn-ea"/>
          <a:cs typeface="+mn-cs"/>
        </a:defRPr>
      </a:lvl6pPr>
      <a:lvl7pPr marL="2679536" indent="-206117" algn="l" defTabSz="824473" rtl="0" eaLnBrk="1" latinLnBrk="0" hangingPunct="1">
        <a:spcBef>
          <a:spcPct val="20000"/>
        </a:spcBef>
        <a:buFont typeface="Arial" pitchFamily="34" charset="0"/>
        <a:buChar char="•"/>
        <a:defRPr sz="1768" kern="1200">
          <a:solidFill>
            <a:schemeClr val="tx1"/>
          </a:solidFill>
          <a:latin typeface="+mn-lt"/>
          <a:ea typeface="+mn-ea"/>
          <a:cs typeface="+mn-cs"/>
        </a:defRPr>
      </a:lvl7pPr>
      <a:lvl8pPr marL="3091772" indent="-206117" algn="l" defTabSz="824473" rtl="0" eaLnBrk="1" latinLnBrk="0" hangingPunct="1">
        <a:spcBef>
          <a:spcPct val="20000"/>
        </a:spcBef>
        <a:buFont typeface="Arial" pitchFamily="34" charset="0"/>
        <a:buChar char="•"/>
        <a:defRPr sz="1768" kern="1200">
          <a:solidFill>
            <a:schemeClr val="tx1"/>
          </a:solidFill>
          <a:latin typeface="+mn-lt"/>
          <a:ea typeface="+mn-ea"/>
          <a:cs typeface="+mn-cs"/>
        </a:defRPr>
      </a:lvl8pPr>
      <a:lvl9pPr marL="3504008" indent="-206117" algn="l" defTabSz="824473" rtl="0" eaLnBrk="1" latinLnBrk="0" hangingPunct="1">
        <a:spcBef>
          <a:spcPct val="20000"/>
        </a:spcBef>
        <a:buFont typeface="Arial" pitchFamily="34" charset="0"/>
        <a:buChar char="•"/>
        <a:defRPr sz="1768" kern="1200">
          <a:solidFill>
            <a:schemeClr val="tx1"/>
          </a:solidFill>
          <a:latin typeface="+mn-lt"/>
          <a:ea typeface="+mn-ea"/>
          <a:cs typeface="+mn-cs"/>
        </a:defRPr>
      </a:lvl9pPr>
    </p:bodyStyle>
    <p:otherStyle>
      <a:defPPr>
        <a:defRPr lang="en-US"/>
      </a:defPPr>
      <a:lvl1pPr marL="0" algn="l" defTabSz="824473" rtl="0" eaLnBrk="1" latinLnBrk="0" hangingPunct="1">
        <a:defRPr sz="1632" kern="1200">
          <a:solidFill>
            <a:schemeClr val="tx1"/>
          </a:solidFill>
          <a:latin typeface="+mn-lt"/>
          <a:ea typeface="+mn-ea"/>
          <a:cs typeface="+mn-cs"/>
        </a:defRPr>
      </a:lvl1pPr>
      <a:lvl2pPr marL="412239" algn="l" defTabSz="824473" rtl="0" eaLnBrk="1" latinLnBrk="0" hangingPunct="1">
        <a:defRPr sz="1632" kern="1200">
          <a:solidFill>
            <a:schemeClr val="tx1"/>
          </a:solidFill>
          <a:latin typeface="+mn-lt"/>
          <a:ea typeface="+mn-ea"/>
          <a:cs typeface="+mn-cs"/>
        </a:defRPr>
      </a:lvl2pPr>
      <a:lvl3pPr marL="824473" algn="l" defTabSz="824473" rtl="0" eaLnBrk="1" latinLnBrk="0" hangingPunct="1">
        <a:defRPr sz="1632" kern="1200">
          <a:solidFill>
            <a:schemeClr val="tx1"/>
          </a:solidFill>
          <a:latin typeface="+mn-lt"/>
          <a:ea typeface="+mn-ea"/>
          <a:cs typeface="+mn-cs"/>
        </a:defRPr>
      </a:lvl3pPr>
      <a:lvl4pPr marL="1236708" algn="l" defTabSz="824473" rtl="0" eaLnBrk="1" latinLnBrk="0" hangingPunct="1">
        <a:defRPr sz="1632" kern="1200">
          <a:solidFill>
            <a:schemeClr val="tx1"/>
          </a:solidFill>
          <a:latin typeface="+mn-lt"/>
          <a:ea typeface="+mn-ea"/>
          <a:cs typeface="+mn-cs"/>
        </a:defRPr>
      </a:lvl4pPr>
      <a:lvl5pPr marL="1648947" algn="l" defTabSz="824473" rtl="0" eaLnBrk="1" latinLnBrk="0" hangingPunct="1">
        <a:defRPr sz="1632" kern="1200">
          <a:solidFill>
            <a:schemeClr val="tx1"/>
          </a:solidFill>
          <a:latin typeface="+mn-lt"/>
          <a:ea typeface="+mn-ea"/>
          <a:cs typeface="+mn-cs"/>
        </a:defRPr>
      </a:lvl5pPr>
      <a:lvl6pPr marL="2061181" algn="l" defTabSz="824473" rtl="0" eaLnBrk="1" latinLnBrk="0" hangingPunct="1">
        <a:defRPr sz="1632" kern="1200">
          <a:solidFill>
            <a:schemeClr val="tx1"/>
          </a:solidFill>
          <a:latin typeface="+mn-lt"/>
          <a:ea typeface="+mn-ea"/>
          <a:cs typeface="+mn-cs"/>
        </a:defRPr>
      </a:lvl6pPr>
      <a:lvl7pPr marL="2473419" algn="l" defTabSz="824473" rtl="0" eaLnBrk="1" latinLnBrk="0" hangingPunct="1">
        <a:defRPr sz="1632" kern="1200">
          <a:solidFill>
            <a:schemeClr val="tx1"/>
          </a:solidFill>
          <a:latin typeface="+mn-lt"/>
          <a:ea typeface="+mn-ea"/>
          <a:cs typeface="+mn-cs"/>
        </a:defRPr>
      </a:lvl7pPr>
      <a:lvl8pPr marL="2885655" algn="l" defTabSz="824473" rtl="0" eaLnBrk="1" latinLnBrk="0" hangingPunct="1">
        <a:defRPr sz="1632" kern="1200">
          <a:solidFill>
            <a:schemeClr val="tx1"/>
          </a:solidFill>
          <a:latin typeface="+mn-lt"/>
          <a:ea typeface="+mn-ea"/>
          <a:cs typeface="+mn-cs"/>
        </a:defRPr>
      </a:lvl8pPr>
      <a:lvl9pPr marL="3297893" algn="l" defTabSz="824473" rtl="0" eaLnBrk="1" latinLnBrk="0" hangingPunct="1">
        <a:defRPr sz="1632"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29660" y="233151"/>
            <a:ext cx="11375536" cy="762786"/>
          </a:xfrm>
          <a:prstGeom prst="rect">
            <a:avLst/>
          </a:prstGeom>
        </p:spPr>
        <p:txBody>
          <a:bodyPr vert="horz" wrap="square" lIns="0" tIns="0" rIns="0" bIns="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531279" y="1476622"/>
            <a:ext cx="11378776" cy="2096876"/>
          </a:xfrm>
          <a:prstGeom prst="rect">
            <a:avLst/>
          </a:prstGeom>
        </p:spPr>
        <p:txBody>
          <a:bodyPr vert="horz" lIns="0" tIns="0" rIns="0" bIns="0" rtlCol="0">
            <a:no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65628540"/>
      </p:ext>
    </p:extLst>
  </p:cSld>
  <p:clrMap bg1="lt1" tx1="dk1" bg2="lt2" tx2="dk2" accent1="accent1" accent2="accent2" accent3="accent3" accent4="accent4" accent5="accent5" accent6="accent6" hlink="hlink" folHlink="folHlink"/>
  <p:sldLayoutIdLst>
    <p:sldLayoutId id="2147484274" r:id="rId1"/>
    <p:sldLayoutId id="2147484275" r:id="rId2"/>
    <p:sldLayoutId id="2147484276" r:id="rId3"/>
    <p:sldLayoutId id="2147484277" r:id="rId4"/>
    <p:sldLayoutId id="2147484278" r:id="rId5"/>
    <p:sldLayoutId id="2147484279" r:id="rId6"/>
    <p:sldLayoutId id="2147484280" r:id="rId7"/>
    <p:sldLayoutId id="2147484281" r:id="rId8"/>
    <p:sldLayoutId id="2147484282" r:id="rId9"/>
    <p:sldLayoutId id="2147484283" r:id="rId10"/>
    <p:sldLayoutId id="2147484284" r:id="rId11"/>
    <p:sldLayoutId id="2147484285" r:id="rId12"/>
    <p:sldLayoutId id="2147484286" r:id="rId13"/>
    <p:sldLayoutId id="2147484287" r:id="rId14"/>
    <p:sldLayoutId id="2147484288" r:id="rId15"/>
    <p:sldLayoutId id="2147484289" r:id="rId16"/>
    <p:sldLayoutId id="2147484290" r:id="rId17"/>
    <p:sldLayoutId id="2147484291" r:id="rId18"/>
    <p:sldLayoutId id="2147484292" r:id="rId19"/>
    <p:sldLayoutId id="2147484293" r:id="rId20"/>
    <p:sldLayoutId id="2147484294" r:id="rId21"/>
    <p:sldLayoutId id="2147484295" r:id="rId22"/>
  </p:sldLayoutIdLst>
  <p:transition>
    <p:fade/>
  </p:transition>
  <p:timing>
    <p:tnLst>
      <p:par>
        <p:cTn id="1" dur="indefinite" restart="never" nodeType="tmRoot"/>
      </p:par>
    </p:tnLst>
  </p:timing>
  <p:hf hdr="0" ftr="0" dt="0"/>
  <p:txStyles>
    <p:titleStyle>
      <a:lvl1pPr algn="l" defTabSz="932559" rtl="0" eaLnBrk="1" latinLnBrk="0" hangingPunct="1">
        <a:lnSpc>
          <a:spcPct val="90000"/>
        </a:lnSpc>
        <a:spcBef>
          <a:spcPct val="0"/>
        </a:spcBef>
        <a:buNone/>
        <a:defRPr lang="en-US" sz="5507" b="0" kern="1200" cap="none" spc="-102" baseline="0" dirty="0" smtClean="0">
          <a:ln w="3175">
            <a:noFill/>
          </a:ln>
          <a:gradFill>
            <a:gsLst>
              <a:gs pos="1250">
                <a:schemeClr val="tx2"/>
              </a:gs>
              <a:gs pos="100000">
                <a:schemeClr val="tx2"/>
              </a:gs>
            </a:gsLst>
            <a:lin ang="5400000" scaled="0"/>
          </a:gradFill>
          <a:effectLst/>
          <a:latin typeface="+mj-lt"/>
          <a:ea typeface="+mn-ea"/>
          <a:cs typeface="Arial" charset="0"/>
        </a:defRPr>
      </a:lvl1pPr>
    </p:titleStyle>
    <p:bodyStyle>
      <a:lvl1pPr marL="346486" marR="0" indent="-346486" algn="l" defTabSz="932559" rtl="0" eaLnBrk="1" fontAlgn="auto" latinLnBrk="0" hangingPunct="1">
        <a:lnSpc>
          <a:spcPct val="90000"/>
        </a:lnSpc>
        <a:spcBef>
          <a:spcPct val="20000"/>
        </a:spcBef>
        <a:spcAft>
          <a:spcPts val="0"/>
        </a:spcAft>
        <a:buClrTx/>
        <a:buSzPct val="80000"/>
        <a:buFont typeface="Arial" pitchFamily="34" charset="0"/>
        <a:buChar char="•"/>
        <a:tabLst/>
        <a:defRPr sz="3672" kern="1200" spc="-71" baseline="0">
          <a:gradFill>
            <a:gsLst>
              <a:gs pos="1250">
                <a:schemeClr val="bg2"/>
              </a:gs>
              <a:gs pos="100000">
                <a:schemeClr val="bg2"/>
              </a:gs>
            </a:gsLst>
            <a:lin ang="5400000" scaled="0"/>
          </a:gradFill>
          <a:latin typeface="+mj-lt"/>
          <a:ea typeface="+mn-ea"/>
          <a:cs typeface="+mn-cs"/>
        </a:defRPr>
      </a:lvl1pPr>
      <a:lvl2pPr marL="584492" marR="0" indent="-238007" algn="l" defTabSz="932559" rtl="0" eaLnBrk="1" fontAlgn="auto" latinLnBrk="0" hangingPunct="1">
        <a:lnSpc>
          <a:spcPct val="90000"/>
        </a:lnSpc>
        <a:spcBef>
          <a:spcPct val="20000"/>
        </a:spcBef>
        <a:spcAft>
          <a:spcPts val="0"/>
        </a:spcAft>
        <a:buClrTx/>
        <a:buSzPct val="90000"/>
        <a:buFont typeface="Wingdings" pitchFamily="2" charset="2"/>
        <a:buChar char=""/>
        <a:tabLst/>
        <a:defRPr sz="2448" kern="1200" spc="0" baseline="0">
          <a:gradFill>
            <a:gsLst>
              <a:gs pos="1250">
                <a:schemeClr val="bg2"/>
              </a:gs>
              <a:gs pos="100000">
                <a:schemeClr val="bg2"/>
              </a:gs>
            </a:gsLst>
            <a:lin ang="5400000" scaled="0"/>
          </a:gradFill>
          <a:latin typeface="+mn-lt"/>
          <a:ea typeface="+mn-ea"/>
          <a:cs typeface="+mn-cs"/>
        </a:defRPr>
      </a:lvl2pPr>
      <a:lvl3pPr marL="814403" marR="0" indent="-229911" algn="l" defTabSz="932559" rtl="0" eaLnBrk="1" fontAlgn="auto" latinLnBrk="0" hangingPunct="1">
        <a:lnSpc>
          <a:spcPct val="90000"/>
        </a:lnSpc>
        <a:spcBef>
          <a:spcPct val="20000"/>
        </a:spcBef>
        <a:spcAft>
          <a:spcPts val="0"/>
        </a:spcAft>
        <a:buClrTx/>
        <a:buSzPct val="90000"/>
        <a:buFont typeface="Wingdings" pitchFamily="2" charset="2"/>
        <a:buChar char=""/>
        <a:tabLst>
          <a:tab pos="814403" algn="l"/>
        </a:tabLst>
        <a:defRPr sz="2448" kern="1200" spc="0" baseline="0">
          <a:gradFill>
            <a:gsLst>
              <a:gs pos="1250">
                <a:schemeClr val="bg2"/>
              </a:gs>
              <a:gs pos="100000">
                <a:schemeClr val="bg2"/>
              </a:gs>
            </a:gsLst>
            <a:lin ang="5400000" scaled="0"/>
          </a:gradFill>
          <a:latin typeface="+mn-lt"/>
          <a:ea typeface="+mn-ea"/>
          <a:cs typeface="+mn-cs"/>
        </a:defRPr>
      </a:lvl3pPr>
      <a:lvl4pPr marL="1050791" marR="0" indent="-236387" algn="l" defTabSz="932559" rtl="0" eaLnBrk="1" fontAlgn="auto" latinLnBrk="0" hangingPunct="1">
        <a:lnSpc>
          <a:spcPct val="90000"/>
        </a:lnSpc>
        <a:spcBef>
          <a:spcPct val="20000"/>
        </a:spcBef>
        <a:spcAft>
          <a:spcPts val="0"/>
        </a:spcAft>
        <a:buClrTx/>
        <a:buSzPct val="90000"/>
        <a:buFont typeface="Wingdings" pitchFamily="2" charset="2"/>
        <a:buChar char=""/>
        <a:tabLst/>
        <a:defRPr sz="2040" kern="1200" spc="0" baseline="0">
          <a:gradFill>
            <a:gsLst>
              <a:gs pos="1250">
                <a:schemeClr val="bg2"/>
              </a:gs>
              <a:gs pos="100000">
                <a:schemeClr val="bg2"/>
              </a:gs>
            </a:gsLst>
            <a:lin ang="5400000" scaled="0"/>
          </a:gradFill>
          <a:latin typeface="+mn-lt"/>
          <a:ea typeface="+mn-ea"/>
          <a:cs typeface="+mn-cs"/>
        </a:defRPr>
      </a:lvl4pPr>
      <a:lvl5pPr marL="1280702" marR="0" indent="-229911" algn="l" defTabSz="932559" rtl="0" eaLnBrk="1" fontAlgn="auto" latinLnBrk="0" hangingPunct="1">
        <a:lnSpc>
          <a:spcPct val="90000"/>
        </a:lnSpc>
        <a:spcBef>
          <a:spcPct val="20000"/>
        </a:spcBef>
        <a:spcAft>
          <a:spcPts val="0"/>
        </a:spcAft>
        <a:buClrTx/>
        <a:buSzPct val="90000"/>
        <a:buFont typeface="Wingdings" pitchFamily="2" charset="2"/>
        <a:buChar char=""/>
        <a:tabLst>
          <a:tab pos="1280702" algn="l"/>
        </a:tabLst>
        <a:defRPr sz="2040" kern="1200" spc="0" baseline="0">
          <a:gradFill>
            <a:gsLst>
              <a:gs pos="1250">
                <a:schemeClr val="bg2"/>
              </a:gs>
              <a:gs pos="100000">
                <a:schemeClr val="bg2"/>
              </a:gs>
            </a:gsLst>
            <a:lin ang="5400000" scaled="0"/>
          </a:gradFill>
          <a:latin typeface="+mn-lt"/>
          <a:ea typeface="+mn-ea"/>
          <a:cs typeface="+mn-cs"/>
        </a:defRPr>
      </a:lvl5pPr>
      <a:lvl6pPr marL="2564538" indent="-233140" algn="l" defTabSz="932559" rtl="0" eaLnBrk="1" latinLnBrk="0" hangingPunct="1">
        <a:spcBef>
          <a:spcPct val="20000"/>
        </a:spcBef>
        <a:buFont typeface="Arial" pitchFamily="34" charset="0"/>
        <a:buChar char="•"/>
        <a:defRPr sz="2040" kern="1200">
          <a:solidFill>
            <a:schemeClr val="tx1"/>
          </a:solidFill>
          <a:latin typeface="+mn-lt"/>
          <a:ea typeface="+mn-ea"/>
          <a:cs typeface="+mn-cs"/>
        </a:defRPr>
      </a:lvl6pPr>
      <a:lvl7pPr marL="3030817" indent="-233140" algn="l" defTabSz="932559" rtl="0" eaLnBrk="1" latinLnBrk="0" hangingPunct="1">
        <a:spcBef>
          <a:spcPct val="20000"/>
        </a:spcBef>
        <a:buFont typeface="Arial" pitchFamily="34" charset="0"/>
        <a:buChar char="•"/>
        <a:defRPr sz="2040" kern="1200">
          <a:solidFill>
            <a:schemeClr val="tx1"/>
          </a:solidFill>
          <a:latin typeface="+mn-lt"/>
          <a:ea typeface="+mn-ea"/>
          <a:cs typeface="+mn-cs"/>
        </a:defRPr>
      </a:lvl7pPr>
      <a:lvl8pPr marL="3497097" indent="-233140" algn="l" defTabSz="932559" rtl="0" eaLnBrk="1" latinLnBrk="0" hangingPunct="1">
        <a:spcBef>
          <a:spcPct val="20000"/>
        </a:spcBef>
        <a:buFont typeface="Arial" pitchFamily="34" charset="0"/>
        <a:buChar char="•"/>
        <a:defRPr sz="2040" kern="1200">
          <a:solidFill>
            <a:schemeClr val="tx1"/>
          </a:solidFill>
          <a:latin typeface="+mn-lt"/>
          <a:ea typeface="+mn-ea"/>
          <a:cs typeface="+mn-cs"/>
        </a:defRPr>
      </a:lvl8pPr>
      <a:lvl9pPr marL="3963377" indent="-233140" algn="l" defTabSz="932559" rtl="0" eaLnBrk="1" latinLnBrk="0" hangingPunct="1">
        <a:spcBef>
          <a:spcPct val="20000"/>
        </a:spcBef>
        <a:buFont typeface="Arial" pitchFamily="34" charset="0"/>
        <a:buChar char="•"/>
        <a:defRPr sz="2040" kern="1200">
          <a:solidFill>
            <a:schemeClr val="tx1"/>
          </a:solidFill>
          <a:latin typeface="+mn-lt"/>
          <a:ea typeface="+mn-ea"/>
          <a:cs typeface="+mn-cs"/>
        </a:defRPr>
      </a:lvl9pPr>
    </p:bodyStyle>
    <p:otherStyle>
      <a:defPPr>
        <a:defRPr lang="en-US"/>
      </a:defPPr>
      <a:lvl1pPr marL="0" algn="l" defTabSz="932559" rtl="0" eaLnBrk="1" latinLnBrk="0" hangingPunct="1">
        <a:defRPr sz="1836" kern="1200">
          <a:solidFill>
            <a:schemeClr val="tx1"/>
          </a:solidFill>
          <a:latin typeface="+mn-lt"/>
          <a:ea typeface="+mn-ea"/>
          <a:cs typeface="+mn-cs"/>
        </a:defRPr>
      </a:lvl1pPr>
      <a:lvl2pPr marL="466280" algn="l" defTabSz="932559" rtl="0" eaLnBrk="1" latinLnBrk="0" hangingPunct="1">
        <a:defRPr sz="1836" kern="1200">
          <a:solidFill>
            <a:schemeClr val="tx1"/>
          </a:solidFill>
          <a:latin typeface="+mn-lt"/>
          <a:ea typeface="+mn-ea"/>
          <a:cs typeface="+mn-cs"/>
        </a:defRPr>
      </a:lvl2pPr>
      <a:lvl3pPr marL="932559" algn="l" defTabSz="932559" rtl="0" eaLnBrk="1" latinLnBrk="0" hangingPunct="1">
        <a:defRPr sz="1836" kern="1200">
          <a:solidFill>
            <a:schemeClr val="tx1"/>
          </a:solidFill>
          <a:latin typeface="+mn-lt"/>
          <a:ea typeface="+mn-ea"/>
          <a:cs typeface="+mn-cs"/>
        </a:defRPr>
      </a:lvl3pPr>
      <a:lvl4pPr marL="1398839" algn="l" defTabSz="932559" rtl="0" eaLnBrk="1" latinLnBrk="0" hangingPunct="1">
        <a:defRPr sz="1836" kern="1200">
          <a:solidFill>
            <a:schemeClr val="tx1"/>
          </a:solidFill>
          <a:latin typeface="+mn-lt"/>
          <a:ea typeface="+mn-ea"/>
          <a:cs typeface="+mn-cs"/>
        </a:defRPr>
      </a:lvl4pPr>
      <a:lvl5pPr marL="1865119" algn="l" defTabSz="932559" rtl="0" eaLnBrk="1" latinLnBrk="0" hangingPunct="1">
        <a:defRPr sz="1836" kern="1200">
          <a:solidFill>
            <a:schemeClr val="tx1"/>
          </a:solidFill>
          <a:latin typeface="+mn-lt"/>
          <a:ea typeface="+mn-ea"/>
          <a:cs typeface="+mn-cs"/>
        </a:defRPr>
      </a:lvl5pPr>
      <a:lvl6pPr marL="2331399" algn="l" defTabSz="932559" rtl="0" eaLnBrk="1" latinLnBrk="0" hangingPunct="1">
        <a:defRPr sz="1836" kern="1200">
          <a:solidFill>
            <a:schemeClr val="tx1"/>
          </a:solidFill>
          <a:latin typeface="+mn-lt"/>
          <a:ea typeface="+mn-ea"/>
          <a:cs typeface="+mn-cs"/>
        </a:defRPr>
      </a:lvl6pPr>
      <a:lvl7pPr marL="2797677" algn="l" defTabSz="932559" rtl="0" eaLnBrk="1" latinLnBrk="0" hangingPunct="1">
        <a:defRPr sz="1836" kern="1200">
          <a:solidFill>
            <a:schemeClr val="tx1"/>
          </a:solidFill>
          <a:latin typeface="+mn-lt"/>
          <a:ea typeface="+mn-ea"/>
          <a:cs typeface="+mn-cs"/>
        </a:defRPr>
      </a:lvl7pPr>
      <a:lvl8pPr marL="3263957" algn="l" defTabSz="932559" rtl="0" eaLnBrk="1" latinLnBrk="0" hangingPunct="1">
        <a:defRPr sz="1836" kern="1200">
          <a:solidFill>
            <a:schemeClr val="tx1"/>
          </a:solidFill>
          <a:latin typeface="+mn-lt"/>
          <a:ea typeface="+mn-ea"/>
          <a:cs typeface="+mn-cs"/>
        </a:defRPr>
      </a:lvl8pPr>
      <a:lvl9pPr marL="3730237" algn="l" defTabSz="932559" rtl="0" eaLnBrk="1" latinLnBrk="0" hangingPunct="1">
        <a:defRPr sz="1836"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Pr>
        <a:solidFill>
          <a:srgbClr val="FBFBFB"/>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29661" y="233154"/>
            <a:ext cx="11375536" cy="772204"/>
          </a:xfrm>
          <a:prstGeom prst="rect">
            <a:avLst/>
          </a:prstGeom>
        </p:spPr>
        <p:txBody>
          <a:bodyPr vert="horz" wrap="square" lIns="0" tIns="0" rIns="0" bIns="0" rtlCol="0" anchor="t">
            <a:spAutoFit/>
          </a:bodyPr>
          <a:lstStyle/>
          <a:p>
            <a:r>
              <a:rPr lang="en-US" smtClean="0"/>
              <a:t>Click to edit Master title style</a:t>
            </a:r>
            <a:endParaRPr lang="en-US" dirty="0"/>
          </a:p>
        </p:txBody>
      </p:sp>
      <p:sp>
        <p:nvSpPr>
          <p:cNvPr id="3" name="Text Placeholder 2"/>
          <p:cNvSpPr>
            <a:spLocks noGrp="1"/>
          </p:cNvSpPr>
          <p:nvPr>
            <p:ph type="body" idx="1"/>
          </p:nvPr>
        </p:nvSpPr>
        <p:spPr>
          <a:xfrm>
            <a:off x="529660" y="1476625"/>
            <a:ext cx="11375535" cy="2040374"/>
          </a:xfrm>
          <a:prstGeom prst="rect">
            <a:avLst/>
          </a:prstGeom>
        </p:spPr>
        <p:txBody>
          <a:bodyPr vert="horz" wrap="square" lIns="0" tIns="0" rIns="0" bIns="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914609386"/>
      </p:ext>
    </p:extLst>
  </p:cSld>
  <p:clrMap bg1="lt1" tx1="dk1" bg2="lt2" tx2="dk2" accent1="accent1" accent2="accent2" accent3="accent3" accent4="accent4" accent5="accent5" accent6="accent6" hlink="hlink" folHlink="folHlink"/>
  <p:sldLayoutIdLst>
    <p:sldLayoutId id="2147484297" r:id="rId1"/>
    <p:sldLayoutId id="2147484298" r:id="rId2"/>
    <p:sldLayoutId id="2147484299" r:id="rId3"/>
    <p:sldLayoutId id="2147484300" r:id="rId4"/>
    <p:sldLayoutId id="2147484301" r:id="rId5"/>
    <p:sldLayoutId id="2147484302" r:id="rId6"/>
    <p:sldLayoutId id="2147484303" r:id="rId7"/>
    <p:sldLayoutId id="2147484304" r:id="rId8"/>
  </p:sldLayoutIdLst>
  <p:transition>
    <p:fade/>
  </p:transition>
  <p:hf sldNum="0" hdr="0" dt="0"/>
  <p:txStyles>
    <p:titleStyle>
      <a:lvl1pPr algn="l" defTabSz="931636" rtl="0" eaLnBrk="1" latinLnBrk="0" hangingPunct="1">
        <a:lnSpc>
          <a:spcPct val="90000"/>
        </a:lnSpc>
        <a:spcBef>
          <a:spcPct val="0"/>
        </a:spcBef>
        <a:buNone/>
        <a:defRPr lang="en-US" sz="5574" b="0" kern="1200" cap="none" spc="-102" baseline="0" dirty="0" smtClean="0">
          <a:ln w="3175">
            <a:noFill/>
          </a:ln>
          <a:gradFill flip="none" rotWithShape="1">
            <a:gsLst>
              <a:gs pos="0">
                <a:schemeClr val="tx1">
                  <a:lumMod val="65000"/>
                  <a:lumOff val="35000"/>
                </a:schemeClr>
              </a:gs>
              <a:gs pos="86000">
                <a:schemeClr val="tx1">
                  <a:lumMod val="65000"/>
                  <a:lumOff val="35000"/>
                </a:schemeClr>
              </a:gs>
            </a:gsLst>
            <a:lin ang="5400000" scaled="0"/>
            <a:tileRect/>
          </a:gradFill>
          <a:effectLst/>
          <a:latin typeface="Segoe UI Light" pitchFamily="34" charset="0"/>
          <a:ea typeface="+mn-ea"/>
          <a:cs typeface="Arial" charset="0"/>
        </a:defRPr>
      </a:lvl1pPr>
    </p:titleStyle>
    <p:bodyStyle>
      <a:lvl1pPr marL="352607" indent="-352607" algn="l" defTabSz="931636" rtl="0" eaLnBrk="1" latinLnBrk="0" hangingPunct="1">
        <a:lnSpc>
          <a:spcPct val="90000"/>
        </a:lnSpc>
        <a:spcBef>
          <a:spcPct val="20000"/>
        </a:spcBef>
        <a:buSzPct val="90000"/>
        <a:buFont typeface="Arial" pitchFamily="34" charset="0"/>
        <a:buChar char="•"/>
        <a:defRPr sz="3263"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1pPr>
      <a:lvl2pPr marL="642140" indent="-289527" algn="l" defTabSz="931636" rtl="0" eaLnBrk="1" latinLnBrk="0" hangingPunct="1">
        <a:lnSpc>
          <a:spcPct val="90000"/>
        </a:lnSpc>
        <a:spcBef>
          <a:spcPct val="20000"/>
        </a:spcBef>
        <a:buSzPct val="90000"/>
        <a:buFont typeface="Arial" pitchFamily="34" charset="0"/>
        <a:buChar char="•"/>
        <a:tabLst>
          <a:tab pos="642140" algn="l"/>
        </a:tabLst>
        <a:defRPr sz="2855"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2pPr>
      <a:lvl3pPr marL="931673" indent="-289527" algn="l" defTabSz="931636" rtl="0" eaLnBrk="1" latinLnBrk="0" hangingPunct="1">
        <a:lnSpc>
          <a:spcPct val="90000"/>
        </a:lnSpc>
        <a:spcBef>
          <a:spcPct val="20000"/>
        </a:spcBef>
        <a:buSzPct val="90000"/>
        <a:buFont typeface="Arial" pitchFamily="34" charset="0"/>
        <a:buChar char="•"/>
        <a:defRPr sz="2447"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3pPr>
      <a:lvl4pPr marL="1510729" indent="-228066" algn="l" defTabSz="931636" rtl="0" eaLnBrk="1" latinLnBrk="0" hangingPunct="1">
        <a:lnSpc>
          <a:spcPct val="90000"/>
        </a:lnSpc>
        <a:spcBef>
          <a:spcPct val="20000"/>
        </a:spcBef>
        <a:buSzPct val="90000"/>
        <a:buFont typeface="Arial" pitchFamily="34" charset="0"/>
        <a:buChar char="•"/>
        <a:tabLst>
          <a:tab pos="931673" algn="l"/>
        </a:tabLst>
        <a:defRPr sz="204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4pPr>
      <a:lvl5pPr marL="1745257" indent="-234541" algn="l" defTabSz="931636" rtl="0" eaLnBrk="1" latinLnBrk="0" hangingPunct="1">
        <a:lnSpc>
          <a:spcPct val="90000"/>
        </a:lnSpc>
        <a:spcBef>
          <a:spcPct val="20000"/>
        </a:spcBef>
        <a:buSzPct val="90000"/>
        <a:buFont typeface="Arial" pitchFamily="34" charset="0"/>
        <a:buChar char="•"/>
        <a:defRPr sz="204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5pPr>
      <a:lvl6pPr marL="2562010" indent="-232913" algn="l" defTabSz="931636" rtl="0" eaLnBrk="1" latinLnBrk="0" hangingPunct="1">
        <a:spcBef>
          <a:spcPct val="20000"/>
        </a:spcBef>
        <a:buFont typeface="Arial" pitchFamily="34" charset="0"/>
        <a:buChar char="•"/>
        <a:defRPr sz="2040" kern="1200">
          <a:solidFill>
            <a:schemeClr val="tx1"/>
          </a:solidFill>
          <a:latin typeface="+mn-lt"/>
          <a:ea typeface="+mn-ea"/>
          <a:cs typeface="+mn-cs"/>
        </a:defRPr>
      </a:lvl6pPr>
      <a:lvl7pPr marL="3027809" indent="-232913" algn="l" defTabSz="931636" rtl="0" eaLnBrk="1" latinLnBrk="0" hangingPunct="1">
        <a:spcBef>
          <a:spcPct val="20000"/>
        </a:spcBef>
        <a:buFont typeface="Arial" pitchFamily="34" charset="0"/>
        <a:buChar char="•"/>
        <a:defRPr sz="2040" kern="1200">
          <a:solidFill>
            <a:schemeClr val="tx1"/>
          </a:solidFill>
          <a:latin typeface="+mn-lt"/>
          <a:ea typeface="+mn-ea"/>
          <a:cs typeface="+mn-cs"/>
        </a:defRPr>
      </a:lvl7pPr>
      <a:lvl8pPr marL="3493632" indent="-232913" algn="l" defTabSz="931636" rtl="0" eaLnBrk="1" latinLnBrk="0" hangingPunct="1">
        <a:spcBef>
          <a:spcPct val="20000"/>
        </a:spcBef>
        <a:buFont typeface="Arial" pitchFamily="34" charset="0"/>
        <a:buChar char="•"/>
        <a:defRPr sz="2040" kern="1200">
          <a:solidFill>
            <a:schemeClr val="tx1"/>
          </a:solidFill>
          <a:latin typeface="+mn-lt"/>
          <a:ea typeface="+mn-ea"/>
          <a:cs typeface="+mn-cs"/>
        </a:defRPr>
      </a:lvl8pPr>
      <a:lvl9pPr marL="3959447" indent="-232913" algn="l" defTabSz="931636" rtl="0" eaLnBrk="1" latinLnBrk="0" hangingPunct="1">
        <a:spcBef>
          <a:spcPct val="20000"/>
        </a:spcBef>
        <a:buFont typeface="Arial" pitchFamily="34" charset="0"/>
        <a:buChar char="•"/>
        <a:defRPr sz="2040" kern="1200">
          <a:solidFill>
            <a:schemeClr val="tx1"/>
          </a:solidFill>
          <a:latin typeface="+mn-lt"/>
          <a:ea typeface="+mn-ea"/>
          <a:cs typeface="+mn-cs"/>
        </a:defRPr>
      </a:lvl9pPr>
    </p:bodyStyle>
    <p:otherStyle>
      <a:defPPr>
        <a:defRPr lang="en-US"/>
      </a:defPPr>
      <a:lvl1pPr marL="0" algn="l" defTabSz="931636" rtl="0" eaLnBrk="1" latinLnBrk="0" hangingPunct="1">
        <a:defRPr sz="1903" kern="1200">
          <a:solidFill>
            <a:schemeClr val="tx1"/>
          </a:solidFill>
          <a:latin typeface="+mn-lt"/>
          <a:ea typeface="+mn-ea"/>
          <a:cs typeface="+mn-cs"/>
        </a:defRPr>
      </a:lvl1pPr>
      <a:lvl2pPr marL="465800" algn="l" defTabSz="931636" rtl="0" eaLnBrk="1" latinLnBrk="0" hangingPunct="1">
        <a:defRPr sz="1903" kern="1200">
          <a:solidFill>
            <a:schemeClr val="tx1"/>
          </a:solidFill>
          <a:latin typeface="+mn-lt"/>
          <a:ea typeface="+mn-ea"/>
          <a:cs typeface="+mn-cs"/>
        </a:defRPr>
      </a:lvl2pPr>
      <a:lvl3pPr marL="931636" algn="l" defTabSz="931636" rtl="0" eaLnBrk="1" latinLnBrk="0" hangingPunct="1">
        <a:defRPr sz="1903" kern="1200">
          <a:solidFill>
            <a:schemeClr val="tx1"/>
          </a:solidFill>
          <a:latin typeface="+mn-lt"/>
          <a:ea typeface="+mn-ea"/>
          <a:cs typeface="+mn-cs"/>
        </a:defRPr>
      </a:lvl3pPr>
      <a:lvl4pPr marL="1397448" algn="l" defTabSz="931636" rtl="0" eaLnBrk="1" latinLnBrk="0" hangingPunct="1">
        <a:defRPr sz="1903" kern="1200">
          <a:solidFill>
            <a:schemeClr val="tx1"/>
          </a:solidFill>
          <a:latin typeface="+mn-lt"/>
          <a:ea typeface="+mn-ea"/>
          <a:cs typeface="+mn-cs"/>
        </a:defRPr>
      </a:lvl4pPr>
      <a:lvl5pPr marL="1863274" algn="l" defTabSz="931636" rtl="0" eaLnBrk="1" latinLnBrk="0" hangingPunct="1">
        <a:defRPr sz="1903" kern="1200">
          <a:solidFill>
            <a:schemeClr val="tx1"/>
          </a:solidFill>
          <a:latin typeface="+mn-lt"/>
          <a:ea typeface="+mn-ea"/>
          <a:cs typeface="+mn-cs"/>
        </a:defRPr>
      </a:lvl5pPr>
      <a:lvl6pPr marL="2329073" algn="l" defTabSz="931636" rtl="0" eaLnBrk="1" latinLnBrk="0" hangingPunct="1">
        <a:defRPr sz="1903" kern="1200">
          <a:solidFill>
            <a:schemeClr val="tx1"/>
          </a:solidFill>
          <a:latin typeface="+mn-lt"/>
          <a:ea typeface="+mn-ea"/>
          <a:cs typeface="+mn-cs"/>
        </a:defRPr>
      </a:lvl6pPr>
      <a:lvl7pPr marL="2794904" algn="l" defTabSz="931636" rtl="0" eaLnBrk="1" latinLnBrk="0" hangingPunct="1">
        <a:defRPr sz="1903" kern="1200">
          <a:solidFill>
            <a:schemeClr val="tx1"/>
          </a:solidFill>
          <a:latin typeface="+mn-lt"/>
          <a:ea typeface="+mn-ea"/>
          <a:cs typeface="+mn-cs"/>
        </a:defRPr>
      </a:lvl7pPr>
      <a:lvl8pPr marL="3260721" algn="l" defTabSz="931636" rtl="0" eaLnBrk="1" latinLnBrk="0" hangingPunct="1">
        <a:defRPr sz="1903" kern="1200">
          <a:solidFill>
            <a:schemeClr val="tx1"/>
          </a:solidFill>
          <a:latin typeface="+mn-lt"/>
          <a:ea typeface="+mn-ea"/>
          <a:cs typeface="+mn-cs"/>
        </a:defRPr>
      </a:lvl8pPr>
      <a:lvl9pPr marL="3726544" algn="l" defTabSz="931636" rtl="0" eaLnBrk="1" latinLnBrk="0" hangingPunct="1">
        <a:defRPr sz="1903"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5.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92.xml"/></Relationships>
</file>

<file path=ppt/slides/_rels/slide11.xml.rels><?xml version="1.0" encoding="UTF-8" standalone="yes"?>
<Relationships xmlns="http://schemas.openxmlformats.org/package/2006/relationships"><Relationship Id="rId8" Type="http://schemas.openxmlformats.org/officeDocument/2006/relationships/diagramData" Target="../diagrams/data2.xml"/><Relationship Id="rId13" Type="http://schemas.openxmlformats.org/officeDocument/2006/relationships/image" Target="../media/image18.png"/><Relationship Id="rId18" Type="http://schemas.openxmlformats.org/officeDocument/2006/relationships/diagramColors" Target="../diagrams/colors3.xml"/><Relationship Id="rId3" Type="http://schemas.openxmlformats.org/officeDocument/2006/relationships/diagramData" Target="../diagrams/data1.xml"/><Relationship Id="rId7" Type="http://schemas.microsoft.com/office/2007/relationships/diagramDrawing" Target="../diagrams/drawing1.xml"/><Relationship Id="rId12" Type="http://schemas.microsoft.com/office/2007/relationships/diagramDrawing" Target="../diagrams/drawing2.xml"/><Relationship Id="rId17" Type="http://schemas.openxmlformats.org/officeDocument/2006/relationships/diagramQuickStyle" Target="../diagrams/quickStyle3.xml"/><Relationship Id="rId2" Type="http://schemas.openxmlformats.org/officeDocument/2006/relationships/notesSlide" Target="../notesSlides/notesSlide10.xml"/><Relationship Id="rId16" Type="http://schemas.openxmlformats.org/officeDocument/2006/relationships/diagramLayout" Target="../diagrams/layout3.xml"/><Relationship Id="rId1" Type="http://schemas.openxmlformats.org/officeDocument/2006/relationships/slideLayout" Target="../slideLayouts/slideLayout122.xml"/><Relationship Id="rId6" Type="http://schemas.openxmlformats.org/officeDocument/2006/relationships/diagramColors" Target="../diagrams/colors1.xml"/><Relationship Id="rId11" Type="http://schemas.openxmlformats.org/officeDocument/2006/relationships/diagramColors" Target="../diagrams/colors2.xml"/><Relationship Id="rId5" Type="http://schemas.openxmlformats.org/officeDocument/2006/relationships/diagramQuickStyle" Target="../diagrams/quickStyle1.xml"/><Relationship Id="rId15" Type="http://schemas.openxmlformats.org/officeDocument/2006/relationships/diagramData" Target="../diagrams/data3.xml"/><Relationship Id="rId10" Type="http://schemas.openxmlformats.org/officeDocument/2006/relationships/diagramQuickStyle" Target="../diagrams/quickStyle2.xml"/><Relationship Id="rId19" Type="http://schemas.microsoft.com/office/2007/relationships/diagramDrawing" Target="../diagrams/drawing3.xml"/><Relationship Id="rId4" Type="http://schemas.openxmlformats.org/officeDocument/2006/relationships/diagramLayout" Target="../diagrams/layout1.xml"/><Relationship Id="rId9" Type="http://schemas.openxmlformats.org/officeDocument/2006/relationships/diagramLayout" Target="../diagrams/layout2.xml"/><Relationship Id="rId14" Type="http://schemas.openxmlformats.org/officeDocument/2006/relationships/image" Target="../media/image19.png"/></Relationships>
</file>

<file path=ppt/slides/_rels/slide1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1.xml"/><Relationship Id="rId1" Type="http://schemas.openxmlformats.org/officeDocument/2006/relationships/slideLayout" Target="../slideLayouts/slideLayout138.xml"/><Relationship Id="rId5" Type="http://schemas.openxmlformats.org/officeDocument/2006/relationships/image" Target="../media/image20.png"/><Relationship Id="rId4" Type="http://schemas.openxmlformats.org/officeDocument/2006/relationships/image" Target="../media/image19.png"/></Relationships>
</file>

<file path=ppt/slides/_rels/slide1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2.xml"/><Relationship Id="rId1" Type="http://schemas.openxmlformats.org/officeDocument/2006/relationships/slideLayout" Target="../slideLayouts/slideLayout127.xml"/><Relationship Id="rId4" Type="http://schemas.openxmlformats.org/officeDocument/2006/relationships/image" Target="../media/image22.png"/></Relationships>
</file>

<file path=ppt/slides/_rels/slide14.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56.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85.xml"/></Relationships>
</file>

<file path=ppt/slides/_rels/slide16.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4.xml"/><Relationship Id="rId1" Type="http://schemas.openxmlformats.org/officeDocument/2006/relationships/slideLayout" Target="../slideLayouts/slideLayout16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1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5.xml"/><Relationship Id="rId1" Type="http://schemas.openxmlformats.org/officeDocument/2006/relationships/slideLayout" Target="../slideLayouts/slideLayout1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80.xml"/></Relationships>
</file>

<file path=ppt/slides/_rels/slide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4.xml"/><Relationship Id="rId1" Type="http://schemas.openxmlformats.org/officeDocument/2006/relationships/slideLayout" Target="../slideLayouts/slideLayout79.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85.xml"/></Relationships>
</file>

<file path=ppt/slides/_rels/slide6.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6.xml"/><Relationship Id="rId1" Type="http://schemas.openxmlformats.org/officeDocument/2006/relationships/slideLayout" Target="../slideLayouts/slideLayout50.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9.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9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9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35269172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Rectangle 22"/>
          <p:cNvSpPr/>
          <p:nvPr/>
        </p:nvSpPr>
        <p:spPr bwMode="auto">
          <a:xfrm>
            <a:off x="4840885" y="2446897"/>
            <a:ext cx="2754714" cy="2754714"/>
          </a:xfrm>
          <a:prstGeom prst="rect">
            <a:avLst/>
          </a:prstGeom>
          <a:solidFill>
            <a:schemeClr val="accent5">
              <a:lumMod val="75000"/>
            </a:schemeClr>
          </a:solidFill>
          <a:ln w="28575" cap="flat" cmpd="sng" algn="ctr">
            <a:solidFill>
              <a:schemeClr val="bg1"/>
            </a:solidFill>
            <a:prstDash val="solid"/>
            <a:headEnd type="none" w="med" len="med"/>
            <a:tailEnd type="none" w="med" len="med"/>
          </a:ln>
          <a:effectLst/>
        </p:spPr>
        <p:txBody>
          <a:bodyPr vert="horz" wrap="square" lIns="82448" tIns="41227" rIns="82448" bIns="41227" numCol="1" rtlCol="0" anchor="ctr" anchorCtr="0" compatLnSpc="1">
            <a:prstTxWarp prst="textNoShape">
              <a:avLst/>
            </a:prstTxWarp>
          </a:bodyPr>
          <a:lstStyle/>
          <a:p>
            <a:pPr algn="ctr" defTabSz="824214" fontAlgn="base">
              <a:spcBef>
                <a:spcPct val="0"/>
              </a:spcBef>
              <a:spcAft>
                <a:spcPct val="0"/>
              </a:spcAft>
            </a:pPr>
            <a:endParaRPr lang="en-US" sz="1496" kern="0" dirty="0">
              <a:gradFill>
                <a:gsLst>
                  <a:gs pos="0">
                    <a:srgbClr val="FFFFFF"/>
                  </a:gs>
                  <a:gs pos="100000">
                    <a:srgbClr val="FFFFFF"/>
                  </a:gs>
                </a:gsLst>
                <a:lin ang="5400000" scaled="0"/>
              </a:gradFill>
              <a:latin typeface="Segoe UI Light" panose="020B0502040204020203" pitchFamily="34" charset="0"/>
              <a:cs typeface="Segoe UI Light" panose="020B0502040204020203" pitchFamily="34" charset="0"/>
            </a:endParaRPr>
          </a:p>
        </p:txBody>
      </p:sp>
      <p:sp>
        <p:nvSpPr>
          <p:cNvPr id="26" name="Rectangle 25"/>
          <p:cNvSpPr/>
          <p:nvPr/>
        </p:nvSpPr>
        <p:spPr bwMode="auto">
          <a:xfrm>
            <a:off x="576739" y="2446897"/>
            <a:ext cx="11265268" cy="2754714"/>
          </a:xfrm>
          <a:prstGeom prst="rect">
            <a:avLst/>
          </a:prstGeom>
          <a:solidFill>
            <a:schemeClr val="accent5">
              <a:lumMod val="75000"/>
            </a:schemeClr>
          </a:solidFill>
          <a:ln w="28575" cap="flat" cmpd="sng" algn="ctr">
            <a:solidFill>
              <a:schemeClr val="bg1"/>
            </a:solidFill>
            <a:prstDash val="solid"/>
            <a:headEnd type="none" w="med" len="med"/>
            <a:tailEnd type="none" w="med" len="med"/>
          </a:ln>
          <a:effectLst/>
        </p:spPr>
        <p:txBody>
          <a:bodyPr vert="horz" wrap="square" lIns="82448" tIns="41227" rIns="82448" bIns="41227" numCol="1" rtlCol="0" anchor="ctr" anchorCtr="0" compatLnSpc="1">
            <a:prstTxWarp prst="textNoShape">
              <a:avLst/>
            </a:prstTxWarp>
          </a:bodyPr>
          <a:lstStyle/>
          <a:p>
            <a:pPr algn="ctr" defTabSz="824214" fontAlgn="base">
              <a:spcBef>
                <a:spcPct val="0"/>
              </a:spcBef>
              <a:spcAft>
                <a:spcPct val="0"/>
              </a:spcAft>
            </a:pPr>
            <a:endParaRPr lang="en-US" sz="1496" kern="0" dirty="0">
              <a:gradFill>
                <a:gsLst>
                  <a:gs pos="0">
                    <a:srgbClr val="FFFFFF"/>
                  </a:gs>
                  <a:gs pos="100000">
                    <a:srgbClr val="FFFFFF"/>
                  </a:gs>
                </a:gsLst>
                <a:lin ang="5400000" scaled="0"/>
              </a:gradFill>
              <a:latin typeface="Segoe UI Light" panose="020B0502040204020203" pitchFamily="34" charset="0"/>
              <a:cs typeface="Segoe UI Light" panose="020B0502040204020203" pitchFamily="34" charset="0"/>
            </a:endParaRPr>
          </a:p>
        </p:txBody>
      </p:sp>
      <p:sp>
        <p:nvSpPr>
          <p:cNvPr id="3" name="Title 2"/>
          <p:cNvSpPr>
            <a:spLocks noGrp="1"/>
          </p:cNvSpPr>
          <p:nvPr>
            <p:ph type="title"/>
          </p:nvPr>
        </p:nvSpPr>
        <p:spPr>
          <a:xfrm>
            <a:off x="530470" y="233156"/>
            <a:ext cx="11373924" cy="674370"/>
          </a:xfrm>
        </p:spPr>
        <p:txBody>
          <a:bodyPr/>
          <a:lstStyle/>
          <a:p>
            <a:r>
              <a:rPr lang="en-US" dirty="0" smtClean="0"/>
              <a:t>Demo </a:t>
            </a:r>
            <a:endParaRPr lang="en-US" dirty="0"/>
          </a:p>
        </p:txBody>
      </p:sp>
      <p:sp useBgFill="1">
        <p:nvSpPr>
          <p:cNvPr id="9" name="Rectangle 8"/>
          <p:cNvSpPr/>
          <p:nvPr/>
        </p:nvSpPr>
        <p:spPr bwMode="auto">
          <a:xfrm>
            <a:off x="882" y="1958789"/>
            <a:ext cx="12434711" cy="3238725"/>
          </a:xfrm>
          <a:prstGeom prst="rect">
            <a:avLst/>
          </a:prstGeom>
          <a:ln w="28575" cap="flat" cmpd="sng" algn="ctr">
            <a:noFill/>
            <a:prstDash val="solid"/>
            <a:headEnd type="none" w="med" len="med"/>
            <a:tailEnd type="none" w="med" len="med"/>
          </a:ln>
          <a:effectLst/>
        </p:spPr>
        <p:txBody>
          <a:bodyPr vert="horz" wrap="square" lIns="82448" tIns="41227" rIns="82448" bIns="41227" numCol="1" rtlCol="0" anchor="ctr" anchorCtr="0" compatLnSpc="1">
            <a:prstTxWarp prst="textNoShape">
              <a:avLst/>
            </a:prstTxWarp>
          </a:bodyPr>
          <a:lstStyle/>
          <a:p>
            <a:pPr algn="ctr" defTabSz="824214" fontAlgn="base">
              <a:spcBef>
                <a:spcPct val="0"/>
              </a:spcBef>
              <a:spcAft>
                <a:spcPct val="0"/>
              </a:spcAft>
            </a:pPr>
            <a:endParaRPr lang="en-US" sz="1496" kern="0" dirty="0">
              <a:gradFill>
                <a:gsLst>
                  <a:gs pos="0">
                    <a:srgbClr val="FFFFFF"/>
                  </a:gs>
                  <a:gs pos="100000">
                    <a:srgbClr val="FFFFFF"/>
                  </a:gs>
                </a:gsLst>
                <a:lin ang="5400000" scaled="0"/>
              </a:gradFill>
              <a:latin typeface="Segoe UI Light" panose="020B0502040204020203" pitchFamily="34" charset="0"/>
              <a:cs typeface="Segoe UI Light" panose="020B0502040204020203" pitchFamily="34" charset="0"/>
            </a:endParaRPr>
          </a:p>
        </p:txBody>
      </p:sp>
      <p:sp>
        <p:nvSpPr>
          <p:cNvPr id="14" name="Rectangle 13"/>
          <p:cNvSpPr/>
          <p:nvPr/>
        </p:nvSpPr>
        <p:spPr bwMode="auto">
          <a:xfrm>
            <a:off x="596982" y="2465586"/>
            <a:ext cx="2718774" cy="2718774"/>
          </a:xfrm>
          <a:prstGeom prst="rect">
            <a:avLst/>
          </a:prstGeom>
          <a:solidFill>
            <a:schemeClr val="accent5"/>
          </a:solidFill>
          <a:ln w="9525" cap="flat" cmpd="sng" algn="ctr">
            <a:noFill/>
            <a:prstDash val="solid"/>
            <a:headEnd type="none" w="med" len="med"/>
            <a:tailEnd type="none" w="med" len="med"/>
          </a:ln>
          <a:effectLst/>
        </p:spPr>
        <p:txBody>
          <a:bodyPr rot="0" spcFirstLastPara="0" vertOverflow="overflow" horzOverflow="overflow" vert="horz" wrap="square" lIns="93255" tIns="93255" rIns="93255" bIns="93255" numCol="1" spcCol="0" rtlCol="0" fromWordArt="0" anchor="b" anchorCtr="0" forceAA="0" compatLnSpc="1">
            <a:prstTxWarp prst="textNoShape">
              <a:avLst/>
            </a:prstTxWarp>
            <a:noAutofit/>
          </a:bodyPr>
          <a:lstStyle/>
          <a:p>
            <a:pPr defTabSz="932550"/>
            <a:r>
              <a:rPr lang="en-US" sz="2448" dirty="0" smtClean="0">
                <a:solidFill>
                  <a:srgbClr val="FFFFFF">
                    <a:alpha val="99000"/>
                  </a:srgbClr>
                </a:solidFill>
              </a:rPr>
              <a:t>SharePoint Store</a:t>
            </a:r>
            <a:endParaRPr lang="en-US" sz="2448" dirty="0">
              <a:solidFill>
                <a:srgbClr val="FFFFFF">
                  <a:alpha val="99000"/>
                </a:srgbClr>
              </a:solidFill>
            </a:endParaRPr>
          </a:p>
        </p:txBody>
      </p:sp>
      <p:sp>
        <p:nvSpPr>
          <p:cNvPr id="18" name="Rectangle 17"/>
          <p:cNvSpPr/>
          <p:nvPr/>
        </p:nvSpPr>
        <p:spPr bwMode="auto">
          <a:xfrm>
            <a:off x="3439064" y="2465586"/>
            <a:ext cx="2718774" cy="2718774"/>
          </a:xfrm>
          <a:prstGeom prst="rect">
            <a:avLst/>
          </a:prstGeom>
          <a:solidFill>
            <a:schemeClr val="accent5"/>
          </a:solidFill>
          <a:ln w="9525" cap="flat" cmpd="sng" algn="ctr">
            <a:noFill/>
            <a:prstDash val="solid"/>
            <a:headEnd type="none" w="med" len="med"/>
            <a:tailEnd type="none" w="med" len="med"/>
          </a:ln>
          <a:effectLst/>
        </p:spPr>
        <p:txBody>
          <a:bodyPr rot="0" spcFirstLastPara="0" vertOverflow="overflow" horzOverflow="overflow" vert="horz" wrap="square" lIns="93255" tIns="93255" rIns="93255" bIns="93255" numCol="1" spcCol="0" rtlCol="0" fromWordArt="0" anchor="b" anchorCtr="0" forceAA="0" compatLnSpc="1">
            <a:prstTxWarp prst="textNoShape">
              <a:avLst/>
            </a:prstTxWarp>
            <a:noAutofit/>
          </a:bodyPr>
          <a:lstStyle/>
          <a:p>
            <a:pPr defTabSz="932550"/>
            <a:r>
              <a:rPr lang="en-US" sz="2448">
                <a:solidFill>
                  <a:srgbClr val="FFFFFF">
                    <a:alpha val="99000"/>
                  </a:srgbClr>
                </a:solidFill>
              </a:rPr>
              <a:t>Developer</a:t>
            </a:r>
            <a:endParaRPr lang="en-US" sz="2448" dirty="0">
              <a:solidFill>
                <a:srgbClr val="FFFFFF">
                  <a:alpha val="99000"/>
                </a:srgbClr>
              </a:solidFill>
            </a:endParaRPr>
          </a:p>
        </p:txBody>
      </p:sp>
      <p:sp>
        <p:nvSpPr>
          <p:cNvPr id="20" name="Rectangle 19"/>
          <p:cNvSpPr/>
          <p:nvPr/>
        </p:nvSpPr>
        <p:spPr bwMode="auto">
          <a:xfrm>
            <a:off x="6281150" y="2465586"/>
            <a:ext cx="2718774" cy="2718774"/>
          </a:xfrm>
          <a:prstGeom prst="rect">
            <a:avLst/>
          </a:prstGeom>
          <a:solidFill>
            <a:schemeClr val="accent5"/>
          </a:solidFill>
          <a:ln w="9525" cap="flat" cmpd="sng" algn="ctr">
            <a:noFill/>
            <a:prstDash val="solid"/>
            <a:headEnd type="none" w="med" len="med"/>
            <a:tailEnd type="none" w="med" len="med"/>
          </a:ln>
          <a:effectLst/>
        </p:spPr>
        <p:txBody>
          <a:bodyPr rot="0" spcFirstLastPara="0" vertOverflow="overflow" horzOverflow="overflow" vert="horz" wrap="square" lIns="93255" tIns="93255" rIns="93255" bIns="93255" numCol="1" spcCol="0" rtlCol="0" fromWordArt="0" anchor="b" anchorCtr="0" forceAA="0" compatLnSpc="1">
            <a:prstTxWarp prst="textNoShape">
              <a:avLst/>
            </a:prstTxWarp>
            <a:noAutofit/>
          </a:bodyPr>
          <a:lstStyle/>
          <a:p>
            <a:pPr defTabSz="932550"/>
            <a:r>
              <a:rPr lang="en-US" sz="2448">
                <a:solidFill>
                  <a:srgbClr val="FFFFFF">
                    <a:alpha val="99000"/>
                  </a:srgbClr>
                </a:solidFill>
              </a:rPr>
              <a:t>ISV</a:t>
            </a:r>
            <a:endParaRPr lang="en-US" sz="2448" dirty="0">
              <a:solidFill>
                <a:srgbClr val="FFFFFF">
                  <a:alpha val="99000"/>
                </a:srgbClr>
              </a:solidFill>
            </a:endParaRPr>
          </a:p>
        </p:txBody>
      </p:sp>
      <p:sp>
        <p:nvSpPr>
          <p:cNvPr id="13" name="Rectangle 12"/>
          <p:cNvSpPr/>
          <p:nvPr/>
        </p:nvSpPr>
        <p:spPr bwMode="auto">
          <a:xfrm>
            <a:off x="9123228" y="2465586"/>
            <a:ext cx="2718774" cy="2718774"/>
          </a:xfrm>
          <a:prstGeom prst="rect">
            <a:avLst/>
          </a:prstGeom>
          <a:solidFill>
            <a:schemeClr val="accent5"/>
          </a:solidFill>
          <a:ln w="9525" cap="flat" cmpd="sng" algn="ctr">
            <a:noFill/>
            <a:prstDash val="solid"/>
            <a:headEnd type="none" w="med" len="med"/>
            <a:tailEnd type="none" w="med" len="med"/>
          </a:ln>
          <a:effectLst/>
        </p:spPr>
        <p:txBody>
          <a:bodyPr rot="0" spcFirstLastPara="0" vertOverflow="overflow" horzOverflow="overflow" vert="horz" wrap="square" lIns="93255" tIns="93255" rIns="93255" bIns="93255" numCol="1" spcCol="0" rtlCol="0" fromWordArt="0" anchor="b" anchorCtr="0" forceAA="0" compatLnSpc="1">
            <a:prstTxWarp prst="textNoShape">
              <a:avLst/>
            </a:prstTxWarp>
            <a:noAutofit/>
          </a:bodyPr>
          <a:lstStyle/>
          <a:p>
            <a:pPr defTabSz="932550"/>
            <a:r>
              <a:rPr lang="en-US" sz="2448">
                <a:solidFill>
                  <a:srgbClr val="FFFFFF">
                    <a:alpha val="99000"/>
                  </a:srgbClr>
                </a:solidFill>
              </a:rPr>
              <a:t>New Partner</a:t>
            </a:r>
            <a:endParaRPr lang="en-US" sz="2448" dirty="0">
              <a:solidFill>
                <a:srgbClr val="FFFFFF">
                  <a:alpha val="99000"/>
                </a:srgbClr>
              </a:solidFill>
            </a:endParaRPr>
          </a:p>
        </p:txBody>
      </p:sp>
    </p:spTree>
    <p:extLst>
      <p:ext uri="{BB962C8B-B14F-4D97-AF65-F5344CB8AC3E}">
        <p14:creationId xmlns:p14="http://schemas.microsoft.com/office/powerpoint/2010/main" val="376391659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barn(outVertical)">
                                      <p:cBhvr>
                                        <p:cTn id="7" dur="500"/>
                                        <p:tgtEl>
                                          <p:spTgt spid="26"/>
                                        </p:tgtEl>
                                      </p:cBhvr>
                                    </p:animEffect>
                                  </p:childTnLst>
                                </p:cTn>
                              </p:par>
                              <p:par>
                                <p:cTn id="8" presetID="10" presetClass="entr" presetSubtype="0" fill="hold" grpId="0" nodeType="withEffect">
                                  <p:stCondLst>
                                    <p:cond delay="200"/>
                                  </p:stCondLst>
                                  <p:childTnLst>
                                    <p:set>
                                      <p:cBhvr>
                                        <p:cTn id="9" dur="1" fill="hold">
                                          <p:stCondLst>
                                            <p:cond delay="0"/>
                                          </p:stCondLst>
                                        </p:cTn>
                                        <p:tgtEl>
                                          <p:spTgt spid="14"/>
                                        </p:tgtEl>
                                        <p:attrNameLst>
                                          <p:attrName>style.visibility</p:attrName>
                                        </p:attrNameLst>
                                      </p:cBhvr>
                                      <p:to>
                                        <p:strVal val="visible"/>
                                      </p:to>
                                    </p:set>
                                    <p:animEffect transition="in" filter="fade">
                                      <p:cBhvr>
                                        <p:cTn id="10" dur="500"/>
                                        <p:tgtEl>
                                          <p:spTgt spid="14"/>
                                        </p:tgtEl>
                                      </p:cBhvr>
                                    </p:animEffect>
                                  </p:childTnLst>
                                </p:cTn>
                              </p:par>
                              <p:par>
                                <p:cTn id="11" presetID="10" presetClass="entr" presetSubtype="0" fill="hold" grpId="0" nodeType="withEffect">
                                  <p:stCondLst>
                                    <p:cond delay="200"/>
                                  </p:stCondLst>
                                  <p:childTnLst>
                                    <p:set>
                                      <p:cBhvr>
                                        <p:cTn id="12" dur="1" fill="hold">
                                          <p:stCondLst>
                                            <p:cond delay="0"/>
                                          </p:stCondLst>
                                        </p:cTn>
                                        <p:tgtEl>
                                          <p:spTgt spid="18"/>
                                        </p:tgtEl>
                                        <p:attrNameLst>
                                          <p:attrName>style.visibility</p:attrName>
                                        </p:attrNameLst>
                                      </p:cBhvr>
                                      <p:to>
                                        <p:strVal val="visible"/>
                                      </p:to>
                                    </p:set>
                                    <p:animEffect transition="in" filter="fade">
                                      <p:cBhvr>
                                        <p:cTn id="13" dur="500"/>
                                        <p:tgtEl>
                                          <p:spTgt spid="18"/>
                                        </p:tgtEl>
                                      </p:cBhvr>
                                    </p:animEffect>
                                  </p:childTnLst>
                                </p:cTn>
                              </p:par>
                              <p:par>
                                <p:cTn id="14" presetID="10" presetClass="entr" presetSubtype="0" fill="hold" grpId="0" nodeType="withEffect">
                                  <p:stCondLst>
                                    <p:cond delay="200"/>
                                  </p:stCondLst>
                                  <p:childTnLst>
                                    <p:set>
                                      <p:cBhvr>
                                        <p:cTn id="15" dur="1" fill="hold">
                                          <p:stCondLst>
                                            <p:cond delay="0"/>
                                          </p:stCondLst>
                                        </p:cTn>
                                        <p:tgtEl>
                                          <p:spTgt spid="20"/>
                                        </p:tgtEl>
                                        <p:attrNameLst>
                                          <p:attrName>style.visibility</p:attrName>
                                        </p:attrNameLst>
                                      </p:cBhvr>
                                      <p:to>
                                        <p:strVal val="visible"/>
                                      </p:to>
                                    </p:set>
                                    <p:animEffect transition="in" filter="fade">
                                      <p:cBhvr>
                                        <p:cTn id="16" dur="500"/>
                                        <p:tgtEl>
                                          <p:spTgt spid="20"/>
                                        </p:tgtEl>
                                      </p:cBhvr>
                                    </p:animEffect>
                                  </p:childTnLst>
                                </p:cTn>
                              </p:par>
                              <p:par>
                                <p:cTn id="17" presetID="10" presetClass="entr" presetSubtype="0" fill="hold" grpId="0" nodeType="withEffect">
                                  <p:stCondLst>
                                    <p:cond delay="200"/>
                                  </p:stCondLst>
                                  <p:childTnLst>
                                    <p:set>
                                      <p:cBhvr>
                                        <p:cTn id="18" dur="1" fill="hold">
                                          <p:stCondLst>
                                            <p:cond delay="0"/>
                                          </p:stCondLst>
                                        </p:cTn>
                                        <p:tgtEl>
                                          <p:spTgt spid="13"/>
                                        </p:tgtEl>
                                        <p:attrNameLst>
                                          <p:attrName>style.visibility</p:attrName>
                                        </p:attrNameLst>
                                      </p:cBhvr>
                                      <p:to>
                                        <p:strVal val="visible"/>
                                      </p:to>
                                    </p:set>
                                    <p:animEffect transition="in" filter="fade">
                                      <p:cBhvr>
                                        <p:cTn id="19" dur="500"/>
                                        <p:tgtEl>
                                          <p:spTgt spid="13"/>
                                        </p:tgtEl>
                                      </p:cBhvr>
                                    </p:animEffect>
                                  </p:childTnLst>
                                </p:cTn>
                              </p:par>
                            </p:childTnLst>
                          </p:cTn>
                        </p:par>
                        <p:par>
                          <p:cTn id="20" fill="hold">
                            <p:stCondLst>
                              <p:cond delay="700"/>
                            </p:stCondLst>
                            <p:childTnLst>
                              <p:par>
                                <p:cTn id="21" presetID="10" presetClass="entr" presetSubtype="0" fill="hold" grpId="0" nodeType="after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fade">
                                      <p:cBhvr>
                                        <p:cTn id="23"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9" grpId="0" animBg="1"/>
      <p:bldP spid="14" grpId="0" animBg="1"/>
      <p:bldP spid="18" grpId="0" animBg="1"/>
      <p:bldP spid="20" grpId="0" animBg="1"/>
      <p:bldP spid="13"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Title 3"/>
          <p:cNvSpPr txBox="1">
            <a:spLocks/>
          </p:cNvSpPr>
          <p:nvPr/>
        </p:nvSpPr>
        <p:spPr>
          <a:xfrm>
            <a:off x="531948" y="233151"/>
            <a:ext cx="11370961" cy="762786"/>
          </a:xfrm>
          <a:prstGeom prst="rect">
            <a:avLst/>
          </a:prstGeom>
        </p:spPr>
        <p:txBody>
          <a:bodyPr vert="horz" wrap="square" lIns="0" tIns="0" rIns="0" bIns="0" rtlCol="0" anchor="t">
            <a:noAutofit/>
          </a:bodyPr>
          <a:lstStyle>
            <a:lvl1pPr algn="l" defTabSz="914363" rtl="0" eaLnBrk="1" latinLnBrk="0" hangingPunct="1">
              <a:lnSpc>
                <a:spcPct val="90000"/>
              </a:lnSpc>
              <a:spcBef>
                <a:spcPct val="0"/>
              </a:spcBef>
              <a:buNone/>
              <a:defRPr lang="en-US" sz="5400" b="0" kern="1200" cap="none" spc="-100" baseline="0">
                <a:ln w="3175">
                  <a:noFill/>
                </a:ln>
                <a:gradFill>
                  <a:gsLst>
                    <a:gs pos="1250">
                      <a:schemeClr val="tx2"/>
                    </a:gs>
                    <a:gs pos="100000">
                      <a:schemeClr val="tx2"/>
                    </a:gs>
                  </a:gsLst>
                  <a:lin ang="5400000" scaled="0"/>
                </a:gradFill>
                <a:effectLst/>
                <a:latin typeface="+mj-lt"/>
                <a:ea typeface="+mn-ea"/>
                <a:cs typeface="Arial" charset="0"/>
              </a:defRPr>
            </a:lvl1pPr>
          </a:lstStyle>
          <a:p>
            <a:pPr>
              <a:defRPr/>
            </a:pPr>
            <a:r>
              <a:rPr sz="5507" dirty="0" smtClean="0">
                <a:gradFill>
                  <a:gsLst>
                    <a:gs pos="1250">
                      <a:srgbClr val="EB3C00"/>
                    </a:gs>
                    <a:gs pos="100000">
                      <a:srgbClr val="EB3C00"/>
                    </a:gs>
                  </a:gsLst>
                  <a:lin ang="5400000" scaled="0"/>
                </a:gradFill>
              </a:rPr>
              <a:t>Sales Strategy</a:t>
            </a:r>
            <a:endParaRPr sz="5507" dirty="0">
              <a:gradFill>
                <a:gsLst>
                  <a:gs pos="1250">
                    <a:srgbClr val="EB3C00"/>
                  </a:gs>
                  <a:gs pos="100000">
                    <a:srgbClr val="EB3C00"/>
                  </a:gs>
                </a:gsLst>
                <a:lin ang="5400000" scaled="0"/>
              </a:gradFill>
            </a:endParaRPr>
          </a:p>
        </p:txBody>
      </p:sp>
      <p:sp>
        <p:nvSpPr>
          <p:cNvPr id="126" name="Rectangle 125"/>
          <p:cNvSpPr/>
          <p:nvPr/>
        </p:nvSpPr>
        <p:spPr bwMode="auto">
          <a:xfrm>
            <a:off x="988309" y="2050166"/>
            <a:ext cx="2406732" cy="2344776"/>
          </a:xfrm>
          <a:prstGeom prst="rect">
            <a:avLst/>
          </a:prstGeom>
          <a:solidFill>
            <a:schemeClr val="accent5"/>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124314" tIns="124314" bIns="124314" rtlCol="0" anchor="b"/>
          <a:lstStyle/>
          <a:p>
            <a:pPr algn="ctr" defTabSz="931598"/>
            <a:r>
              <a:rPr lang="en-US" sz="2448" dirty="0" smtClean="0">
                <a:solidFill>
                  <a:prstClr val="white">
                    <a:alpha val="99000"/>
                  </a:prstClr>
                </a:solidFill>
              </a:rPr>
              <a:t>Partner</a:t>
            </a:r>
            <a:endParaRPr lang="en-US" sz="2448" dirty="0">
              <a:solidFill>
                <a:prstClr val="white">
                  <a:alpha val="99000"/>
                </a:prstClr>
              </a:solidFill>
            </a:endParaRPr>
          </a:p>
        </p:txBody>
      </p:sp>
      <p:sp>
        <p:nvSpPr>
          <p:cNvPr id="43" name="Rectangle 42"/>
          <p:cNvSpPr/>
          <p:nvPr/>
        </p:nvSpPr>
        <p:spPr bwMode="auto">
          <a:xfrm>
            <a:off x="9006107" y="2050165"/>
            <a:ext cx="2406732" cy="2344776"/>
          </a:xfrm>
          <a:prstGeom prst="rect">
            <a:avLst/>
          </a:prstGeom>
          <a:solidFill>
            <a:schemeClr val="accent5"/>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124314" tIns="124314" bIns="124314" rtlCol="0" anchor="b"/>
          <a:lstStyle/>
          <a:p>
            <a:pPr algn="ctr" defTabSz="931598"/>
            <a:r>
              <a:rPr lang="en-US" sz="2448" dirty="0" smtClean="0">
                <a:solidFill>
                  <a:prstClr val="white">
                    <a:alpha val="99000"/>
                  </a:prstClr>
                </a:solidFill>
              </a:rPr>
              <a:t>End-User</a:t>
            </a:r>
            <a:endParaRPr lang="en-US" sz="2448" dirty="0">
              <a:solidFill>
                <a:prstClr val="white">
                  <a:alpha val="99000"/>
                </a:prstClr>
              </a:solidFill>
            </a:endParaRPr>
          </a:p>
        </p:txBody>
      </p:sp>
      <p:graphicFrame>
        <p:nvGraphicFramePr>
          <p:cNvPr id="4" name="Diagram 3"/>
          <p:cNvGraphicFramePr/>
          <p:nvPr>
            <p:extLst/>
          </p:nvPr>
        </p:nvGraphicFramePr>
        <p:xfrm>
          <a:off x="3395040" y="2054364"/>
          <a:ext cx="5618776" cy="99944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48" name="Diagram 47"/>
          <p:cNvGraphicFramePr/>
          <p:nvPr>
            <p:extLst/>
          </p:nvPr>
        </p:nvGraphicFramePr>
        <p:xfrm>
          <a:off x="3395041" y="3737404"/>
          <a:ext cx="5442678" cy="644606"/>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pic>
        <p:nvPicPr>
          <p:cNvPr id="49" name="Picture 48"/>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bwMode="gray">
          <a:xfrm>
            <a:off x="1861067" y="2336290"/>
            <a:ext cx="661215" cy="1435038"/>
          </a:xfrm>
          <a:prstGeom prst="rect">
            <a:avLst/>
          </a:prstGeom>
          <a:solidFill>
            <a:schemeClr val="accent5"/>
          </a:solidFill>
        </p:spPr>
      </p:pic>
      <p:pic>
        <p:nvPicPr>
          <p:cNvPr id="50" name="Picture 49"/>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bwMode="gray">
          <a:xfrm>
            <a:off x="9987512" y="2609582"/>
            <a:ext cx="443920" cy="1127823"/>
          </a:xfrm>
          <a:prstGeom prst="rect">
            <a:avLst/>
          </a:prstGeom>
          <a:solidFill>
            <a:schemeClr val="accent5"/>
          </a:solidFill>
        </p:spPr>
      </p:pic>
      <p:sp>
        <p:nvSpPr>
          <p:cNvPr id="53" name="Freeform 128"/>
          <p:cNvSpPr>
            <a:spLocks noEditPoints="1"/>
          </p:cNvSpPr>
          <p:nvPr/>
        </p:nvSpPr>
        <p:spPr bwMode="black">
          <a:xfrm>
            <a:off x="280193" y="4650063"/>
            <a:ext cx="266326" cy="286916"/>
          </a:xfrm>
          <a:custGeom>
            <a:avLst/>
            <a:gdLst>
              <a:gd name="T0" fmla="*/ 49 w 71"/>
              <a:gd name="T1" fmla="*/ 21 h 62"/>
              <a:gd name="T2" fmla="*/ 49 w 71"/>
              <a:gd name="T3" fmla="*/ 19 h 62"/>
              <a:gd name="T4" fmla="*/ 49 w 71"/>
              <a:gd name="T5" fmla="*/ 19 h 62"/>
              <a:gd name="T6" fmla="*/ 48 w 71"/>
              <a:gd name="T7" fmla="*/ 17 h 62"/>
              <a:gd name="T8" fmla="*/ 32 w 71"/>
              <a:gd name="T9" fmla="*/ 2 h 62"/>
              <a:gd name="T10" fmla="*/ 28 w 71"/>
              <a:gd name="T11" fmla="*/ 0 h 62"/>
              <a:gd name="T12" fmla="*/ 28 w 71"/>
              <a:gd name="T13" fmla="*/ 0 h 62"/>
              <a:gd name="T14" fmla="*/ 28 w 71"/>
              <a:gd name="T15" fmla="*/ 0 h 62"/>
              <a:gd name="T16" fmla="*/ 6 w 71"/>
              <a:gd name="T17" fmla="*/ 0 h 62"/>
              <a:gd name="T18" fmla="*/ 0 w 71"/>
              <a:gd name="T19" fmla="*/ 5 h 62"/>
              <a:gd name="T20" fmla="*/ 0 w 71"/>
              <a:gd name="T21" fmla="*/ 56 h 62"/>
              <a:gd name="T22" fmla="*/ 6 w 71"/>
              <a:gd name="T23" fmla="*/ 62 h 62"/>
              <a:gd name="T24" fmla="*/ 44 w 71"/>
              <a:gd name="T25" fmla="*/ 62 h 62"/>
              <a:gd name="T26" fmla="*/ 50 w 71"/>
              <a:gd name="T27" fmla="*/ 56 h 62"/>
              <a:gd name="T28" fmla="*/ 50 w 71"/>
              <a:gd name="T29" fmla="*/ 21 h 62"/>
              <a:gd name="T30" fmla="*/ 49 w 71"/>
              <a:gd name="T31" fmla="*/ 21 h 62"/>
              <a:gd name="T32" fmla="*/ 28 w 71"/>
              <a:gd name="T33" fmla="*/ 5 h 62"/>
              <a:gd name="T34" fmla="*/ 44 w 71"/>
              <a:gd name="T35" fmla="*/ 21 h 62"/>
              <a:gd name="T36" fmla="*/ 28 w 71"/>
              <a:gd name="T37" fmla="*/ 21 h 62"/>
              <a:gd name="T38" fmla="*/ 28 w 71"/>
              <a:gd name="T39" fmla="*/ 5 h 62"/>
              <a:gd name="T40" fmla="*/ 44 w 71"/>
              <a:gd name="T41" fmla="*/ 56 h 62"/>
              <a:gd name="T42" fmla="*/ 6 w 71"/>
              <a:gd name="T43" fmla="*/ 56 h 62"/>
              <a:gd name="T44" fmla="*/ 6 w 71"/>
              <a:gd name="T45" fmla="*/ 5 h 62"/>
              <a:gd name="T46" fmla="*/ 23 w 71"/>
              <a:gd name="T47" fmla="*/ 5 h 62"/>
              <a:gd name="T48" fmla="*/ 23 w 71"/>
              <a:gd name="T49" fmla="*/ 21 h 62"/>
              <a:gd name="T50" fmla="*/ 28 w 71"/>
              <a:gd name="T51" fmla="*/ 27 h 62"/>
              <a:gd name="T52" fmla="*/ 44 w 71"/>
              <a:gd name="T53" fmla="*/ 27 h 62"/>
              <a:gd name="T54" fmla="*/ 44 w 71"/>
              <a:gd name="T55" fmla="*/ 56 h 62"/>
              <a:gd name="T56" fmla="*/ 58 w 71"/>
              <a:gd name="T57" fmla="*/ 14 h 62"/>
              <a:gd name="T58" fmla="*/ 60 w 71"/>
              <a:gd name="T59" fmla="*/ 19 h 62"/>
              <a:gd name="T60" fmla="*/ 60 w 71"/>
              <a:gd name="T61" fmla="*/ 56 h 62"/>
              <a:gd name="T62" fmla="*/ 55 w 71"/>
              <a:gd name="T63" fmla="*/ 62 h 62"/>
              <a:gd name="T64" fmla="*/ 53 w 71"/>
              <a:gd name="T65" fmla="*/ 62 h 62"/>
              <a:gd name="T66" fmla="*/ 55 w 71"/>
              <a:gd name="T67" fmla="*/ 57 h 62"/>
              <a:gd name="T68" fmla="*/ 55 w 71"/>
              <a:gd name="T69" fmla="*/ 21 h 62"/>
              <a:gd name="T70" fmla="*/ 53 w 71"/>
              <a:gd name="T71" fmla="*/ 15 h 62"/>
              <a:gd name="T72" fmla="*/ 37 w 71"/>
              <a:gd name="T73" fmla="*/ 0 h 62"/>
              <a:gd name="T74" fmla="*/ 37 w 71"/>
              <a:gd name="T75" fmla="*/ 0 h 62"/>
              <a:gd name="T76" fmla="*/ 39 w 71"/>
              <a:gd name="T77" fmla="*/ 0 h 62"/>
              <a:gd name="T78" fmla="*/ 40 w 71"/>
              <a:gd name="T79" fmla="*/ 0 h 62"/>
              <a:gd name="T80" fmla="*/ 47 w 71"/>
              <a:gd name="T81" fmla="*/ 3 h 62"/>
              <a:gd name="T82" fmla="*/ 58 w 71"/>
              <a:gd name="T83" fmla="*/ 14 h 62"/>
              <a:gd name="T84" fmla="*/ 69 w 71"/>
              <a:gd name="T85" fmla="*/ 13 h 62"/>
              <a:gd name="T86" fmla="*/ 71 w 71"/>
              <a:gd name="T87" fmla="*/ 17 h 62"/>
              <a:gd name="T88" fmla="*/ 71 w 71"/>
              <a:gd name="T89" fmla="*/ 56 h 62"/>
              <a:gd name="T90" fmla="*/ 65 w 71"/>
              <a:gd name="T91" fmla="*/ 62 h 62"/>
              <a:gd name="T92" fmla="*/ 64 w 71"/>
              <a:gd name="T93" fmla="*/ 62 h 62"/>
              <a:gd name="T94" fmla="*/ 65 w 71"/>
              <a:gd name="T95" fmla="*/ 57 h 62"/>
              <a:gd name="T96" fmla="*/ 65 w 71"/>
              <a:gd name="T97" fmla="*/ 18 h 62"/>
              <a:gd name="T98" fmla="*/ 64 w 71"/>
              <a:gd name="T99" fmla="*/ 14 h 62"/>
              <a:gd name="T100" fmla="*/ 50 w 71"/>
              <a:gd name="T101" fmla="*/ 0 h 62"/>
              <a:gd name="T102" fmla="*/ 50 w 71"/>
              <a:gd name="T103" fmla="*/ 0 h 62"/>
              <a:gd name="T104" fmla="*/ 51 w 71"/>
              <a:gd name="T105" fmla="*/ 0 h 62"/>
              <a:gd name="T106" fmla="*/ 52 w 71"/>
              <a:gd name="T107" fmla="*/ 0 h 62"/>
              <a:gd name="T108" fmla="*/ 59 w 71"/>
              <a:gd name="T109" fmla="*/ 3 h 62"/>
              <a:gd name="T110" fmla="*/ 69 w 71"/>
              <a:gd name="T111" fmla="*/ 13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71" h="62">
                <a:moveTo>
                  <a:pt x="49" y="21"/>
                </a:moveTo>
                <a:cubicBezTo>
                  <a:pt x="49" y="20"/>
                  <a:pt x="49" y="20"/>
                  <a:pt x="49" y="19"/>
                </a:cubicBezTo>
                <a:cubicBezTo>
                  <a:pt x="49" y="19"/>
                  <a:pt x="49" y="19"/>
                  <a:pt x="49" y="19"/>
                </a:cubicBezTo>
                <a:cubicBezTo>
                  <a:pt x="49" y="18"/>
                  <a:pt x="48" y="18"/>
                  <a:pt x="48" y="17"/>
                </a:cubicBezTo>
                <a:cubicBezTo>
                  <a:pt x="32" y="2"/>
                  <a:pt x="32" y="2"/>
                  <a:pt x="32" y="2"/>
                </a:cubicBezTo>
                <a:cubicBezTo>
                  <a:pt x="31" y="0"/>
                  <a:pt x="30" y="0"/>
                  <a:pt x="28" y="0"/>
                </a:cubicBezTo>
                <a:cubicBezTo>
                  <a:pt x="28" y="0"/>
                  <a:pt x="28" y="0"/>
                  <a:pt x="28" y="0"/>
                </a:cubicBezTo>
                <a:cubicBezTo>
                  <a:pt x="28" y="0"/>
                  <a:pt x="28" y="0"/>
                  <a:pt x="28" y="0"/>
                </a:cubicBezTo>
                <a:cubicBezTo>
                  <a:pt x="6" y="0"/>
                  <a:pt x="6" y="0"/>
                  <a:pt x="6" y="0"/>
                </a:cubicBezTo>
                <a:cubicBezTo>
                  <a:pt x="3" y="0"/>
                  <a:pt x="0" y="2"/>
                  <a:pt x="0" y="5"/>
                </a:cubicBezTo>
                <a:cubicBezTo>
                  <a:pt x="0" y="56"/>
                  <a:pt x="0" y="56"/>
                  <a:pt x="0" y="56"/>
                </a:cubicBezTo>
                <a:cubicBezTo>
                  <a:pt x="0" y="59"/>
                  <a:pt x="3" y="62"/>
                  <a:pt x="6" y="62"/>
                </a:cubicBezTo>
                <a:cubicBezTo>
                  <a:pt x="44" y="62"/>
                  <a:pt x="44" y="62"/>
                  <a:pt x="44" y="62"/>
                </a:cubicBezTo>
                <a:cubicBezTo>
                  <a:pt x="47" y="62"/>
                  <a:pt x="50" y="59"/>
                  <a:pt x="50" y="56"/>
                </a:cubicBezTo>
                <a:cubicBezTo>
                  <a:pt x="50" y="21"/>
                  <a:pt x="50" y="21"/>
                  <a:pt x="50" y="21"/>
                </a:cubicBezTo>
                <a:cubicBezTo>
                  <a:pt x="50" y="21"/>
                  <a:pt x="49" y="21"/>
                  <a:pt x="49" y="21"/>
                </a:cubicBezTo>
                <a:close/>
                <a:moveTo>
                  <a:pt x="28" y="5"/>
                </a:moveTo>
                <a:cubicBezTo>
                  <a:pt x="44" y="21"/>
                  <a:pt x="44" y="21"/>
                  <a:pt x="44" y="21"/>
                </a:cubicBezTo>
                <a:cubicBezTo>
                  <a:pt x="28" y="21"/>
                  <a:pt x="28" y="21"/>
                  <a:pt x="28" y="21"/>
                </a:cubicBezTo>
                <a:lnTo>
                  <a:pt x="28" y="5"/>
                </a:lnTo>
                <a:close/>
                <a:moveTo>
                  <a:pt x="44" y="56"/>
                </a:moveTo>
                <a:cubicBezTo>
                  <a:pt x="6" y="56"/>
                  <a:pt x="6" y="56"/>
                  <a:pt x="6" y="56"/>
                </a:cubicBezTo>
                <a:cubicBezTo>
                  <a:pt x="6" y="5"/>
                  <a:pt x="6" y="5"/>
                  <a:pt x="6" y="5"/>
                </a:cubicBezTo>
                <a:cubicBezTo>
                  <a:pt x="23" y="5"/>
                  <a:pt x="23" y="5"/>
                  <a:pt x="23" y="5"/>
                </a:cubicBezTo>
                <a:cubicBezTo>
                  <a:pt x="23" y="21"/>
                  <a:pt x="23" y="21"/>
                  <a:pt x="23" y="21"/>
                </a:cubicBezTo>
                <a:cubicBezTo>
                  <a:pt x="23" y="24"/>
                  <a:pt x="25" y="27"/>
                  <a:pt x="28" y="27"/>
                </a:cubicBezTo>
                <a:cubicBezTo>
                  <a:pt x="44" y="27"/>
                  <a:pt x="44" y="27"/>
                  <a:pt x="44" y="27"/>
                </a:cubicBezTo>
                <a:lnTo>
                  <a:pt x="44" y="56"/>
                </a:lnTo>
                <a:close/>
                <a:moveTo>
                  <a:pt x="58" y="14"/>
                </a:moveTo>
                <a:cubicBezTo>
                  <a:pt x="59" y="15"/>
                  <a:pt x="60" y="17"/>
                  <a:pt x="60" y="19"/>
                </a:cubicBezTo>
                <a:cubicBezTo>
                  <a:pt x="60" y="56"/>
                  <a:pt x="60" y="56"/>
                  <a:pt x="60" y="56"/>
                </a:cubicBezTo>
                <a:cubicBezTo>
                  <a:pt x="60" y="59"/>
                  <a:pt x="58" y="62"/>
                  <a:pt x="55" y="62"/>
                </a:cubicBezTo>
                <a:cubicBezTo>
                  <a:pt x="53" y="62"/>
                  <a:pt x="53" y="62"/>
                  <a:pt x="53" y="62"/>
                </a:cubicBezTo>
                <a:cubicBezTo>
                  <a:pt x="54" y="60"/>
                  <a:pt x="55" y="59"/>
                  <a:pt x="55" y="57"/>
                </a:cubicBezTo>
                <a:cubicBezTo>
                  <a:pt x="55" y="21"/>
                  <a:pt x="55" y="21"/>
                  <a:pt x="55" y="21"/>
                </a:cubicBezTo>
                <a:cubicBezTo>
                  <a:pt x="55" y="19"/>
                  <a:pt x="54" y="17"/>
                  <a:pt x="53" y="15"/>
                </a:cubicBezTo>
                <a:cubicBezTo>
                  <a:pt x="37" y="0"/>
                  <a:pt x="37" y="0"/>
                  <a:pt x="37" y="0"/>
                </a:cubicBezTo>
                <a:cubicBezTo>
                  <a:pt x="37" y="0"/>
                  <a:pt x="37" y="0"/>
                  <a:pt x="37" y="0"/>
                </a:cubicBezTo>
                <a:cubicBezTo>
                  <a:pt x="39" y="0"/>
                  <a:pt x="39" y="0"/>
                  <a:pt x="39" y="0"/>
                </a:cubicBezTo>
                <a:cubicBezTo>
                  <a:pt x="40" y="0"/>
                  <a:pt x="40" y="0"/>
                  <a:pt x="40" y="0"/>
                </a:cubicBezTo>
                <a:cubicBezTo>
                  <a:pt x="41" y="0"/>
                  <a:pt x="44" y="0"/>
                  <a:pt x="47" y="3"/>
                </a:cubicBezTo>
                <a:cubicBezTo>
                  <a:pt x="58" y="14"/>
                  <a:pt x="58" y="14"/>
                  <a:pt x="58" y="14"/>
                </a:cubicBezTo>
                <a:moveTo>
                  <a:pt x="69" y="13"/>
                </a:moveTo>
                <a:cubicBezTo>
                  <a:pt x="70" y="14"/>
                  <a:pt x="71" y="16"/>
                  <a:pt x="71" y="17"/>
                </a:cubicBezTo>
                <a:cubicBezTo>
                  <a:pt x="71" y="56"/>
                  <a:pt x="71" y="56"/>
                  <a:pt x="71" y="56"/>
                </a:cubicBezTo>
                <a:cubicBezTo>
                  <a:pt x="71" y="59"/>
                  <a:pt x="68" y="62"/>
                  <a:pt x="65" y="62"/>
                </a:cubicBezTo>
                <a:cubicBezTo>
                  <a:pt x="64" y="62"/>
                  <a:pt x="64" y="62"/>
                  <a:pt x="64" y="62"/>
                </a:cubicBezTo>
                <a:cubicBezTo>
                  <a:pt x="65" y="60"/>
                  <a:pt x="65" y="59"/>
                  <a:pt x="65" y="57"/>
                </a:cubicBezTo>
                <a:cubicBezTo>
                  <a:pt x="65" y="18"/>
                  <a:pt x="65" y="18"/>
                  <a:pt x="65" y="18"/>
                </a:cubicBezTo>
                <a:cubicBezTo>
                  <a:pt x="65" y="17"/>
                  <a:pt x="65" y="15"/>
                  <a:pt x="64" y="14"/>
                </a:cubicBezTo>
                <a:cubicBezTo>
                  <a:pt x="50" y="0"/>
                  <a:pt x="50" y="0"/>
                  <a:pt x="50" y="0"/>
                </a:cubicBezTo>
                <a:cubicBezTo>
                  <a:pt x="50" y="0"/>
                  <a:pt x="50" y="0"/>
                  <a:pt x="50" y="0"/>
                </a:cubicBezTo>
                <a:cubicBezTo>
                  <a:pt x="51" y="0"/>
                  <a:pt x="51" y="0"/>
                  <a:pt x="51" y="0"/>
                </a:cubicBezTo>
                <a:cubicBezTo>
                  <a:pt x="52" y="0"/>
                  <a:pt x="52" y="0"/>
                  <a:pt x="52" y="0"/>
                </a:cubicBezTo>
                <a:cubicBezTo>
                  <a:pt x="54" y="0"/>
                  <a:pt x="56" y="0"/>
                  <a:pt x="59" y="3"/>
                </a:cubicBezTo>
                <a:cubicBezTo>
                  <a:pt x="69" y="13"/>
                  <a:pt x="69" y="13"/>
                  <a:pt x="69" y="13"/>
                </a:cubicBezTo>
              </a:path>
            </a:pathLst>
          </a:custGeom>
          <a:solidFill>
            <a:srgbClr val="FFFFFF"/>
          </a:solidFill>
          <a:ln>
            <a:noFill/>
          </a:ln>
          <a:extLst/>
        </p:spPr>
        <p:txBody>
          <a:bodyPr vert="horz" wrap="square" lIns="93260" tIns="46630" rIns="93260" bIns="46630" numCol="1" anchor="t" anchorCtr="0" compatLnSpc="1">
            <a:prstTxWarp prst="textNoShape">
              <a:avLst/>
            </a:prstTxWarp>
          </a:bodyPr>
          <a:lstStyle/>
          <a:p>
            <a:pPr defTabSz="932559"/>
            <a:endParaRPr lang="en-US" sz="1836">
              <a:solidFill>
                <a:prstClr val="black"/>
              </a:solidFill>
            </a:endParaRPr>
          </a:p>
        </p:txBody>
      </p:sp>
      <p:sp>
        <p:nvSpPr>
          <p:cNvPr id="54" name="Freeform 90"/>
          <p:cNvSpPr>
            <a:spLocks noEditPoints="1"/>
          </p:cNvSpPr>
          <p:nvPr/>
        </p:nvSpPr>
        <p:spPr bwMode="black">
          <a:xfrm>
            <a:off x="7470718" y="2336290"/>
            <a:ext cx="550003" cy="603424"/>
          </a:xfrm>
          <a:custGeom>
            <a:avLst/>
            <a:gdLst>
              <a:gd name="T0" fmla="*/ 278 w 278"/>
              <a:gd name="T1" fmla="*/ 57 h 305"/>
              <a:gd name="T2" fmla="*/ 277 w 278"/>
              <a:gd name="T3" fmla="*/ 54 h 305"/>
              <a:gd name="T4" fmla="*/ 276 w 278"/>
              <a:gd name="T5" fmla="*/ 52 h 305"/>
              <a:gd name="T6" fmla="*/ 274 w 278"/>
              <a:gd name="T7" fmla="*/ 49 h 305"/>
              <a:gd name="T8" fmla="*/ 272 w 278"/>
              <a:gd name="T9" fmla="*/ 47 h 305"/>
              <a:gd name="T10" fmla="*/ 270 w 278"/>
              <a:gd name="T11" fmla="*/ 46 h 305"/>
              <a:gd name="T12" fmla="*/ 267 w 278"/>
              <a:gd name="T13" fmla="*/ 45 h 305"/>
              <a:gd name="T14" fmla="*/ 265 w 278"/>
              <a:gd name="T15" fmla="*/ 44 h 305"/>
              <a:gd name="T16" fmla="*/ 263 w 278"/>
              <a:gd name="T17" fmla="*/ 44 h 305"/>
              <a:gd name="T18" fmla="*/ 32 w 278"/>
              <a:gd name="T19" fmla="*/ 13 h 305"/>
              <a:gd name="T20" fmla="*/ 2 w 278"/>
              <a:gd name="T21" fmla="*/ 21 h 305"/>
              <a:gd name="T22" fmla="*/ 63 w 278"/>
              <a:gd name="T23" fmla="*/ 256 h 305"/>
              <a:gd name="T24" fmla="*/ 65 w 278"/>
              <a:gd name="T25" fmla="*/ 259 h 305"/>
              <a:gd name="T26" fmla="*/ 66 w 278"/>
              <a:gd name="T27" fmla="*/ 261 h 305"/>
              <a:gd name="T28" fmla="*/ 68 w 278"/>
              <a:gd name="T29" fmla="*/ 263 h 305"/>
              <a:gd name="T30" fmla="*/ 71 w 278"/>
              <a:gd name="T31" fmla="*/ 265 h 305"/>
              <a:gd name="T32" fmla="*/ 72 w 278"/>
              <a:gd name="T33" fmla="*/ 265 h 305"/>
              <a:gd name="T34" fmla="*/ 119 w 278"/>
              <a:gd name="T35" fmla="*/ 266 h 305"/>
              <a:gd name="T36" fmla="*/ 211 w 278"/>
              <a:gd name="T37" fmla="*/ 254 h 305"/>
              <a:gd name="T38" fmla="*/ 248 w 278"/>
              <a:gd name="T39" fmla="*/ 251 h 305"/>
              <a:gd name="T40" fmla="*/ 89 w 278"/>
              <a:gd name="T41" fmla="*/ 236 h 305"/>
              <a:gd name="T42" fmla="*/ 248 w 278"/>
              <a:gd name="T43" fmla="*/ 179 h 305"/>
              <a:gd name="T44" fmla="*/ 251 w 278"/>
              <a:gd name="T45" fmla="*/ 179 h 305"/>
              <a:gd name="T46" fmla="*/ 254 w 278"/>
              <a:gd name="T47" fmla="*/ 178 h 305"/>
              <a:gd name="T48" fmla="*/ 256 w 278"/>
              <a:gd name="T49" fmla="*/ 177 h 305"/>
              <a:gd name="T50" fmla="*/ 258 w 278"/>
              <a:gd name="T51" fmla="*/ 175 h 305"/>
              <a:gd name="T52" fmla="*/ 260 w 278"/>
              <a:gd name="T53" fmla="*/ 173 h 305"/>
              <a:gd name="T54" fmla="*/ 261 w 278"/>
              <a:gd name="T55" fmla="*/ 170 h 305"/>
              <a:gd name="T56" fmla="*/ 262 w 278"/>
              <a:gd name="T57" fmla="*/ 168 h 305"/>
              <a:gd name="T58" fmla="*/ 263 w 278"/>
              <a:gd name="T59" fmla="*/ 166 h 305"/>
              <a:gd name="T60" fmla="*/ 278 w 278"/>
              <a:gd name="T61" fmla="*/ 60 h 305"/>
              <a:gd name="T62" fmla="*/ 278 w 278"/>
              <a:gd name="T63" fmla="*/ 59 h 305"/>
              <a:gd name="T64" fmla="*/ 66 w 278"/>
              <a:gd name="T65" fmla="*/ 149 h 305"/>
              <a:gd name="T66" fmla="*/ 238 w 278"/>
              <a:gd name="T67" fmla="*/ 126 h 305"/>
              <a:gd name="T68" fmla="*/ 242 w 278"/>
              <a:gd name="T69" fmla="*/ 96 h 305"/>
              <a:gd name="T70" fmla="*/ 47 w 278"/>
              <a:gd name="T71" fmla="*/ 74 h 305"/>
              <a:gd name="T72" fmla="*/ 242 w 278"/>
              <a:gd name="T73" fmla="*/ 96 h 305"/>
              <a:gd name="T74" fmla="*/ 95 w 278"/>
              <a:gd name="T75" fmla="*/ 305 h 305"/>
              <a:gd name="T76" fmla="*/ 95 w 278"/>
              <a:gd name="T77" fmla="*/ 263 h 305"/>
              <a:gd name="T78" fmla="*/ 232 w 278"/>
              <a:gd name="T79" fmla="*/ 284 h 305"/>
              <a:gd name="T80" fmla="*/ 190 w 278"/>
              <a:gd name="T81" fmla="*/ 284 h 305"/>
              <a:gd name="T82" fmla="*/ 232 w 278"/>
              <a:gd name="T83" fmla="*/ 284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78" h="305">
                <a:moveTo>
                  <a:pt x="278" y="59"/>
                </a:moveTo>
                <a:cubicBezTo>
                  <a:pt x="278" y="58"/>
                  <a:pt x="278" y="57"/>
                  <a:pt x="278" y="57"/>
                </a:cubicBezTo>
                <a:cubicBezTo>
                  <a:pt x="278" y="56"/>
                  <a:pt x="278" y="56"/>
                  <a:pt x="278" y="56"/>
                </a:cubicBezTo>
                <a:cubicBezTo>
                  <a:pt x="277" y="55"/>
                  <a:pt x="277" y="55"/>
                  <a:pt x="277" y="54"/>
                </a:cubicBezTo>
                <a:cubicBezTo>
                  <a:pt x="277" y="54"/>
                  <a:pt x="277" y="53"/>
                  <a:pt x="277" y="53"/>
                </a:cubicBezTo>
                <a:cubicBezTo>
                  <a:pt x="276" y="52"/>
                  <a:pt x="276" y="52"/>
                  <a:pt x="276" y="52"/>
                </a:cubicBezTo>
                <a:cubicBezTo>
                  <a:pt x="276" y="51"/>
                  <a:pt x="275" y="51"/>
                  <a:pt x="275" y="50"/>
                </a:cubicBezTo>
                <a:cubicBezTo>
                  <a:pt x="275" y="50"/>
                  <a:pt x="275" y="50"/>
                  <a:pt x="274" y="49"/>
                </a:cubicBezTo>
                <a:cubicBezTo>
                  <a:pt x="274" y="49"/>
                  <a:pt x="274" y="48"/>
                  <a:pt x="273" y="48"/>
                </a:cubicBezTo>
                <a:cubicBezTo>
                  <a:pt x="273" y="48"/>
                  <a:pt x="273" y="48"/>
                  <a:pt x="272" y="47"/>
                </a:cubicBezTo>
                <a:cubicBezTo>
                  <a:pt x="272" y="47"/>
                  <a:pt x="271" y="47"/>
                  <a:pt x="271" y="46"/>
                </a:cubicBezTo>
                <a:cubicBezTo>
                  <a:pt x="271" y="46"/>
                  <a:pt x="270" y="46"/>
                  <a:pt x="270" y="46"/>
                </a:cubicBezTo>
                <a:cubicBezTo>
                  <a:pt x="269" y="45"/>
                  <a:pt x="269" y="45"/>
                  <a:pt x="268" y="45"/>
                </a:cubicBezTo>
                <a:cubicBezTo>
                  <a:pt x="268" y="45"/>
                  <a:pt x="268" y="45"/>
                  <a:pt x="267" y="45"/>
                </a:cubicBezTo>
                <a:cubicBezTo>
                  <a:pt x="267" y="44"/>
                  <a:pt x="266" y="44"/>
                  <a:pt x="266" y="44"/>
                </a:cubicBezTo>
                <a:cubicBezTo>
                  <a:pt x="265" y="44"/>
                  <a:pt x="265" y="44"/>
                  <a:pt x="265" y="44"/>
                </a:cubicBezTo>
                <a:cubicBezTo>
                  <a:pt x="265" y="44"/>
                  <a:pt x="264" y="44"/>
                  <a:pt x="264" y="44"/>
                </a:cubicBezTo>
                <a:cubicBezTo>
                  <a:pt x="264" y="44"/>
                  <a:pt x="263" y="44"/>
                  <a:pt x="263" y="44"/>
                </a:cubicBezTo>
                <a:cubicBezTo>
                  <a:pt x="39" y="44"/>
                  <a:pt x="39" y="44"/>
                  <a:pt x="39" y="44"/>
                </a:cubicBezTo>
                <a:cubicBezTo>
                  <a:pt x="32" y="13"/>
                  <a:pt x="32" y="13"/>
                  <a:pt x="32" y="13"/>
                </a:cubicBezTo>
                <a:cubicBezTo>
                  <a:pt x="29" y="5"/>
                  <a:pt x="21" y="0"/>
                  <a:pt x="13" y="2"/>
                </a:cubicBezTo>
                <a:cubicBezTo>
                  <a:pt x="5" y="5"/>
                  <a:pt x="0" y="13"/>
                  <a:pt x="2" y="21"/>
                </a:cubicBezTo>
                <a:cubicBezTo>
                  <a:pt x="62" y="255"/>
                  <a:pt x="62" y="255"/>
                  <a:pt x="62" y="255"/>
                </a:cubicBezTo>
                <a:cubicBezTo>
                  <a:pt x="63" y="255"/>
                  <a:pt x="63" y="256"/>
                  <a:pt x="63" y="256"/>
                </a:cubicBezTo>
                <a:cubicBezTo>
                  <a:pt x="63" y="256"/>
                  <a:pt x="63" y="257"/>
                  <a:pt x="63" y="257"/>
                </a:cubicBezTo>
                <a:cubicBezTo>
                  <a:pt x="64" y="258"/>
                  <a:pt x="64" y="259"/>
                  <a:pt x="65" y="259"/>
                </a:cubicBezTo>
                <a:cubicBezTo>
                  <a:pt x="65" y="259"/>
                  <a:pt x="65" y="259"/>
                  <a:pt x="65" y="259"/>
                </a:cubicBezTo>
                <a:cubicBezTo>
                  <a:pt x="65" y="260"/>
                  <a:pt x="66" y="261"/>
                  <a:pt x="66" y="261"/>
                </a:cubicBezTo>
                <a:cubicBezTo>
                  <a:pt x="66" y="262"/>
                  <a:pt x="67" y="262"/>
                  <a:pt x="67" y="262"/>
                </a:cubicBezTo>
                <a:cubicBezTo>
                  <a:pt x="67" y="262"/>
                  <a:pt x="68" y="263"/>
                  <a:pt x="68" y="263"/>
                </a:cubicBezTo>
                <a:cubicBezTo>
                  <a:pt x="69" y="263"/>
                  <a:pt x="69" y="264"/>
                  <a:pt x="69" y="264"/>
                </a:cubicBezTo>
                <a:cubicBezTo>
                  <a:pt x="70" y="264"/>
                  <a:pt x="70" y="264"/>
                  <a:pt x="71" y="265"/>
                </a:cubicBezTo>
                <a:cubicBezTo>
                  <a:pt x="71" y="265"/>
                  <a:pt x="71" y="265"/>
                  <a:pt x="72" y="265"/>
                </a:cubicBezTo>
                <a:cubicBezTo>
                  <a:pt x="72" y="265"/>
                  <a:pt x="72" y="265"/>
                  <a:pt x="72" y="265"/>
                </a:cubicBezTo>
                <a:cubicBezTo>
                  <a:pt x="77" y="258"/>
                  <a:pt x="86" y="254"/>
                  <a:pt x="95" y="254"/>
                </a:cubicBezTo>
                <a:cubicBezTo>
                  <a:pt x="105" y="254"/>
                  <a:pt x="113" y="259"/>
                  <a:pt x="119" y="266"/>
                </a:cubicBezTo>
                <a:cubicBezTo>
                  <a:pt x="187" y="266"/>
                  <a:pt x="187" y="266"/>
                  <a:pt x="187" y="266"/>
                </a:cubicBezTo>
                <a:cubicBezTo>
                  <a:pt x="193" y="259"/>
                  <a:pt x="201" y="254"/>
                  <a:pt x="211" y="254"/>
                </a:cubicBezTo>
                <a:cubicBezTo>
                  <a:pt x="221" y="254"/>
                  <a:pt x="229" y="259"/>
                  <a:pt x="235" y="266"/>
                </a:cubicBezTo>
                <a:cubicBezTo>
                  <a:pt x="242" y="265"/>
                  <a:pt x="248" y="259"/>
                  <a:pt x="248" y="251"/>
                </a:cubicBezTo>
                <a:cubicBezTo>
                  <a:pt x="248" y="243"/>
                  <a:pt x="241" y="236"/>
                  <a:pt x="233" y="236"/>
                </a:cubicBezTo>
                <a:cubicBezTo>
                  <a:pt x="89" y="236"/>
                  <a:pt x="89" y="236"/>
                  <a:pt x="89" y="236"/>
                </a:cubicBezTo>
                <a:cubicBezTo>
                  <a:pt x="74" y="179"/>
                  <a:pt x="74" y="179"/>
                  <a:pt x="74" y="179"/>
                </a:cubicBezTo>
                <a:cubicBezTo>
                  <a:pt x="248" y="179"/>
                  <a:pt x="248" y="179"/>
                  <a:pt x="248" y="179"/>
                </a:cubicBezTo>
                <a:cubicBezTo>
                  <a:pt x="248" y="179"/>
                  <a:pt x="248" y="179"/>
                  <a:pt x="248" y="179"/>
                </a:cubicBezTo>
                <a:cubicBezTo>
                  <a:pt x="249" y="179"/>
                  <a:pt x="250" y="179"/>
                  <a:pt x="251" y="179"/>
                </a:cubicBezTo>
                <a:cubicBezTo>
                  <a:pt x="251" y="179"/>
                  <a:pt x="251" y="179"/>
                  <a:pt x="252" y="178"/>
                </a:cubicBezTo>
                <a:cubicBezTo>
                  <a:pt x="252" y="178"/>
                  <a:pt x="253" y="178"/>
                  <a:pt x="254" y="178"/>
                </a:cubicBezTo>
                <a:cubicBezTo>
                  <a:pt x="254" y="178"/>
                  <a:pt x="254" y="178"/>
                  <a:pt x="255" y="177"/>
                </a:cubicBezTo>
                <a:cubicBezTo>
                  <a:pt x="255" y="177"/>
                  <a:pt x="256" y="177"/>
                  <a:pt x="256" y="177"/>
                </a:cubicBezTo>
                <a:cubicBezTo>
                  <a:pt x="256" y="176"/>
                  <a:pt x="257" y="176"/>
                  <a:pt x="257" y="176"/>
                </a:cubicBezTo>
                <a:cubicBezTo>
                  <a:pt x="257" y="176"/>
                  <a:pt x="258" y="175"/>
                  <a:pt x="258" y="175"/>
                </a:cubicBezTo>
                <a:cubicBezTo>
                  <a:pt x="259" y="175"/>
                  <a:pt x="259" y="174"/>
                  <a:pt x="259" y="174"/>
                </a:cubicBezTo>
                <a:cubicBezTo>
                  <a:pt x="259" y="174"/>
                  <a:pt x="260" y="173"/>
                  <a:pt x="260" y="173"/>
                </a:cubicBezTo>
                <a:cubicBezTo>
                  <a:pt x="260" y="173"/>
                  <a:pt x="261" y="172"/>
                  <a:pt x="261" y="172"/>
                </a:cubicBezTo>
                <a:cubicBezTo>
                  <a:pt x="261" y="171"/>
                  <a:pt x="261" y="171"/>
                  <a:pt x="261" y="170"/>
                </a:cubicBezTo>
                <a:cubicBezTo>
                  <a:pt x="262" y="170"/>
                  <a:pt x="262" y="170"/>
                  <a:pt x="262" y="169"/>
                </a:cubicBezTo>
                <a:cubicBezTo>
                  <a:pt x="262" y="169"/>
                  <a:pt x="262" y="168"/>
                  <a:pt x="262" y="168"/>
                </a:cubicBezTo>
                <a:cubicBezTo>
                  <a:pt x="263" y="167"/>
                  <a:pt x="263" y="167"/>
                  <a:pt x="263" y="167"/>
                </a:cubicBezTo>
                <a:cubicBezTo>
                  <a:pt x="263" y="166"/>
                  <a:pt x="263" y="166"/>
                  <a:pt x="263" y="166"/>
                </a:cubicBezTo>
                <a:cubicBezTo>
                  <a:pt x="278" y="61"/>
                  <a:pt x="278" y="61"/>
                  <a:pt x="278" y="61"/>
                </a:cubicBezTo>
                <a:cubicBezTo>
                  <a:pt x="278" y="61"/>
                  <a:pt x="278" y="60"/>
                  <a:pt x="278" y="60"/>
                </a:cubicBezTo>
                <a:cubicBezTo>
                  <a:pt x="278" y="60"/>
                  <a:pt x="278" y="59"/>
                  <a:pt x="278" y="59"/>
                </a:cubicBezTo>
                <a:cubicBezTo>
                  <a:pt x="278" y="59"/>
                  <a:pt x="278" y="59"/>
                  <a:pt x="278" y="59"/>
                </a:cubicBezTo>
                <a:close/>
                <a:moveTo>
                  <a:pt x="235" y="149"/>
                </a:moveTo>
                <a:cubicBezTo>
                  <a:pt x="66" y="149"/>
                  <a:pt x="66" y="149"/>
                  <a:pt x="66" y="149"/>
                </a:cubicBezTo>
                <a:cubicBezTo>
                  <a:pt x="61" y="126"/>
                  <a:pt x="61" y="126"/>
                  <a:pt x="61" y="126"/>
                </a:cubicBezTo>
                <a:cubicBezTo>
                  <a:pt x="238" y="126"/>
                  <a:pt x="238" y="126"/>
                  <a:pt x="238" y="126"/>
                </a:cubicBezTo>
                <a:lnTo>
                  <a:pt x="235" y="149"/>
                </a:lnTo>
                <a:close/>
                <a:moveTo>
                  <a:pt x="242" y="96"/>
                </a:moveTo>
                <a:cubicBezTo>
                  <a:pt x="53" y="96"/>
                  <a:pt x="53" y="96"/>
                  <a:pt x="53" y="96"/>
                </a:cubicBezTo>
                <a:cubicBezTo>
                  <a:pt x="47" y="74"/>
                  <a:pt x="47" y="74"/>
                  <a:pt x="47" y="74"/>
                </a:cubicBezTo>
                <a:cubicBezTo>
                  <a:pt x="246" y="74"/>
                  <a:pt x="246" y="74"/>
                  <a:pt x="246" y="74"/>
                </a:cubicBezTo>
                <a:lnTo>
                  <a:pt x="242" y="96"/>
                </a:lnTo>
                <a:close/>
                <a:moveTo>
                  <a:pt x="116" y="284"/>
                </a:moveTo>
                <a:cubicBezTo>
                  <a:pt x="116" y="296"/>
                  <a:pt x="107" y="305"/>
                  <a:pt x="95" y="305"/>
                </a:cubicBezTo>
                <a:cubicBezTo>
                  <a:pt x="83" y="305"/>
                  <a:pt x="74" y="296"/>
                  <a:pt x="74" y="284"/>
                </a:cubicBezTo>
                <a:cubicBezTo>
                  <a:pt x="74" y="272"/>
                  <a:pt x="83" y="263"/>
                  <a:pt x="95" y="263"/>
                </a:cubicBezTo>
                <a:cubicBezTo>
                  <a:pt x="107" y="263"/>
                  <a:pt x="116" y="272"/>
                  <a:pt x="116" y="284"/>
                </a:cubicBezTo>
                <a:close/>
                <a:moveTo>
                  <a:pt x="232" y="284"/>
                </a:moveTo>
                <a:cubicBezTo>
                  <a:pt x="232" y="296"/>
                  <a:pt x="223" y="305"/>
                  <a:pt x="211" y="305"/>
                </a:cubicBezTo>
                <a:cubicBezTo>
                  <a:pt x="200" y="305"/>
                  <a:pt x="190" y="296"/>
                  <a:pt x="190" y="284"/>
                </a:cubicBezTo>
                <a:cubicBezTo>
                  <a:pt x="190" y="272"/>
                  <a:pt x="200" y="263"/>
                  <a:pt x="211" y="263"/>
                </a:cubicBezTo>
                <a:cubicBezTo>
                  <a:pt x="223" y="263"/>
                  <a:pt x="232" y="272"/>
                  <a:pt x="232" y="28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3943" tIns="41972" rIns="83943" bIns="41972" numCol="1" anchor="t" anchorCtr="0" compatLnSpc="1">
            <a:prstTxWarp prst="textNoShape">
              <a:avLst/>
            </a:prstTxWarp>
          </a:bodyPr>
          <a:lstStyle/>
          <a:p>
            <a:pPr defTabSz="932559"/>
            <a:endParaRPr lang="en-US" sz="1632">
              <a:solidFill>
                <a:prstClr val="black"/>
              </a:solidFill>
            </a:endParaRPr>
          </a:p>
        </p:txBody>
      </p:sp>
      <p:graphicFrame>
        <p:nvGraphicFramePr>
          <p:cNvPr id="58" name="Diagram 57"/>
          <p:cNvGraphicFramePr/>
          <p:nvPr>
            <p:extLst>
              <p:ext uri="{D42A27DB-BD31-4B8C-83A1-F6EECF244321}">
                <p14:modId xmlns:p14="http://schemas.microsoft.com/office/powerpoint/2010/main" val="1750529442"/>
              </p:ext>
            </p:extLst>
          </p:nvPr>
        </p:nvGraphicFramePr>
        <p:xfrm>
          <a:off x="3395040" y="3393376"/>
          <a:ext cx="5618776" cy="999445"/>
        </p:xfrm>
        <a:graphic>
          <a:graphicData uri="http://schemas.openxmlformats.org/drawingml/2006/diagram">
            <dgm:relIds xmlns:dgm="http://schemas.openxmlformats.org/drawingml/2006/diagram" xmlns:r="http://schemas.openxmlformats.org/officeDocument/2006/relationships" r:dm="rId15" r:lo="rId16" r:qs="rId17" r:cs="rId18"/>
          </a:graphicData>
        </a:graphic>
      </p:graphicFrame>
      <p:sp>
        <p:nvSpPr>
          <p:cNvPr id="60" name="Freeform 79"/>
          <p:cNvSpPr>
            <a:spLocks noEditPoints="1"/>
          </p:cNvSpPr>
          <p:nvPr/>
        </p:nvSpPr>
        <p:spPr bwMode="black">
          <a:xfrm>
            <a:off x="7516396" y="3645732"/>
            <a:ext cx="458649" cy="569137"/>
          </a:xfrm>
          <a:custGeom>
            <a:avLst/>
            <a:gdLst>
              <a:gd name="T0" fmla="*/ 277 w 277"/>
              <a:gd name="T1" fmla="*/ 171 h 344"/>
              <a:gd name="T2" fmla="*/ 277 w 277"/>
              <a:gd name="T3" fmla="*/ 251 h 344"/>
              <a:gd name="T4" fmla="*/ 274 w 277"/>
              <a:gd name="T5" fmla="*/ 258 h 344"/>
              <a:gd name="T6" fmla="*/ 251 w 277"/>
              <a:gd name="T7" fmla="*/ 280 h 344"/>
              <a:gd name="T8" fmla="*/ 251 w 277"/>
              <a:gd name="T9" fmla="*/ 295 h 344"/>
              <a:gd name="T10" fmla="*/ 248 w 277"/>
              <a:gd name="T11" fmla="*/ 302 h 344"/>
              <a:gd name="T12" fmla="*/ 241 w 277"/>
              <a:gd name="T13" fmla="*/ 305 h 344"/>
              <a:gd name="T14" fmla="*/ 10 w 277"/>
              <a:gd name="T15" fmla="*/ 305 h 344"/>
              <a:gd name="T16" fmla="*/ 3 w 277"/>
              <a:gd name="T17" fmla="*/ 302 h 344"/>
              <a:gd name="T18" fmla="*/ 0 w 277"/>
              <a:gd name="T19" fmla="*/ 295 h 344"/>
              <a:gd name="T20" fmla="*/ 0 w 277"/>
              <a:gd name="T21" fmla="*/ 9 h 344"/>
              <a:gd name="T22" fmla="*/ 3 w 277"/>
              <a:gd name="T23" fmla="*/ 2 h 344"/>
              <a:gd name="T24" fmla="*/ 10 w 277"/>
              <a:gd name="T25" fmla="*/ 0 h 344"/>
              <a:gd name="T26" fmla="*/ 241 w 277"/>
              <a:gd name="T27" fmla="*/ 0 h 344"/>
              <a:gd name="T28" fmla="*/ 248 w 277"/>
              <a:gd name="T29" fmla="*/ 2 h 344"/>
              <a:gd name="T30" fmla="*/ 251 w 277"/>
              <a:gd name="T31" fmla="*/ 9 h 344"/>
              <a:gd name="T32" fmla="*/ 251 w 277"/>
              <a:gd name="T33" fmla="*/ 143 h 344"/>
              <a:gd name="T34" fmla="*/ 274 w 277"/>
              <a:gd name="T35" fmla="*/ 164 h 344"/>
              <a:gd name="T36" fmla="*/ 277 w 277"/>
              <a:gd name="T37" fmla="*/ 171 h 344"/>
              <a:gd name="T38" fmla="*/ 3 w 277"/>
              <a:gd name="T39" fmla="*/ 2 h 344"/>
              <a:gd name="T40" fmla="*/ 0 w 277"/>
              <a:gd name="T41" fmla="*/ 9 h 344"/>
              <a:gd name="T42" fmla="*/ 0 w 277"/>
              <a:gd name="T43" fmla="*/ 295 h 344"/>
              <a:gd name="T44" fmla="*/ 3 w 277"/>
              <a:gd name="T45" fmla="*/ 302 h 344"/>
              <a:gd name="T46" fmla="*/ 10 w 277"/>
              <a:gd name="T47" fmla="*/ 305 h 344"/>
              <a:gd name="T48" fmla="*/ 199 w 277"/>
              <a:gd name="T49" fmla="*/ 305 h 344"/>
              <a:gd name="T50" fmla="*/ 199 w 277"/>
              <a:gd name="T51" fmla="*/ 191 h 344"/>
              <a:gd name="T52" fmla="*/ 216 w 277"/>
              <a:gd name="T53" fmla="*/ 171 h 344"/>
              <a:gd name="T54" fmla="*/ 222 w 277"/>
              <a:gd name="T55" fmla="*/ 155 h 344"/>
              <a:gd name="T56" fmla="*/ 222 w 277"/>
              <a:gd name="T57" fmla="*/ 56 h 344"/>
              <a:gd name="T58" fmla="*/ 202 w 277"/>
              <a:gd name="T59" fmla="*/ 32 h 344"/>
              <a:gd name="T60" fmla="*/ 31 w 277"/>
              <a:gd name="T61" fmla="*/ 0 h 344"/>
              <a:gd name="T62" fmla="*/ 10 w 277"/>
              <a:gd name="T63" fmla="*/ 0 h 344"/>
              <a:gd name="T64" fmla="*/ 3 w 277"/>
              <a:gd name="T65" fmla="*/ 2 h 344"/>
              <a:gd name="T66" fmla="*/ 200 w 277"/>
              <a:gd name="T67" fmla="*/ 47 h 344"/>
              <a:gd name="T68" fmla="*/ 11 w 277"/>
              <a:gd name="T69" fmla="*/ 11 h 344"/>
              <a:gd name="T70" fmla="*/ 4 w 277"/>
              <a:gd name="T71" fmla="*/ 13 h 344"/>
              <a:gd name="T72" fmla="*/ 0 w 277"/>
              <a:gd name="T73" fmla="*/ 20 h 344"/>
              <a:gd name="T74" fmla="*/ 0 w 277"/>
              <a:gd name="T75" fmla="*/ 302 h 344"/>
              <a:gd name="T76" fmla="*/ 8 w 277"/>
              <a:gd name="T77" fmla="*/ 311 h 344"/>
              <a:gd name="T78" fmla="*/ 173 w 277"/>
              <a:gd name="T79" fmla="*/ 343 h 344"/>
              <a:gd name="T80" fmla="*/ 181 w 277"/>
              <a:gd name="T81" fmla="*/ 341 h 344"/>
              <a:gd name="T82" fmla="*/ 184 w 277"/>
              <a:gd name="T83" fmla="*/ 334 h 344"/>
              <a:gd name="T84" fmla="*/ 184 w 277"/>
              <a:gd name="T85" fmla="*/ 185 h 344"/>
              <a:gd name="T86" fmla="*/ 205 w 277"/>
              <a:gd name="T87" fmla="*/ 161 h 344"/>
              <a:gd name="T88" fmla="*/ 207 w 277"/>
              <a:gd name="T89" fmla="*/ 155 h 344"/>
              <a:gd name="T90" fmla="*/ 207 w 277"/>
              <a:gd name="T91" fmla="*/ 56 h 344"/>
              <a:gd name="T92" fmla="*/ 200 w 277"/>
              <a:gd name="T93" fmla="*/ 47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77" h="344">
                <a:moveTo>
                  <a:pt x="277" y="171"/>
                </a:moveTo>
                <a:cubicBezTo>
                  <a:pt x="277" y="251"/>
                  <a:pt x="277" y="251"/>
                  <a:pt x="277" y="251"/>
                </a:cubicBezTo>
                <a:cubicBezTo>
                  <a:pt x="277" y="254"/>
                  <a:pt x="276" y="256"/>
                  <a:pt x="274" y="258"/>
                </a:cubicBezTo>
                <a:cubicBezTo>
                  <a:pt x="251" y="280"/>
                  <a:pt x="251" y="280"/>
                  <a:pt x="251" y="280"/>
                </a:cubicBezTo>
                <a:cubicBezTo>
                  <a:pt x="251" y="295"/>
                  <a:pt x="251" y="295"/>
                  <a:pt x="251" y="295"/>
                </a:cubicBezTo>
                <a:cubicBezTo>
                  <a:pt x="251" y="298"/>
                  <a:pt x="250" y="300"/>
                  <a:pt x="248" y="302"/>
                </a:cubicBezTo>
                <a:cubicBezTo>
                  <a:pt x="246" y="304"/>
                  <a:pt x="244" y="305"/>
                  <a:pt x="241" y="305"/>
                </a:cubicBezTo>
                <a:cubicBezTo>
                  <a:pt x="10" y="305"/>
                  <a:pt x="10" y="305"/>
                  <a:pt x="10" y="305"/>
                </a:cubicBezTo>
                <a:cubicBezTo>
                  <a:pt x="7" y="305"/>
                  <a:pt x="5" y="304"/>
                  <a:pt x="3" y="302"/>
                </a:cubicBezTo>
                <a:cubicBezTo>
                  <a:pt x="1" y="300"/>
                  <a:pt x="0" y="298"/>
                  <a:pt x="0" y="295"/>
                </a:cubicBezTo>
                <a:cubicBezTo>
                  <a:pt x="0" y="9"/>
                  <a:pt x="0" y="9"/>
                  <a:pt x="0" y="9"/>
                </a:cubicBezTo>
                <a:cubicBezTo>
                  <a:pt x="0" y="6"/>
                  <a:pt x="1" y="4"/>
                  <a:pt x="3" y="2"/>
                </a:cubicBezTo>
                <a:cubicBezTo>
                  <a:pt x="5" y="1"/>
                  <a:pt x="7" y="0"/>
                  <a:pt x="10" y="0"/>
                </a:cubicBezTo>
                <a:cubicBezTo>
                  <a:pt x="241" y="0"/>
                  <a:pt x="241" y="0"/>
                  <a:pt x="241" y="0"/>
                </a:cubicBezTo>
                <a:cubicBezTo>
                  <a:pt x="244" y="0"/>
                  <a:pt x="246" y="1"/>
                  <a:pt x="248" y="2"/>
                </a:cubicBezTo>
                <a:cubicBezTo>
                  <a:pt x="250" y="4"/>
                  <a:pt x="251" y="6"/>
                  <a:pt x="251" y="9"/>
                </a:cubicBezTo>
                <a:cubicBezTo>
                  <a:pt x="251" y="143"/>
                  <a:pt x="251" y="143"/>
                  <a:pt x="251" y="143"/>
                </a:cubicBezTo>
                <a:cubicBezTo>
                  <a:pt x="274" y="164"/>
                  <a:pt x="274" y="164"/>
                  <a:pt x="274" y="164"/>
                </a:cubicBezTo>
                <a:cubicBezTo>
                  <a:pt x="276" y="166"/>
                  <a:pt x="277" y="169"/>
                  <a:pt x="277" y="171"/>
                </a:cubicBezTo>
                <a:close/>
                <a:moveTo>
                  <a:pt x="3" y="2"/>
                </a:moveTo>
                <a:cubicBezTo>
                  <a:pt x="1" y="4"/>
                  <a:pt x="0" y="6"/>
                  <a:pt x="0" y="9"/>
                </a:cubicBezTo>
                <a:cubicBezTo>
                  <a:pt x="0" y="295"/>
                  <a:pt x="0" y="295"/>
                  <a:pt x="0" y="295"/>
                </a:cubicBezTo>
                <a:cubicBezTo>
                  <a:pt x="0" y="298"/>
                  <a:pt x="1" y="300"/>
                  <a:pt x="3" y="302"/>
                </a:cubicBezTo>
                <a:cubicBezTo>
                  <a:pt x="5" y="304"/>
                  <a:pt x="7" y="305"/>
                  <a:pt x="10" y="305"/>
                </a:cubicBezTo>
                <a:cubicBezTo>
                  <a:pt x="199" y="305"/>
                  <a:pt x="199" y="305"/>
                  <a:pt x="199" y="305"/>
                </a:cubicBezTo>
                <a:cubicBezTo>
                  <a:pt x="199" y="191"/>
                  <a:pt x="199" y="191"/>
                  <a:pt x="199" y="191"/>
                </a:cubicBezTo>
                <a:cubicBezTo>
                  <a:pt x="204" y="185"/>
                  <a:pt x="216" y="171"/>
                  <a:pt x="216" y="171"/>
                </a:cubicBezTo>
                <a:cubicBezTo>
                  <a:pt x="220" y="166"/>
                  <a:pt x="222" y="161"/>
                  <a:pt x="222" y="155"/>
                </a:cubicBezTo>
                <a:cubicBezTo>
                  <a:pt x="222" y="56"/>
                  <a:pt x="222" y="56"/>
                  <a:pt x="222" y="56"/>
                </a:cubicBezTo>
                <a:cubicBezTo>
                  <a:pt x="222" y="44"/>
                  <a:pt x="214" y="35"/>
                  <a:pt x="202" y="32"/>
                </a:cubicBezTo>
                <a:cubicBezTo>
                  <a:pt x="31" y="0"/>
                  <a:pt x="31" y="0"/>
                  <a:pt x="31" y="0"/>
                </a:cubicBezTo>
                <a:cubicBezTo>
                  <a:pt x="10" y="0"/>
                  <a:pt x="10" y="0"/>
                  <a:pt x="10" y="0"/>
                </a:cubicBezTo>
                <a:cubicBezTo>
                  <a:pt x="7" y="0"/>
                  <a:pt x="5" y="1"/>
                  <a:pt x="3" y="2"/>
                </a:cubicBezTo>
                <a:close/>
                <a:moveTo>
                  <a:pt x="200" y="47"/>
                </a:moveTo>
                <a:cubicBezTo>
                  <a:pt x="11" y="11"/>
                  <a:pt x="11" y="11"/>
                  <a:pt x="11" y="11"/>
                </a:cubicBezTo>
                <a:cubicBezTo>
                  <a:pt x="9" y="10"/>
                  <a:pt x="6" y="11"/>
                  <a:pt x="4" y="13"/>
                </a:cubicBezTo>
                <a:cubicBezTo>
                  <a:pt x="2" y="14"/>
                  <a:pt x="0" y="17"/>
                  <a:pt x="0" y="20"/>
                </a:cubicBezTo>
                <a:cubicBezTo>
                  <a:pt x="0" y="302"/>
                  <a:pt x="0" y="302"/>
                  <a:pt x="0" y="302"/>
                </a:cubicBezTo>
                <a:cubicBezTo>
                  <a:pt x="0" y="307"/>
                  <a:pt x="4" y="311"/>
                  <a:pt x="8" y="311"/>
                </a:cubicBezTo>
                <a:cubicBezTo>
                  <a:pt x="173" y="343"/>
                  <a:pt x="173" y="343"/>
                  <a:pt x="173" y="343"/>
                </a:cubicBezTo>
                <a:cubicBezTo>
                  <a:pt x="176" y="344"/>
                  <a:pt x="179" y="343"/>
                  <a:pt x="181" y="341"/>
                </a:cubicBezTo>
                <a:cubicBezTo>
                  <a:pt x="183" y="339"/>
                  <a:pt x="184" y="337"/>
                  <a:pt x="184" y="334"/>
                </a:cubicBezTo>
                <a:cubicBezTo>
                  <a:pt x="184" y="185"/>
                  <a:pt x="184" y="185"/>
                  <a:pt x="184" y="185"/>
                </a:cubicBezTo>
                <a:cubicBezTo>
                  <a:pt x="205" y="161"/>
                  <a:pt x="205" y="161"/>
                  <a:pt x="205" y="161"/>
                </a:cubicBezTo>
                <a:cubicBezTo>
                  <a:pt x="206" y="159"/>
                  <a:pt x="207" y="157"/>
                  <a:pt x="207" y="155"/>
                </a:cubicBezTo>
                <a:cubicBezTo>
                  <a:pt x="207" y="56"/>
                  <a:pt x="207" y="56"/>
                  <a:pt x="207" y="56"/>
                </a:cubicBezTo>
                <a:cubicBezTo>
                  <a:pt x="207" y="51"/>
                  <a:pt x="204" y="48"/>
                  <a:pt x="200" y="47"/>
                </a:cubicBezTo>
                <a:close/>
              </a:path>
            </a:pathLst>
          </a:custGeom>
          <a:solidFill>
            <a:srgbClr val="FFFFFF"/>
          </a:solidFill>
          <a:ln>
            <a:noFill/>
          </a:ln>
          <a:extLst/>
        </p:spPr>
        <p:txBody>
          <a:bodyPr vert="horz" wrap="square" lIns="83943" tIns="41972" rIns="83943" bIns="41972" numCol="1" anchor="t" anchorCtr="0" compatLnSpc="1">
            <a:prstTxWarp prst="textNoShape">
              <a:avLst/>
            </a:prstTxWarp>
          </a:bodyPr>
          <a:lstStyle/>
          <a:p>
            <a:pPr defTabSz="932559"/>
            <a:endParaRPr lang="en-US" sz="1632">
              <a:solidFill>
                <a:prstClr val="black"/>
              </a:solidFill>
            </a:endParaRPr>
          </a:p>
        </p:txBody>
      </p:sp>
      <p:sp>
        <p:nvSpPr>
          <p:cNvPr id="7" name="TextBox 6"/>
          <p:cNvSpPr txBox="1"/>
          <p:nvPr/>
        </p:nvSpPr>
        <p:spPr>
          <a:xfrm>
            <a:off x="2001800" y="5613670"/>
            <a:ext cx="8285747" cy="448228"/>
          </a:xfrm>
          <a:prstGeom prst="rect">
            <a:avLst/>
          </a:prstGeom>
          <a:noFill/>
        </p:spPr>
        <p:txBody>
          <a:bodyPr wrap="none" lIns="0" tIns="0" rIns="0" bIns="0" rtlCol="0">
            <a:spAutoFit/>
          </a:bodyPr>
          <a:lstStyle/>
          <a:p>
            <a:pPr defTabSz="932559"/>
            <a:r>
              <a:rPr lang="en-US" sz="2856" dirty="0">
                <a:gradFill>
                  <a:gsLst>
                    <a:gs pos="0">
                      <a:prstClr val="black">
                        <a:lumMod val="75000"/>
                        <a:lumOff val="25000"/>
                      </a:prstClr>
                    </a:gs>
                    <a:gs pos="80000">
                      <a:prstClr val="black">
                        <a:lumMod val="65000"/>
                        <a:lumOff val="35000"/>
                      </a:prstClr>
                    </a:gs>
                  </a:gsLst>
                  <a:lin ang="16200000" scaled="0"/>
                </a:gradFill>
                <a:latin typeface="Segoe UI Light" pitchFamily="34" charset="0"/>
              </a:rPr>
              <a:t>Choose a channel that best suits your business needs</a:t>
            </a:r>
          </a:p>
        </p:txBody>
      </p:sp>
    </p:spTree>
    <p:extLst>
      <p:ext uri="{BB962C8B-B14F-4D97-AF65-F5344CB8AC3E}">
        <p14:creationId xmlns:p14="http://schemas.microsoft.com/office/powerpoint/2010/main" val="314319517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p:cNvSpPr/>
          <p:nvPr/>
        </p:nvSpPr>
        <p:spPr bwMode="auto">
          <a:xfrm>
            <a:off x="8978720" y="1756647"/>
            <a:ext cx="2984331" cy="3822678"/>
          </a:xfrm>
          <a:prstGeom prst="rect">
            <a:avLst/>
          </a:prstGeom>
          <a:solidFill>
            <a:schemeClr val="bg1">
              <a:lumMod val="8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195" tIns="46599" rIns="46599" bIns="93195" numCol="1" spcCol="0" rtlCol="0" fromWordArt="0" anchor="b" anchorCtr="0" forceAA="0" compatLnSpc="1">
            <a:prstTxWarp prst="textNoShape">
              <a:avLst/>
            </a:prstTxWarp>
            <a:noAutofit/>
          </a:bodyPr>
          <a:lstStyle/>
          <a:p>
            <a:pPr algn="ctr" defTabSz="931677" fontAlgn="base">
              <a:spcBef>
                <a:spcPct val="0"/>
              </a:spcBef>
              <a:spcAft>
                <a:spcPct val="0"/>
              </a:spcAft>
            </a:pPr>
            <a:endParaRPr lang="en-US" sz="1903" spc="-52" dirty="0" err="1">
              <a:gradFill>
                <a:gsLst>
                  <a:gs pos="0">
                    <a:srgbClr val="FFFFFF"/>
                  </a:gs>
                  <a:gs pos="100000">
                    <a:srgbClr val="FFFFFF"/>
                  </a:gs>
                </a:gsLst>
                <a:lin ang="5400000" scaled="0"/>
              </a:gradFill>
              <a:ea typeface="Segoe UI" pitchFamily="34" charset="0"/>
              <a:cs typeface="Segoe UI" pitchFamily="34" charset="0"/>
            </a:endParaRPr>
          </a:p>
        </p:txBody>
      </p:sp>
      <p:sp>
        <p:nvSpPr>
          <p:cNvPr id="106" name="Rectangle 105"/>
          <p:cNvSpPr/>
          <p:nvPr/>
        </p:nvSpPr>
        <p:spPr>
          <a:xfrm>
            <a:off x="594635" y="1907265"/>
            <a:ext cx="2741907" cy="1323952"/>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86390" tIns="93195" rIns="93195" bIns="93195" rtlCol="0" anchor="ctr"/>
          <a:lstStyle/>
          <a:p>
            <a:pPr algn="ctr" defTabSz="931598"/>
            <a:r>
              <a:rPr lang="en-US" sz="1903" dirty="0">
                <a:solidFill>
                  <a:prstClr val="white">
                    <a:alpha val="99000"/>
                  </a:prstClr>
                </a:solidFill>
              </a:rPr>
              <a:t>Seller Dashboard</a:t>
            </a:r>
          </a:p>
        </p:txBody>
      </p:sp>
      <p:sp>
        <p:nvSpPr>
          <p:cNvPr id="107" name="Rectangle 106"/>
          <p:cNvSpPr/>
          <p:nvPr/>
        </p:nvSpPr>
        <p:spPr>
          <a:xfrm>
            <a:off x="4838791" y="1913814"/>
            <a:ext cx="2741907" cy="1323952"/>
          </a:xfrm>
          <a:prstGeom prst="rect">
            <a:avLst/>
          </a:prstGeom>
          <a:solidFill>
            <a:srgbClr val="EB3C00"/>
          </a:solidFill>
          <a:ln>
            <a:noFill/>
          </a:ln>
        </p:spPr>
        <p:style>
          <a:lnRef idx="2">
            <a:schemeClr val="accent1">
              <a:shade val="50000"/>
            </a:schemeClr>
          </a:lnRef>
          <a:fillRef idx="1">
            <a:schemeClr val="accent1"/>
          </a:fillRef>
          <a:effectRef idx="0">
            <a:schemeClr val="accent1"/>
          </a:effectRef>
          <a:fontRef idx="minor">
            <a:schemeClr val="lt1"/>
          </a:fontRef>
        </p:style>
        <p:txBody>
          <a:bodyPr lIns="186390" tIns="93195" rIns="93195" bIns="93195" rtlCol="0" anchor="ctr"/>
          <a:lstStyle/>
          <a:p>
            <a:pPr algn="ctr" defTabSz="931598"/>
            <a:r>
              <a:rPr lang="en-US" sz="1903" dirty="0">
                <a:solidFill>
                  <a:prstClr val="white">
                    <a:alpha val="99000"/>
                  </a:prstClr>
                </a:solidFill>
              </a:rPr>
              <a:t>Office Store</a:t>
            </a:r>
          </a:p>
        </p:txBody>
      </p:sp>
      <p:sp>
        <p:nvSpPr>
          <p:cNvPr id="108" name="Rectangle 107"/>
          <p:cNvSpPr/>
          <p:nvPr/>
        </p:nvSpPr>
        <p:spPr>
          <a:xfrm>
            <a:off x="9077705" y="1918366"/>
            <a:ext cx="2741905" cy="1323952"/>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86390" tIns="93195" rIns="93195" bIns="93195" rtlCol="0" anchor="ctr"/>
          <a:lstStyle/>
          <a:p>
            <a:pPr algn="ctr" defTabSz="931598"/>
            <a:r>
              <a:rPr lang="en-US" sz="1903" dirty="0">
                <a:solidFill>
                  <a:prstClr val="white">
                    <a:alpha val="99000"/>
                  </a:prstClr>
                </a:solidFill>
              </a:rPr>
              <a:t>Ribbon</a:t>
            </a:r>
          </a:p>
        </p:txBody>
      </p:sp>
      <p:sp>
        <p:nvSpPr>
          <p:cNvPr id="109" name="Rectangle 108"/>
          <p:cNvSpPr/>
          <p:nvPr/>
        </p:nvSpPr>
        <p:spPr>
          <a:xfrm>
            <a:off x="594635" y="4094874"/>
            <a:ext cx="2741907" cy="1323952"/>
          </a:xfrm>
          <a:prstGeom prst="rect">
            <a:avLst/>
          </a:prstGeom>
          <a:solidFill>
            <a:srgbClr val="012654"/>
          </a:solidFill>
          <a:ln>
            <a:noFill/>
          </a:ln>
        </p:spPr>
        <p:style>
          <a:lnRef idx="2">
            <a:schemeClr val="accent1">
              <a:shade val="50000"/>
            </a:schemeClr>
          </a:lnRef>
          <a:fillRef idx="1">
            <a:schemeClr val="accent1"/>
          </a:fillRef>
          <a:effectRef idx="0">
            <a:schemeClr val="accent1"/>
          </a:effectRef>
          <a:fontRef idx="minor">
            <a:schemeClr val="lt1"/>
          </a:fontRef>
        </p:style>
        <p:txBody>
          <a:bodyPr lIns="186390" tIns="93195" rIns="93195" bIns="93195" rtlCol="0" anchor="ctr"/>
          <a:lstStyle/>
          <a:p>
            <a:pPr algn="ctr" defTabSz="931598"/>
            <a:r>
              <a:rPr lang="en-US" sz="1903" dirty="0">
                <a:solidFill>
                  <a:prstClr val="white">
                    <a:alpha val="99000"/>
                  </a:prstClr>
                </a:solidFill>
              </a:rPr>
              <a:t>Direct</a:t>
            </a:r>
          </a:p>
        </p:txBody>
      </p:sp>
      <p:sp>
        <p:nvSpPr>
          <p:cNvPr id="110" name="Rectangle 109"/>
          <p:cNvSpPr/>
          <p:nvPr/>
        </p:nvSpPr>
        <p:spPr>
          <a:xfrm>
            <a:off x="4847284" y="4094874"/>
            <a:ext cx="2741907" cy="1323952"/>
          </a:xfrm>
          <a:prstGeom prst="rect">
            <a:avLst/>
          </a:prstGeom>
          <a:solidFill>
            <a:srgbClr val="012654"/>
          </a:solidFill>
          <a:ln>
            <a:noFill/>
          </a:ln>
        </p:spPr>
        <p:style>
          <a:lnRef idx="2">
            <a:schemeClr val="accent1">
              <a:shade val="50000"/>
            </a:schemeClr>
          </a:lnRef>
          <a:fillRef idx="1">
            <a:schemeClr val="accent1"/>
          </a:fillRef>
          <a:effectRef idx="0">
            <a:schemeClr val="accent1"/>
          </a:effectRef>
          <a:fontRef idx="minor">
            <a:schemeClr val="lt1"/>
          </a:fontRef>
        </p:style>
        <p:txBody>
          <a:bodyPr lIns="186390" tIns="93195" rIns="93195" bIns="93195" rtlCol="0" anchor="ctr"/>
          <a:lstStyle/>
          <a:p>
            <a:pPr algn="ctr" defTabSz="931598"/>
            <a:r>
              <a:rPr lang="en-US" sz="1903" dirty="0">
                <a:solidFill>
                  <a:prstClr val="white">
                    <a:alpha val="99000"/>
                  </a:prstClr>
                </a:solidFill>
              </a:rPr>
              <a:t>Negotiated deals/</a:t>
            </a:r>
          </a:p>
          <a:p>
            <a:pPr algn="ctr" defTabSz="931598"/>
            <a:r>
              <a:rPr lang="en-US" sz="1903" dirty="0">
                <a:solidFill>
                  <a:prstClr val="white">
                    <a:alpha val="99000"/>
                  </a:prstClr>
                </a:solidFill>
              </a:rPr>
              <a:t>IT projects</a:t>
            </a:r>
          </a:p>
        </p:txBody>
      </p:sp>
      <p:sp>
        <p:nvSpPr>
          <p:cNvPr id="111" name="Rectangle 110"/>
          <p:cNvSpPr/>
          <p:nvPr/>
        </p:nvSpPr>
        <p:spPr>
          <a:xfrm>
            <a:off x="9099936" y="4094874"/>
            <a:ext cx="2741905" cy="1323952"/>
          </a:xfrm>
          <a:prstGeom prst="rect">
            <a:avLst/>
          </a:prstGeom>
          <a:solidFill>
            <a:srgbClr val="EB3C00"/>
          </a:solidFill>
          <a:ln>
            <a:noFill/>
          </a:ln>
        </p:spPr>
        <p:style>
          <a:lnRef idx="2">
            <a:schemeClr val="accent1">
              <a:shade val="50000"/>
            </a:schemeClr>
          </a:lnRef>
          <a:fillRef idx="1">
            <a:schemeClr val="accent1"/>
          </a:fillRef>
          <a:effectRef idx="0">
            <a:schemeClr val="accent1"/>
          </a:effectRef>
          <a:fontRef idx="minor">
            <a:schemeClr val="lt1"/>
          </a:fontRef>
        </p:style>
        <p:txBody>
          <a:bodyPr lIns="186390" tIns="93195" rIns="93195" bIns="93195" rtlCol="0" anchor="ctr"/>
          <a:lstStyle/>
          <a:p>
            <a:pPr algn="ctr" defTabSz="931598"/>
            <a:r>
              <a:rPr lang="en-US" sz="1903" dirty="0">
                <a:solidFill>
                  <a:prstClr val="white">
                    <a:alpha val="99000"/>
                  </a:prstClr>
                </a:solidFill>
              </a:rPr>
              <a:t>App  Catalog</a:t>
            </a:r>
          </a:p>
        </p:txBody>
      </p:sp>
      <p:sp>
        <p:nvSpPr>
          <p:cNvPr id="112" name="Rectangle 111"/>
          <p:cNvSpPr/>
          <p:nvPr/>
        </p:nvSpPr>
        <p:spPr>
          <a:xfrm>
            <a:off x="7509105" y="1962324"/>
            <a:ext cx="1436124" cy="454580"/>
          </a:xfrm>
          <a:prstGeom prst="rect">
            <a:avLst/>
          </a:prstGeom>
          <a:noFill/>
          <a:ln>
            <a:noFill/>
          </a:ln>
          <a:effectLst/>
        </p:spPr>
        <p:style>
          <a:lnRef idx="1">
            <a:schemeClr val="accent5"/>
          </a:lnRef>
          <a:fillRef idx="2">
            <a:schemeClr val="accent5"/>
          </a:fillRef>
          <a:effectRef idx="1">
            <a:schemeClr val="accent5"/>
          </a:effectRef>
          <a:fontRef idx="minor">
            <a:schemeClr val="dk1"/>
          </a:fontRef>
        </p:style>
        <p:txBody>
          <a:bodyPr lIns="124239" tIns="62120" rIns="124239" bIns="62120" rtlCol="0" anchor="ctr"/>
          <a:lstStyle/>
          <a:p>
            <a:pPr algn="ctr" defTabSz="931598"/>
            <a:r>
              <a:rPr lang="en-US" sz="1495" dirty="0">
                <a:solidFill>
                  <a:srgbClr val="073E87"/>
                </a:solidFill>
              </a:rPr>
              <a:t>FREE/</a:t>
            </a:r>
          </a:p>
          <a:p>
            <a:pPr algn="ctr" defTabSz="931598"/>
            <a:r>
              <a:rPr lang="en-US" sz="1495" dirty="0">
                <a:solidFill>
                  <a:srgbClr val="073E87"/>
                </a:solidFill>
              </a:rPr>
              <a:t>TRIAL/ PURCHASE</a:t>
            </a:r>
          </a:p>
        </p:txBody>
      </p:sp>
      <p:cxnSp>
        <p:nvCxnSpPr>
          <p:cNvPr id="113" name="Straight Arrow Connector 112"/>
          <p:cNvCxnSpPr>
            <a:stCxn id="106" idx="3"/>
          </p:cNvCxnSpPr>
          <p:nvPr/>
        </p:nvCxnSpPr>
        <p:spPr>
          <a:xfrm>
            <a:off x="3336544" y="2569241"/>
            <a:ext cx="1419011" cy="0"/>
          </a:xfrm>
          <a:prstGeom prst="straightConnector1">
            <a:avLst/>
          </a:prstGeom>
          <a:ln w="38100">
            <a:solidFill>
              <a:schemeClr val="tx2"/>
            </a:solidFill>
            <a:prstDash val="solid"/>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14" name="Straight Arrow Connector 113"/>
          <p:cNvCxnSpPr>
            <a:stCxn id="107" idx="3"/>
          </p:cNvCxnSpPr>
          <p:nvPr/>
        </p:nvCxnSpPr>
        <p:spPr>
          <a:xfrm>
            <a:off x="7580698" y="2575790"/>
            <a:ext cx="1430024" cy="0"/>
          </a:xfrm>
          <a:prstGeom prst="straightConnector1">
            <a:avLst/>
          </a:prstGeom>
          <a:ln w="38100">
            <a:solidFill>
              <a:schemeClr val="tx2"/>
            </a:solidFill>
            <a:prstDash val="solid"/>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15" name="Straight Arrow Connector 114"/>
          <p:cNvCxnSpPr/>
          <p:nvPr/>
        </p:nvCxnSpPr>
        <p:spPr>
          <a:xfrm>
            <a:off x="3336544" y="4756850"/>
            <a:ext cx="1419011" cy="0"/>
          </a:xfrm>
          <a:prstGeom prst="straightConnector1">
            <a:avLst/>
          </a:prstGeom>
          <a:ln w="38100">
            <a:solidFill>
              <a:schemeClr val="tx2"/>
            </a:solidFill>
            <a:prstDash val="solid"/>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16" name="Straight Arrow Connector 115"/>
          <p:cNvCxnSpPr/>
          <p:nvPr/>
        </p:nvCxnSpPr>
        <p:spPr>
          <a:xfrm>
            <a:off x="7589191" y="4756850"/>
            <a:ext cx="1430024" cy="0"/>
          </a:xfrm>
          <a:prstGeom prst="straightConnector1">
            <a:avLst/>
          </a:prstGeom>
          <a:ln w="38100">
            <a:solidFill>
              <a:schemeClr val="tx2"/>
            </a:solidFill>
            <a:prstDash val="solid"/>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19" name="Rectangle 118"/>
          <p:cNvSpPr/>
          <p:nvPr/>
        </p:nvSpPr>
        <p:spPr>
          <a:xfrm>
            <a:off x="9808707" y="1319102"/>
            <a:ext cx="1324357" cy="454580"/>
          </a:xfrm>
          <a:prstGeom prst="rect">
            <a:avLst/>
          </a:prstGeom>
          <a:noFill/>
          <a:ln>
            <a:noFill/>
          </a:ln>
          <a:effectLst/>
        </p:spPr>
        <p:style>
          <a:lnRef idx="1">
            <a:schemeClr val="accent5"/>
          </a:lnRef>
          <a:fillRef idx="2">
            <a:schemeClr val="accent5"/>
          </a:fillRef>
          <a:effectRef idx="1">
            <a:schemeClr val="accent5"/>
          </a:effectRef>
          <a:fontRef idx="minor">
            <a:schemeClr val="dk1"/>
          </a:fontRef>
        </p:style>
        <p:txBody>
          <a:bodyPr lIns="124239" tIns="62120" rIns="124239" bIns="62120" rtlCol="0" anchor="ctr"/>
          <a:lstStyle/>
          <a:p>
            <a:pPr algn="ctr" defTabSz="931598"/>
            <a:r>
              <a:rPr lang="en-US" sz="1495" dirty="0">
                <a:solidFill>
                  <a:srgbClr val="073E87"/>
                </a:solidFill>
              </a:rPr>
              <a:t>OFFICE</a:t>
            </a:r>
          </a:p>
        </p:txBody>
      </p:sp>
      <p:grpSp>
        <p:nvGrpSpPr>
          <p:cNvPr id="128" name="Group 127"/>
          <p:cNvGrpSpPr/>
          <p:nvPr/>
        </p:nvGrpSpPr>
        <p:grpSpPr>
          <a:xfrm>
            <a:off x="60002" y="3103630"/>
            <a:ext cx="1119124" cy="1118832"/>
            <a:chOff x="404732" y="3109701"/>
            <a:chExt cx="1097280" cy="1097280"/>
          </a:xfrm>
          <a:solidFill>
            <a:srgbClr val="012654"/>
          </a:solidFill>
        </p:grpSpPr>
        <p:sp>
          <p:nvSpPr>
            <p:cNvPr id="126" name="Rectangle 125"/>
            <p:cNvSpPr/>
            <p:nvPr/>
          </p:nvSpPr>
          <p:spPr bwMode="auto">
            <a:xfrm>
              <a:off x="404732" y="3109701"/>
              <a:ext cx="1097280" cy="1097280"/>
            </a:xfrm>
            <a:prstGeom prst="rect">
              <a:avLst/>
            </a:prstGeom>
            <a:grp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124314" tIns="124314" bIns="124314" rtlCol="0" anchor="b"/>
            <a:lstStyle/>
            <a:p>
              <a:pPr algn="ctr" defTabSz="931598"/>
              <a:r>
                <a:rPr lang="en-US" sz="1495" dirty="0" smtClean="0">
                  <a:solidFill>
                    <a:prstClr val="white">
                      <a:alpha val="99000"/>
                    </a:prstClr>
                  </a:solidFill>
                </a:rPr>
                <a:t>Partner</a:t>
              </a:r>
              <a:endParaRPr lang="en-US" sz="1495" dirty="0">
                <a:solidFill>
                  <a:prstClr val="white">
                    <a:alpha val="99000"/>
                  </a:prstClr>
                </a:solidFill>
              </a:endParaRPr>
            </a:p>
          </p:txBody>
        </p:sp>
        <p:pic>
          <p:nvPicPr>
            <p:cNvPr id="127" name="Picture 12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833478" y="3275033"/>
              <a:ext cx="239788" cy="520549"/>
            </a:xfrm>
            <a:prstGeom prst="rect">
              <a:avLst/>
            </a:prstGeom>
            <a:grpFill/>
          </p:spPr>
        </p:pic>
      </p:grpSp>
      <p:grpSp>
        <p:nvGrpSpPr>
          <p:cNvPr id="133" name="Group 132"/>
          <p:cNvGrpSpPr/>
          <p:nvPr/>
        </p:nvGrpSpPr>
        <p:grpSpPr>
          <a:xfrm>
            <a:off x="5658675" y="5187268"/>
            <a:ext cx="1119124" cy="1118832"/>
            <a:chOff x="6868980" y="4683668"/>
            <a:chExt cx="1097280" cy="1097280"/>
          </a:xfrm>
          <a:solidFill>
            <a:srgbClr val="012654"/>
          </a:solidFill>
        </p:grpSpPr>
        <p:sp>
          <p:nvSpPr>
            <p:cNvPr id="130" name="Rectangle 129"/>
            <p:cNvSpPr/>
            <p:nvPr/>
          </p:nvSpPr>
          <p:spPr bwMode="auto">
            <a:xfrm>
              <a:off x="6868980" y="4683668"/>
              <a:ext cx="1097280" cy="1097280"/>
            </a:xfrm>
            <a:prstGeom prst="rect">
              <a:avLst/>
            </a:prstGeom>
            <a:grp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124314" tIns="124314" bIns="124314" rtlCol="0" anchor="b"/>
            <a:lstStyle/>
            <a:p>
              <a:pPr algn="ctr" defTabSz="931598"/>
              <a:r>
                <a:rPr lang="en-US" sz="1495" dirty="0">
                  <a:solidFill>
                    <a:prstClr val="white">
                      <a:alpha val="99000"/>
                    </a:prstClr>
                  </a:solidFill>
                </a:rPr>
                <a:t>IT admin</a:t>
              </a:r>
            </a:p>
          </p:txBody>
        </p:sp>
        <p:pic>
          <p:nvPicPr>
            <p:cNvPr id="132" name="Picture 13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7315071" y="4837550"/>
              <a:ext cx="205098" cy="521208"/>
            </a:xfrm>
            <a:prstGeom prst="rect">
              <a:avLst/>
            </a:prstGeom>
            <a:grpFill/>
          </p:spPr>
        </p:pic>
      </p:grpSp>
      <p:grpSp>
        <p:nvGrpSpPr>
          <p:cNvPr id="134" name="Group 133"/>
          <p:cNvGrpSpPr/>
          <p:nvPr/>
        </p:nvGrpSpPr>
        <p:grpSpPr>
          <a:xfrm>
            <a:off x="11258938" y="2020926"/>
            <a:ext cx="1119124" cy="1118832"/>
            <a:chOff x="6868980" y="4683668"/>
            <a:chExt cx="1097280" cy="1097280"/>
          </a:xfrm>
          <a:solidFill>
            <a:srgbClr val="012654"/>
          </a:solidFill>
        </p:grpSpPr>
        <p:sp>
          <p:nvSpPr>
            <p:cNvPr id="135" name="Rectangle 134"/>
            <p:cNvSpPr/>
            <p:nvPr/>
          </p:nvSpPr>
          <p:spPr bwMode="auto">
            <a:xfrm>
              <a:off x="6868980" y="4683668"/>
              <a:ext cx="1097280" cy="1097280"/>
            </a:xfrm>
            <a:prstGeom prst="rect">
              <a:avLst/>
            </a:prstGeom>
            <a:grpFill/>
            <a:ln w="381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124314" tIns="124314" bIns="124314" rtlCol="0" anchor="b"/>
            <a:lstStyle/>
            <a:p>
              <a:pPr defTabSz="931598"/>
              <a:r>
                <a:rPr lang="en-US" sz="1495" dirty="0">
                  <a:solidFill>
                    <a:prstClr val="white">
                      <a:alpha val="99000"/>
                    </a:prstClr>
                  </a:solidFill>
                </a:rPr>
                <a:t>End user</a:t>
              </a:r>
            </a:p>
          </p:txBody>
        </p:sp>
        <p:pic>
          <p:nvPicPr>
            <p:cNvPr id="136" name="Picture 13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7315071" y="4837550"/>
              <a:ext cx="205098" cy="521208"/>
            </a:xfrm>
            <a:prstGeom prst="rect">
              <a:avLst/>
            </a:prstGeom>
            <a:grpFill/>
          </p:spPr>
        </p:pic>
      </p:grpSp>
      <p:cxnSp>
        <p:nvCxnSpPr>
          <p:cNvPr id="27" name="Straight Arrow Connector 26"/>
          <p:cNvCxnSpPr/>
          <p:nvPr/>
        </p:nvCxnSpPr>
        <p:spPr>
          <a:xfrm>
            <a:off x="10470886" y="3257658"/>
            <a:ext cx="0" cy="818121"/>
          </a:xfrm>
          <a:prstGeom prst="straightConnector1">
            <a:avLst/>
          </a:prstGeom>
          <a:ln w="38100">
            <a:solidFill>
              <a:schemeClr val="tx2"/>
            </a:solidFill>
            <a:prstDash val="solid"/>
            <a:headEnd type="triangle" w="med" len="med"/>
            <a:tailEnd type="none" w="med" len="med"/>
          </a:ln>
        </p:spPr>
        <p:style>
          <a:lnRef idx="1">
            <a:schemeClr val="accent1"/>
          </a:lnRef>
          <a:fillRef idx="0">
            <a:schemeClr val="accent1"/>
          </a:fillRef>
          <a:effectRef idx="0">
            <a:schemeClr val="accent1"/>
          </a:effectRef>
          <a:fontRef idx="minor">
            <a:schemeClr val="tx1"/>
          </a:fontRef>
        </p:style>
      </p:cxnSp>
      <p:pic>
        <p:nvPicPr>
          <p:cNvPr id="28" name="Picture 5" descr="\\MAGNUM\Projects\Microsoft\Cloud Power FY12\Design\Icons\PNGs\Seal.png"/>
          <p:cNvPicPr>
            <a:picLocks noChangeAspect="1" noChangeArrowheads="1"/>
          </p:cNvPicPr>
          <p:nvPr/>
        </p:nvPicPr>
        <p:blipFill>
          <a:blip r:embed="rId5" cstate="print">
            <a:duotone>
              <a:prstClr val="black"/>
              <a:schemeClr val="tx2">
                <a:tint val="45000"/>
                <a:satMod val="400000"/>
              </a:schemeClr>
            </a:duotone>
          </a:blip>
          <a:srcRect/>
          <a:stretch>
            <a:fillRect/>
          </a:stretch>
        </p:blipFill>
        <p:spPr bwMode="auto">
          <a:xfrm>
            <a:off x="3684274" y="1761276"/>
            <a:ext cx="885973" cy="885743"/>
          </a:xfrm>
          <a:prstGeom prst="rect">
            <a:avLst/>
          </a:prstGeom>
          <a:noFill/>
        </p:spPr>
      </p:pic>
      <p:sp>
        <p:nvSpPr>
          <p:cNvPr id="29" name="Rectangle 28"/>
          <p:cNvSpPr/>
          <p:nvPr/>
        </p:nvSpPr>
        <p:spPr>
          <a:xfrm>
            <a:off x="3369606" y="2596845"/>
            <a:ext cx="1436124" cy="454580"/>
          </a:xfrm>
          <a:prstGeom prst="rect">
            <a:avLst/>
          </a:prstGeom>
          <a:noFill/>
          <a:ln>
            <a:noFill/>
          </a:ln>
          <a:effectLst/>
        </p:spPr>
        <p:style>
          <a:lnRef idx="1">
            <a:schemeClr val="accent5"/>
          </a:lnRef>
          <a:fillRef idx="2">
            <a:schemeClr val="accent5"/>
          </a:fillRef>
          <a:effectRef idx="1">
            <a:schemeClr val="accent5"/>
          </a:effectRef>
          <a:fontRef idx="minor">
            <a:schemeClr val="dk1"/>
          </a:fontRef>
        </p:style>
        <p:txBody>
          <a:bodyPr lIns="124239" tIns="62120" rIns="124239" bIns="62120" rtlCol="0" anchor="ctr"/>
          <a:lstStyle/>
          <a:p>
            <a:pPr algn="ctr" defTabSz="931598"/>
            <a:r>
              <a:rPr lang="en-US" sz="1495" dirty="0">
                <a:solidFill>
                  <a:srgbClr val="073E87"/>
                </a:solidFill>
              </a:rPr>
              <a:t>APP VALIDATION</a:t>
            </a:r>
          </a:p>
        </p:txBody>
      </p:sp>
      <p:sp>
        <p:nvSpPr>
          <p:cNvPr id="31" name="Title 1"/>
          <p:cNvSpPr>
            <a:spLocks noGrp="1"/>
          </p:cNvSpPr>
          <p:nvPr>
            <p:ph type="title"/>
          </p:nvPr>
        </p:nvSpPr>
        <p:spPr>
          <a:xfrm>
            <a:off x="275847" y="253907"/>
            <a:ext cx="11884782" cy="917575"/>
          </a:xfrm>
        </p:spPr>
        <p:txBody>
          <a:bodyPr/>
          <a:lstStyle/>
          <a:p>
            <a:r>
              <a:rPr lang="en-US" dirty="0" smtClean="0"/>
              <a:t>Distribution </a:t>
            </a:r>
            <a:r>
              <a:rPr lang="en-US" dirty="0"/>
              <a:t>C</a:t>
            </a:r>
            <a:r>
              <a:rPr lang="en-US" dirty="0" smtClean="0"/>
              <a:t>hannel</a:t>
            </a:r>
            <a:endParaRPr lang="en-US" dirty="0"/>
          </a:p>
        </p:txBody>
      </p:sp>
    </p:spTree>
    <p:extLst>
      <p:ext uri="{BB962C8B-B14F-4D97-AF65-F5344CB8AC3E}">
        <p14:creationId xmlns:p14="http://schemas.microsoft.com/office/powerpoint/2010/main" val="231147338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Double Brace 37"/>
          <p:cNvSpPr/>
          <p:nvPr/>
        </p:nvSpPr>
        <p:spPr>
          <a:xfrm>
            <a:off x="493405" y="4094827"/>
            <a:ext cx="9530141" cy="2403395"/>
          </a:xfrm>
          <a:prstGeom prst="bracePair">
            <a:avLst/>
          </a:prstGeom>
          <a:solidFill>
            <a:schemeClr val="bg1">
              <a:lumMod val="75000"/>
            </a:schemeClr>
          </a:solidFill>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defTabSz="932559"/>
            <a:endParaRPr lang="en-US" sz="1836">
              <a:solidFill>
                <a:srgbClr val="505050"/>
              </a:solidFill>
            </a:endParaRPr>
          </a:p>
        </p:txBody>
      </p:sp>
      <p:sp>
        <p:nvSpPr>
          <p:cNvPr id="4" name="Title 3"/>
          <p:cNvSpPr>
            <a:spLocks noGrp="1"/>
          </p:cNvSpPr>
          <p:nvPr>
            <p:ph type="title"/>
          </p:nvPr>
        </p:nvSpPr>
        <p:spPr/>
        <p:txBody>
          <a:bodyPr/>
          <a:lstStyle/>
          <a:p>
            <a:r>
              <a:rPr lang="en-US" dirty="0" smtClean="0"/>
              <a:t>Making Money</a:t>
            </a:r>
            <a:endParaRPr lang="en-US" dirty="0"/>
          </a:p>
        </p:txBody>
      </p:sp>
      <p:sp>
        <p:nvSpPr>
          <p:cNvPr id="10" name="Freeform 156"/>
          <p:cNvSpPr>
            <a:spLocks noEditPoints="1"/>
          </p:cNvSpPr>
          <p:nvPr/>
        </p:nvSpPr>
        <p:spPr bwMode="black">
          <a:xfrm rot="16200000">
            <a:off x="10010693" y="2232028"/>
            <a:ext cx="753775" cy="749711"/>
          </a:xfrm>
          <a:custGeom>
            <a:avLst/>
            <a:gdLst>
              <a:gd name="T0" fmla="*/ 1291 w 1453"/>
              <a:gd name="T1" fmla="*/ 807 h 1407"/>
              <a:gd name="T2" fmla="*/ 867 w 1453"/>
              <a:gd name="T3" fmla="*/ 807 h 1407"/>
              <a:gd name="T4" fmla="*/ 1033 w 1453"/>
              <a:gd name="T5" fmla="*/ 1198 h 1407"/>
              <a:gd name="T6" fmla="*/ 1291 w 1453"/>
              <a:gd name="T7" fmla="*/ 807 h 1407"/>
              <a:gd name="T8" fmla="*/ 704 w 1453"/>
              <a:gd name="T9" fmla="*/ 0 h 1407"/>
              <a:gd name="T10" fmla="*/ 1405 w 1453"/>
              <a:gd name="T11" fmla="*/ 651 h 1407"/>
              <a:gd name="T12" fmla="*/ 1453 w 1453"/>
              <a:gd name="T13" fmla="*/ 651 h 1407"/>
              <a:gd name="T14" fmla="*/ 1453 w 1453"/>
              <a:gd name="T15" fmla="*/ 729 h 1407"/>
              <a:gd name="T16" fmla="*/ 953 w 1453"/>
              <a:gd name="T17" fmla="*/ 1407 h 1407"/>
              <a:gd name="T18" fmla="*/ 935 w 1453"/>
              <a:gd name="T19" fmla="*/ 1366 h 1407"/>
              <a:gd name="T20" fmla="*/ 704 w 1453"/>
              <a:gd name="T21" fmla="*/ 1407 h 1407"/>
              <a:gd name="T22" fmla="*/ 0 w 1453"/>
              <a:gd name="T23" fmla="*/ 703 h 1407"/>
              <a:gd name="T24" fmla="*/ 704 w 1453"/>
              <a:gd name="T25" fmla="*/ 0 h 1407"/>
              <a:gd name="T26" fmla="*/ 1249 w 1453"/>
              <a:gd name="T27" fmla="*/ 651 h 1407"/>
              <a:gd name="T28" fmla="*/ 704 w 1453"/>
              <a:gd name="T29" fmla="*/ 156 h 1407"/>
              <a:gd name="T30" fmla="*/ 156 w 1453"/>
              <a:gd name="T31" fmla="*/ 703 h 1407"/>
              <a:gd name="T32" fmla="*/ 704 w 1453"/>
              <a:gd name="T33" fmla="*/ 1251 h 1407"/>
              <a:gd name="T34" fmla="*/ 875 w 1453"/>
              <a:gd name="T35" fmla="*/ 1224 h 1407"/>
              <a:gd name="T36" fmla="*/ 631 w 1453"/>
              <a:gd name="T37" fmla="*/ 651 h 1407"/>
              <a:gd name="T38" fmla="*/ 1249 w 1453"/>
              <a:gd name="T39" fmla="*/ 651 h 14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53" h="1407">
                <a:moveTo>
                  <a:pt x="1291" y="807"/>
                </a:moveTo>
                <a:cubicBezTo>
                  <a:pt x="867" y="807"/>
                  <a:pt x="867" y="807"/>
                  <a:pt x="867" y="807"/>
                </a:cubicBezTo>
                <a:cubicBezTo>
                  <a:pt x="1033" y="1198"/>
                  <a:pt x="1033" y="1198"/>
                  <a:pt x="1033" y="1198"/>
                </a:cubicBezTo>
                <a:cubicBezTo>
                  <a:pt x="1170" y="1114"/>
                  <a:pt x="1268" y="973"/>
                  <a:pt x="1291" y="807"/>
                </a:cubicBezTo>
                <a:close/>
                <a:moveTo>
                  <a:pt x="704" y="0"/>
                </a:moveTo>
                <a:cubicBezTo>
                  <a:pt x="1075" y="0"/>
                  <a:pt x="1379" y="287"/>
                  <a:pt x="1405" y="651"/>
                </a:cubicBezTo>
                <a:cubicBezTo>
                  <a:pt x="1453" y="651"/>
                  <a:pt x="1453" y="651"/>
                  <a:pt x="1453" y="651"/>
                </a:cubicBezTo>
                <a:cubicBezTo>
                  <a:pt x="1453" y="729"/>
                  <a:pt x="1453" y="729"/>
                  <a:pt x="1453" y="729"/>
                </a:cubicBezTo>
                <a:cubicBezTo>
                  <a:pt x="1453" y="1070"/>
                  <a:pt x="1245" y="1283"/>
                  <a:pt x="953" y="1407"/>
                </a:cubicBezTo>
                <a:cubicBezTo>
                  <a:pt x="935" y="1366"/>
                  <a:pt x="935" y="1366"/>
                  <a:pt x="935" y="1366"/>
                </a:cubicBezTo>
                <a:cubicBezTo>
                  <a:pt x="864" y="1392"/>
                  <a:pt x="792" y="1407"/>
                  <a:pt x="704" y="1407"/>
                </a:cubicBezTo>
                <a:cubicBezTo>
                  <a:pt x="315" y="1407"/>
                  <a:pt x="0" y="1092"/>
                  <a:pt x="0" y="703"/>
                </a:cubicBezTo>
                <a:cubicBezTo>
                  <a:pt x="0" y="315"/>
                  <a:pt x="315" y="0"/>
                  <a:pt x="704" y="0"/>
                </a:cubicBezTo>
                <a:close/>
                <a:moveTo>
                  <a:pt x="1249" y="651"/>
                </a:moveTo>
                <a:cubicBezTo>
                  <a:pt x="1223" y="373"/>
                  <a:pt x="989" y="156"/>
                  <a:pt x="704" y="156"/>
                </a:cubicBezTo>
                <a:cubicBezTo>
                  <a:pt x="401" y="156"/>
                  <a:pt x="156" y="401"/>
                  <a:pt x="156" y="703"/>
                </a:cubicBezTo>
                <a:cubicBezTo>
                  <a:pt x="156" y="1006"/>
                  <a:pt x="401" y="1251"/>
                  <a:pt x="704" y="1251"/>
                </a:cubicBezTo>
                <a:cubicBezTo>
                  <a:pt x="763" y="1251"/>
                  <a:pt x="821" y="1242"/>
                  <a:pt x="875" y="1224"/>
                </a:cubicBezTo>
                <a:cubicBezTo>
                  <a:pt x="631" y="651"/>
                  <a:pt x="631" y="651"/>
                  <a:pt x="631" y="651"/>
                </a:cubicBezTo>
                <a:cubicBezTo>
                  <a:pt x="1249" y="651"/>
                  <a:pt x="1249" y="651"/>
                  <a:pt x="1249" y="651"/>
                </a:cubicBezTo>
                <a:close/>
              </a:path>
            </a:pathLst>
          </a:custGeom>
          <a:solidFill>
            <a:srgbClr val="012654"/>
          </a:solidFill>
          <a:ln>
            <a:noFill/>
          </a:ln>
          <a:extLst/>
        </p:spPr>
        <p:txBody>
          <a:bodyPr vert="horz" wrap="square" lIns="83943" tIns="41972" rIns="83943" bIns="41972" numCol="1" anchor="t" anchorCtr="0" compatLnSpc="1">
            <a:prstTxWarp prst="textNoShape">
              <a:avLst/>
            </a:prstTxWarp>
          </a:bodyPr>
          <a:lstStyle/>
          <a:p>
            <a:pPr defTabSz="932559"/>
            <a:endParaRPr lang="en-US" sz="1632">
              <a:solidFill>
                <a:srgbClr val="505050"/>
              </a:solidFill>
            </a:endParaRPr>
          </a:p>
        </p:txBody>
      </p:sp>
      <p:sp>
        <p:nvSpPr>
          <p:cNvPr id="2" name="TextBox 1"/>
          <p:cNvSpPr txBox="1"/>
          <p:nvPr/>
        </p:nvSpPr>
        <p:spPr>
          <a:xfrm>
            <a:off x="10566443" y="2124909"/>
            <a:ext cx="1733724" cy="1071458"/>
          </a:xfrm>
          <a:prstGeom prst="rect">
            <a:avLst/>
          </a:prstGeom>
          <a:noFill/>
        </p:spPr>
        <p:txBody>
          <a:bodyPr wrap="square" lIns="186521" tIns="149217" rIns="186521" bIns="149217" rtlCol="0">
            <a:spAutoFit/>
          </a:bodyPr>
          <a:lstStyle/>
          <a:p>
            <a:pPr algn="ctr" defTabSz="932559">
              <a:lnSpc>
                <a:spcPct val="90000"/>
              </a:lnSpc>
              <a:spcAft>
                <a:spcPts val="612"/>
              </a:spcAft>
            </a:pPr>
            <a:r>
              <a:rPr lang="en-US" sz="2448" dirty="0">
                <a:gradFill>
                  <a:gsLst>
                    <a:gs pos="2917">
                      <a:srgbClr val="505050"/>
                    </a:gs>
                    <a:gs pos="30000">
                      <a:srgbClr val="505050"/>
                    </a:gs>
                  </a:gsLst>
                  <a:lin ang="5400000" scaled="0"/>
                </a:gradFill>
              </a:rPr>
              <a:t>20% </a:t>
            </a:r>
          </a:p>
          <a:p>
            <a:pPr algn="ctr" defTabSz="932559">
              <a:lnSpc>
                <a:spcPct val="90000"/>
              </a:lnSpc>
              <a:spcAft>
                <a:spcPts val="612"/>
              </a:spcAft>
            </a:pPr>
            <a:r>
              <a:rPr lang="en-US" sz="2448" dirty="0">
                <a:gradFill>
                  <a:gsLst>
                    <a:gs pos="2917">
                      <a:srgbClr val="505050"/>
                    </a:gs>
                    <a:gs pos="30000">
                      <a:srgbClr val="505050"/>
                    </a:gs>
                  </a:gsLst>
                  <a:lin ang="5400000" scaled="0"/>
                </a:gradFill>
              </a:rPr>
              <a:t>rev-share</a:t>
            </a:r>
          </a:p>
        </p:txBody>
      </p:sp>
      <p:sp>
        <p:nvSpPr>
          <p:cNvPr id="5" name="Rectangle 4"/>
          <p:cNvSpPr/>
          <p:nvPr/>
        </p:nvSpPr>
        <p:spPr bwMode="auto">
          <a:xfrm>
            <a:off x="746540" y="2414026"/>
            <a:ext cx="9077776" cy="479625"/>
          </a:xfrm>
          <a:prstGeom prst="rect">
            <a:avLst/>
          </a:prstGeom>
          <a:solidFill>
            <a:srgbClr val="012654"/>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7565" rIns="0" bIns="47565" numCol="1" rtlCol="0" anchor="ctr" anchorCtr="0" compatLnSpc="1">
            <a:prstTxWarp prst="textNoShape">
              <a:avLst/>
            </a:prstTxWarp>
          </a:bodyPr>
          <a:lstStyle/>
          <a:p>
            <a:pPr algn="ctr" defTabSz="951028" fontAlgn="base">
              <a:spcBef>
                <a:spcPct val="0"/>
              </a:spcBef>
              <a:spcAft>
                <a:spcPct val="0"/>
              </a:spcAft>
            </a:pPr>
            <a:endParaRPr lang="en-US" sz="2040" dirty="0">
              <a:gradFill>
                <a:gsLst>
                  <a:gs pos="0">
                    <a:srgbClr val="FFFFFF"/>
                  </a:gs>
                  <a:gs pos="100000">
                    <a:srgbClr val="FFFFFF"/>
                  </a:gs>
                </a:gsLst>
                <a:lin ang="5400000" scaled="0"/>
              </a:gradFill>
            </a:endParaRPr>
          </a:p>
        </p:txBody>
      </p:sp>
      <p:sp>
        <p:nvSpPr>
          <p:cNvPr id="11" name="TextBox 10"/>
          <p:cNvSpPr txBox="1"/>
          <p:nvPr/>
        </p:nvSpPr>
        <p:spPr>
          <a:xfrm>
            <a:off x="493405" y="2910328"/>
            <a:ext cx="723286" cy="647165"/>
          </a:xfrm>
          <a:prstGeom prst="rect">
            <a:avLst/>
          </a:prstGeom>
          <a:noFill/>
        </p:spPr>
        <p:txBody>
          <a:bodyPr wrap="none" lIns="186521" tIns="149217" rIns="186521" bIns="149217" rtlCol="0">
            <a:spAutoFit/>
          </a:bodyPr>
          <a:lstStyle/>
          <a:p>
            <a:pPr defTabSz="932559">
              <a:lnSpc>
                <a:spcPct val="90000"/>
              </a:lnSpc>
              <a:spcAft>
                <a:spcPts val="612"/>
              </a:spcAft>
            </a:pPr>
            <a:r>
              <a:rPr lang="en-US" sz="2448" dirty="0">
                <a:gradFill>
                  <a:gsLst>
                    <a:gs pos="2917">
                      <a:srgbClr val="505050"/>
                    </a:gs>
                    <a:gs pos="30000">
                      <a:srgbClr val="505050"/>
                    </a:gs>
                  </a:gsLst>
                  <a:lin ang="5400000" scaled="0"/>
                </a:gradFill>
              </a:rPr>
              <a:t>$0</a:t>
            </a:r>
          </a:p>
        </p:txBody>
      </p:sp>
      <p:sp>
        <p:nvSpPr>
          <p:cNvPr id="13" name="TextBox 12"/>
          <p:cNvSpPr txBox="1"/>
          <p:nvPr/>
        </p:nvSpPr>
        <p:spPr>
          <a:xfrm>
            <a:off x="1580954" y="2893651"/>
            <a:ext cx="1138554" cy="647165"/>
          </a:xfrm>
          <a:prstGeom prst="rect">
            <a:avLst/>
          </a:prstGeom>
          <a:noFill/>
        </p:spPr>
        <p:txBody>
          <a:bodyPr wrap="none" lIns="186521" tIns="149217" rIns="186521" bIns="149217" rtlCol="0">
            <a:spAutoFit/>
          </a:bodyPr>
          <a:lstStyle/>
          <a:p>
            <a:pPr defTabSz="932559">
              <a:lnSpc>
                <a:spcPct val="90000"/>
              </a:lnSpc>
              <a:spcAft>
                <a:spcPts val="612"/>
              </a:spcAft>
            </a:pPr>
            <a:r>
              <a:rPr lang="en-US" sz="2448" dirty="0">
                <a:gradFill>
                  <a:gsLst>
                    <a:gs pos="2917">
                      <a:srgbClr val="505050"/>
                    </a:gs>
                    <a:gs pos="30000">
                      <a:srgbClr val="505050"/>
                    </a:gs>
                  </a:gsLst>
                  <a:lin ang="5400000" scaled="0"/>
                </a:gradFill>
              </a:rPr>
              <a:t>$1.49</a:t>
            </a:r>
          </a:p>
        </p:txBody>
      </p:sp>
      <p:sp>
        <p:nvSpPr>
          <p:cNvPr id="14" name="TextBox 13"/>
          <p:cNvSpPr txBox="1"/>
          <p:nvPr/>
        </p:nvSpPr>
        <p:spPr>
          <a:xfrm>
            <a:off x="3077232" y="2893651"/>
            <a:ext cx="1138554" cy="647165"/>
          </a:xfrm>
          <a:prstGeom prst="rect">
            <a:avLst/>
          </a:prstGeom>
          <a:noFill/>
        </p:spPr>
        <p:txBody>
          <a:bodyPr wrap="none" lIns="186521" tIns="149217" rIns="186521" bIns="149217" rtlCol="0">
            <a:spAutoFit/>
          </a:bodyPr>
          <a:lstStyle/>
          <a:p>
            <a:pPr defTabSz="932559">
              <a:lnSpc>
                <a:spcPct val="90000"/>
              </a:lnSpc>
              <a:spcAft>
                <a:spcPts val="612"/>
              </a:spcAft>
            </a:pPr>
            <a:r>
              <a:rPr lang="en-US" sz="2448" dirty="0">
                <a:gradFill>
                  <a:gsLst>
                    <a:gs pos="2917">
                      <a:srgbClr val="505050"/>
                    </a:gs>
                    <a:gs pos="30000">
                      <a:srgbClr val="505050"/>
                    </a:gs>
                  </a:gsLst>
                  <a:lin ang="5400000" scaled="0"/>
                </a:gradFill>
              </a:rPr>
              <a:t>$1.99</a:t>
            </a:r>
          </a:p>
        </p:txBody>
      </p:sp>
      <p:sp>
        <p:nvSpPr>
          <p:cNvPr id="15" name="TextBox 14"/>
          <p:cNvSpPr txBox="1"/>
          <p:nvPr/>
        </p:nvSpPr>
        <p:spPr>
          <a:xfrm>
            <a:off x="4573509" y="2910328"/>
            <a:ext cx="1138554" cy="647165"/>
          </a:xfrm>
          <a:prstGeom prst="rect">
            <a:avLst/>
          </a:prstGeom>
          <a:noFill/>
        </p:spPr>
        <p:txBody>
          <a:bodyPr wrap="none" lIns="186521" tIns="149217" rIns="186521" bIns="149217" rtlCol="0">
            <a:spAutoFit/>
          </a:bodyPr>
          <a:lstStyle/>
          <a:p>
            <a:pPr defTabSz="932559">
              <a:lnSpc>
                <a:spcPct val="90000"/>
              </a:lnSpc>
              <a:spcAft>
                <a:spcPts val="612"/>
              </a:spcAft>
            </a:pPr>
            <a:r>
              <a:rPr lang="en-US" sz="2448" dirty="0">
                <a:gradFill>
                  <a:gsLst>
                    <a:gs pos="2917">
                      <a:srgbClr val="505050"/>
                    </a:gs>
                    <a:gs pos="30000">
                      <a:srgbClr val="505050"/>
                    </a:gs>
                  </a:gsLst>
                  <a:lin ang="5400000" scaled="0"/>
                </a:gradFill>
              </a:rPr>
              <a:t>$2.49</a:t>
            </a:r>
          </a:p>
        </p:txBody>
      </p:sp>
      <p:sp>
        <p:nvSpPr>
          <p:cNvPr id="16" name="TextBox 15"/>
          <p:cNvSpPr txBox="1"/>
          <p:nvPr/>
        </p:nvSpPr>
        <p:spPr>
          <a:xfrm>
            <a:off x="8524137" y="2910328"/>
            <a:ext cx="1485157" cy="647165"/>
          </a:xfrm>
          <a:prstGeom prst="rect">
            <a:avLst/>
          </a:prstGeom>
          <a:noFill/>
        </p:spPr>
        <p:txBody>
          <a:bodyPr wrap="none" lIns="186521" tIns="149217" rIns="186521" bIns="149217" rtlCol="0">
            <a:spAutoFit/>
          </a:bodyPr>
          <a:lstStyle/>
          <a:p>
            <a:pPr defTabSz="932559">
              <a:lnSpc>
                <a:spcPct val="90000"/>
              </a:lnSpc>
              <a:spcAft>
                <a:spcPts val="612"/>
              </a:spcAft>
            </a:pPr>
            <a:r>
              <a:rPr lang="en-US" sz="2448" dirty="0">
                <a:gradFill>
                  <a:gsLst>
                    <a:gs pos="2917">
                      <a:srgbClr val="505050"/>
                    </a:gs>
                    <a:gs pos="30000">
                      <a:srgbClr val="505050"/>
                    </a:gs>
                  </a:gsLst>
                  <a:lin ang="5400000" scaled="0"/>
                </a:gradFill>
              </a:rPr>
              <a:t>$999.99</a:t>
            </a:r>
          </a:p>
        </p:txBody>
      </p:sp>
      <p:sp>
        <p:nvSpPr>
          <p:cNvPr id="12" name="Isosceles Triangle 11"/>
          <p:cNvSpPr/>
          <p:nvPr/>
        </p:nvSpPr>
        <p:spPr bwMode="auto">
          <a:xfrm rot="10800000">
            <a:off x="4652719" y="2183586"/>
            <a:ext cx="306427" cy="190422"/>
          </a:xfrm>
          <a:prstGeom prst="triangle">
            <a:avLst/>
          </a:prstGeom>
          <a:solidFill>
            <a:srgbClr val="012654"/>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7565" rIns="0" bIns="47565" numCol="1" rtlCol="0" anchor="ctr" anchorCtr="0" compatLnSpc="1">
            <a:prstTxWarp prst="textNoShape">
              <a:avLst/>
            </a:prstTxWarp>
          </a:bodyPr>
          <a:lstStyle/>
          <a:p>
            <a:pPr algn="ctr" defTabSz="951028" fontAlgn="base">
              <a:spcBef>
                <a:spcPct val="0"/>
              </a:spcBef>
              <a:spcAft>
                <a:spcPct val="0"/>
              </a:spcAft>
            </a:pPr>
            <a:endParaRPr lang="en-US" sz="2040" dirty="0">
              <a:gradFill>
                <a:gsLst>
                  <a:gs pos="0">
                    <a:srgbClr val="FFFFFF"/>
                  </a:gs>
                  <a:gs pos="100000">
                    <a:srgbClr val="FFFFFF"/>
                  </a:gs>
                </a:gsLst>
                <a:lin ang="5400000" scaled="0"/>
              </a:gradFill>
            </a:endParaRPr>
          </a:p>
        </p:txBody>
      </p:sp>
      <p:sp>
        <p:nvSpPr>
          <p:cNvPr id="17" name="TextBox 16"/>
          <p:cNvSpPr txBox="1"/>
          <p:nvPr/>
        </p:nvSpPr>
        <p:spPr>
          <a:xfrm>
            <a:off x="3334223" y="1593042"/>
            <a:ext cx="3244324" cy="647165"/>
          </a:xfrm>
          <a:prstGeom prst="rect">
            <a:avLst/>
          </a:prstGeom>
          <a:noFill/>
        </p:spPr>
        <p:txBody>
          <a:bodyPr wrap="none" lIns="186521" tIns="149217" rIns="186521" bIns="149217" rtlCol="0">
            <a:spAutoFit/>
          </a:bodyPr>
          <a:lstStyle/>
          <a:p>
            <a:pPr defTabSz="932559">
              <a:lnSpc>
                <a:spcPct val="90000"/>
              </a:lnSpc>
              <a:spcAft>
                <a:spcPts val="612"/>
              </a:spcAft>
            </a:pPr>
            <a:r>
              <a:rPr lang="en-US" sz="2448" dirty="0">
                <a:gradFill>
                  <a:gsLst>
                    <a:gs pos="2917">
                      <a:srgbClr val="505050"/>
                    </a:gs>
                    <a:gs pos="30000">
                      <a:srgbClr val="505050"/>
                    </a:gs>
                  </a:gsLst>
                  <a:lin ang="5400000" scaled="0"/>
                </a:gradFill>
              </a:rPr>
              <a:t>choose a price point</a:t>
            </a:r>
          </a:p>
        </p:txBody>
      </p:sp>
      <p:sp>
        <p:nvSpPr>
          <p:cNvPr id="19" name="TextBox 18"/>
          <p:cNvSpPr txBox="1"/>
          <p:nvPr/>
        </p:nvSpPr>
        <p:spPr>
          <a:xfrm>
            <a:off x="5874765" y="2910328"/>
            <a:ext cx="1857917" cy="647165"/>
          </a:xfrm>
          <a:prstGeom prst="rect">
            <a:avLst/>
          </a:prstGeom>
          <a:noFill/>
        </p:spPr>
        <p:txBody>
          <a:bodyPr wrap="none" lIns="186521" tIns="149217" rIns="186521" bIns="149217" rtlCol="0">
            <a:spAutoFit/>
          </a:bodyPr>
          <a:lstStyle/>
          <a:p>
            <a:pPr defTabSz="932559">
              <a:lnSpc>
                <a:spcPct val="90000"/>
              </a:lnSpc>
              <a:spcAft>
                <a:spcPts val="612"/>
              </a:spcAft>
            </a:pPr>
            <a:r>
              <a:rPr lang="en-US" sz="2448" dirty="0">
                <a:gradFill>
                  <a:gsLst>
                    <a:gs pos="2917">
                      <a:srgbClr val="505050"/>
                    </a:gs>
                    <a:gs pos="30000">
                      <a:srgbClr val="505050"/>
                    </a:gs>
                  </a:gsLst>
                  <a:lin ang="5400000" scaled="0"/>
                </a:gradFill>
              </a:rPr>
              <a:t>……………….</a:t>
            </a:r>
          </a:p>
        </p:txBody>
      </p:sp>
      <p:sp>
        <p:nvSpPr>
          <p:cNvPr id="28" name="TextBox 27"/>
          <p:cNvSpPr txBox="1"/>
          <p:nvPr/>
        </p:nvSpPr>
        <p:spPr>
          <a:xfrm>
            <a:off x="1194858" y="5820473"/>
            <a:ext cx="2663372" cy="647165"/>
          </a:xfrm>
          <a:prstGeom prst="rect">
            <a:avLst/>
          </a:prstGeom>
          <a:noFill/>
        </p:spPr>
        <p:txBody>
          <a:bodyPr wrap="square" lIns="186521" tIns="149217" rIns="186521" bIns="149217" rtlCol="0">
            <a:spAutoFit/>
          </a:bodyPr>
          <a:lstStyle/>
          <a:p>
            <a:pPr algn="ctr" defTabSz="932559">
              <a:lnSpc>
                <a:spcPct val="90000"/>
              </a:lnSpc>
              <a:spcAft>
                <a:spcPts val="612"/>
              </a:spcAft>
            </a:pPr>
            <a:r>
              <a:rPr lang="en-US" sz="2448" dirty="0">
                <a:solidFill>
                  <a:srgbClr val="505050">
                    <a:lumMod val="50000"/>
                  </a:srgbClr>
                </a:solidFill>
              </a:rPr>
              <a:t>per seat price</a:t>
            </a:r>
          </a:p>
        </p:txBody>
      </p:sp>
      <p:pic>
        <p:nvPicPr>
          <p:cNvPr id="29" name="Picture 2" descr="\\MAGNUM\Projects\Microsoft\Cloud Power FY12\Design\ICONS_PNG\Building.png"/>
          <p:cNvPicPr>
            <a:picLocks noChangeAspect="1" noChangeArrowheads="1"/>
          </p:cNvPicPr>
          <p:nvPr/>
        </p:nvPicPr>
        <p:blipFill>
          <a:blip r:embed="rId3" cstate="print">
            <a:biLevel thresh="75000"/>
          </a:blip>
          <a:srcRect/>
          <a:stretch>
            <a:fillRect/>
          </a:stretch>
        </p:blipFill>
        <p:spPr bwMode="auto">
          <a:xfrm>
            <a:off x="6132997" y="4094827"/>
            <a:ext cx="1865207" cy="1865207"/>
          </a:xfrm>
          <a:prstGeom prst="rect">
            <a:avLst/>
          </a:prstGeom>
          <a:noFill/>
        </p:spPr>
      </p:pic>
      <p:sp>
        <p:nvSpPr>
          <p:cNvPr id="30" name="TextBox 29"/>
          <p:cNvSpPr txBox="1"/>
          <p:nvPr/>
        </p:nvSpPr>
        <p:spPr>
          <a:xfrm>
            <a:off x="5293167" y="5820473"/>
            <a:ext cx="3725983" cy="647165"/>
          </a:xfrm>
          <a:prstGeom prst="rect">
            <a:avLst/>
          </a:prstGeom>
          <a:noFill/>
        </p:spPr>
        <p:txBody>
          <a:bodyPr wrap="square" lIns="186521" tIns="149217" rIns="186521" bIns="149217" rtlCol="0">
            <a:spAutoFit/>
          </a:bodyPr>
          <a:lstStyle/>
          <a:p>
            <a:pPr algn="ctr" defTabSz="932559">
              <a:lnSpc>
                <a:spcPct val="90000"/>
              </a:lnSpc>
              <a:spcAft>
                <a:spcPts val="612"/>
              </a:spcAft>
            </a:pPr>
            <a:r>
              <a:rPr lang="en-US" sz="2448" dirty="0">
                <a:solidFill>
                  <a:srgbClr val="505050">
                    <a:lumMod val="50000"/>
                  </a:srgbClr>
                </a:solidFill>
              </a:rPr>
              <a:t>organization wide price</a:t>
            </a:r>
          </a:p>
        </p:txBody>
      </p:sp>
      <p:grpSp>
        <p:nvGrpSpPr>
          <p:cNvPr id="33" name="Group 32"/>
          <p:cNvGrpSpPr/>
          <p:nvPr/>
        </p:nvGrpSpPr>
        <p:grpSpPr>
          <a:xfrm>
            <a:off x="1085661" y="4324442"/>
            <a:ext cx="2572472" cy="1405977"/>
            <a:chOff x="1632352" y="4220283"/>
            <a:chExt cx="2522260" cy="1378534"/>
          </a:xfrm>
        </p:grpSpPr>
        <p:grpSp>
          <p:nvGrpSpPr>
            <p:cNvPr id="18" name="Group 17"/>
            <p:cNvGrpSpPr/>
            <p:nvPr/>
          </p:nvGrpSpPr>
          <p:grpSpPr>
            <a:xfrm>
              <a:off x="2206607" y="4220283"/>
              <a:ext cx="1948005" cy="1378534"/>
              <a:chOff x="4992467" y="3875799"/>
              <a:chExt cx="1948005" cy="1378534"/>
            </a:xfrm>
          </p:grpSpPr>
          <p:pic>
            <p:nvPicPr>
              <p:cNvPr id="21" name="Picture 6" descr="\\MAGNUM\Projects\Microsoft\Cloud Power FY12\Design\ICONS_PNG\Flexible_Workspace.png"/>
              <p:cNvPicPr>
                <a:picLocks noChangeAspect="1" noChangeArrowheads="1"/>
              </p:cNvPicPr>
              <p:nvPr/>
            </p:nvPicPr>
            <p:blipFill>
              <a:blip r:embed="rId4" cstate="print">
                <a:biLevel thresh="75000"/>
              </a:blip>
              <a:srcRect r="63636"/>
              <a:stretch>
                <a:fillRect/>
              </a:stretch>
            </p:blipFill>
            <p:spPr bwMode="auto">
              <a:xfrm>
                <a:off x="4992467" y="3875799"/>
                <a:ext cx="501285" cy="1378534"/>
              </a:xfrm>
              <a:prstGeom prst="rect">
                <a:avLst/>
              </a:prstGeom>
              <a:noFill/>
              <a:ln>
                <a:noFill/>
              </a:ln>
            </p:spPr>
          </p:pic>
          <p:pic>
            <p:nvPicPr>
              <p:cNvPr id="22" name="Picture 6" descr="\\MAGNUM\Projects\Microsoft\Cloud Power FY12\Design\ICONS_PNG\Flexible_Workspace.png"/>
              <p:cNvPicPr>
                <a:picLocks noChangeAspect="1" noChangeArrowheads="1"/>
              </p:cNvPicPr>
              <p:nvPr/>
            </p:nvPicPr>
            <p:blipFill>
              <a:blip r:embed="rId4" cstate="print">
                <a:biLevel thresh="75000"/>
              </a:blip>
              <a:srcRect r="63636"/>
              <a:stretch>
                <a:fillRect/>
              </a:stretch>
            </p:blipFill>
            <p:spPr bwMode="auto">
              <a:xfrm>
                <a:off x="5418698" y="3875799"/>
                <a:ext cx="501285" cy="1378534"/>
              </a:xfrm>
              <a:prstGeom prst="rect">
                <a:avLst/>
              </a:prstGeom>
              <a:noFill/>
              <a:ln>
                <a:noFill/>
              </a:ln>
            </p:spPr>
          </p:pic>
          <p:pic>
            <p:nvPicPr>
              <p:cNvPr id="23" name="Picture 6" descr="\\MAGNUM\Projects\Microsoft\Cloud Power FY12\Design\ICONS_PNG\Flexible_Workspace.png"/>
              <p:cNvPicPr>
                <a:picLocks noChangeAspect="1" noChangeArrowheads="1"/>
              </p:cNvPicPr>
              <p:nvPr/>
            </p:nvPicPr>
            <p:blipFill>
              <a:blip r:embed="rId4" cstate="print">
                <a:biLevel thresh="75000"/>
              </a:blip>
              <a:srcRect r="63636"/>
              <a:stretch>
                <a:fillRect/>
              </a:stretch>
            </p:blipFill>
            <p:spPr bwMode="auto">
              <a:xfrm>
                <a:off x="5844929" y="3875799"/>
                <a:ext cx="501285" cy="1378534"/>
              </a:xfrm>
              <a:prstGeom prst="rect">
                <a:avLst/>
              </a:prstGeom>
              <a:noFill/>
              <a:ln>
                <a:noFill/>
              </a:ln>
            </p:spPr>
          </p:pic>
          <p:pic>
            <p:nvPicPr>
              <p:cNvPr id="24" name="Picture 6" descr="\\MAGNUM\Projects\Microsoft\Cloud Power FY12\Design\ICONS_PNG\Flexible_Workspace.png"/>
              <p:cNvPicPr>
                <a:picLocks noChangeAspect="1" noChangeArrowheads="1"/>
              </p:cNvPicPr>
              <p:nvPr/>
            </p:nvPicPr>
            <p:blipFill>
              <a:blip r:embed="rId4" cstate="print">
                <a:biLevel thresh="75000"/>
              </a:blip>
              <a:srcRect r="63636"/>
              <a:stretch>
                <a:fillRect/>
              </a:stretch>
            </p:blipFill>
            <p:spPr bwMode="auto">
              <a:xfrm>
                <a:off x="6271160" y="3875799"/>
                <a:ext cx="501285" cy="1378534"/>
              </a:xfrm>
              <a:prstGeom prst="rect">
                <a:avLst/>
              </a:prstGeom>
              <a:noFill/>
              <a:ln>
                <a:noFill/>
              </a:ln>
            </p:spPr>
          </p:pic>
          <p:pic>
            <p:nvPicPr>
              <p:cNvPr id="25" name="Picture 6" descr="\\MAGNUM\Projects\Microsoft\Cloud Power FY12\Design\ICONS_PNG\Flexible_Workspace.png"/>
              <p:cNvPicPr>
                <a:picLocks noChangeAspect="1" noChangeArrowheads="1"/>
              </p:cNvPicPr>
              <p:nvPr/>
            </p:nvPicPr>
            <p:blipFill rotWithShape="1">
              <a:blip r:embed="rId4" cstate="print">
                <a:biLevel thresh="75000"/>
              </a:blip>
              <a:srcRect r="81909" b="3097"/>
              <a:stretch/>
            </p:blipFill>
            <p:spPr bwMode="auto">
              <a:xfrm>
                <a:off x="6691080" y="3875799"/>
                <a:ext cx="249392" cy="1335838"/>
              </a:xfrm>
              <a:prstGeom prst="rect">
                <a:avLst/>
              </a:prstGeom>
              <a:noFill/>
              <a:ln>
                <a:noFill/>
              </a:ln>
            </p:spPr>
          </p:pic>
        </p:grpSp>
        <p:sp>
          <p:nvSpPr>
            <p:cNvPr id="32" name="Rectangle 31"/>
            <p:cNvSpPr/>
            <p:nvPr/>
          </p:nvSpPr>
          <p:spPr>
            <a:xfrm>
              <a:off x="1632352" y="4447438"/>
              <a:ext cx="729812" cy="1034001"/>
            </a:xfrm>
            <a:prstGeom prst="rect">
              <a:avLst/>
            </a:prstGeom>
          </p:spPr>
          <p:txBody>
            <a:bodyPr wrap="square">
              <a:spAutoFit/>
            </a:bodyPr>
            <a:lstStyle/>
            <a:p>
              <a:pPr defTabSz="932559"/>
              <a:r>
                <a:rPr lang="en-US" sz="6119" dirty="0">
                  <a:solidFill>
                    <a:srgbClr val="505050">
                      <a:lumMod val="50000"/>
                    </a:srgbClr>
                  </a:solidFill>
                </a:rPr>
                <a:t>X</a:t>
              </a:r>
            </a:p>
          </p:txBody>
        </p:sp>
      </p:grpSp>
      <p:sp>
        <p:nvSpPr>
          <p:cNvPr id="39" name="TextBox 38"/>
          <p:cNvSpPr txBox="1"/>
          <p:nvPr/>
        </p:nvSpPr>
        <p:spPr>
          <a:xfrm>
            <a:off x="10023547" y="4672563"/>
            <a:ext cx="2395804" cy="1071458"/>
          </a:xfrm>
          <a:prstGeom prst="rect">
            <a:avLst/>
          </a:prstGeom>
          <a:noFill/>
        </p:spPr>
        <p:txBody>
          <a:bodyPr wrap="none" lIns="186521" tIns="149217" rIns="186521" bIns="149217" rtlCol="0">
            <a:spAutoFit/>
          </a:bodyPr>
          <a:lstStyle/>
          <a:p>
            <a:pPr defTabSz="932559">
              <a:lnSpc>
                <a:spcPct val="90000"/>
              </a:lnSpc>
              <a:spcAft>
                <a:spcPts val="612"/>
              </a:spcAft>
            </a:pPr>
            <a:r>
              <a:rPr lang="en-US" sz="2448" dirty="0">
                <a:gradFill>
                  <a:gsLst>
                    <a:gs pos="2917">
                      <a:srgbClr val="505050"/>
                    </a:gs>
                    <a:gs pos="30000">
                      <a:srgbClr val="505050"/>
                    </a:gs>
                  </a:gsLst>
                  <a:lin ang="5400000" scaled="0"/>
                </a:gradFill>
              </a:rPr>
              <a:t>decide how </a:t>
            </a:r>
          </a:p>
          <a:p>
            <a:pPr defTabSz="932559">
              <a:lnSpc>
                <a:spcPct val="90000"/>
              </a:lnSpc>
              <a:spcAft>
                <a:spcPts val="612"/>
              </a:spcAft>
            </a:pPr>
            <a:r>
              <a:rPr lang="en-US" sz="2448" dirty="0">
                <a:gradFill>
                  <a:gsLst>
                    <a:gs pos="2917">
                      <a:srgbClr val="505050"/>
                    </a:gs>
                    <a:gs pos="30000">
                      <a:srgbClr val="505050"/>
                    </a:gs>
                  </a:gsLst>
                  <a:lin ang="5400000" scaled="0"/>
                </a:gradFill>
              </a:rPr>
              <a:t>price will scale</a:t>
            </a:r>
          </a:p>
        </p:txBody>
      </p:sp>
    </p:spTree>
    <p:extLst>
      <p:ext uri="{BB962C8B-B14F-4D97-AF65-F5344CB8AC3E}">
        <p14:creationId xmlns:p14="http://schemas.microsoft.com/office/powerpoint/2010/main" val="2695517366"/>
      </p:ext>
    </p:extLst>
  </p:cSld>
  <p:clrMapOvr>
    <a:masterClrMapping/>
  </p:clrMapOvr>
  <p:transition>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8" name="TextBox 637"/>
          <p:cNvSpPr txBox="1"/>
          <p:nvPr/>
        </p:nvSpPr>
        <p:spPr>
          <a:xfrm>
            <a:off x="1302577" y="3601299"/>
            <a:ext cx="2636837" cy="625693"/>
          </a:xfrm>
          <a:prstGeom prst="rect">
            <a:avLst/>
          </a:prstGeom>
          <a:solidFill>
            <a:schemeClr val="bg2">
              <a:lumMod val="75000"/>
              <a:lumOff val="25000"/>
            </a:schemeClr>
          </a:solidFill>
        </p:spPr>
        <p:txBody>
          <a:bodyPr wrap="square" lIns="124314" tIns="0" rIns="0" bIns="0" rtlCol="0" anchor="ctr">
            <a:noAutofit/>
          </a:bodyPr>
          <a:lstStyle>
            <a:defPPr>
              <a:defRPr lang="en-US"/>
            </a:defPPr>
            <a:lvl1pPr>
              <a:defRPr sz="1632">
                <a:solidFill>
                  <a:prstClr val="white"/>
                </a:solidFill>
                <a:latin typeface="Segoe UI Light" pitchFamily="34" charset="0"/>
              </a:defRPr>
            </a:lvl1pPr>
          </a:lstStyle>
          <a:p>
            <a:r>
              <a:rPr lang="en-US" dirty="0"/>
              <a:t>global currencies</a:t>
            </a:r>
          </a:p>
        </p:txBody>
      </p:sp>
      <p:sp>
        <p:nvSpPr>
          <p:cNvPr id="639" name="TextBox 638"/>
          <p:cNvSpPr txBox="1"/>
          <p:nvPr/>
        </p:nvSpPr>
        <p:spPr>
          <a:xfrm>
            <a:off x="1301211" y="4344468"/>
            <a:ext cx="2636837" cy="625693"/>
          </a:xfrm>
          <a:prstGeom prst="rect">
            <a:avLst/>
          </a:prstGeom>
          <a:solidFill>
            <a:schemeClr val="bg2">
              <a:lumMod val="75000"/>
              <a:lumOff val="25000"/>
            </a:schemeClr>
          </a:solidFill>
        </p:spPr>
        <p:txBody>
          <a:bodyPr wrap="square" lIns="124314" tIns="0" rIns="0" bIns="0" rtlCol="0" anchor="ctr">
            <a:noAutofit/>
          </a:bodyPr>
          <a:lstStyle>
            <a:defPPr>
              <a:defRPr lang="en-US"/>
            </a:defPPr>
            <a:lvl1pPr>
              <a:defRPr sz="1632">
                <a:solidFill>
                  <a:prstClr val="white"/>
                </a:solidFill>
                <a:latin typeface="Segoe UI Light" pitchFamily="34" charset="0"/>
              </a:defRPr>
            </a:lvl1pPr>
          </a:lstStyle>
          <a:p>
            <a:r>
              <a:rPr lang="en-US" dirty="0"/>
              <a:t>global customer markets</a:t>
            </a:r>
          </a:p>
        </p:txBody>
      </p:sp>
      <p:sp>
        <p:nvSpPr>
          <p:cNvPr id="640" name="TextBox 639"/>
          <p:cNvSpPr txBox="1"/>
          <p:nvPr/>
        </p:nvSpPr>
        <p:spPr>
          <a:xfrm>
            <a:off x="474266" y="2097292"/>
            <a:ext cx="3467959" cy="625693"/>
          </a:xfrm>
          <a:prstGeom prst="rect">
            <a:avLst/>
          </a:prstGeom>
          <a:solidFill>
            <a:schemeClr val="bg2">
              <a:lumMod val="75000"/>
              <a:lumOff val="25000"/>
            </a:schemeClr>
          </a:solidFill>
        </p:spPr>
        <p:txBody>
          <a:bodyPr wrap="square" lIns="124314" tIns="0" rIns="0" bIns="0" rtlCol="0" anchor="ctr">
            <a:noAutofit/>
          </a:bodyPr>
          <a:lstStyle>
            <a:defPPr>
              <a:defRPr lang="en-US"/>
            </a:defPPr>
            <a:lvl1pPr>
              <a:defRPr sz="1632">
                <a:solidFill>
                  <a:prstClr val="white"/>
                </a:solidFill>
                <a:latin typeface="Segoe UI Light" pitchFamily="34" charset="0"/>
              </a:defRPr>
            </a:lvl1pPr>
          </a:lstStyle>
          <a:p>
            <a:r>
              <a:rPr lang="en-US" dirty="0"/>
              <a:t>Currently US storefront, EN apps</a:t>
            </a:r>
          </a:p>
        </p:txBody>
      </p:sp>
      <p:sp>
        <p:nvSpPr>
          <p:cNvPr id="642" name="TextBox 641"/>
          <p:cNvSpPr txBox="1"/>
          <p:nvPr/>
        </p:nvSpPr>
        <p:spPr>
          <a:xfrm>
            <a:off x="1307341" y="5087638"/>
            <a:ext cx="2636837" cy="625693"/>
          </a:xfrm>
          <a:prstGeom prst="rect">
            <a:avLst/>
          </a:prstGeom>
          <a:solidFill>
            <a:schemeClr val="bg2">
              <a:lumMod val="75000"/>
              <a:lumOff val="25000"/>
            </a:schemeClr>
          </a:solidFill>
        </p:spPr>
        <p:txBody>
          <a:bodyPr wrap="square" lIns="124314" tIns="0" rIns="0" bIns="0" rtlCol="0" anchor="ctr">
            <a:noAutofit/>
          </a:bodyPr>
          <a:lstStyle/>
          <a:p>
            <a:r>
              <a:rPr lang="en-US" sz="1632" dirty="0">
                <a:solidFill>
                  <a:prstClr val="white"/>
                </a:solidFill>
                <a:latin typeface="Segoe UI Light" pitchFamily="34" charset="0"/>
              </a:rPr>
              <a:t>global developer markets</a:t>
            </a:r>
          </a:p>
        </p:txBody>
      </p:sp>
      <p:sp>
        <p:nvSpPr>
          <p:cNvPr id="643" name="Title 5"/>
          <p:cNvSpPr>
            <a:spLocks noGrp="1"/>
          </p:cNvSpPr>
          <p:nvPr>
            <p:ph type="title"/>
          </p:nvPr>
        </p:nvSpPr>
        <p:spPr>
          <a:xfrm>
            <a:off x="509975" y="310766"/>
            <a:ext cx="11567359" cy="621367"/>
          </a:xfrm>
        </p:spPr>
        <p:txBody>
          <a:bodyPr/>
          <a:lstStyle/>
          <a:p>
            <a:pPr defTabSz="1330633"/>
            <a:r>
              <a:rPr lang="en-US" sz="4487" spc="-306" dirty="0">
                <a:solidFill>
                  <a:schemeClr val="tx2"/>
                </a:solidFill>
              </a:rPr>
              <a:t>Global Reach</a:t>
            </a:r>
            <a:endParaRPr lang="en-US" spc="-306" dirty="0">
              <a:solidFill>
                <a:srgbClr val="EE8200"/>
              </a:solidFill>
            </a:endParaRPr>
          </a:p>
        </p:txBody>
      </p:sp>
      <p:pic>
        <p:nvPicPr>
          <p:cNvPr id="3" name="Picture 2"/>
          <p:cNvPicPr>
            <a:picLocks noChangeAspect="1"/>
          </p:cNvPicPr>
          <p:nvPr/>
        </p:nvPicPr>
        <p:blipFill>
          <a:blip r:embed="rId2"/>
          <a:stretch>
            <a:fillRect/>
          </a:stretch>
        </p:blipFill>
        <p:spPr>
          <a:xfrm>
            <a:off x="4395648" y="1665656"/>
            <a:ext cx="7169232" cy="3749391"/>
          </a:xfrm>
          <a:prstGeom prst="rect">
            <a:avLst/>
          </a:prstGeom>
        </p:spPr>
      </p:pic>
      <p:sp>
        <p:nvSpPr>
          <p:cNvPr id="645" name="Arc 644"/>
          <p:cNvSpPr/>
          <p:nvPr/>
        </p:nvSpPr>
        <p:spPr>
          <a:xfrm rot="20433192">
            <a:off x="5710690" y="2797180"/>
            <a:ext cx="2082814" cy="625693"/>
          </a:xfrm>
          <a:prstGeom prst="arc">
            <a:avLst>
              <a:gd name="adj1" fmla="val 11989939"/>
              <a:gd name="adj2" fmla="val 0"/>
            </a:avLst>
          </a:prstGeom>
          <a:ln w="19050">
            <a:solidFill>
              <a:srgbClr val="EB3C00"/>
            </a:solidFill>
            <a:headEnd type="arrow" w="med" len="med"/>
            <a:tailEnd type="arrow"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1836">
              <a:solidFill>
                <a:srgbClr val="FFFFFF"/>
              </a:solidFill>
            </a:endParaRPr>
          </a:p>
        </p:txBody>
      </p:sp>
      <p:sp>
        <p:nvSpPr>
          <p:cNvPr id="646" name="Arc 645"/>
          <p:cNvSpPr/>
          <p:nvPr/>
        </p:nvSpPr>
        <p:spPr>
          <a:xfrm rot="10800000">
            <a:off x="5929713" y="3160752"/>
            <a:ext cx="5295114" cy="524240"/>
          </a:xfrm>
          <a:prstGeom prst="arc">
            <a:avLst>
              <a:gd name="adj1" fmla="val 11989939"/>
              <a:gd name="adj2" fmla="val 21425520"/>
            </a:avLst>
          </a:prstGeom>
          <a:ln w="19050">
            <a:solidFill>
              <a:srgbClr val="EB3C00"/>
            </a:solidFill>
            <a:headEnd type="arrow" w="med" len="med"/>
            <a:tailEnd type="arrow"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1836">
              <a:solidFill>
                <a:srgbClr val="FFFFFF"/>
              </a:solidFill>
            </a:endParaRPr>
          </a:p>
        </p:txBody>
      </p:sp>
      <p:sp>
        <p:nvSpPr>
          <p:cNvPr id="647" name="Arc 646"/>
          <p:cNvSpPr/>
          <p:nvPr/>
        </p:nvSpPr>
        <p:spPr>
          <a:xfrm rot="20508249">
            <a:off x="4552473" y="2898631"/>
            <a:ext cx="5295114" cy="524240"/>
          </a:xfrm>
          <a:prstGeom prst="arc">
            <a:avLst>
              <a:gd name="adj1" fmla="val 11989939"/>
              <a:gd name="adj2" fmla="val 21480463"/>
            </a:avLst>
          </a:prstGeom>
          <a:ln w="19050">
            <a:solidFill>
              <a:srgbClr val="EB3C00"/>
            </a:solidFill>
            <a:headEnd type="arrow" w="med" len="med"/>
            <a:tailEnd type="arrow"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1836">
              <a:solidFill>
                <a:srgbClr val="FFFFFF"/>
              </a:solidFill>
            </a:endParaRPr>
          </a:p>
        </p:txBody>
      </p:sp>
      <p:sp>
        <p:nvSpPr>
          <p:cNvPr id="648" name="Arc 647"/>
          <p:cNvSpPr/>
          <p:nvPr/>
        </p:nvSpPr>
        <p:spPr>
          <a:xfrm rot="10262809">
            <a:off x="5886546" y="1145168"/>
            <a:ext cx="8067165" cy="3466570"/>
          </a:xfrm>
          <a:prstGeom prst="arc">
            <a:avLst>
              <a:gd name="adj1" fmla="val 15950310"/>
              <a:gd name="adj2" fmla="val 21480463"/>
            </a:avLst>
          </a:prstGeom>
          <a:ln w="19050">
            <a:solidFill>
              <a:srgbClr val="EB3C00"/>
            </a:solidFill>
            <a:headEnd type="arrow" w="med" len="med"/>
            <a:tailEnd type="arrow"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1836">
              <a:solidFill>
                <a:srgbClr val="FFFFFF"/>
              </a:solidFill>
            </a:endParaRPr>
          </a:p>
        </p:txBody>
      </p:sp>
      <p:sp>
        <p:nvSpPr>
          <p:cNvPr id="649" name="Arc 648"/>
          <p:cNvSpPr/>
          <p:nvPr/>
        </p:nvSpPr>
        <p:spPr>
          <a:xfrm rot="15863373">
            <a:off x="5418238" y="2740756"/>
            <a:ext cx="495412" cy="223640"/>
          </a:xfrm>
          <a:prstGeom prst="arc">
            <a:avLst>
              <a:gd name="adj1" fmla="val 11989939"/>
              <a:gd name="adj2" fmla="val 0"/>
            </a:avLst>
          </a:prstGeom>
          <a:ln w="19050">
            <a:solidFill>
              <a:srgbClr val="EB3C00"/>
            </a:solidFill>
            <a:headEnd type="arrow" w="med" len="med"/>
            <a:tailEnd type="arrow"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1836">
              <a:solidFill>
                <a:srgbClr val="FFFFFF"/>
              </a:solidFill>
            </a:endParaRPr>
          </a:p>
        </p:txBody>
      </p:sp>
      <p:sp>
        <p:nvSpPr>
          <p:cNvPr id="651" name="Arc 650"/>
          <p:cNvSpPr/>
          <p:nvPr/>
        </p:nvSpPr>
        <p:spPr>
          <a:xfrm rot="10262809">
            <a:off x="5693688" y="1498995"/>
            <a:ext cx="4459955" cy="3326535"/>
          </a:xfrm>
          <a:prstGeom prst="arc">
            <a:avLst>
              <a:gd name="adj1" fmla="val 15950310"/>
              <a:gd name="adj2" fmla="val 21480463"/>
            </a:avLst>
          </a:prstGeom>
          <a:ln w="19050">
            <a:solidFill>
              <a:srgbClr val="EB3C00"/>
            </a:solidFill>
            <a:headEnd type="arrow" w="med" len="med"/>
            <a:tailEnd type="arrow"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1836">
              <a:solidFill>
                <a:srgbClr val="FFFFFF"/>
              </a:solidFill>
            </a:endParaRPr>
          </a:p>
        </p:txBody>
      </p:sp>
      <p:sp>
        <p:nvSpPr>
          <p:cNvPr id="652" name="Arc 651"/>
          <p:cNvSpPr/>
          <p:nvPr/>
        </p:nvSpPr>
        <p:spPr>
          <a:xfrm rot="10262809">
            <a:off x="5963417" y="523344"/>
            <a:ext cx="7004441" cy="3466570"/>
          </a:xfrm>
          <a:prstGeom prst="arc">
            <a:avLst>
              <a:gd name="adj1" fmla="val 15950310"/>
              <a:gd name="adj2" fmla="val 21023683"/>
            </a:avLst>
          </a:prstGeom>
          <a:ln w="19050">
            <a:solidFill>
              <a:srgbClr val="EB3C00"/>
            </a:solidFill>
            <a:headEnd type="arrow" w="med" len="med"/>
            <a:tailEnd type="arrow"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1836">
              <a:solidFill>
                <a:srgbClr val="FFFFFF"/>
              </a:solidFill>
            </a:endParaRPr>
          </a:p>
        </p:txBody>
      </p:sp>
      <p:cxnSp>
        <p:nvCxnSpPr>
          <p:cNvPr id="655" name="Straight Arrow Connector 654"/>
          <p:cNvCxnSpPr/>
          <p:nvPr/>
        </p:nvCxnSpPr>
        <p:spPr>
          <a:xfrm flipH="1" flipV="1">
            <a:off x="6416739" y="3284836"/>
            <a:ext cx="4279640" cy="3588"/>
          </a:xfrm>
          <a:prstGeom prst="straightConnector1">
            <a:avLst/>
          </a:prstGeom>
          <a:ln w="19050">
            <a:solidFill>
              <a:srgbClr val="EB3C00"/>
            </a:solidFill>
            <a:headEnd type="arrow"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657" name="Straight Arrow Connector 656"/>
          <p:cNvCxnSpPr/>
          <p:nvPr/>
        </p:nvCxnSpPr>
        <p:spPr>
          <a:xfrm flipH="1" flipV="1">
            <a:off x="6095509" y="3620438"/>
            <a:ext cx="656588" cy="587414"/>
          </a:xfrm>
          <a:prstGeom prst="straightConnector1">
            <a:avLst/>
          </a:prstGeom>
          <a:ln w="19050">
            <a:solidFill>
              <a:srgbClr val="EB3C00"/>
            </a:solidFill>
            <a:headEnd type="none"/>
            <a:tailEnd type="triangle"/>
          </a:ln>
        </p:spPr>
        <p:style>
          <a:lnRef idx="1">
            <a:schemeClr val="accent1"/>
          </a:lnRef>
          <a:fillRef idx="0">
            <a:schemeClr val="accent1"/>
          </a:fillRef>
          <a:effectRef idx="0">
            <a:schemeClr val="accent1"/>
          </a:effectRef>
          <a:fontRef idx="minor">
            <a:schemeClr val="tx1"/>
          </a:fontRef>
        </p:style>
      </p:cxnSp>
      <p:sp>
        <p:nvSpPr>
          <p:cNvPr id="661" name="TextBox 660"/>
          <p:cNvSpPr txBox="1"/>
          <p:nvPr/>
        </p:nvSpPr>
        <p:spPr>
          <a:xfrm>
            <a:off x="474266" y="2854512"/>
            <a:ext cx="3467959" cy="625693"/>
          </a:xfrm>
          <a:prstGeom prst="rect">
            <a:avLst/>
          </a:prstGeom>
          <a:solidFill>
            <a:schemeClr val="bg2">
              <a:lumMod val="75000"/>
              <a:lumOff val="25000"/>
            </a:schemeClr>
          </a:solidFill>
        </p:spPr>
        <p:txBody>
          <a:bodyPr wrap="square" lIns="124314" tIns="0" rIns="0" bIns="0" rtlCol="0" anchor="ctr">
            <a:noAutofit/>
          </a:bodyPr>
          <a:lstStyle>
            <a:defPPr>
              <a:defRPr lang="en-US"/>
            </a:defPPr>
            <a:lvl1pPr>
              <a:defRPr sz="1632">
                <a:solidFill>
                  <a:prstClr val="white"/>
                </a:solidFill>
                <a:latin typeface="Segoe UI Light" pitchFamily="34" charset="0"/>
              </a:defRPr>
            </a:lvl1pPr>
          </a:lstStyle>
          <a:p>
            <a:r>
              <a:rPr lang="en-US" dirty="0"/>
              <a:t>yet, we support…</a:t>
            </a:r>
          </a:p>
        </p:txBody>
      </p:sp>
      <p:sp>
        <p:nvSpPr>
          <p:cNvPr id="663" name="TextBox 662"/>
          <p:cNvSpPr txBox="1"/>
          <p:nvPr/>
        </p:nvSpPr>
        <p:spPr>
          <a:xfrm>
            <a:off x="4603013" y="5737434"/>
            <a:ext cx="7872833" cy="768409"/>
          </a:xfrm>
          <a:prstGeom prst="rect">
            <a:avLst/>
          </a:prstGeom>
          <a:noFill/>
        </p:spPr>
        <p:txBody>
          <a:bodyPr wrap="none" lIns="0" tIns="0" rIns="0" bIns="0" rtlCol="0">
            <a:spAutoFit/>
          </a:bodyPr>
          <a:lstStyle/>
          <a:p>
            <a:r>
              <a:rPr lang="en-US" sz="2448" spc="-71" dirty="0">
                <a:solidFill>
                  <a:srgbClr val="FFFFFF"/>
                </a:solidFill>
              </a:rPr>
              <a:t>Users and developers from most countries can sell and buy </a:t>
            </a:r>
          </a:p>
          <a:p>
            <a:r>
              <a:rPr lang="en-US" sz="2448" spc="-71" dirty="0">
                <a:solidFill>
                  <a:srgbClr val="FFFFFF"/>
                </a:solidFill>
              </a:rPr>
              <a:t>apps on the US storefront using local currencies</a:t>
            </a:r>
          </a:p>
        </p:txBody>
      </p:sp>
    </p:spTree>
    <p:extLst>
      <p:ext uri="{BB962C8B-B14F-4D97-AF65-F5344CB8AC3E}">
        <p14:creationId xmlns:p14="http://schemas.microsoft.com/office/powerpoint/2010/main" val="3462738066"/>
      </p:ext>
    </p:extLst>
  </p:cSld>
  <p:clrMapOvr>
    <a:masterClrMapping/>
  </p:clrMapOvr>
  <p:transition>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Next </a:t>
            </a:r>
            <a:endParaRPr lang="en-US" dirty="0"/>
          </a:p>
        </p:txBody>
      </p:sp>
      <p:sp>
        <p:nvSpPr>
          <p:cNvPr id="5" name="Rectangle 4"/>
          <p:cNvSpPr/>
          <p:nvPr/>
        </p:nvSpPr>
        <p:spPr bwMode="auto">
          <a:xfrm>
            <a:off x="3409337" y="1906866"/>
            <a:ext cx="2724679" cy="2724679"/>
          </a:xfrm>
          <a:prstGeom prst="rect">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9973" tIns="34987" rIns="34987" bIns="69973" numCol="1" spcCol="0" rtlCol="0" fromWordArt="0" anchor="b" anchorCtr="0" forceAA="0" compatLnSpc="1">
            <a:prstTxWarp prst="textNoShape">
              <a:avLst/>
            </a:prstTxWarp>
            <a:noAutofit/>
          </a:bodyPr>
          <a:lstStyle/>
          <a:p>
            <a:pPr defTabSz="699496" fontAlgn="base">
              <a:spcBef>
                <a:spcPct val="0"/>
              </a:spcBef>
              <a:spcAft>
                <a:spcPct val="0"/>
              </a:spcAft>
            </a:pPr>
            <a:endParaRPr lang="en-US" sz="1428" spc="-39" dirty="0" err="1">
              <a:gradFill>
                <a:gsLst>
                  <a:gs pos="0">
                    <a:srgbClr val="FFFFFF"/>
                  </a:gs>
                  <a:gs pos="100000">
                    <a:srgbClr val="FFFFFF"/>
                  </a:gs>
                </a:gsLst>
                <a:lin ang="5400000" scaled="0"/>
              </a:gradFill>
              <a:ea typeface="Segoe UI" pitchFamily="34" charset="0"/>
              <a:cs typeface="Segoe UI" pitchFamily="34" charset="0"/>
            </a:endParaRPr>
          </a:p>
        </p:txBody>
      </p:sp>
      <p:sp>
        <p:nvSpPr>
          <p:cNvPr id="7" name="Rectangle 6"/>
          <p:cNvSpPr/>
          <p:nvPr/>
        </p:nvSpPr>
        <p:spPr bwMode="auto">
          <a:xfrm>
            <a:off x="6286728" y="1913140"/>
            <a:ext cx="2724679" cy="2724679"/>
          </a:xfrm>
          <a:prstGeom prst="rect">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9973" tIns="34987" rIns="34987" bIns="69973" numCol="1" spcCol="0" rtlCol="0" fromWordArt="0" anchor="b" anchorCtr="0" forceAA="0" compatLnSpc="1">
            <a:prstTxWarp prst="textNoShape">
              <a:avLst/>
            </a:prstTxWarp>
            <a:noAutofit/>
          </a:bodyPr>
          <a:lstStyle/>
          <a:p>
            <a:pPr defTabSz="699496" fontAlgn="base">
              <a:spcBef>
                <a:spcPct val="0"/>
              </a:spcBef>
              <a:spcAft>
                <a:spcPct val="0"/>
              </a:spcAft>
            </a:pPr>
            <a:endParaRPr lang="en-US" sz="1428" spc="-39" dirty="0" err="1">
              <a:gradFill>
                <a:gsLst>
                  <a:gs pos="0">
                    <a:srgbClr val="FFFFFF"/>
                  </a:gs>
                  <a:gs pos="100000">
                    <a:srgbClr val="FFFFFF"/>
                  </a:gs>
                </a:gsLst>
                <a:lin ang="5400000" scaled="0"/>
              </a:gradFill>
              <a:ea typeface="Segoe UI" pitchFamily="34" charset="0"/>
              <a:cs typeface="Segoe UI" pitchFamily="34" charset="0"/>
            </a:endParaRPr>
          </a:p>
        </p:txBody>
      </p:sp>
      <p:sp>
        <p:nvSpPr>
          <p:cNvPr id="8" name="Rectangle 7"/>
          <p:cNvSpPr/>
          <p:nvPr/>
        </p:nvSpPr>
        <p:spPr bwMode="auto">
          <a:xfrm>
            <a:off x="9164119" y="1913140"/>
            <a:ext cx="2724679" cy="2724679"/>
          </a:xfrm>
          <a:prstGeom prst="rect">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9973" tIns="34987" rIns="34987" bIns="69973" numCol="1" spcCol="0" rtlCol="0" fromWordArt="0" anchor="b" anchorCtr="0" forceAA="0" compatLnSpc="1">
            <a:prstTxWarp prst="textNoShape">
              <a:avLst/>
            </a:prstTxWarp>
            <a:noAutofit/>
          </a:bodyPr>
          <a:lstStyle/>
          <a:p>
            <a:pPr defTabSz="699496" fontAlgn="base">
              <a:spcBef>
                <a:spcPct val="0"/>
              </a:spcBef>
              <a:spcAft>
                <a:spcPct val="0"/>
              </a:spcAft>
            </a:pPr>
            <a:endParaRPr lang="en-US" sz="1428" spc="-39" dirty="0" err="1">
              <a:gradFill>
                <a:gsLst>
                  <a:gs pos="0">
                    <a:srgbClr val="FFFFFF"/>
                  </a:gs>
                  <a:gs pos="100000">
                    <a:srgbClr val="FFFFFF"/>
                  </a:gs>
                </a:gsLst>
                <a:lin ang="5400000" scaled="0"/>
              </a:gradFill>
              <a:ea typeface="Segoe UI" pitchFamily="34" charset="0"/>
              <a:cs typeface="Segoe UI" pitchFamily="34" charset="0"/>
            </a:endParaRPr>
          </a:p>
        </p:txBody>
      </p:sp>
      <p:sp>
        <p:nvSpPr>
          <p:cNvPr id="22" name="Rectangle 21"/>
          <p:cNvSpPr/>
          <p:nvPr/>
        </p:nvSpPr>
        <p:spPr bwMode="auto">
          <a:xfrm>
            <a:off x="3409337" y="2783399"/>
            <a:ext cx="2724679" cy="971611"/>
          </a:xfrm>
          <a:prstGeom prst="rect">
            <a:avLst/>
          </a:prstGeom>
          <a:noFill/>
          <a:ln>
            <a:noFill/>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2652" dirty="0">
                <a:solidFill>
                  <a:srgbClr val="FFFFFF"/>
                </a:solidFill>
              </a:rPr>
              <a:t>Store Booth</a:t>
            </a:r>
          </a:p>
        </p:txBody>
      </p:sp>
      <p:sp>
        <p:nvSpPr>
          <p:cNvPr id="24" name="Rectangle 23"/>
          <p:cNvSpPr/>
          <p:nvPr/>
        </p:nvSpPr>
        <p:spPr bwMode="auto">
          <a:xfrm>
            <a:off x="6286728" y="2783398"/>
            <a:ext cx="2724679" cy="971611"/>
          </a:xfrm>
          <a:prstGeom prst="rect">
            <a:avLst/>
          </a:prstGeom>
          <a:noFill/>
          <a:ln>
            <a:noFill/>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2652" dirty="0">
                <a:solidFill>
                  <a:srgbClr val="FFFFFF"/>
                </a:solidFill>
              </a:rPr>
              <a:t>App Plans</a:t>
            </a:r>
          </a:p>
        </p:txBody>
      </p:sp>
      <p:sp>
        <p:nvSpPr>
          <p:cNvPr id="25" name="Rectangle 24"/>
          <p:cNvSpPr/>
          <p:nvPr/>
        </p:nvSpPr>
        <p:spPr bwMode="auto">
          <a:xfrm>
            <a:off x="9180517" y="2783398"/>
            <a:ext cx="2724679" cy="971611"/>
          </a:xfrm>
          <a:prstGeom prst="rect">
            <a:avLst/>
          </a:prstGeom>
          <a:noFill/>
          <a:ln>
            <a:noFill/>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2652" dirty="0">
                <a:solidFill>
                  <a:srgbClr val="FFFFFF"/>
                </a:solidFill>
              </a:rPr>
              <a:t>Sign Up </a:t>
            </a:r>
          </a:p>
        </p:txBody>
      </p:sp>
      <p:sp>
        <p:nvSpPr>
          <p:cNvPr id="6" name="Rectangle 5"/>
          <p:cNvSpPr/>
          <p:nvPr/>
        </p:nvSpPr>
        <p:spPr bwMode="auto">
          <a:xfrm>
            <a:off x="550349" y="1906866"/>
            <a:ext cx="2724679" cy="2724679"/>
          </a:xfrm>
          <a:prstGeom prst="rect">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9973" tIns="34987" rIns="34987" bIns="69973" numCol="1" spcCol="0" rtlCol="0" fromWordArt="0" anchor="b" anchorCtr="0" forceAA="0" compatLnSpc="1">
            <a:prstTxWarp prst="textNoShape">
              <a:avLst/>
            </a:prstTxWarp>
            <a:noAutofit/>
          </a:bodyPr>
          <a:lstStyle/>
          <a:p>
            <a:pPr defTabSz="699496" fontAlgn="base">
              <a:spcBef>
                <a:spcPct val="0"/>
              </a:spcBef>
              <a:spcAft>
                <a:spcPct val="0"/>
              </a:spcAft>
            </a:pPr>
            <a:endParaRPr lang="en-US" sz="1428" spc="-39" dirty="0" err="1">
              <a:gradFill>
                <a:gsLst>
                  <a:gs pos="0">
                    <a:srgbClr val="FFFFFF"/>
                  </a:gs>
                  <a:gs pos="100000">
                    <a:srgbClr val="FFFFFF"/>
                  </a:gs>
                </a:gsLst>
                <a:lin ang="5400000" scaled="0"/>
              </a:gradFill>
              <a:ea typeface="Segoe UI" pitchFamily="34" charset="0"/>
              <a:cs typeface="Segoe UI" pitchFamily="34" charset="0"/>
            </a:endParaRPr>
          </a:p>
        </p:txBody>
      </p:sp>
      <p:sp>
        <p:nvSpPr>
          <p:cNvPr id="23" name="Rectangle 22"/>
          <p:cNvSpPr/>
          <p:nvPr/>
        </p:nvSpPr>
        <p:spPr bwMode="auto">
          <a:xfrm>
            <a:off x="550349" y="2783399"/>
            <a:ext cx="2724679" cy="971611"/>
          </a:xfrm>
          <a:prstGeom prst="rect">
            <a:avLst/>
          </a:prstGeom>
          <a:noFill/>
          <a:ln>
            <a:noFill/>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2652" dirty="0" smtClean="0">
                <a:solidFill>
                  <a:srgbClr val="FFFFFF"/>
                </a:solidFill>
              </a:rPr>
              <a:t>Developer Track</a:t>
            </a:r>
            <a:endParaRPr lang="en-US" sz="2652" dirty="0">
              <a:solidFill>
                <a:srgbClr val="FFFFFF"/>
              </a:solidFill>
            </a:endParaRPr>
          </a:p>
        </p:txBody>
      </p:sp>
    </p:spTree>
    <p:extLst>
      <p:ext uri="{BB962C8B-B14F-4D97-AF65-F5344CB8AC3E}">
        <p14:creationId xmlns:p14="http://schemas.microsoft.com/office/powerpoint/2010/main" val="4001986182"/>
      </p:ext>
    </p:extLst>
  </p:cSld>
  <p:clrMapOvr>
    <a:masterClrMapping/>
  </p:clrMapOvr>
  <mc:AlternateContent xmlns:mc="http://schemas.openxmlformats.org/markup-compatibility/2006" xmlns:p14="http://schemas.microsoft.com/office/powerpoint/2010/main">
    <mc:Choice Requires="p14">
      <p:transition spd="slow" p14:dur="1500">
        <p:push/>
      </p:transition>
    </mc:Choice>
    <mc:Fallback xmlns="">
      <p:transition spd="slow">
        <p:push/>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a:xfrm>
            <a:off x="385589" y="3214368"/>
            <a:ext cx="11375536" cy="762786"/>
          </a:xfrm>
        </p:spPr>
        <p:txBody>
          <a:bodyPr/>
          <a:lstStyle/>
          <a:p>
            <a:r>
              <a:rPr lang="en-US" dirty="0" smtClean="0">
                <a:solidFill>
                  <a:schemeClr val="tx1"/>
                </a:solidFill>
              </a:rPr>
              <a:t>Submit Your App Card</a:t>
            </a:r>
            <a:endParaRPr lang="en-US" dirty="0">
              <a:solidFill>
                <a:schemeClr val="tx1"/>
              </a:solidFill>
            </a:endParaRPr>
          </a:p>
        </p:txBody>
      </p:sp>
      <p:sp>
        <p:nvSpPr>
          <p:cNvPr id="6" name="Text Placeholder 5"/>
          <p:cNvSpPr>
            <a:spLocks noGrp="1"/>
          </p:cNvSpPr>
          <p:nvPr>
            <p:ph type="body" sz="quarter" idx="10"/>
          </p:nvPr>
        </p:nvSpPr>
        <p:spPr/>
        <p:txBody>
          <a:bodyPr/>
          <a:lstStyle/>
          <a:p>
            <a:endParaRPr lang="en-US" dirty="0" smtClean="0"/>
          </a:p>
          <a:p>
            <a:endParaRPr lang="en-US" dirty="0"/>
          </a:p>
          <a:p>
            <a:endParaRPr lang="en-US" dirty="0"/>
          </a:p>
        </p:txBody>
      </p:sp>
      <p:pic>
        <p:nvPicPr>
          <p:cNvPr id="4" name="Picture 3"/>
          <p:cNvPicPr>
            <a:picLocks noChangeAspect="1"/>
          </p:cNvPicPr>
          <p:nvPr/>
        </p:nvPicPr>
        <p:blipFill>
          <a:blip r:embed="rId3"/>
          <a:stretch>
            <a:fillRect/>
          </a:stretch>
        </p:blipFill>
        <p:spPr>
          <a:xfrm>
            <a:off x="7892325" y="0"/>
            <a:ext cx="4541649" cy="7009937"/>
          </a:xfrm>
          <a:prstGeom prst="rect">
            <a:avLst/>
          </a:prstGeom>
        </p:spPr>
      </p:pic>
    </p:spTree>
    <p:extLst>
      <p:ext uri="{BB962C8B-B14F-4D97-AF65-F5344CB8AC3E}">
        <p14:creationId xmlns:p14="http://schemas.microsoft.com/office/powerpoint/2010/main" val="18580939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Discussion </a:t>
            </a:r>
            <a:endParaRPr lang="en-US" dirty="0"/>
          </a:p>
        </p:txBody>
      </p:sp>
    </p:spTree>
    <p:extLst>
      <p:ext uri="{BB962C8B-B14F-4D97-AF65-F5344CB8AC3E}">
        <p14:creationId xmlns:p14="http://schemas.microsoft.com/office/powerpoint/2010/main" val="1665527860"/>
      </p:ext>
    </p:extLst>
  </p:cSld>
  <p:clrMapOvr>
    <a:masterClrMapping/>
  </p:clrMapOvr>
  <p:transition>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3"/>
          <p:cNvSpPr txBox="1">
            <a:spLocks noChangeArrowheads="1"/>
          </p:cNvSpPr>
          <p:nvPr/>
        </p:nvSpPr>
        <p:spPr bwMode="blackWhite">
          <a:xfrm>
            <a:off x="273051" y="6079032"/>
            <a:ext cx="10974388" cy="618631"/>
          </a:xfrm>
          <a:prstGeom prst="rect">
            <a:avLst/>
          </a:prstGeom>
          <a:noFill/>
          <a:ln w="12700">
            <a:noFill/>
            <a:miter lim="800000"/>
            <a:headEnd type="none" w="sm" len="sm"/>
            <a:tailEnd type="none" w="sm" len="sm"/>
          </a:ln>
          <a:effectLst/>
        </p:spPr>
        <p:txBody>
          <a:bodyPr vert="horz" wrap="square" lIns="182880" tIns="146304" rIns="182880" bIns="146304" numCol="1" anchor="t" anchorCtr="0" compatLnSpc="1">
            <a:prstTxWarp prst="textNoShape">
              <a:avLst/>
            </a:prstTxWarp>
            <a:spAutoFit/>
          </a:bodyPr>
          <a:lstStyle/>
          <a:p>
            <a:pPr defTabSz="932290" eaLnBrk="0" hangingPunct="0"/>
            <a:r>
              <a:rPr lang="en-US" sz="700" dirty="0">
                <a:gradFill>
                  <a:gsLst>
                    <a:gs pos="0">
                      <a:srgbClr val="FFFFFF"/>
                    </a:gs>
                    <a:gs pos="100000">
                      <a:srgbClr val="FFFFFF"/>
                    </a:gs>
                  </a:gsLst>
                  <a:lin ang="5400000" scaled="0"/>
                </a:gradFill>
                <a:cs typeface="Segoe UI" pitchFamily="34" charset="0"/>
              </a:rPr>
              <a:t>© 2012 Microsoft Corporation. All rights reserved. Microsoft, Windows, Windows Vista and other product names are or may be registered trademarks and/or trademarks in the U.S. and/or other countries.</a:t>
            </a:r>
          </a:p>
          <a:p>
            <a:pPr defTabSz="932290" eaLnBrk="0" hangingPunct="0"/>
            <a:r>
              <a:rPr lang="en-US" sz="700" dirty="0">
                <a:gradFill>
                  <a:gsLst>
                    <a:gs pos="0">
                      <a:srgbClr val="FFFFFF"/>
                    </a:gs>
                    <a:gs pos="100000">
                      <a:srgbClr val="FFFFFF"/>
                    </a:gs>
                  </a:gsLst>
                  <a:lin ang="5400000" scaled="0"/>
                </a:gradFill>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invGray">
          <a:xfrm>
            <a:off x="459230" y="3145040"/>
            <a:ext cx="3288506" cy="704445"/>
          </a:xfrm>
          <a:prstGeom prst="rect">
            <a:avLst/>
          </a:prstGeom>
        </p:spPr>
      </p:pic>
    </p:spTree>
    <p:extLst>
      <p:ext uri="{BB962C8B-B14F-4D97-AF65-F5344CB8AC3E}">
        <p14:creationId xmlns:p14="http://schemas.microsoft.com/office/powerpoint/2010/main" val="24927001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SharePoint Store Opportunity </a:t>
            </a:r>
            <a:endParaRPr lang="en-US" dirty="0"/>
          </a:p>
        </p:txBody>
      </p:sp>
      <p:sp>
        <p:nvSpPr>
          <p:cNvPr id="3" name="Text Placeholder 2"/>
          <p:cNvSpPr>
            <a:spLocks noGrp="1"/>
          </p:cNvSpPr>
          <p:nvPr>
            <p:ph type="body" sz="quarter" idx="12"/>
          </p:nvPr>
        </p:nvSpPr>
        <p:spPr>
          <a:xfrm>
            <a:off x="4846637" y="5585494"/>
            <a:ext cx="7315201" cy="1112699"/>
          </a:xfrm>
        </p:spPr>
        <p:txBody>
          <a:bodyPr/>
          <a:lstStyle/>
          <a:p>
            <a:r>
              <a:rPr lang="en-US" dirty="0" smtClean="0"/>
              <a:t>Aesha Shah</a:t>
            </a:r>
          </a:p>
          <a:p>
            <a:r>
              <a:rPr lang="en-US" dirty="0" smtClean="0"/>
              <a:t>Dene Cleaver </a:t>
            </a:r>
            <a:endParaRPr lang="en-US" dirty="0"/>
          </a:p>
        </p:txBody>
      </p:sp>
      <p:sp>
        <p:nvSpPr>
          <p:cNvPr id="4" name="Text Placeholder 2"/>
          <p:cNvSpPr txBox="1">
            <a:spLocks/>
          </p:cNvSpPr>
          <p:nvPr/>
        </p:nvSpPr>
        <p:spPr bwMode="black">
          <a:xfrm>
            <a:off x="10826749" y="1048990"/>
            <a:ext cx="1338537" cy="504056"/>
          </a:xfrm>
          <a:prstGeom prst="rect">
            <a:avLst/>
          </a:prstGeom>
          <a:noFill/>
        </p:spPr>
        <p:txBody>
          <a:bodyPr vert="horz" wrap="square" lIns="146304" tIns="109728" rIns="146304" bIns="109728" rtlCol="0">
            <a:noAutofit/>
          </a:bodyPr>
          <a:lstStyle>
            <a:lvl1pPr marL="0" marR="0" indent="0" algn="l" defTabSz="932742" rtl="0" eaLnBrk="1" fontAlgn="auto" latinLnBrk="0" hangingPunct="1">
              <a:lnSpc>
                <a:spcPct val="90000"/>
              </a:lnSpc>
              <a:spcBef>
                <a:spcPts val="0"/>
              </a:spcBef>
              <a:spcAft>
                <a:spcPts val="0"/>
              </a:spcAft>
              <a:buClrTx/>
              <a:buSzPct val="90000"/>
              <a:buFont typeface="Arial" pitchFamily="34" charset="0"/>
              <a:buNone/>
              <a:tabLst/>
              <a:defRPr sz="3200" kern="1200" spc="0" baseline="0">
                <a:gradFill>
                  <a:gsLst>
                    <a:gs pos="2917">
                      <a:schemeClr val="tx1"/>
                    </a:gs>
                    <a:gs pos="3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r"/>
            <a:r>
              <a:rPr lang="en-US" sz="2000" dirty="0" smtClean="0">
                <a:gradFill>
                  <a:gsLst>
                    <a:gs pos="2917">
                      <a:srgbClr val="505050"/>
                    </a:gs>
                    <a:gs pos="30000">
                      <a:srgbClr val="505050"/>
                    </a:gs>
                  </a:gsLst>
                  <a:lin ang="5400000" scaled="0"/>
                </a:gradFill>
                <a:latin typeface="Segoe UI"/>
              </a:rPr>
              <a:t>SPC146</a:t>
            </a:r>
            <a:endParaRPr lang="en-US" sz="2000" dirty="0">
              <a:gradFill>
                <a:gsLst>
                  <a:gs pos="2917">
                    <a:srgbClr val="505050"/>
                  </a:gs>
                  <a:gs pos="30000">
                    <a:srgbClr val="505050"/>
                  </a:gs>
                </a:gsLst>
                <a:lin ang="5400000" scaled="0"/>
              </a:gradFill>
              <a:latin typeface="Segoe UI"/>
            </a:endParaRPr>
          </a:p>
        </p:txBody>
      </p:sp>
    </p:spTree>
    <p:extLst>
      <p:ext uri="{BB962C8B-B14F-4D97-AF65-F5344CB8AC3E}">
        <p14:creationId xmlns:p14="http://schemas.microsoft.com/office/powerpoint/2010/main" val="313286730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77365" y="1003992"/>
            <a:ext cx="5963156" cy="4859575"/>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9891" tIns="93240" rIns="0" bIns="139891" numCol="1" spcCol="0" rtlCol="0" fromWordArt="0" anchor="b" anchorCtr="0" forceAA="0" compatLnSpc="1">
            <a:prstTxWarp prst="textNoShape">
              <a:avLst/>
            </a:prstTxWarp>
            <a:noAutofit/>
          </a:bodyPr>
          <a:lstStyle/>
          <a:p>
            <a:pPr defTabSz="932088" fontAlgn="base">
              <a:spcBef>
                <a:spcPct val="0"/>
              </a:spcBef>
              <a:spcAft>
                <a:spcPct val="0"/>
              </a:spcAft>
            </a:pPr>
            <a:endParaRPr lang="en-US" sz="1938" dirty="0">
              <a:gradFill>
                <a:gsLst>
                  <a:gs pos="0">
                    <a:srgbClr val="FFFFFF"/>
                  </a:gs>
                  <a:gs pos="100000">
                    <a:srgbClr val="FFFFFF"/>
                  </a:gs>
                </a:gsLst>
                <a:lin ang="5400000" scaled="0"/>
              </a:gradFill>
              <a:ea typeface="Segoe UI" pitchFamily="34" charset="0"/>
              <a:cs typeface="Segoe UI" pitchFamily="34" charset="0"/>
            </a:endParaRPr>
          </a:p>
        </p:txBody>
      </p:sp>
      <p:sp>
        <p:nvSpPr>
          <p:cNvPr id="17" name="Title 16"/>
          <p:cNvSpPr>
            <a:spLocks noGrp="1"/>
          </p:cNvSpPr>
          <p:nvPr>
            <p:ph type="title" idx="4294967295"/>
          </p:nvPr>
        </p:nvSpPr>
        <p:spPr>
          <a:xfrm>
            <a:off x="0" y="4975225"/>
            <a:ext cx="5399088" cy="762000"/>
          </a:xfrm>
        </p:spPr>
        <p:txBody>
          <a:bodyPr/>
          <a:lstStyle/>
          <a:p>
            <a:pPr algn="r"/>
            <a:r>
              <a:rPr lang="en-US" dirty="0" smtClean="0">
                <a:solidFill>
                  <a:schemeClr val="bg1">
                    <a:alpha val="99000"/>
                  </a:schemeClr>
                </a:solidFill>
              </a:rPr>
              <a:t>Agenda</a:t>
            </a:r>
            <a:endParaRPr lang="en-US" dirty="0">
              <a:solidFill>
                <a:schemeClr val="bg1">
                  <a:alpha val="99000"/>
                </a:schemeClr>
              </a:solidFill>
            </a:endParaRPr>
          </a:p>
        </p:txBody>
      </p:sp>
      <p:sp>
        <p:nvSpPr>
          <p:cNvPr id="18" name="Rectangle 17"/>
          <p:cNvSpPr/>
          <p:nvPr/>
        </p:nvSpPr>
        <p:spPr>
          <a:xfrm>
            <a:off x="6313765" y="1003992"/>
            <a:ext cx="5953442" cy="839343"/>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39891" tIns="223838" rIns="223838" bIns="93260" numCol="1" rtlCol="0" anchor="b" anchorCtr="0" compatLnSpc="1">
            <a:prstTxWarp prst="textNoShape">
              <a:avLst/>
            </a:prstTxWarp>
          </a:bodyPr>
          <a:lstStyle/>
          <a:p>
            <a:pPr defTabSz="1118808" fontAlgn="base">
              <a:spcBef>
                <a:spcPct val="0"/>
              </a:spcBef>
              <a:spcAft>
                <a:spcPct val="0"/>
              </a:spcAft>
            </a:pPr>
            <a:r>
              <a:rPr lang="en-US" sz="2040" dirty="0" smtClean="0">
                <a:solidFill>
                  <a:srgbClr val="FFFFFF">
                    <a:alpha val="99000"/>
                  </a:srgbClr>
                </a:solidFill>
                <a:ea typeface="Adobe Fan Heiti Std B" pitchFamily="34" charset="-128"/>
                <a:cs typeface="Segoe UI" pitchFamily="34" charset="0"/>
              </a:rPr>
              <a:t>New App Model </a:t>
            </a:r>
            <a:endParaRPr lang="en-US" sz="2040" dirty="0">
              <a:solidFill>
                <a:srgbClr val="FFFFFF">
                  <a:alpha val="99000"/>
                </a:srgbClr>
              </a:solidFill>
              <a:ea typeface="Adobe Fan Heiti Std B" pitchFamily="34" charset="-128"/>
              <a:cs typeface="Segoe UI" pitchFamily="34" charset="0"/>
            </a:endParaRPr>
          </a:p>
        </p:txBody>
      </p:sp>
      <p:sp>
        <p:nvSpPr>
          <p:cNvPr id="19" name="Rectangle 18"/>
          <p:cNvSpPr/>
          <p:nvPr/>
        </p:nvSpPr>
        <p:spPr>
          <a:xfrm>
            <a:off x="6313765" y="2009050"/>
            <a:ext cx="5953442" cy="839343"/>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39891" tIns="223838" rIns="223838" bIns="93260" numCol="1" rtlCol="0" anchor="b" anchorCtr="0" compatLnSpc="1">
            <a:prstTxWarp prst="textNoShape">
              <a:avLst/>
            </a:prstTxWarp>
          </a:bodyPr>
          <a:lstStyle/>
          <a:p>
            <a:pPr defTabSz="1118808" fontAlgn="base">
              <a:spcBef>
                <a:spcPct val="0"/>
              </a:spcBef>
              <a:spcAft>
                <a:spcPct val="0"/>
              </a:spcAft>
            </a:pPr>
            <a:r>
              <a:rPr lang="en-US" sz="2040" dirty="0" smtClean="0">
                <a:solidFill>
                  <a:srgbClr val="FFFFFF">
                    <a:alpha val="99000"/>
                  </a:srgbClr>
                </a:solidFill>
                <a:ea typeface="Adobe Fan Heiti Std B" pitchFamily="34" charset="-128"/>
                <a:cs typeface="Segoe UI" pitchFamily="34" charset="0"/>
              </a:rPr>
              <a:t>Store Opportunity</a:t>
            </a:r>
            <a:endParaRPr lang="en-US" sz="2040" dirty="0">
              <a:solidFill>
                <a:srgbClr val="FFFFFF">
                  <a:alpha val="99000"/>
                </a:srgbClr>
              </a:solidFill>
              <a:ea typeface="Adobe Fan Heiti Std B" pitchFamily="34" charset="-128"/>
              <a:cs typeface="Segoe UI" pitchFamily="34" charset="0"/>
            </a:endParaRPr>
          </a:p>
        </p:txBody>
      </p:sp>
      <p:sp>
        <p:nvSpPr>
          <p:cNvPr id="20" name="Rectangle 19"/>
          <p:cNvSpPr/>
          <p:nvPr/>
        </p:nvSpPr>
        <p:spPr>
          <a:xfrm>
            <a:off x="6313765" y="3014107"/>
            <a:ext cx="5953442" cy="839343"/>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39891" tIns="223838" rIns="223838" bIns="93260" numCol="1" rtlCol="0" anchor="b" anchorCtr="0" compatLnSpc="1">
            <a:prstTxWarp prst="textNoShape">
              <a:avLst/>
            </a:prstTxWarp>
          </a:bodyPr>
          <a:lstStyle/>
          <a:p>
            <a:pPr defTabSz="1118808" fontAlgn="base">
              <a:spcBef>
                <a:spcPct val="0"/>
              </a:spcBef>
              <a:spcAft>
                <a:spcPct val="0"/>
              </a:spcAft>
            </a:pPr>
            <a:r>
              <a:rPr lang="en-US" sz="2040" dirty="0" smtClean="0">
                <a:solidFill>
                  <a:srgbClr val="FFFFFF">
                    <a:alpha val="99000"/>
                  </a:srgbClr>
                </a:solidFill>
                <a:ea typeface="Adobe Fan Heiti Std B" pitchFamily="34" charset="-128"/>
                <a:cs typeface="Segoe UI" pitchFamily="34" charset="0"/>
              </a:rPr>
              <a:t>App Scenarios</a:t>
            </a:r>
            <a:endParaRPr lang="en-US" sz="2040" dirty="0">
              <a:solidFill>
                <a:srgbClr val="FFFFFF">
                  <a:alpha val="99000"/>
                </a:srgbClr>
              </a:solidFill>
              <a:ea typeface="Adobe Fan Heiti Std B" pitchFamily="34" charset="-128"/>
              <a:cs typeface="Segoe UI" pitchFamily="34" charset="0"/>
            </a:endParaRPr>
          </a:p>
        </p:txBody>
      </p:sp>
      <p:sp>
        <p:nvSpPr>
          <p:cNvPr id="21" name="Rectangle 20"/>
          <p:cNvSpPr/>
          <p:nvPr/>
        </p:nvSpPr>
        <p:spPr>
          <a:xfrm>
            <a:off x="6313765" y="4019166"/>
            <a:ext cx="5953442" cy="839343"/>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39891" tIns="223838" rIns="223838" bIns="93260" numCol="1" rtlCol="0" anchor="b" anchorCtr="0" compatLnSpc="1">
            <a:prstTxWarp prst="textNoShape">
              <a:avLst/>
            </a:prstTxWarp>
          </a:bodyPr>
          <a:lstStyle/>
          <a:p>
            <a:pPr defTabSz="1118808" fontAlgn="base">
              <a:spcBef>
                <a:spcPct val="0"/>
              </a:spcBef>
              <a:spcAft>
                <a:spcPct val="0"/>
              </a:spcAft>
            </a:pPr>
            <a:r>
              <a:rPr lang="en-US" sz="2040" dirty="0" smtClean="0">
                <a:solidFill>
                  <a:srgbClr val="FFFFFF">
                    <a:alpha val="99000"/>
                  </a:srgbClr>
                </a:solidFill>
                <a:ea typeface="Adobe Fan Heiti Std B" pitchFamily="34" charset="-128"/>
                <a:cs typeface="Segoe UI" pitchFamily="34" charset="0"/>
              </a:rPr>
              <a:t>Selling Apps</a:t>
            </a:r>
            <a:endParaRPr lang="en-US" sz="2040" dirty="0">
              <a:solidFill>
                <a:srgbClr val="FFFFFF">
                  <a:alpha val="99000"/>
                </a:srgbClr>
              </a:solidFill>
              <a:ea typeface="Adobe Fan Heiti Std B" pitchFamily="34" charset="-128"/>
              <a:cs typeface="Segoe UI" pitchFamily="34" charset="0"/>
            </a:endParaRPr>
          </a:p>
        </p:txBody>
      </p:sp>
      <p:sp>
        <p:nvSpPr>
          <p:cNvPr id="22" name="Rectangle 21"/>
          <p:cNvSpPr/>
          <p:nvPr/>
        </p:nvSpPr>
        <p:spPr>
          <a:xfrm>
            <a:off x="6313765" y="5024225"/>
            <a:ext cx="5953442" cy="839343"/>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39891" tIns="223838" rIns="223838" bIns="93260" numCol="1" rtlCol="0" anchor="b" anchorCtr="0" compatLnSpc="1">
            <a:prstTxWarp prst="textNoShape">
              <a:avLst/>
            </a:prstTxWarp>
          </a:bodyPr>
          <a:lstStyle/>
          <a:p>
            <a:pPr defTabSz="1118808" fontAlgn="base">
              <a:spcBef>
                <a:spcPct val="0"/>
              </a:spcBef>
              <a:spcAft>
                <a:spcPct val="0"/>
              </a:spcAft>
            </a:pPr>
            <a:r>
              <a:rPr lang="en-US" sz="2040" dirty="0">
                <a:solidFill>
                  <a:srgbClr val="FFFFFF">
                    <a:alpha val="99000"/>
                  </a:srgbClr>
                </a:solidFill>
                <a:ea typeface="Adobe Fan Heiti Std B" pitchFamily="34" charset="-128"/>
                <a:cs typeface="Segoe UI" pitchFamily="34" charset="0"/>
              </a:rPr>
              <a:t>Q &amp; A</a:t>
            </a:r>
          </a:p>
        </p:txBody>
      </p:sp>
    </p:spTree>
    <p:extLst>
      <p:ext uri="{BB962C8B-B14F-4D97-AF65-F5344CB8AC3E}">
        <p14:creationId xmlns:p14="http://schemas.microsoft.com/office/powerpoint/2010/main" val="37134436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0"/>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1"/>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18" grpId="0" animBg="1"/>
      <p:bldP spid="19" grpId="0" animBg="1"/>
      <p:bldP spid="20" grpId="0" animBg="1"/>
      <p:bldP spid="21" grpId="0" animBg="1"/>
      <p:bldP spid="22"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SharePoint App Model </a:t>
            </a:r>
            <a:endParaRPr lang="en-US" dirty="0">
              <a:solidFill>
                <a:schemeClr val="accent1"/>
              </a:solidFill>
            </a:endParaRPr>
          </a:p>
        </p:txBody>
      </p:sp>
      <p:sp>
        <p:nvSpPr>
          <p:cNvPr id="20" name="Rectangle 19"/>
          <p:cNvSpPr/>
          <p:nvPr/>
        </p:nvSpPr>
        <p:spPr bwMode="auto">
          <a:xfrm>
            <a:off x="4490045" y="2633166"/>
            <a:ext cx="3293044" cy="279981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9891" tIns="93240" rIns="0" bIns="139891" numCol="1" spcCol="0" rtlCol="0" fromWordArt="0" anchor="b" anchorCtr="0" forceAA="0" compatLnSpc="1">
            <a:prstTxWarp prst="textNoShape">
              <a:avLst/>
            </a:prstTxWarp>
            <a:noAutofit/>
          </a:bodyPr>
          <a:lstStyle/>
          <a:p>
            <a:pPr defTabSz="932088" fontAlgn="base">
              <a:spcBef>
                <a:spcPct val="0"/>
              </a:spcBef>
              <a:spcAft>
                <a:spcPct val="0"/>
              </a:spcAft>
            </a:pPr>
            <a:r>
              <a:rPr lang="en-US" sz="1938" dirty="0" smtClean="0">
                <a:gradFill>
                  <a:gsLst>
                    <a:gs pos="0">
                      <a:srgbClr val="FFFFFF"/>
                    </a:gs>
                    <a:gs pos="100000">
                      <a:srgbClr val="FFFFFF"/>
                    </a:gs>
                  </a:gsLst>
                  <a:lin ang="5400000" scaled="0"/>
                </a:gradFill>
                <a:ea typeface="Segoe UI" pitchFamily="34" charset="0"/>
                <a:cs typeface="Segoe UI" pitchFamily="34" charset="0"/>
              </a:rPr>
              <a:t>Seamless Distribution</a:t>
            </a:r>
            <a:endParaRPr lang="en-US" sz="1938" dirty="0">
              <a:gradFill>
                <a:gsLst>
                  <a:gs pos="0">
                    <a:srgbClr val="FFFFFF"/>
                  </a:gs>
                  <a:gs pos="100000">
                    <a:srgbClr val="FFFFFF"/>
                  </a:gs>
                </a:gsLst>
                <a:lin ang="5400000" scaled="0"/>
              </a:gradFill>
              <a:ea typeface="Segoe UI" pitchFamily="34" charset="0"/>
              <a:cs typeface="Segoe UI" pitchFamily="34" charset="0"/>
            </a:endParaRPr>
          </a:p>
        </p:txBody>
      </p:sp>
      <p:sp>
        <p:nvSpPr>
          <p:cNvPr id="22" name="Rectangle 21"/>
          <p:cNvSpPr/>
          <p:nvPr/>
        </p:nvSpPr>
        <p:spPr bwMode="auto">
          <a:xfrm>
            <a:off x="7966817" y="2633167"/>
            <a:ext cx="3285511" cy="2798931"/>
          </a:xfrm>
          <a:prstGeom prst="rect">
            <a:avLst/>
          </a:prstGeom>
          <a:solidFill>
            <a:schemeClr val="accent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9891" tIns="93240" rIns="0" bIns="139891" numCol="1" spcCol="0" rtlCol="0" fromWordArt="0" anchor="b" anchorCtr="0" forceAA="0" compatLnSpc="1">
            <a:prstTxWarp prst="textNoShape">
              <a:avLst/>
            </a:prstTxWarp>
            <a:noAutofit/>
          </a:bodyPr>
          <a:lstStyle/>
          <a:p>
            <a:pPr defTabSz="932088" fontAlgn="base">
              <a:spcBef>
                <a:spcPct val="0"/>
              </a:spcBef>
              <a:spcAft>
                <a:spcPct val="0"/>
              </a:spcAft>
            </a:pPr>
            <a:r>
              <a:rPr lang="en-US" sz="1938" dirty="0" smtClean="0">
                <a:gradFill>
                  <a:gsLst>
                    <a:gs pos="0">
                      <a:srgbClr val="FFFFFF"/>
                    </a:gs>
                    <a:gs pos="100000">
                      <a:srgbClr val="FFFFFF"/>
                    </a:gs>
                  </a:gsLst>
                  <a:lin ang="5400000" scaled="0"/>
                </a:gradFill>
                <a:ea typeface="Segoe UI" pitchFamily="34" charset="0"/>
                <a:cs typeface="Segoe UI" pitchFamily="34" charset="0"/>
              </a:rPr>
              <a:t>Flexible App Model </a:t>
            </a:r>
            <a:endParaRPr lang="en-US" sz="1938" dirty="0">
              <a:gradFill>
                <a:gsLst>
                  <a:gs pos="0">
                    <a:srgbClr val="FFFFFF"/>
                  </a:gs>
                  <a:gs pos="100000">
                    <a:srgbClr val="FFFFFF"/>
                  </a:gs>
                </a:gsLst>
                <a:lin ang="5400000" scaled="0"/>
              </a:gradFill>
              <a:ea typeface="Segoe UI" pitchFamily="34" charset="0"/>
              <a:cs typeface="Segoe UI" pitchFamily="34" charset="0"/>
            </a:endParaRPr>
          </a:p>
        </p:txBody>
      </p:sp>
      <p:sp>
        <p:nvSpPr>
          <p:cNvPr id="32" name="Rectangle 31"/>
          <p:cNvSpPr/>
          <p:nvPr/>
        </p:nvSpPr>
        <p:spPr bwMode="auto">
          <a:xfrm>
            <a:off x="1015915" y="2633166"/>
            <a:ext cx="3302583" cy="2799816"/>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9891" tIns="93240" rIns="0" bIns="139891" numCol="1" spcCol="0" rtlCol="0" fromWordArt="0" anchor="b" anchorCtr="0" forceAA="0" compatLnSpc="1">
            <a:prstTxWarp prst="textNoShape">
              <a:avLst/>
            </a:prstTxWarp>
            <a:noAutofit/>
          </a:bodyPr>
          <a:lstStyle/>
          <a:p>
            <a:pPr defTabSz="932088" fontAlgn="base">
              <a:spcBef>
                <a:spcPct val="0"/>
              </a:spcBef>
              <a:spcAft>
                <a:spcPct val="0"/>
              </a:spcAft>
            </a:pPr>
            <a:r>
              <a:rPr lang="en-US" sz="1938" dirty="0" smtClean="0">
                <a:gradFill>
                  <a:gsLst>
                    <a:gs pos="0">
                      <a:srgbClr val="FFFFFF"/>
                    </a:gs>
                    <a:gs pos="100000">
                      <a:srgbClr val="FFFFFF"/>
                    </a:gs>
                  </a:gsLst>
                  <a:lin ang="5400000" scaled="0"/>
                </a:gradFill>
                <a:ea typeface="Segoe UI" pitchFamily="34" charset="0"/>
                <a:cs typeface="Segoe UI" pitchFamily="34" charset="0"/>
              </a:rPr>
              <a:t>Compelling Apps</a:t>
            </a:r>
            <a:endParaRPr lang="en-US" sz="1938" dirty="0">
              <a:gradFill>
                <a:gsLst>
                  <a:gs pos="0">
                    <a:srgbClr val="FFFFFF"/>
                  </a:gs>
                  <a:gs pos="100000">
                    <a:srgbClr val="FFFFFF"/>
                  </a:gs>
                </a:gsLst>
                <a:lin ang="5400000" scaled="0"/>
              </a:gradFill>
              <a:ea typeface="Segoe UI" pitchFamily="34" charset="0"/>
              <a:cs typeface="Segoe UI" pitchFamily="34" charset="0"/>
            </a:endParaRPr>
          </a:p>
        </p:txBody>
      </p:sp>
      <p:grpSp>
        <p:nvGrpSpPr>
          <p:cNvPr id="7" name="Group 6"/>
          <p:cNvGrpSpPr>
            <a:grpSpLocks noChangeAspect="1"/>
          </p:cNvGrpSpPr>
          <p:nvPr/>
        </p:nvGrpSpPr>
        <p:grpSpPr bwMode="black">
          <a:xfrm>
            <a:off x="2756605" y="3100960"/>
            <a:ext cx="713241" cy="521708"/>
            <a:chOff x="5152725" y="4450437"/>
            <a:chExt cx="311284" cy="235362"/>
          </a:xfrm>
        </p:grpSpPr>
        <p:sp>
          <p:nvSpPr>
            <p:cNvPr id="9" name="Freeform 168"/>
            <p:cNvSpPr>
              <a:spLocks noEditPoints="1"/>
            </p:cNvSpPr>
            <p:nvPr/>
          </p:nvSpPr>
          <p:spPr bwMode="black">
            <a:xfrm>
              <a:off x="5152725" y="4450437"/>
              <a:ext cx="212585" cy="199299"/>
            </a:xfrm>
            <a:custGeom>
              <a:avLst/>
              <a:gdLst/>
              <a:ahLst/>
              <a:cxnLst>
                <a:cxn ang="0">
                  <a:pos x="215" y="24"/>
                </a:cxn>
                <a:cxn ang="0">
                  <a:pos x="127" y="0"/>
                </a:cxn>
                <a:cxn ang="0">
                  <a:pos x="39" y="24"/>
                </a:cxn>
                <a:cxn ang="0">
                  <a:pos x="0" y="89"/>
                </a:cxn>
                <a:cxn ang="0">
                  <a:pos x="42" y="155"/>
                </a:cxn>
                <a:cxn ang="0">
                  <a:pos x="34" y="197"/>
                </a:cxn>
                <a:cxn ang="0">
                  <a:pos x="27" y="231"/>
                </a:cxn>
                <a:cxn ang="0">
                  <a:pos x="25" y="240"/>
                </a:cxn>
                <a:cxn ang="0">
                  <a:pos x="31" y="233"/>
                </a:cxn>
                <a:cxn ang="0">
                  <a:pos x="55" y="207"/>
                </a:cxn>
                <a:cxn ang="0">
                  <a:pos x="87" y="173"/>
                </a:cxn>
                <a:cxn ang="0">
                  <a:pos x="127" y="178"/>
                </a:cxn>
                <a:cxn ang="0">
                  <a:pos x="215" y="153"/>
                </a:cxn>
                <a:cxn ang="0">
                  <a:pos x="255" y="89"/>
                </a:cxn>
                <a:cxn ang="0">
                  <a:pos x="215" y="24"/>
                </a:cxn>
                <a:cxn ang="0">
                  <a:pos x="59" y="149"/>
                </a:cxn>
                <a:cxn ang="0">
                  <a:pos x="59" y="147"/>
                </a:cxn>
                <a:cxn ang="0">
                  <a:pos x="57" y="147"/>
                </a:cxn>
                <a:cxn ang="0">
                  <a:pos x="15" y="89"/>
                </a:cxn>
                <a:cxn ang="0">
                  <a:pos x="127" y="15"/>
                </a:cxn>
                <a:cxn ang="0">
                  <a:pos x="240" y="89"/>
                </a:cxn>
                <a:cxn ang="0">
                  <a:pos x="127" y="163"/>
                </a:cxn>
                <a:cxn ang="0">
                  <a:pos x="83" y="157"/>
                </a:cxn>
                <a:cxn ang="0">
                  <a:pos x="82" y="156"/>
                </a:cxn>
                <a:cxn ang="0">
                  <a:pos x="81" y="158"/>
                </a:cxn>
                <a:cxn ang="0">
                  <a:pos x="50" y="191"/>
                </a:cxn>
                <a:cxn ang="0">
                  <a:pos x="59" y="149"/>
                </a:cxn>
              </a:cxnLst>
              <a:rect l="0" t="0" r="r" b="b"/>
              <a:pathLst>
                <a:path w="255" h="240">
                  <a:moveTo>
                    <a:pt x="215" y="24"/>
                  </a:moveTo>
                  <a:cubicBezTo>
                    <a:pt x="192" y="8"/>
                    <a:pt x="160" y="0"/>
                    <a:pt x="127" y="0"/>
                  </a:cubicBezTo>
                  <a:cubicBezTo>
                    <a:pt x="94" y="0"/>
                    <a:pt x="63" y="8"/>
                    <a:pt x="39" y="24"/>
                  </a:cubicBezTo>
                  <a:cubicBezTo>
                    <a:pt x="14" y="41"/>
                    <a:pt x="0" y="64"/>
                    <a:pt x="0" y="89"/>
                  </a:cubicBezTo>
                  <a:cubicBezTo>
                    <a:pt x="0" y="114"/>
                    <a:pt x="15" y="138"/>
                    <a:pt x="42" y="155"/>
                  </a:cubicBezTo>
                  <a:cubicBezTo>
                    <a:pt x="34" y="197"/>
                    <a:pt x="34" y="197"/>
                    <a:pt x="34" y="197"/>
                  </a:cubicBezTo>
                  <a:cubicBezTo>
                    <a:pt x="27" y="231"/>
                    <a:pt x="27" y="231"/>
                    <a:pt x="27" y="231"/>
                  </a:cubicBezTo>
                  <a:cubicBezTo>
                    <a:pt x="25" y="240"/>
                    <a:pt x="25" y="240"/>
                    <a:pt x="25" y="240"/>
                  </a:cubicBezTo>
                  <a:cubicBezTo>
                    <a:pt x="31" y="233"/>
                    <a:pt x="31" y="233"/>
                    <a:pt x="31" y="233"/>
                  </a:cubicBezTo>
                  <a:cubicBezTo>
                    <a:pt x="55" y="207"/>
                    <a:pt x="55" y="207"/>
                    <a:pt x="55" y="207"/>
                  </a:cubicBezTo>
                  <a:cubicBezTo>
                    <a:pt x="87" y="173"/>
                    <a:pt x="87" y="173"/>
                    <a:pt x="87" y="173"/>
                  </a:cubicBezTo>
                  <a:cubicBezTo>
                    <a:pt x="100" y="176"/>
                    <a:pt x="113" y="178"/>
                    <a:pt x="127" y="178"/>
                  </a:cubicBezTo>
                  <a:cubicBezTo>
                    <a:pt x="160" y="178"/>
                    <a:pt x="192" y="169"/>
                    <a:pt x="215" y="153"/>
                  </a:cubicBezTo>
                  <a:cubicBezTo>
                    <a:pt x="241" y="136"/>
                    <a:pt x="255" y="113"/>
                    <a:pt x="255" y="89"/>
                  </a:cubicBezTo>
                  <a:cubicBezTo>
                    <a:pt x="255" y="64"/>
                    <a:pt x="241" y="41"/>
                    <a:pt x="215" y="24"/>
                  </a:cubicBezTo>
                  <a:close/>
                  <a:moveTo>
                    <a:pt x="59" y="149"/>
                  </a:moveTo>
                  <a:cubicBezTo>
                    <a:pt x="59" y="147"/>
                    <a:pt x="59" y="147"/>
                    <a:pt x="59" y="147"/>
                  </a:cubicBezTo>
                  <a:cubicBezTo>
                    <a:pt x="57" y="147"/>
                    <a:pt x="57" y="147"/>
                    <a:pt x="57" y="147"/>
                  </a:cubicBezTo>
                  <a:cubicBezTo>
                    <a:pt x="30" y="132"/>
                    <a:pt x="15" y="111"/>
                    <a:pt x="15" y="89"/>
                  </a:cubicBezTo>
                  <a:cubicBezTo>
                    <a:pt x="15" y="48"/>
                    <a:pt x="65" y="15"/>
                    <a:pt x="127" y="15"/>
                  </a:cubicBezTo>
                  <a:cubicBezTo>
                    <a:pt x="189" y="15"/>
                    <a:pt x="240" y="48"/>
                    <a:pt x="240" y="89"/>
                  </a:cubicBezTo>
                  <a:cubicBezTo>
                    <a:pt x="240" y="129"/>
                    <a:pt x="189" y="163"/>
                    <a:pt x="127" y="163"/>
                  </a:cubicBezTo>
                  <a:cubicBezTo>
                    <a:pt x="112" y="163"/>
                    <a:pt x="97" y="161"/>
                    <a:pt x="83" y="157"/>
                  </a:cubicBezTo>
                  <a:cubicBezTo>
                    <a:pt x="82" y="156"/>
                    <a:pt x="82" y="156"/>
                    <a:pt x="82" y="156"/>
                  </a:cubicBezTo>
                  <a:cubicBezTo>
                    <a:pt x="81" y="158"/>
                    <a:pt x="81" y="158"/>
                    <a:pt x="81" y="158"/>
                  </a:cubicBezTo>
                  <a:cubicBezTo>
                    <a:pt x="50" y="191"/>
                    <a:pt x="50" y="191"/>
                    <a:pt x="50" y="191"/>
                  </a:cubicBezTo>
                  <a:lnTo>
                    <a:pt x="59" y="149"/>
                  </a:lnTo>
                  <a:close/>
                </a:path>
              </a:pathLst>
            </a:custGeom>
            <a:solidFill>
              <a:srgbClr val="FFFFFF"/>
            </a:solidFill>
            <a:ln>
              <a:noFill/>
              <a:headEnd type="none" w="med" len="med"/>
              <a:tailEnd type="none" w="med" len="med"/>
            </a:ln>
            <a:extLst/>
          </p:spPr>
          <p:style>
            <a:lnRef idx="2">
              <a:schemeClr val="accent3">
                <a:shade val="50000"/>
              </a:schemeClr>
            </a:lnRef>
            <a:fillRef idx="1">
              <a:schemeClr val="accent3"/>
            </a:fillRef>
            <a:effectRef idx="0">
              <a:schemeClr val="accent3"/>
            </a:effectRef>
            <a:fontRef idx="minor">
              <a:schemeClr val="lt1"/>
            </a:fontRef>
          </p:style>
          <p:txBody>
            <a:bodyPr vert="horz" wrap="square" lIns="69942" tIns="34972" rIns="69942" bIns="34972" numCol="1" rtlCol="0" anchor="ctr" anchorCtr="0" compatLnSpc="1">
              <a:prstTxWarp prst="textNoShape">
                <a:avLst/>
              </a:prstTxWarp>
            </a:bodyPr>
            <a:lstStyle/>
            <a:p>
              <a:pPr defTabSz="755318"/>
              <a:endParaRPr lang="en-US" sz="1734" spc="-125">
                <a:solidFill>
                  <a:srgbClr val="000000">
                    <a:lumMod val="50000"/>
                  </a:srgbClr>
                </a:solidFill>
                <a:latin typeface="Segoe Light" pitchFamily="34" charset="0"/>
              </a:endParaRPr>
            </a:p>
          </p:txBody>
        </p:sp>
        <p:sp>
          <p:nvSpPr>
            <p:cNvPr id="10" name="Freeform 169"/>
            <p:cNvSpPr>
              <a:spLocks/>
            </p:cNvSpPr>
            <p:nvPr/>
          </p:nvSpPr>
          <p:spPr bwMode="black">
            <a:xfrm>
              <a:off x="5295080" y="4518768"/>
              <a:ext cx="168929" cy="167031"/>
            </a:xfrm>
            <a:custGeom>
              <a:avLst/>
              <a:gdLst/>
              <a:ahLst/>
              <a:cxnLst>
                <a:cxn ang="0">
                  <a:pos x="203" y="74"/>
                </a:cxn>
                <a:cxn ang="0">
                  <a:pos x="170" y="20"/>
                </a:cxn>
                <a:cxn ang="0">
                  <a:pos x="98" y="0"/>
                </a:cxn>
                <a:cxn ang="0">
                  <a:pos x="95" y="0"/>
                </a:cxn>
                <a:cxn ang="0">
                  <a:pos x="95" y="3"/>
                </a:cxn>
                <a:cxn ang="0">
                  <a:pos x="96" y="11"/>
                </a:cxn>
                <a:cxn ang="0">
                  <a:pos x="96" y="13"/>
                </a:cxn>
                <a:cxn ang="0">
                  <a:pos x="99" y="13"/>
                </a:cxn>
                <a:cxn ang="0">
                  <a:pos x="190" y="74"/>
                </a:cxn>
                <a:cxn ang="0">
                  <a:pos x="155" y="121"/>
                </a:cxn>
                <a:cxn ang="0">
                  <a:pos x="153" y="122"/>
                </a:cxn>
                <a:cxn ang="0">
                  <a:pos x="153" y="124"/>
                </a:cxn>
                <a:cxn ang="0">
                  <a:pos x="160" y="157"/>
                </a:cxn>
                <a:cxn ang="0">
                  <a:pos x="136" y="130"/>
                </a:cxn>
                <a:cxn ang="0">
                  <a:pos x="134" y="129"/>
                </a:cxn>
                <a:cxn ang="0">
                  <a:pos x="133" y="130"/>
                </a:cxn>
                <a:cxn ang="0">
                  <a:pos x="97" y="134"/>
                </a:cxn>
                <a:cxn ang="0">
                  <a:pos x="15" y="102"/>
                </a:cxn>
                <a:cxn ang="0">
                  <a:pos x="14" y="100"/>
                </a:cxn>
                <a:cxn ang="0">
                  <a:pos x="12" y="101"/>
                </a:cxn>
                <a:cxn ang="0">
                  <a:pos x="4" y="103"/>
                </a:cxn>
                <a:cxn ang="0">
                  <a:pos x="0" y="104"/>
                </a:cxn>
                <a:cxn ang="0">
                  <a:pos x="2" y="107"/>
                </a:cxn>
                <a:cxn ang="0">
                  <a:pos x="24" y="127"/>
                </a:cxn>
                <a:cxn ang="0">
                  <a:pos x="97" y="148"/>
                </a:cxn>
                <a:cxn ang="0">
                  <a:pos x="130" y="144"/>
                </a:cxn>
                <a:cxn ang="0">
                  <a:pos x="156" y="172"/>
                </a:cxn>
                <a:cxn ang="0">
                  <a:pos x="176" y="194"/>
                </a:cxn>
                <a:cxn ang="0">
                  <a:pos x="182" y="200"/>
                </a:cxn>
                <a:cxn ang="0">
                  <a:pos x="180" y="192"/>
                </a:cxn>
                <a:cxn ang="0">
                  <a:pos x="175" y="163"/>
                </a:cxn>
                <a:cxn ang="0">
                  <a:pos x="168" y="129"/>
                </a:cxn>
                <a:cxn ang="0">
                  <a:pos x="203" y="74"/>
                </a:cxn>
              </a:cxnLst>
              <a:rect l="0" t="0" r="r" b="b"/>
              <a:pathLst>
                <a:path w="203" h="200">
                  <a:moveTo>
                    <a:pt x="203" y="74"/>
                  </a:moveTo>
                  <a:cubicBezTo>
                    <a:pt x="203" y="53"/>
                    <a:pt x="191" y="34"/>
                    <a:pt x="170" y="20"/>
                  </a:cubicBezTo>
                  <a:cubicBezTo>
                    <a:pt x="151" y="7"/>
                    <a:pt x="125" y="0"/>
                    <a:pt x="98" y="0"/>
                  </a:cubicBezTo>
                  <a:cubicBezTo>
                    <a:pt x="95" y="0"/>
                    <a:pt x="95" y="0"/>
                    <a:pt x="95" y="0"/>
                  </a:cubicBezTo>
                  <a:cubicBezTo>
                    <a:pt x="95" y="3"/>
                    <a:pt x="95" y="3"/>
                    <a:pt x="95" y="3"/>
                  </a:cubicBezTo>
                  <a:cubicBezTo>
                    <a:pt x="96" y="5"/>
                    <a:pt x="96" y="8"/>
                    <a:pt x="96" y="11"/>
                  </a:cubicBezTo>
                  <a:cubicBezTo>
                    <a:pt x="96" y="13"/>
                    <a:pt x="96" y="13"/>
                    <a:pt x="96" y="13"/>
                  </a:cubicBezTo>
                  <a:cubicBezTo>
                    <a:pt x="99" y="13"/>
                    <a:pt x="99" y="13"/>
                    <a:pt x="99" y="13"/>
                  </a:cubicBezTo>
                  <a:cubicBezTo>
                    <a:pt x="149" y="14"/>
                    <a:pt x="190" y="41"/>
                    <a:pt x="190" y="74"/>
                  </a:cubicBezTo>
                  <a:cubicBezTo>
                    <a:pt x="190" y="92"/>
                    <a:pt x="177" y="110"/>
                    <a:pt x="155" y="121"/>
                  </a:cubicBezTo>
                  <a:cubicBezTo>
                    <a:pt x="153" y="122"/>
                    <a:pt x="153" y="122"/>
                    <a:pt x="153" y="122"/>
                  </a:cubicBezTo>
                  <a:cubicBezTo>
                    <a:pt x="153" y="124"/>
                    <a:pt x="153" y="124"/>
                    <a:pt x="153" y="124"/>
                  </a:cubicBezTo>
                  <a:cubicBezTo>
                    <a:pt x="160" y="157"/>
                    <a:pt x="160" y="157"/>
                    <a:pt x="160" y="157"/>
                  </a:cubicBezTo>
                  <a:cubicBezTo>
                    <a:pt x="136" y="130"/>
                    <a:pt x="136" y="130"/>
                    <a:pt x="136" y="130"/>
                  </a:cubicBezTo>
                  <a:cubicBezTo>
                    <a:pt x="134" y="129"/>
                    <a:pt x="134" y="129"/>
                    <a:pt x="134" y="129"/>
                  </a:cubicBezTo>
                  <a:cubicBezTo>
                    <a:pt x="133" y="130"/>
                    <a:pt x="133" y="130"/>
                    <a:pt x="133" y="130"/>
                  </a:cubicBezTo>
                  <a:cubicBezTo>
                    <a:pt x="122" y="133"/>
                    <a:pt x="109" y="134"/>
                    <a:pt x="97" y="134"/>
                  </a:cubicBezTo>
                  <a:cubicBezTo>
                    <a:pt x="62" y="134"/>
                    <a:pt x="31" y="122"/>
                    <a:pt x="15" y="102"/>
                  </a:cubicBezTo>
                  <a:cubicBezTo>
                    <a:pt x="14" y="100"/>
                    <a:pt x="14" y="100"/>
                    <a:pt x="14" y="100"/>
                  </a:cubicBezTo>
                  <a:cubicBezTo>
                    <a:pt x="12" y="101"/>
                    <a:pt x="12" y="101"/>
                    <a:pt x="12" y="101"/>
                  </a:cubicBezTo>
                  <a:cubicBezTo>
                    <a:pt x="10" y="102"/>
                    <a:pt x="7" y="102"/>
                    <a:pt x="4" y="103"/>
                  </a:cubicBezTo>
                  <a:cubicBezTo>
                    <a:pt x="0" y="104"/>
                    <a:pt x="0" y="104"/>
                    <a:pt x="0" y="104"/>
                  </a:cubicBezTo>
                  <a:cubicBezTo>
                    <a:pt x="2" y="107"/>
                    <a:pt x="2" y="107"/>
                    <a:pt x="2" y="107"/>
                  </a:cubicBezTo>
                  <a:cubicBezTo>
                    <a:pt x="8" y="115"/>
                    <a:pt x="15" y="121"/>
                    <a:pt x="24" y="127"/>
                  </a:cubicBezTo>
                  <a:cubicBezTo>
                    <a:pt x="44" y="141"/>
                    <a:pt x="70" y="148"/>
                    <a:pt x="97" y="148"/>
                  </a:cubicBezTo>
                  <a:cubicBezTo>
                    <a:pt x="108" y="148"/>
                    <a:pt x="119" y="147"/>
                    <a:pt x="130" y="144"/>
                  </a:cubicBezTo>
                  <a:cubicBezTo>
                    <a:pt x="156" y="172"/>
                    <a:pt x="156" y="172"/>
                    <a:pt x="156" y="172"/>
                  </a:cubicBezTo>
                  <a:cubicBezTo>
                    <a:pt x="176" y="194"/>
                    <a:pt x="176" y="194"/>
                    <a:pt x="176" y="194"/>
                  </a:cubicBezTo>
                  <a:cubicBezTo>
                    <a:pt x="182" y="200"/>
                    <a:pt x="182" y="200"/>
                    <a:pt x="182" y="200"/>
                  </a:cubicBezTo>
                  <a:cubicBezTo>
                    <a:pt x="180" y="192"/>
                    <a:pt x="180" y="192"/>
                    <a:pt x="180" y="192"/>
                  </a:cubicBezTo>
                  <a:cubicBezTo>
                    <a:pt x="175" y="163"/>
                    <a:pt x="175" y="163"/>
                    <a:pt x="175" y="163"/>
                  </a:cubicBezTo>
                  <a:cubicBezTo>
                    <a:pt x="168" y="129"/>
                    <a:pt x="168" y="129"/>
                    <a:pt x="168" y="129"/>
                  </a:cubicBezTo>
                  <a:cubicBezTo>
                    <a:pt x="190" y="115"/>
                    <a:pt x="203" y="95"/>
                    <a:pt x="203" y="74"/>
                  </a:cubicBezTo>
                  <a:close/>
                </a:path>
              </a:pathLst>
            </a:custGeom>
            <a:solidFill>
              <a:srgbClr val="FFFFFF"/>
            </a:solidFill>
            <a:ln>
              <a:noFill/>
              <a:headEnd type="none" w="med" len="med"/>
              <a:tailEnd type="none" w="med" len="med"/>
            </a:ln>
            <a:extLst/>
          </p:spPr>
          <p:style>
            <a:lnRef idx="2">
              <a:schemeClr val="accent3">
                <a:shade val="50000"/>
              </a:schemeClr>
            </a:lnRef>
            <a:fillRef idx="1">
              <a:schemeClr val="accent3"/>
            </a:fillRef>
            <a:effectRef idx="0">
              <a:schemeClr val="accent3"/>
            </a:effectRef>
            <a:fontRef idx="minor">
              <a:schemeClr val="lt1"/>
            </a:fontRef>
          </p:style>
          <p:txBody>
            <a:bodyPr vert="horz" wrap="square" lIns="69942" tIns="34972" rIns="69942" bIns="34972" numCol="1" rtlCol="0" anchor="ctr" anchorCtr="0" compatLnSpc="1">
              <a:prstTxWarp prst="textNoShape">
                <a:avLst/>
              </a:prstTxWarp>
            </a:bodyPr>
            <a:lstStyle/>
            <a:p>
              <a:pPr defTabSz="755318"/>
              <a:endParaRPr lang="en-US" sz="1734" spc="-125">
                <a:solidFill>
                  <a:srgbClr val="000000">
                    <a:lumMod val="50000"/>
                  </a:srgbClr>
                </a:solidFill>
                <a:latin typeface="Segoe Light" pitchFamily="34" charset="0"/>
              </a:endParaRPr>
            </a:p>
          </p:txBody>
        </p:sp>
      </p:grpSp>
      <p:grpSp>
        <p:nvGrpSpPr>
          <p:cNvPr id="11" name="Group 10"/>
          <p:cNvGrpSpPr/>
          <p:nvPr/>
        </p:nvGrpSpPr>
        <p:grpSpPr bwMode="black">
          <a:xfrm>
            <a:off x="2389608" y="3427715"/>
            <a:ext cx="563015" cy="965491"/>
            <a:chOff x="3360738" y="989012"/>
            <a:chExt cx="746125" cy="1439864"/>
          </a:xfrm>
        </p:grpSpPr>
        <p:sp>
          <p:nvSpPr>
            <p:cNvPr id="12" name="Freeform 36"/>
            <p:cNvSpPr>
              <a:spLocks/>
            </p:cNvSpPr>
            <p:nvPr/>
          </p:nvSpPr>
          <p:spPr bwMode="black">
            <a:xfrm>
              <a:off x="3360738" y="1255713"/>
              <a:ext cx="525463" cy="1173163"/>
            </a:xfrm>
            <a:custGeom>
              <a:avLst/>
              <a:gdLst>
                <a:gd name="T0" fmla="*/ 252 w 562"/>
                <a:gd name="T1" fmla="*/ 272 h 1256"/>
                <a:gd name="T2" fmla="*/ 234 w 562"/>
                <a:gd name="T3" fmla="*/ 192 h 1256"/>
                <a:gd name="T4" fmla="*/ 407 w 562"/>
                <a:gd name="T5" fmla="*/ 20 h 1256"/>
                <a:gd name="T6" fmla="*/ 534 w 562"/>
                <a:gd name="T7" fmla="*/ 76 h 1256"/>
                <a:gd name="T8" fmla="*/ 562 w 562"/>
                <a:gd name="T9" fmla="*/ 51 h 1256"/>
                <a:gd name="T10" fmla="*/ 443 w 562"/>
                <a:gd name="T11" fmla="*/ 0 h 1256"/>
                <a:gd name="T12" fmla="*/ 164 w 562"/>
                <a:gd name="T13" fmla="*/ 0 h 1256"/>
                <a:gd name="T14" fmla="*/ 0 w 562"/>
                <a:gd name="T15" fmla="*/ 163 h 1256"/>
                <a:gd name="T16" fmla="*/ 0 w 562"/>
                <a:gd name="T17" fmla="*/ 556 h 1256"/>
                <a:gd name="T18" fmla="*/ 55 w 562"/>
                <a:gd name="T19" fmla="*/ 612 h 1256"/>
                <a:gd name="T20" fmla="*/ 110 w 562"/>
                <a:gd name="T21" fmla="*/ 556 h 1256"/>
                <a:gd name="T22" fmla="*/ 110 w 562"/>
                <a:gd name="T23" fmla="*/ 201 h 1256"/>
                <a:gd name="T24" fmla="*/ 139 w 562"/>
                <a:gd name="T25" fmla="*/ 201 h 1256"/>
                <a:gd name="T26" fmla="*/ 139 w 562"/>
                <a:gd name="T27" fmla="*/ 1182 h 1256"/>
                <a:gd name="T28" fmla="*/ 214 w 562"/>
                <a:gd name="T29" fmla="*/ 1256 h 1256"/>
                <a:gd name="T30" fmla="*/ 288 w 562"/>
                <a:gd name="T31" fmla="*/ 1182 h 1256"/>
                <a:gd name="T32" fmla="*/ 288 w 562"/>
                <a:gd name="T33" fmla="*/ 615 h 1256"/>
                <a:gd name="T34" fmla="*/ 317 w 562"/>
                <a:gd name="T35" fmla="*/ 615 h 1256"/>
                <a:gd name="T36" fmla="*/ 317 w 562"/>
                <a:gd name="T37" fmla="*/ 1182 h 1256"/>
                <a:gd name="T38" fmla="*/ 392 w 562"/>
                <a:gd name="T39" fmla="*/ 1256 h 1256"/>
                <a:gd name="T40" fmla="*/ 467 w 562"/>
                <a:gd name="T41" fmla="*/ 1182 h 1256"/>
                <a:gd name="T42" fmla="*/ 467 w 562"/>
                <a:gd name="T43" fmla="*/ 516 h 1256"/>
                <a:gd name="T44" fmla="*/ 252 w 562"/>
                <a:gd name="T45" fmla="*/ 272 h 1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62" h="1256">
                  <a:moveTo>
                    <a:pt x="252" y="272"/>
                  </a:moveTo>
                  <a:cubicBezTo>
                    <a:pt x="248" y="262"/>
                    <a:pt x="234" y="225"/>
                    <a:pt x="234" y="192"/>
                  </a:cubicBezTo>
                  <a:cubicBezTo>
                    <a:pt x="234" y="97"/>
                    <a:pt x="312" y="20"/>
                    <a:pt x="407" y="20"/>
                  </a:cubicBezTo>
                  <a:cubicBezTo>
                    <a:pt x="456" y="20"/>
                    <a:pt x="501" y="41"/>
                    <a:pt x="534" y="76"/>
                  </a:cubicBezTo>
                  <a:cubicBezTo>
                    <a:pt x="542" y="66"/>
                    <a:pt x="551" y="58"/>
                    <a:pt x="562" y="51"/>
                  </a:cubicBezTo>
                  <a:cubicBezTo>
                    <a:pt x="532" y="20"/>
                    <a:pt x="490" y="0"/>
                    <a:pt x="443" y="0"/>
                  </a:cubicBezTo>
                  <a:cubicBezTo>
                    <a:pt x="164" y="0"/>
                    <a:pt x="164" y="0"/>
                    <a:pt x="164" y="0"/>
                  </a:cubicBezTo>
                  <a:cubicBezTo>
                    <a:pt x="73" y="0"/>
                    <a:pt x="0" y="73"/>
                    <a:pt x="0" y="163"/>
                  </a:cubicBezTo>
                  <a:cubicBezTo>
                    <a:pt x="0" y="556"/>
                    <a:pt x="0" y="556"/>
                    <a:pt x="0" y="556"/>
                  </a:cubicBezTo>
                  <a:cubicBezTo>
                    <a:pt x="0" y="587"/>
                    <a:pt x="25" y="612"/>
                    <a:pt x="55" y="612"/>
                  </a:cubicBezTo>
                  <a:cubicBezTo>
                    <a:pt x="86" y="612"/>
                    <a:pt x="110" y="587"/>
                    <a:pt x="110" y="556"/>
                  </a:cubicBezTo>
                  <a:cubicBezTo>
                    <a:pt x="110" y="201"/>
                    <a:pt x="110" y="201"/>
                    <a:pt x="110" y="201"/>
                  </a:cubicBezTo>
                  <a:cubicBezTo>
                    <a:pt x="139" y="201"/>
                    <a:pt x="139" y="201"/>
                    <a:pt x="139" y="201"/>
                  </a:cubicBezTo>
                  <a:cubicBezTo>
                    <a:pt x="139" y="1182"/>
                    <a:pt x="139" y="1182"/>
                    <a:pt x="139" y="1182"/>
                  </a:cubicBezTo>
                  <a:cubicBezTo>
                    <a:pt x="139" y="1223"/>
                    <a:pt x="173" y="1256"/>
                    <a:pt x="214" y="1256"/>
                  </a:cubicBezTo>
                  <a:cubicBezTo>
                    <a:pt x="255" y="1256"/>
                    <a:pt x="288" y="1223"/>
                    <a:pt x="288" y="1182"/>
                  </a:cubicBezTo>
                  <a:cubicBezTo>
                    <a:pt x="288" y="615"/>
                    <a:pt x="288" y="615"/>
                    <a:pt x="288" y="615"/>
                  </a:cubicBezTo>
                  <a:cubicBezTo>
                    <a:pt x="317" y="615"/>
                    <a:pt x="317" y="615"/>
                    <a:pt x="317" y="615"/>
                  </a:cubicBezTo>
                  <a:cubicBezTo>
                    <a:pt x="317" y="1182"/>
                    <a:pt x="317" y="1182"/>
                    <a:pt x="317" y="1182"/>
                  </a:cubicBezTo>
                  <a:cubicBezTo>
                    <a:pt x="317" y="1223"/>
                    <a:pt x="351" y="1256"/>
                    <a:pt x="392" y="1256"/>
                  </a:cubicBezTo>
                  <a:cubicBezTo>
                    <a:pt x="433" y="1256"/>
                    <a:pt x="467" y="1223"/>
                    <a:pt x="467" y="1182"/>
                  </a:cubicBezTo>
                  <a:cubicBezTo>
                    <a:pt x="467" y="516"/>
                    <a:pt x="467" y="516"/>
                    <a:pt x="467" y="516"/>
                  </a:cubicBezTo>
                  <a:cubicBezTo>
                    <a:pt x="398" y="459"/>
                    <a:pt x="284" y="354"/>
                    <a:pt x="252" y="272"/>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9945" tIns="34973" rIns="69945" bIns="34973" numCol="1" anchor="t" anchorCtr="0" compatLnSpc="1">
              <a:prstTxWarp prst="textNoShape">
                <a:avLst/>
              </a:prstTxWarp>
            </a:bodyPr>
            <a:lstStyle/>
            <a:p>
              <a:pPr defTabSz="932357"/>
              <a:endParaRPr lang="en-US" sz="1632">
                <a:solidFill>
                  <a:srgbClr val="000000"/>
                </a:solidFill>
              </a:endParaRPr>
            </a:p>
          </p:txBody>
        </p:sp>
        <p:sp>
          <p:nvSpPr>
            <p:cNvPr id="13" name="Freeform 37"/>
            <p:cNvSpPr>
              <a:spLocks/>
            </p:cNvSpPr>
            <p:nvPr/>
          </p:nvSpPr>
          <p:spPr bwMode="black">
            <a:xfrm>
              <a:off x="3824288" y="1733550"/>
              <a:ext cx="103188" cy="93663"/>
            </a:xfrm>
            <a:custGeom>
              <a:avLst/>
              <a:gdLst>
                <a:gd name="T0" fmla="*/ 58 w 110"/>
                <a:gd name="T1" fmla="*/ 43 h 101"/>
                <a:gd name="T2" fmla="*/ 38 w 110"/>
                <a:gd name="T3" fmla="*/ 59 h 101"/>
                <a:gd name="T4" fmla="*/ 17 w 110"/>
                <a:gd name="T5" fmla="*/ 43 h 101"/>
                <a:gd name="T6" fmla="*/ 0 w 110"/>
                <a:gd name="T7" fmla="*/ 29 h 101"/>
                <a:gd name="T8" fmla="*/ 0 w 110"/>
                <a:gd name="T9" fmla="*/ 45 h 101"/>
                <a:gd name="T10" fmla="*/ 56 w 110"/>
                <a:gd name="T11" fmla="*/ 101 h 101"/>
                <a:gd name="T12" fmla="*/ 110 w 110"/>
                <a:gd name="T13" fmla="*/ 45 h 101"/>
                <a:gd name="T14" fmla="*/ 110 w 110"/>
                <a:gd name="T15" fmla="*/ 0 h 101"/>
                <a:gd name="T16" fmla="*/ 58 w 110"/>
                <a:gd name="T17" fmla="*/ 43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0" h="101">
                  <a:moveTo>
                    <a:pt x="58" y="43"/>
                  </a:moveTo>
                  <a:cubicBezTo>
                    <a:pt x="38" y="59"/>
                    <a:pt x="38" y="59"/>
                    <a:pt x="38" y="59"/>
                  </a:cubicBezTo>
                  <a:cubicBezTo>
                    <a:pt x="17" y="43"/>
                    <a:pt x="17" y="43"/>
                    <a:pt x="17" y="43"/>
                  </a:cubicBezTo>
                  <a:cubicBezTo>
                    <a:pt x="13" y="40"/>
                    <a:pt x="7" y="35"/>
                    <a:pt x="0" y="29"/>
                  </a:cubicBezTo>
                  <a:cubicBezTo>
                    <a:pt x="0" y="45"/>
                    <a:pt x="0" y="45"/>
                    <a:pt x="0" y="45"/>
                  </a:cubicBezTo>
                  <a:cubicBezTo>
                    <a:pt x="0" y="76"/>
                    <a:pt x="25" y="101"/>
                    <a:pt x="56" y="101"/>
                  </a:cubicBezTo>
                  <a:cubicBezTo>
                    <a:pt x="85" y="101"/>
                    <a:pt x="110" y="76"/>
                    <a:pt x="110" y="45"/>
                  </a:cubicBezTo>
                  <a:cubicBezTo>
                    <a:pt x="110" y="0"/>
                    <a:pt x="110" y="0"/>
                    <a:pt x="110" y="0"/>
                  </a:cubicBezTo>
                  <a:cubicBezTo>
                    <a:pt x="86" y="20"/>
                    <a:pt x="67" y="35"/>
                    <a:pt x="58" y="4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9945" tIns="34973" rIns="69945" bIns="34973" numCol="1" anchor="t" anchorCtr="0" compatLnSpc="1">
              <a:prstTxWarp prst="textNoShape">
                <a:avLst/>
              </a:prstTxWarp>
            </a:bodyPr>
            <a:lstStyle/>
            <a:p>
              <a:pPr defTabSz="932357"/>
              <a:endParaRPr lang="en-US" sz="1632">
                <a:solidFill>
                  <a:srgbClr val="000000"/>
                </a:solidFill>
              </a:endParaRPr>
            </a:p>
          </p:txBody>
        </p:sp>
        <p:sp>
          <p:nvSpPr>
            <p:cNvPr id="14" name="Oval 38"/>
            <p:cNvSpPr>
              <a:spLocks noChangeArrowheads="1"/>
            </p:cNvSpPr>
            <p:nvPr/>
          </p:nvSpPr>
          <p:spPr bwMode="black">
            <a:xfrm>
              <a:off x="3525838" y="989012"/>
              <a:ext cx="234950" cy="23812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9945" tIns="34973" rIns="69945" bIns="34973" numCol="1" anchor="t" anchorCtr="0" compatLnSpc="1">
              <a:prstTxWarp prst="textNoShape">
                <a:avLst/>
              </a:prstTxWarp>
            </a:bodyPr>
            <a:lstStyle/>
            <a:p>
              <a:pPr defTabSz="932357"/>
              <a:endParaRPr lang="en-US" sz="1632">
                <a:solidFill>
                  <a:srgbClr val="000000"/>
                </a:solidFill>
              </a:endParaRPr>
            </a:p>
          </p:txBody>
        </p:sp>
        <p:sp>
          <p:nvSpPr>
            <p:cNvPr id="15" name="Freeform 39"/>
            <p:cNvSpPr>
              <a:spLocks/>
            </p:cNvSpPr>
            <p:nvPr/>
          </p:nvSpPr>
          <p:spPr bwMode="black">
            <a:xfrm>
              <a:off x="3606800" y="1304925"/>
              <a:ext cx="500063" cy="444500"/>
            </a:xfrm>
            <a:custGeom>
              <a:avLst/>
              <a:gdLst>
                <a:gd name="T0" fmla="*/ 267 w 535"/>
                <a:gd name="T1" fmla="*/ 476 h 477"/>
                <a:gd name="T2" fmla="*/ 15 w 535"/>
                <a:gd name="T3" fmla="*/ 208 h 477"/>
                <a:gd name="T4" fmla="*/ 0 w 535"/>
                <a:gd name="T5" fmla="*/ 140 h 477"/>
                <a:gd name="T6" fmla="*/ 141 w 535"/>
                <a:gd name="T7" fmla="*/ 0 h 477"/>
                <a:gd name="T8" fmla="*/ 268 w 535"/>
                <a:gd name="T9" fmla="*/ 80 h 477"/>
                <a:gd name="T10" fmla="*/ 394 w 535"/>
                <a:gd name="T11" fmla="*/ 0 h 477"/>
                <a:gd name="T12" fmla="*/ 535 w 535"/>
                <a:gd name="T13" fmla="*/ 140 h 477"/>
                <a:gd name="T14" fmla="*/ 520 w 535"/>
                <a:gd name="T15" fmla="*/ 208 h 477"/>
                <a:gd name="T16" fmla="*/ 269 w 535"/>
                <a:gd name="T17" fmla="*/ 476 h 477"/>
                <a:gd name="T18" fmla="*/ 268 w 535"/>
                <a:gd name="T19" fmla="*/ 477 h 477"/>
                <a:gd name="T20" fmla="*/ 267 w 535"/>
                <a:gd name="T21" fmla="*/ 476 h 4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35" h="477">
                  <a:moveTo>
                    <a:pt x="267" y="476"/>
                  </a:moveTo>
                  <a:cubicBezTo>
                    <a:pt x="247" y="461"/>
                    <a:pt x="55" y="310"/>
                    <a:pt x="15" y="208"/>
                  </a:cubicBezTo>
                  <a:cubicBezTo>
                    <a:pt x="8" y="189"/>
                    <a:pt x="0" y="162"/>
                    <a:pt x="0" y="140"/>
                  </a:cubicBezTo>
                  <a:cubicBezTo>
                    <a:pt x="0" y="63"/>
                    <a:pt x="63" y="0"/>
                    <a:pt x="141" y="0"/>
                  </a:cubicBezTo>
                  <a:cubicBezTo>
                    <a:pt x="197" y="0"/>
                    <a:pt x="245" y="33"/>
                    <a:pt x="268" y="80"/>
                  </a:cubicBezTo>
                  <a:cubicBezTo>
                    <a:pt x="290" y="33"/>
                    <a:pt x="339" y="0"/>
                    <a:pt x="394" y="0"/>
                  </a:cubicBezTo>
                  <a:cubicBezTo>
                    <a:pt x="472" y="0"/>
                    <a:pt x="535" y="63"/>
                    <a:pt x="535" y="140"/>
                  </a:cubicBezTo>
                  <a:cubicBezTo>
                    <a:pt x="535" y="162"/>
                    <a:pt x="527" y="189"/>
                    <a:pt x="520" y="208"/>
                  </a:cubicBezTo>
                  <a:cubicBezTo>
                    <a:pt x="480" y="310"/>
                    <a:pt x="288" y="461"/>
                    <a:pt x="269" y="476"/>
                  </a:cubicBezTo>
                  <a:cubicBezTo>
                    <a:pt x="268" y="477"/>
                    <a:pt x="268" y="477"/>
                    <a:pt x="268" y="477"/>
                  </a:cubicBezTo>
                  <a:lnTo>
                    <a:pt x="267" y="47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9945" tIns="34973" rIns="69945" bIns="34973" numCol="1" anchor="t" anchorCtr="0" compatLnSpc="1">
              <a:prstTxWarp prst="textNoShape">
                <a:avLst/>
              </a:prstTxWarp>
            </a:bodyPr>
            <a:lstStyle/>
            <a:p>
              <a:pPr defTabSz="932357"/>
              <a:endParaRPr lang="en-US" sz="1632">
                <a:solidFill>
                  <a:srgbClr val="000000"/>
                </a:solidFill>
              </a:endParaRPr>
            </a:p>
          </p:txBody>
        </p:sp>
      </p:grpSp>
      <p:sp>
        <p:nvSpPr>
          <p:cNvPr id="23" name="Freeform 61"/>
          <p:cNvSpPr>
            <a:spLocks noEditPoints="1"/>
          </p:cNvSpPr>
          <p:nvPr/>
        </p:nvSpPr>
        <p:spPr bwMode="black">
          <a:xfrm>
            <a:off x="5727155" y="3396992"/>
            <a:ext cx="818822" cy="996215"/>
          </a:xfrm>
          <a:custGeom>
            <a:avLst/>
            <a:gdLst>
              <a:gd name="T0" fmla="*/ 91 w 162"/>
              <a:gd name="T1" fmla="*/ 100 h 203"/>
              <a:gd name="T2" fmla="*/ 128 w 162"/>
              <a:gd name="T3" fmla="*/ 203 h 203"/>
              <a:gd name="T4" fmla="*/ 108 w 162"/>
              <a:gd name="T5" fmla="*/ 203 h 203"/>
              <a:gd name="T6" fmla="*/ 81 w 162"/>
              <a:gd name="T7" fmla="*/ 180 h 203"/>
              <a:gd name="T8" fmla="*/ 54 w 162"/>
              <a:gd name="T9" fmla="*/ 203 h 203"/>
              <a:gd name="T10" fmla="*/ 34 w 162"/>
              <a:gd name="T11" fmla="*/ 203 h 203"/>
              <a:gd name="T12" fmla="*/ 71 w 162"/>
              <a:gd name="T13" fmla="*/ 100 h 203"/>
              <a:gd name="T14" fmla="*/ 64 w 162"/>
              <a:gd name="T15" fmla="*/ 86 h 203"/>
              <a:gd name="T16" fmla="*/ 81 w 162"/>
              <a:gd name="T17" fmla="*/ 69 h 203"/>
              <a:gd name="T18" fmla="*/ 98 w 162"/>
              <a:gd name="T19" fmla="*/ 86 h 203"/>
              <a:gd name="T20" fmla="*/ 91 w 162"/>
              <a:gd name="T21" fmla="*/ 100 h 203"/>
              <a:gd name="T22" fmla="*/ 81 w 162"/>
              <a:gd name="T23" fmla="*/ 34 h 203"/>
              <a:gd name="T24" fmla="*/ 130 w 162"/>
              <a:gd name="T25" fmla="*/ 83 h 203"/>
              <a:gd name="T26" fmla="*/ 107 w 162"/>
              <a:gd name="T27" fmla="*/ 123 h 203"/>
              <a:gd name="T28" fmla="*/ 106 w 162"/>
              <a:gd name="T29" fmla="*/ 117 h 203"/>
              <a:gd name="T30" fmla="*/ 121 w 162"/>
              <a:gd name="T31" fmla="*/ 86 h 203"/>
              <a:gd name="T32" fmla="*/ 81 w 162"/>
              <a:gd name="T33" fmla="*/ 47 h 203"/>
              <a:gd name="T34" fmla="*/ 42 w 162"/>
              <a:gd name="T35" fmla="*/ 86 h 203"/>
              <a:gd name="T36" fmla="*/ 56 w 162"/>
              <a:gd name="T37" fmla="*/ 117 h 203"/>
              <a:gd name="T38" fmla="*/ 55 w 162"/>
              <a:gd name="T39" fmla="*/ 123 h 203"/>
              <a:gd name="T40" fmla="*/ 33 w 162"/>
              <a:gd name="T41" fmla="*/ 83 h 203"/>
              <a:gd name="T42" fmla="*/ 81 w 162"/>
              <a:gd name="T43" fmla="*/ 34 h 203"/>
              <a:gd name="T44" fmla="*/ 81 w 162"/>
              <a:gd name="T45" fmla="*/ 0 h 203"/>
              <a:gd name="T46" fmla="*/ 162 w 162"/>
              <a:gd name="T47" fmla="*/ 81 h 203"/>
              <a:gd name="T48" fmla="*/ 118 w 162"/>
              <a:gd name="T49" fmla="*/ 154 h 203"/>
              <a:gd name="T50" fmla="*/ 115 w 162"/>
              <a:gd name="T51" fmla="*/ 148 h 203"/>
              <a:gd name="T52" fmla="*/ 153 w 162"/>
              <a:gd name="T53" fmla="*/ 85 h 203"/>
              <a:gd name="T54" fmla="*/ 81 w 162"/>
              <a:gd name="T55" fmla="*/ 13 h 203"/>
              <a:gd name="T56" fmla="*/ 10 w 162"/>
              <a:gd name="T57" fmla="*/ 85 h 203"/>
              <a:gd name="T58" fmla="*/ 47 w 162"/>
              <a:gd name="T59" fmla="*/ 148 h 203"/>
              <a:gd name="T60" fmla="*/ 45 w 162"/>
              <a:gd name="T61" fmla="*/ 154 h 203"/>
              <a:gd name="T62" fmla="*/ 0 w 162"/>
              <a:gd name="T63" fmla="*/ 81 h 203"/>
              <a:gd name="T64" fmla="*/ 81 w 162"/>
              <a:gd name="T65" fmla="*/ 0 h 203"/>
              <a:gd name="T66" fmla="*/ 81 w 162"/>
              <a:gd name="T67" fmla="*/ 124 h 203"/>
              <a:gd name="T68" fmla="*/ 89 w 162"/>
              <a:gd name="T69" fmla="*/ 132 h 203"/>
              <a:gd name="T70" fmla="*/ 81 w 162"/>
              <a:gd name="T71" fmla="*/ 139 h 203"/>
              <a:gd name="T72" fmla="*/ 73 w 162"/>
              <a:gd name="T73" fmla="*/ 132 h 203"/>
              <a:gd name="T74" fmla="*/ 81 w 162"/>
              <a:gd name="T75" fmla="*/ 124 h 203"/>
              <a:gd name="T76" fmla="*/ 81 w 162"/>
              <a:gd name="T77" fmla="*/ 171 h 203"/>
              <a:gd name="T78" fmla="*/ 95 w 162"/>
              <a:gd name="T79" fmla="*/ 160 h 203"/>
              <a:gd name="T80" fmla="*/ 81 w 162"/>
              <a:gd name="T81" fmla="*/ 149 h 203"/>
              <a:gd name="T82" fmla="*/ 68 w 162"/>
              <a:gd name="T83" fmla="*/ 160 h 203"/>
              <a:gd name="T84" fmla="*/ 81 w 162"/>
              <a:gd name="T85" fmla="*/ 171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62" h="203">
                <a:moveTo>
                  <a:pt x="91" y="100"/>
                </a:moveTo>
                <a:cubicBezTo>
                  <a:pt x="98" y="144"/>
                  <a:pt x="114" y="181"/>
                  <a:pt x="128" y="203"/>
                </a:cubicBezTo>
                <a:cubicBezTo>
                  <a:pt x="108" y="203"/>
                  <a:pt x="108" y="203"/>
                  <a:pt x="108" y="203"/>
                </a:cubicBezTo>
                <a:cubicBezTo>
                  <a:pt x="108" y="190"/>
                  <a:pt x="100" y="180"/>
                  <a:pt x="81" y="180"/>
                </a:cubicBezTo>
                <a:cubicBezTo>
                  <a:pt x="63" y="180"/>
                  <a:pt x="55" y="190"/>
                  <a:pt x="54" y="203"/>
                </a:cubicBezTo>
                <a:cubicBezTo>
                  <a:pt x="34" y="203"/>
                  <a:pt x="34" y="203"/>
                  <a:pt x="34" y="203"/>
                </a:cubicBezTo>
                <a:cubicBezTo>
                  <a:pt x="49" y="181"/>
                  <a:pt x="64" y="144"/>
                  <a:pt x="71" y="100"/>
                </a:cubicBezTo>
                <a:cubicBezTo>
                  <a:pt x="67" y="97"/>
                  <a:pt x="64" y="92"/>
                  <a:pt x="64" y="86"/>
                </a:cubicBezTo>
                <a:cubicBezTo>
                  <a:pt x="64" y="77"/>
                  <a:pt x="72" y="69"/>
                  <a:pt x="81" y="69"/>
                </a:cubicBezTo>
                <a:cubicBezTo>
                  <a:pt x="91" y="69"/>
                  <a:pt x="98" y="77"/>
                  <a:pt x="98" y="86"/>
                </a:cubicBezTo>
                <a:cubicBezTo>
                  <a:pt x="98" y="92"/>
                  <a:pt x="96" y="97"/>
                  <a:pt x="91" y="100"/>
                </a:cubicBezTo>
                <a:close/>
                <a:moveTo>
                  <a:pt x="81" y="34"/>
                </a:moveTo>
                <a:cubicBezTo>
                  <a:pt x="108" y="34"/>
                  <a:pt x="130" y="56"/>
                  <a:pt x="130" y="83"/>
                </a:cubicBezTo>
                <a:cubicBezTo>
                  <a:pt x="130" y="100"/>
                  <a:pt x="121" y="115"/>
                  <a:pt x="107" y="123"/>
                </a:cubicBezTo>
                <a:cubicBezTo>
                  <a:pt x="107" y="121"/>
                  <a:pt x="106" y="119"/>
                  <a:pt x="106" y="117"/>
                </a:cubicBezTo>
                <a:cubicBezTo>
                  <a:pt x="115" y="110"/>
                  <a:pt x="121" y="99"/>
                  <a:pt x="121" y="86"/>
                </a:cubicBezTo>
                <a:cubicBezTo>
                  <a:pt x="121" y="64"/>
                  <a:pt x="103" y="47"/>
                  <a:pt x="81" y="47"/>
                </a:cubicBezTo>
                <a:cubicBezTo>
                  <a:pt x="59" y="47"/>
                  <a:pt x="42" y="64"/>
                  <a:pt x="42" y="86"/>
                </a:cubicBezTo>
                <a:cubicBezTo>
                  <a:pt x="42" y="99"/>
                  <a:pt x="47" y="110"/>
                  <a:pt x="56" y="117"/>
                </a:cubicBezTo>
                <a:cubicBezTo>
                  <a:pt x="56" y="119"/>
                  <a:pt x="55" y="121"/>
                  <a:pt x="55" y="123"/>
                </a:cubicBezTo>
                <a:cubicBezTo>
                  <a:pt x="42" y="115"/>
                  <a:pt x="33" y="100"/>
                  <a:pt x="33" y="83"/>
                </a:cubicBezTo>
                <a:cubicBezTo>
                  <a:pt x="33" y="56"/>
                  <a:pt x="54" y="34"/>
                  <a:pt x="81" y="34"/>
                </a:cubicBezTo>
                <a:close/>
                <a:moveTo>
                  <a:pt x="81" y="0"/>
                </a:moveTo>
                <a:cubicBezTo>
                  <a:pt x="126" y="0"/>
                  <a:pt x="162" y="37"/>
                  <a:pt x="162" y="81"/>
                </a:cubicBezTo>
                <a:cubicBezTo>
                  <a:pt x="162" y="113"/>
                  <a:pt x="144" y="141"/>
                  <a:pt x="118" y="154"/>
                </a:cubicBezTo>
                <a:cubicBezTo>
                  <a:pt x="117" y="152"/>
                  <a:pt x="116" y="150"/>
                  <a:pt x="115" y="148"/>
                </a:cubicBezTo>
                <a:cubicBezTo>
                  <a:pt x="138" y="136"/>
                  <a:pt x="153" y="112"/>
                  <a:pt x="153" y="85"/>
                </a:cubicBezTo>
                <a:cubicBezTo>
                  <a:pt x="153" y="45"/>
                  <a:pt x="121" y="13"/>
                  <a:pt x="81" y="13"/>
                </a:cubicBezTo>
                <a:cubicBezTo>
                  <a:pt x="42" y="13"/>
                  <a:pt x="10" y="45"/>
                  <a:pt x="10" y="85"/>
                </a:cubicBezTo>
                <a:cubicBezTo>
                  <a:pt x="10" y="112"/>
                  <a:pt x="25" y="136"/>
                  <a:pt x="47" y="148"/>
                </a:cubicBezTo>
                <a:cubicBezTo>
                  <a:pt x="46" y="150"/>
                  <a:pt x="46" y="152"/>
                  <a:pt x="45" y="154"/>
                </a:cubicBezTo>
                <a:cubicBezTo>
                  <a:pt x="18" y="141"/>
                  <a:pt x="0" y="113"/>
                  <a:pt x="0" y="81"/>
                </a:cubicBezTo>
                <a:cubicBezTo>
                  <a:pt x="0" y="37"/>
                  <a:pt x="36" y="0"/>
                  <a:pt x="81" y="0"/>
                </a:cubicBezTo>
                <a:close/>
                <a:moveTo>
                  <a:pt x="81" y="124"/>
                </a:moveTo>
                <a:cubicBezTo>
                  <a:pt x="87" y="124"/>
                  <a:pt x="89" y="128"/>
                  <a:pt x="89" y="132"/>
                </a:cubicBezTo>
                <a:cubicBezTo>
                  <a:pt x="89" y="135"/>
                  <a:pt x="87" y="139"/>
                  <a:pt x="81" y="139"/>
                </a:cubicBezTo>
                <a:cubicBezTo>
                  <a:pt x="75" y="139"/>
                  <a:pt x="73" y="135"/>
                  <a:pt x="73" y="132"/>
                </a:cubicBezTo>
                <a:cubicBezTo>
                  <a:pt x="73" y="128"/>
                  <a:pt x="75" y="124"/>
                  <a:pt x="81" y="124"/>
                </a:cubicBezTo>
                <a:close/>
                <a:moveTo>
                  <a:pt x="81" y="171"/>
                </a:moveTo>
                <a:cubicBezTo>
                  <a:pt x="91" y="171"/>
                  <a:pt x="95" y="166"/>
                  <a:pt x="95" y="160"/>
                </a:cubicBezTo>
                <a:cubicBezTo>
                  <a:pt x="95" y="154"/>
                  <a:pt x="91" y="149"/>
                  <a:pt x="81" y="149"/>
                </a:cubicBezTo>
                <a:cubicBezTo>
                  <a:pt x="71" y="149"/>
                  <a:pt x="68" y="154"/>
                  <a:pt x="68" y="160"/>
                </a:cubicBezTo>
                <a:cubicBezTo>
                  <a:pt x="68" y="166"/>
                  <a:pt x="71" y="171"/>
                  <a:pt x="81" y="171"/>
                </a:cubicBezTo>
                <a:close/>
              </a:path>
            </a:pathLst>
          </a:custGeom>
          <a:solidFill>
            <a:srgbClr val="FFFFFF"/>
          </a:solidFill>
          <a:ln>
            <a:noFill/>
          </a:ln>
        </p:spPr>
        <p:txBody>
          <a:bodyPr vert="horz" wrap="square" lIns="83925" tIns="41964" rIns="83925" bIns="41964" numCol="1" anchor="t" anchorCtr="0" compatLnSpc="1">
            <a:prstTxWarp prst="textNoShape">
              <a:avLst/>
            </a:prstTxWarp>
          </a:bodyPr>
          <a:lstStyle/>
          <a:p>
            <a:pPr defTabSz="932357"/>
            <a:endParaRPr lang="en-US" sz="1632">
              <a:solidFill>
                <a:srgbClr val="000000"/>
              </a:solidFill>
            </a:endParaRPr>
          </a:p>
        </p:txBody>
      </p:sp>
      <p:pic>
        <p:nvPicPr>
          <p:cNvPr id="33" name="Picture 2" descr="\\MAGNUM\Projects\Microsoft\Cloud Power FY12\Design\Icons\PNGs\Cloud_on_your_terms.png"/>
          <p:cNvPicPr>
            <a:picLocks noChangeAspect="1" noChangeArrowheads="1"/>
          </p:cNvPicPr>
          <p:nvPr/>
        </p:nvPicPr>
        <p:blipFill>
          <a:blip r:embed="rId3" cstate="screen">
            <a:lum bright="100000"/>
            <a:extLst>
              <a:ext uri="{28A0092B-C50C-407E-A947-70E740481C1C}">
                <a14:useLocalDpi xmlns:a14="http://schemas.microsoft.com/office/drawing/2010/main"/>
              </a:ext>
            </a:extLst>
          </a:blip>
          <a:stretch>
            <a:fillRect/>
          </a:stretch>
        </p:blipFill>
        <p:spPr bwMode="auto">
          <a:xfrm>
            <a:off x="8723503" y="2987175"/>
            <a:ext cx="1771532" cy="1771532"/>
          </a:xfrm>
          <a:prstGeom prst="rect">
            <a:avLst/>
          </a:prstGeom>
          <a:noFill/>
          <a:ln>
            <a:noFill/>
          </a:ln>
        </p:spPr>
      </p:pic>
    </p:spTree>
    <p:extLst>
      <p:ext uri="{BB962C8B-B14F-4D97-AF65-F5344CB8AC3E}">
        <p14:creationId xmlns:p14="http://schemas.microsoft.com/office/powerpoint/2010/main" val="2174097098"/>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2" grpId="0" animBg="1"/>
      <p:bldP spid="32"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Store Opportunity </a:t>
            </a:r>
            <a:endParaRPr lang="en-US" dirty="0">
              <a:gradFill flip="none" rotWithShape="1">
                <a:gsLst>
                  <a:gs pos="0">
                    <a:schemeClr val="accent1"/>
                  </a:gs>
                  <a:gs pos="100000">
                    <a:schemeClr val="accent1"/>
                  </a:gs>
                </a:gsLst>
                <a:lin ang="5400000" scaled="0"/>
                <a:tileRect/>
              </a:gradFill>
            </a:endParaRPr>
          </a:p>
        </p:txBody>
      </p:sp>
      <p:sp>
        <p:nvSpPr>
          <p:cNvPr id="20" name="Rectangle 19"/>
          <p:cNvSpPr/>
          <p:nvPr/>
        </p:nvSpPr>
        <p:spPr bwMode="auto">
          <a:xfrm>
            <a:off x="9302532" y="1815016"/>
            <a:ext cx="1915768" cy="1915768"/>
          </a:xfrm>
          <a:prstGeom prst="rect">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b" anchorCtr="0" forceAA="0" compatLnSpc="1">
            <a:prstTxWarp prst="textNoShape">
              <a:avLst/>
            </a:prstTxWarp>
            <a:noAutofit/>
          </a:bodyPr>
          <a:lstStyle/>
          <a:p>
            <a:pPr defTabSz="932290" fontAlgn="base">
              <a:lnSpc>
                <a:spcPct val="80000"/>
              </a:lnSpc>
              <a:spcBef>
                <a:spcPct val="0"/>
              </a:spcBef>
              <a:spcAft>
                <a:spcPct val="0"/>
              </a:spcAft>
            </a:pPr>
            <a:r>
              <a:rPr lang="en-US" sz="1836" spc="-51" dirty="0" smtClean="0">
                <a:gradFill>
                  <a:gsLst>
                    <a:gs pos="0">
                      <a:srgbClr val="FFFFFF"/>
                    </a:gs>
                    <a:gs pos="100000">
                      <a:srgbClr val="FFFFFF"/>
                    </a:gs>
                  </a:gsLst>
                  <a:lin ang="5400000" scaled="0"/>
                </a:gradFill>
                <a:ea typeface="Segoe UI" pitchFamily="34" charset="0"/>
                <a:cs typeface="Segoe UI" pitchFamily="34" charset="0"/>
              </a:rPr>
              <a:t>Store </a:t>
            </a:r>
            <a:r>
              <a:rPr lang="en-US" sz="1836" b="1" spc="-51" dirty="0">
                <a:gradFill>
                  <a:gsLst>
                    <a:gs pos="0">
                      <a:srgbClr val="FFFFFF"/>
                    </a:gs>
                    <a:gs pos="100000">
                      <a:srgbClr val="FFFFFF"/>
                    </a:gs>
                  </a:gsLst>
                  <a:lin ang="5400000" scaled="0"/>
                </a:gradFill>
                <a:ea typeface="Segoe UI" pitchFamily="34" charset="0"/>
                <a:cs typeface="Segoe UI" pitchFamily="34" charset="0"/>
              </a:rPr>
              <a:t>Growth</a:t>
            </a:r>
          </a:p>
        </p:txBody>
      </p:sp>
      <p:sp>
        <p:nvSpPr>
          <p:cNvPr id="21" name="Rectangle 20"/>
          <p:cNvSpPr/>
          <p:nvPr/>
        </p:nvSpPr>
        <p:spPr bwMode="auto">
          <a:xfrm>
            <a:off x="9302532" y="3841156"/>
            <a:ext cx="1915768" cy="1915768"/>
          </a:xfrm>
          <a:prstGeom prst="rect">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b" anchorCtr="0" forceAA="0" compatLnSpc="1">
            <a:prstTxWarp prst="textNoShape">
              <a:avLst/>
            </a:prstTxWarp>
            <a:noAutofit/>
          </a:bodyPr>
          <a:lstStyle/>
          <a:p>
            <a:pPr defTabSz="932290" fontAlgn="base">
              <a:lnSpc>
                <a:spcPct val="80000"/>
              </a:lnSpc>
              <a:spcBef>
                <a:spcPct val="0"/>
              </a:spcBef>
              <a:spcAft>
                <a:spcPct val="0"/>
              </a:spcAft>
            </a:pPr>
            <a:r>
              <a:rPr lang="en-US" sz="1836" spc="-51" dirty="0" smtClean="0">
                <a:gradFill>
                  <a:gsLst>
                    <a:gs pos="0">
                      <a:srgbClr val="FFFFFF"/>
                    </a:gs>
                    <a:gs pos="100000">
                      <a:srgbClr val="FFFFFF"/>
                    </a:gs>
                  </a:gsLst>
                  <a:lin ang="5400000" scaled="0"/>
                </a:gradFill>
                <a:ea typeface="Segoe UI" pitchFamily="34" charset="0"/>
                <a:cs typeface="Segoe UI" pitchFamily="34" charset="0"/>
              </a:rPr>
              <a:t>Viral </a:t>
            </a:r>
            <a:r>
              <a:rPr lang="en-US" sz="1836" b="1" spc="-51" dirty="0">
                <a:gradFill>
                  <a:gsLst>
                    <a:gs pos="0">
                      <a:srgbClr val="FFFFFF"/>
                    </a:gs>
                    <a:gs pos="100000">
                      <a:srgbClr val="FFFFFF"/>
                    </a:gs>
                  </a:gsLst>
                  <a:lin ang="5400000" scaled="0"/>
                </a:gradFill>
                <a:ea typeface="Segoe UI" pitchFamily="34" charset="0"/>
                <a:cs typeface="Segoe UI" pitchFamily="34" charset="0"/>
              </a:rPr>
              <a:t>Adoption</a:t>
            </a:r>
          </a:p>
        </p:txBody>
      </p:sp>
      <p:sp>
        <p:nvSpPr>
          <p:cNvPr id="27" name="Rectangle 26"/>
          <p:cNvSpPr/>
          <p:nvPr/>
        </p:nvSpPr>
        <p:spPr bwMode="auto">
          <a:xfrm>
            <a:off x="1218175" y="1815017"/>
            <a:ext cx="3944912" cy="895299"/>
          </a:xfrm>
          <a:prstGeom prst="rect">
            <a:avLst/>
          </a:prstGeom>
          <a:solidFill>
            <a:srgbClr val="92929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b" anchorCtr="0" forceAA="0" compatLnSpc="1">
            <a:prstTxWarp prst="textNoShape">
              <a:avLst/>
            </a:prstTxWarp>
            <a:noAutofit/>
          </a:bodyPr>
          <a:lstStyle/>
          <a:p>
            <a:pPr defTabSz="932290" fontAlgn="base">
              <a:spcBef>
                <a:spcPct val="0"/>
              </a:spcBef>
              <a:spcAft>
                <a:spcPct val="0"/>
              </a:spcAft>
            </a:pPr>
            <a:r>
              <a:rPr lang="en-US" sz="1224" dirty="0">
                <a:gradFill>
                  <a:gsLst>
                    <a:gs pos="0">
                      <a:srgbClr val="FFFFFF"/>
                    </a:gs>
                    <a:gs pos="100000">
                      <a:srgbClr val="FFFFFF"/>
                    </a:gs>
                  </a:gsLst>
                  <a:lin ang="5400000" scaled="0"/>
                </a:gradFill>
                <a:ea typeface="Segoe UI" pitchFamily="34" charset="0"/>
                <a:cs typeface="Segoe UI" pitchFamily="34" charset="0"/>
              </a:rPr>
              <a:t>1.0</a:t>
            </a:r>
          </a:p>
        </p:txBody>
      </p:sp>
      <p:sp>
        <p:nvSpPr>
          <p:cNvPr id="28" name="Rectangle 27"/>
          <p:cNvSpPr/>
          <p:nvPr/>
        </p:nvSpPr>
        <p:spPr bwMode="auto">
          <a:xfrm>
            <a:off x="1218175" y="2835485"/>
            <a:ext cx="3944912" cy="895299"/>
          </a:xfrm>
          <a:prstGeom prst="rect">
            <a:avLst/>
          </a:prstGeom>
          <a:solidFill>
            <a:srgbClr val="92929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b" anchorCtr="0" forceAA="0" compatLnSpc="1">
            <a:prstTxWarp prst="textNoShape">
              <a:avLst/>
            </a:prstTxWarp>
            <a:noAutofit/>
          </a:bodyPr>
          <a:lstStyle/>
          <a:p>
            <a:pPr defTabSz="932290" fontAlgn="base">
              <a:spcBef>
                <a:spcPct val="0"/>
              </a:spcBef>
              <a:spcAft>
                <a:spcPct val="0"/>
              </a:spcAft>
            </a:pPr>
            <a:endParaRPr lang="en-US" sz="1224" dirty="0" err="1">
              <a:gradFill>
                <a:gsLst>
                  <a:gs pos="0">
                    <a:srgbClr val="FFFFFF"/>
                  </a:gs>
                  <a:gs pos="100000">
                    <a:srgbClr val="FFFFFF"/>
                  </a:gs>
                </a:gsLst>
                <a:lin ang="5400000" scaled="0"/>
              </a:gradFill>
              <a:ea typeface="Segoe UI" pitchFamily="34" charset="0"/>
              <a:cs typeface="Segoe UI" pitchFamily="34" charset="0"/>
            </a:endParaRPr>
          </a:p>
        </p:txBody>
      </p:sp>
      <p:sp>
        <p:nvSpPr>
          <p:cNvPr id="31" name="Rectangle 30"/>
          <p:cNvSpPr/>
          <p:nvPr/>
        </p:nvSpPr>
        <p:spPr bwMode="auto">
          <a:xfrm>
            <a:off x="1218175" y="3848240"/>
            <a:ext cx="3944912" cy="895299"/>
          </a:xfrm>
          <a:prstGeom prst="rect">
            <a:avLst/>
          </a:prstGeom>
          <a:solidFill>
            <a:srgbClr val="92929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b" anchorCtr="0" forceAA="0" compatLnSpc="1">
            <a:prstTxWarp prst="textNoShape">
              <a:avLst/>
            </a:prstTxWarp>
            <a:noAutofit/>
          </a:bodyPr>
          <a:lstStyle/>
          <a:p>
            <a:pPr defTabSz="932290" fontAlgn="base">
              <a:spcBef>
                <a:spcPct val="0"/>
              </a:spcBef>
              <a:spcAft>
                <a:spcPct val="0"/>
              </a:spcAft>
            </a:pPr>
            <a:r>
              <a:rPr lang="en-US" sz="1224" dirty="0">
                <a:gradFill>
                  <a:gsLst>
                    <a:gs pos="0">
                      <a:srgbClr val="FFFFFF"/>
                    </a:gs>
                    <a:gs pos="100000">
                      <a:srgbClr val="FFFFFF"/>
                    </a:gs>
                  </a:gsLst>
                  <a:lin ang="5400000" scaled="0"/>
                </a:gradFill>
                <a:ea typeface="Segoe UI" pitchFamily="34" charset="0"/>
                <a:cs typeface="Segoe UI" pitchFamily="34" charset="0"/>
              </a:rPr>
              <a:t>1.0</a:t>
            </a:r>
          </a:p>
        </p:txBody>
      </p:sp>
      <p:sp>
        <p:nvSpPr>
          <p:cNvPr id="32" name="Rectangle 31"/>
          <p:cNvSpPr/>
          <p:nvPr/>
        </p:nvSpPr>
        <p:spPr bwMode="auto">
          <a:xfrm>
            <a:off x="1218175" y="4868708"/>
            <a:ext cx="3944912" cy="895299"/>
          </a:xfrm>
          <a:prstGeom prst="rect">
            <a:avLst/>
          </a:prstGeom>
          <a:solidFill>
            <a:srgbClr val="92929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b" anchorCtr="0" forceAA="0" compatLnSpc="1">
            <a:prstTxWarp prst="textNoShape">
              <a:avLst/>
            </a:prstTxWarp>
            <a:noAutofit/>
          </a:bodyPr>
          <a:lstStyle/>
          <a:p>
            <a:pPr defTabSz="932290" fontAlgn="base">
              <a:spcBef>
                <a:spcPct val="0"/>
              </a:spcBef>
              <a:spcAft>
                <a:spcPct val="0"/>
              </a:spcAft>
            </a:pPr>
            <a:endParaRPr lang="en-US" sz="1224" dirty="0" err="1">
              <a:gradFill>
                <a:gsLst>
                  <a:gs pos="0">
                    <a:srgbClr val="FFFFFF"/>
                  </a:gs>
                  <a:gs pos="100000">
                    <a:srgbClr val="FFFFFF"/>
                  </a:gs>
                </a:gsLst>
                <a:lin ang="5400000" scaled="0"/>
              </a:gradFill>
              <a:ea typeface="Segoe UI" pitchFamily="34" charset="0"/>
              <a:cs typeface="Segoe UI" pitchFamily="34" charset="0"/>
            </a:endParaRPr>
          </a:p>
        </p:txBody>
      </p:sp>
      <p:sp>
        <p:nvSpPr>
          <p:cNvPr id="33" name="Rectangle 32"/>
          <p:cNvSpPr/>
          <p:nvPr/>
        </p:nvSpPr>
        <p:spPr bwMode="auto">
          <a:xfrm>
            <a:off x="1218175" y="1815017"/>
            <a:ext cx="3944912" cy="895299"/>
          </a:xfrm>
          <a:prstGeom prst="rect">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b" anchorCtr="0" forceAA="0" compatLnSpc="1">
            <a:prstTxWarp prst="textNoShape">
              <a:avLst/>
            </a:prstTxWarp>
            <a:noAutofit/>
          </a:bodyPr>
          <a:lstStyle/>
          <a:p>
            <a:pPr defTabSz="932290" fontAlgn="base">
              <a:spcBef>
                <a:spcPct val="0"/>
              </a:spcBef>
              <a:spcAft>
                <a:spcPct val="0"/>
              </a:spcAft>
            </a:pPr>
            <a:r>
              <a:rPr lang="en-US" sz="1836" spc="-51" dirty="0">
                <a:gradFill>
                  <a:gsLst>
                    <a:gs pos="0">
                      <a:srgbClr val="FFFFFF"/>
                    </a:gs>
                    <a:gs pos="100000">
                      <a:srgbClr val="FFFFFF"/>
                    </a:gs>
                  </a:gsLst>
                  <a:lin ang="5400000" scaled="0"/>
                </a:gradFill>
                <a:ea typeface="Segoe UI" pitchFamily="34" charset="0"/>
                <a:cs typeface="Segoe UI" pitchFamily="34" charset="0"/>
              </a:rPr>
              <a:t>A Copy Of Office is </a:t>
            </a:r>
            <a:r>
              <a:rPr lang="en-US" sz="1836" b="1" spc="-51" dirty="0">
                <a:gradFill>
                  <a:gsLst>
                    <a:gs pos="0">
                      <a:srgbClr val="FFFFFF"/>
                    </a:gs>
                    <a:gs pos="100000">
                      <a:srgbClr val="FFFFFF"/>
                    </a:gs>
                  </a:gsLst>
                  <a:lin ang="5400000" scaled="0"/>
                </a:gradFill>
                <a:ea typeface="Segoe UI" pitchFamily="34" charset="0"/>
                <a:cs typeface="Segoe UI" pitchFamily="34" charset="0"/>
              </a:rPr>
              <a:t>Sold Every Second</a:t>
            </a:r>
            <a:endParaRPr lang="en-US" sz="1836" spc="-51" dirty="0">
              <a:gradFill>
                <a:gsLst>
                  <a:gs pos="0">
                    <a:srgbClr val="FFFFFF"/>
                  </a:gs>
                  <a:gs pos="100000">
                    <a:srgbClr val="FFFFFF"/>
                  </a:gs>
                </a:gsLst>
                <a:lin ang="5400000" scaled="0"/>
              </a:gradFill>
              <a:ea typeface="Segoe UI" pitchFamily="34" charset="0"/>
              <a:cs typeface="Segoe UI" pitchFamily="34" charset="0"/>
            </a:endParaRPr>
          </a:p>
        </p:txBody>
      </p:sp>
      <p:sp>
        <p:nvSpPr>
          <p:cNvPr id="34" name="Rectangle 33"/>
          <p:cNvSpPr/>
          <p:nvPr/>
        </p:nvSpPr>
        <p:spPr bwMode="auto">
          <a:xfrm>
            <a:off x="1218175" y="2835485"/>
            <a:ext cx="3944912" cy="895299"/>
          </a:xfrm>
          <a:prstGeom prst="rect">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b" anchorCtr="0" forceAA="0" compatLnSpc="1">
            <a:prstTxWarp prst="textNoShape">
              <a:avLst/>
            </a:prstTxWarp>
            <a:noAutofit/>
          </a:bodyPr>
          <a:lstStyle/>
          <a:p>
            <a:pPr defTabSz="932290" fontAlgn="base">
              <a:spcBef>
                <a:spcPct val="0"/>
              </a:spcBef>
              <a:spcAft>
                <a:spcPct val="0"/>
              </a:spcAft>
            </a:pPr>
            <a:r>
              <a:rPr lang="en-US" sz="1836" spc="-51" dirty="0">
                <a:gradFill>
                  <a:gsLst>
                    <a:gs pos="0">
                      <a:srgbClr val="FFFFFF"/>
                    </a:gs>
                    <a:gs pos="100000">
                      <a:srgbClr val="FFFFFF"/>
                    </a:gs>
                  </a:gsLst>
                  <a:lin ang="5400000" scaled="0"/>
                </a:gradFill>
                <a:ea typeface="Segoe UI" pitchFamily="34" charset="0"/>
                <a:cs typeface="Segoe UI" pitchFamily="34" charset="0"/>
              </a:rPr>
              <a:t>Faster Adoption Of </a:t>
            </a:r>
            <a:r>
              <a:rPr lang="en-US" sz="1836" b="1" spc="-51" dirty="0">
                <a:gradFill>
                  <a:gsLst>
                    <a:gs pos="0">
                      <a:srgbClr val="FFFFFF"/>
                    </a:gs>
                    <a:gs pos="100000">
                      <a:srgbClr val="FFFFFF"/>
                    </a:gs>
                  </a:gsLst>
                  <a:lin ang="5400000" scaled="0"/>
                </a:gradFill>
                <a:ea typeface="Segoe UI" pitchFamily="34" charset="0"/>
                <a:cs typeface="Segoe UI" pitchFamily="34" charset="0"/>
              </a:rPr>
              <a:t>New Versions </a:t>
            </a:r>
          </a:p>
        </p:txBody>
      </p:sp>
      <p:sp>
        <p:nvSpPr>
          <p:cNvPr id="35" name="Rectangle 34"/>
          <p:cNvSpPr/>
          <p:nvPr/>
        </p:nvSpPr>
        <p:spPr bwMode="auto">
          <a:xfrm>
            <a:off x="1218175" y="3848240"/>
            <a:ext cx="3944912" cy="895299"/>
          </a:xfrm>
          <a:prstGeom prst="rect">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b" anchorCtr="0" forceAA="0" compatLnSpc="1">
            <a:prstTxWarp prst="textNoShape">
              <a:avLst/>
            </a:prstTxWarp>
            <a:noAutofit/>
          </a:bodyPr>
          <a:lstStyle/>
          <a:p>
            <a:pPr defTabSz="932290" fontAlgn="base">
              <a:spcBef>
                <a:spcPct val="0"/>
              </a:spcBef>
              <a:spcAft>
                <a:spcPct val="0"/>
              </a:spcAft>
            </a:pPr>
            <a:r>
              <a:rPr lang="en-US" sz="1836" spc="-51" dirty="0">
                <a:gradFill>
                  <a:gsLst>
                    <a:gs pos="0">
                      <a:srgbClr val="FFFFFF"/>
                    </a:gs>
                    <a:gs pos="100000">
                      <a:srgbClr val="FFFFFF"/>
                    </a:gs>
                  </a:gsLst>
                  <a:lin ang="5400000" scaled="0"/>
                </a:gradFill>
                <a:ea typeface="Segoe UI" pitchFamily="34" charset="0"/>
                <a:cs typeface="Segoe UI" pitchFamily="34" charset="0"/>
              </a:rPr>
              <a:t>High Penetration Of </a:t>
            </a:r>
            <a:r>
              <a:rPr lang="en-US" sz="1836" b="1" spc="-51" dirty="0" smtClean="0">
                <a:gradFill>
                  <a:gsLst>
                    <a:gs pos="0">
                      <a:srgbClr val="FFFFFF"/>
                    </a:gs>
                    <a:gs pos="100000">
                      <a:srgbClr val="FFFFFF"/>
                    </a:gs>
                  </a:gsLst>
                  <a:lin ang="5400000" scaled="0"/>
                </a:gradFill>
                <a:ea typeface="Segoe UI" pitchFamily="34" charset="0"/>
                <a:cs typeface="Segoe UI" pitchFamily="34" charset="0"/>
              </a:rPr>
              <a:t>SharePoint </a:t>
            </a:r>
            <a:endParaRPr lang="en-US" sz="1836" b="1" spc="-51" dirty="0">
              <a:gradFill>
                <a:gsLst>
                  <a:gs pos="0">
                    <a:srgbClr val="FFFFFF"/>
                  </a:gs>
                  <a:gs pos="100000">
                    <a:srgbClr val="FFFFFF"/>
                  </a:gs>
                </a:gsLst>
                <a:lin ang="5400000" scaled="0"/>
              </a:gradFill>
              <a:ea typeface="Segoe UI" pitchFamily="34" charset="0"/>
              <a:cs typeface="Segoe UI" pitchFamily="34" charset="0"/>
            </a:endParaRPr>
          </a:p>
        </p:txBody>
      </p:sp>
      <p:sp>
        <p:nvSpPr>
          <p:cNvPr id="36" name="Rectangle 35"/>
          <p:cNvSpPr/>
          <p:nvPr/>
        </p:nvSpPr>
        <p:spPr bwMode="auto">
          <a:xfrm>
            <a:off x="1218175" y="4868708"/>
            <a:ext cx="3932218" cy="895299"/>
          </a:xfrm>
          <a:prstGeom prst="rect">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b" anchorCtr="0" forceAA="0" compatLnSpc="1">
            <a:prstTxWarp prst="textNoShape">
              <a:avLst/>
            </a:prstTxWarp>
            <a:noAutofit/>
          </a:bodyPr>
          <a:lstStyle/>
          <a:p>
            <a:pPr defTabSz="932290" fontAlgn="base">
              <a:spcBef>
                <a:spcPct val="0"/>
              </a:spcBef>
              <a:spcAft>
                <a:spcPct val="0"/>
              </a:spcAft>
            </a:pPr>
            <a:r>
              <a:rPr lang="en-US" sz="1836" spc="-51" dirty="0" smtClean="0">
                <a:gradFill>
                  <a:gsLst>
                    <a:gs pos="0">
                      <a:srgbClr val="FFFFFF"/>
                    </a:gs>
                    <a:gs pos="100000">
                      <a:srgbClr val="FFFFFF"/>
                    </a:gs>
                  </a:gsLst>
                  <a:lin ang="5400000" scaled="0"/>
                </a:gradFill>
                <a:ea typeface="Segoe UI" pitchFamily="34" charset="0"/>
                <a:cs typeface="Segoe UI" pitchFamily="34" charset="0"/>
              </a:rPr>
              <a:t>In Product Exposure </a:t>
            </a:r>
            <a:r>
              <a:rPr lang="en-US" sz="1836" spc="-51" dirty="0">
                <a:gradFill>
                  <a:gsLst>
                    <a:gs pos="0">
                      <a:srgbClr val="FFFFFF"/>
                    </a:gs>
                    <a:gs pos="100000">
                      <a:srgbClr val="FFFFFF"/>
                    </a:gs>
                  </a:gsLst>
                  <a:lin ang="5400000" scaled="0"/>
                </a:gradFill>
                <a:ea typeface="Segoe UI" pitchFamily="34" charset="0"/>
                <a:cs typeface="Segoe UI" pitchFamily="34" charset="0"/>
              </a:rPr>
              <a:t>To</a:t>
            </a:r>
            <a:r>
              <a:rPr lang="en-US" sz="1836" b="1" spc="-51" dirty="0">
                <a:gradFill>
                  <a:gsLst>
                    <a:gs pos="0">
                      <a:srgbClr val="FFFFFF"/>
                    </a:gs>
                    <a:gs pos="100000">
                      <a:srgbClr val="FFFFFF"/>
                    </a:gs>
                  </a:gsLst>
                  <a:lin ang="5400000" scaled="0"/>
                </a:gradFill>
                <a:ea typeface="Segoe UI" pitchFamily="34" charset="0"/>
                <a:cs typeface="Segoe UI" pitchFamily="34" charset="0"/>
              </a:rPr>
              <a:t> All Users</a:t>
            </a:r>
          </a:p>
        </p:txBody>
      </p:sp>
      <p:sp>
        <p:nvSpPr>
          <p:cNvPr id="14" name="Rectangle 13"/>
          <p:cNvSpPr/>
          <p:nvPr/>
        </p:nvSpPr>
        <p:spPr bwMode="auto">
          <a:xfrm>
            <a:off x="5354141" y="1815016"/>
            <a:ext cx="3816424" cy="3941908"/>
          </a:xfrm>
          <a:prstGeom prst="rect">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b" anchorCtr="0" forceAA="0" compatLnSpc="1">
            <a:prstTxWarp prst="textNoShape">
              <a:avLst/>
            </a:prstTxWarp>
            <a:noAutofit/>
          </a:bodyPr>
          <a:lstStyle/>
          <a:p>
            <a:pPr defTabSz="932290" fontAlgn="base">
              <a:spcBef>
                <a:spcPct val="0"/>
              </a:spcBef>
              <a:spcAft>
                <a:spcPct val="0"/>
              </a:spcAft>
            </a:pPr>
            <a:r>
              <a:rPr lang="en-US" sz="1836" spc="-51" dirty="0" smtClean="0">
                <a:gradFill>
                  <a:gsLst>
                    <a:gs pos="0">
                      <a:srgbClr val="FFFFFF"/>
                    </a:gs>
                    <a:gs pos="100000">
                      <a:srgbClr val="FFFFFF"/>
                    </a:gs>
                  </a:gsLst>
                  <a:lin ang="5400000" scaled="0"/>
                </a:gradFill>
                <a:ea typeface="Segoe UI" pitchFamily="34" charset="0"/>
                <a:cs typeface="Segoe UI" pitchFamily="34" charset="0"/>
              </a:rPr>
              <a:t>3 Platforms To Reach </a:t>
            </a:r>
            <a:r>
              <a:rPr lang="en-US" sz="1836" b="1" spc="-51" dirty="0" smtClean="0">
                <a:gradFill>
                  <a:gsLst>
                    <a:gs pos="0">
                      <a:srgbClr val="FFFFFF"/>
                    </a:gs>
                    <a:gs pos="100000">
                      <a:srgbClr val="FFFFFF"/>
                    </a:gs>
                  </a:gsLst>
                  <a:lin ang="5400000" scaled="0"/>
                </a:gradFill>
                <a:ea typeface="Segoe UI" pitchFamily="34" charset="0"/>
                <a:cs typeface="Segoe UI" pitchFamily="34" charset="0"/>
              </a:rPr>
              <a:t>1 Billion </a:t>
            </a:r>
            <a:r>
              <a:rPr lang="en-US" sz="1836" spc="-51" dirty="0" smtClean="0">
                <a:gradFill>
                  <a:gsLst>
                    <a:gs pos="0">
                      <a:srgbClr val="FFFFFF"/>
                    </a:gs>
                    <a:gs pos="100000">
                      <a:srgbClr val="FFFFFF"/>
                    </a:gs>
                  </a:gsLst>
                  <a:lin ang="5400000" scaled="0"/>
                </a:gradFill>
                <a:ea typeface="Segoe UI" pitchFamily="34" charset="0"/>
                <a:cs typeface="Segoe UI" pitchFamily="34" charset="0"/>
              </a:rPr>
              <a:t>Users </a:t>
            </a:r>
            <a:endParaRPr lang="en-US" sz="1836" spc="-51" dirty="0">
              <a:gradFill>
                <a:gsLst>
                  <a:gs pos="0">
                    <a:srgbClr val="FFFFFF"/>
                  </a:gs>
                  <a:gs pos="100000">
                    <a:srgbClr val="FFFFFF"/>
                  </a:gs>
                </a:gsLst>
                <a:lin ang="5400000" scaled="0"/>
              </a:gradFill>
              <a:ea typeface="Segoe UI" pitchFamily="34" charset="0"/>
              <a:cs typeface="Segoe UI" pitchFamily="34" charset="0"/>
            </a:endParaRPr>
          </a:p>
        </p:txBody>
      </p:sp>
      <p:sp>
        <p:nvSpPr>
          <p:cNvPr id="15" name="Freeform 62"/>
          <p:cNvSpPr>
            <a:spLocks noEditPoints="1"/>
          </p:cNvSpPr>
          <p:nvPr/>
        </p:nvSpPr>
        <p:spPr bwMode="black">
          <a:xfrm>
            <a:off x="6578277" y="3065214"/>
            <a:ext cx="1368152" cy="1368152"/>
          </a:xfrm>
          <a:custGeom>
            <a:avLst/>
            <a:gdLst>
              <a:gd name="T0" fmla="*/ 189 w 189"/>
              <a:gd name="T1" fmla="*/ 94 h 189"/>
              <a:gd name="T2" fmla="*/ 0 w 189"/>
              <a:gd name="T3" fmla="*/ 94 h 189"/>
              <a:gd name="T4" fmla="*/ 129 w 189"/>
              <a:gd name="T5" fmla="*/ 172 h 189"/>
              <a:gd name="T6" fmla="*/ 124 w 189"/>
              <a:gd name="T7" fmla="*/ 123 h 189"/>
              <a:gd name="T8" fmla="*/ 123 w 189"/>
              <a:gd name="T9" fmla="*/ 84 h 189"/>
              <a:gd name="T10" fmla="*/ 140 w 189"/>
              <a:gd name="T11" fmla="*/ 85 h 189"/>
              <a:gd name="T12" fmla="*/ 152 w 189"/>
              <a:gd name="T13" fmla="*/ 89 h 189"/>
              <a:gd name="T14" fmla="*/ 158 w 189"/>
              <a:gd name="T15" fmla="*/ 84 h 189"/>
              <a:gd name="T16" fmla="*/ 152 w 189"/>
              <a:gd name="T17" fmla="*/ 82 h 189"/>
              <a:gd name="T18" fmla="*/ 146 w 189"/>
              <a:gd name="T19" fmla="*/ 78 h 189"/>
              <a:gd name="T20" fmla="*/ 139 w 189"/>
              <a:gd name="T21" fmla="*/ 74 h 189"/>
              <a:gd name="T22" fmla="*/ 128 w 189"/>
              <a:gd name="T23" fmla="*/ 80 h 189"/>
              <a:gd name="T24" fmla="*/ 121 w 189"/>
              <a:gd name="T25" fmla="*/ 72 h 189"/>
              <a:gd name="T26" fmla="*/ 132 w 189"/>
              <a:gd name="T27" fmla="*/ 59 h 189"/>
              <a:gd name="T28" fmla="*/ 140 w 189"/>
              <a:gd name="T29" fmla="*/ 57 h 189"/>
              <a:gd name="T30" fmla="*/ 149 w 189"/>
              <a:gd name="T31" fmla="*/ 52 h 189"/>
              <a:gd name="T32" fmla="*/ 148 w 189"/>
              <a:gd name="T33" fmla="*/ 44 h 189"/>
              <a:gd name="T34" fmla="*/ 144 w 189"/>
              <a:gd name="T35" fmla="*/ 46 h 189"/>
              <a:gd name="T36" fmla="*/ 138 w 189"/>
              <a:gd name="T37" fmla="*/ 48 h 189"/>
              <a:gd name="T38" fmla="*/ 147 w 189"/>
              <a:gd name="T39" fmla="*/ 28 h 189"/>
              <a:gd name="T40" fmla="*/ 108 w 189"/>
              <a:gd name="T41" fmla="*/ 11 h 189"/>
              <a:gd name="T42" fmla="*/ 90 w 189"/>
              <a:gd name="T43" fmla="*/ 43 h 189"/>
              <a:gd name="T44" fmla="*/ 78 w 189"/>
              <a:gd name="T45" fmla="*/ 21 h 189"/>
              <a:gd name="T46" fmla="*/ 69 w 189"/>
              <a:gd name="T47" fmla="*/ 13 h 189"/>
              <a:gd name="T48" fmla="*/ 60 w 189"/>
              <a:gd name="T49" fmla="*/ 23 h 189"/>
              <a:gd name="T50" fmla="*/ 72 w 189"/>
              <a:gd name="T51" fmla="*/ 43 h 189"/>
              <a:gd name="T52" fmla="*/ 59 w 189"/>
              <a:gd name="T53" fmla="*/ 31 h 189"/>
              <a:gd name="T54" fmla="*/ 44 w 189"/>
              <a:gd name="T55" fmla="*/ 49 h 189"/>
              <a:gd name="T56" fmla="*/ 57 w 189"/>
              <a:gd name="T57" fmla="*/ 47 h 189"/>
              <a:gd name="T58" fmla="*/ 73 w 189"/>
              <a:gd name="T59" fmla="*/ 70 h 189"/>
              <a:gd name="T60" fmla="*/ 47 w 189"/>
              <a:gd name="T61" fmla="*/ 100 h 189"/>
              <a:gd name="T62" fmla="*/ 31 w 189"/>
              <a:gd name="T63" fmla="*/ 97 h 189"/>
              <a:gd name="T64" fmla="*/ 40 w 189"/>
              <a:gd name="T65" fmla="*/ 103 h 189"/>
              <a:gd name="T66" fmla="*/ 42 w 189"/>
              <a:gd name="T67" fmla="*/ 116 h 189"/>
              <a:gd name="T68" fmla="*/ 81 w 189"/>
              <a:gd name="T69" fmla="*/ 132 h 189"/>
              <a:gd name="T70" fmla="*/ 67 w 189"/>
              <a:gd name="T71" fmla="*/ 175 h 189"/>
              <a:gd name="T72" fmla="*/ 129 w 189"/>
              <a:gd name="T73" fmla="*/ 172 h 189"/>
              <a:gd name="T74" fmla="*/ 172 w 189"/>
              <a:gd name="T75" fmla="*/ 115 h 189"/>
              <a:gd name="T76" fmla="*/ 172 w 189"/>
              <a:gd name="T77" fmla="*/ 118 h 189"/>
              <a:gd name="T78" fmla="*/ 177 w 189"/>
              <a:gd name="T79" fmla="*/ 114 h 189"/>
              <a:gd name="T80" fmla="*/ 156 w 189"/>
              <a:gd name="T81" fmla="*/ 152 h 189"/>
              <a:gd name="T82" fmla="*/ 52 w 189"/>
              <a:gd name="T83" fmla="*/ 168 h 189"/>
              <a:gd name="T84" fmla="*/ 47 w 189"/>
              <a:gd name="T85" fmla="*/ 126 h 189"/>
              <a:gd name="T86" fmla="*/ 42 w 189"/>
              <a:gd name="T87" fmla="*/ 121 h 189"/>
              <a:gd name="T88" fmla="*/ 20 w 189"/>
              <a:gd name="T89" fmla="*/ 103 h 189"/>
              <a:gd name="T90" fmla="*/ 9 w 189"/>
              <a:gd name="T91" fmla="*/ 94 h 189"/>
              <a:gd name="T92" fmla="*/ 108 w 189"/>
              <a:gd name="T93" fmla="*/ 41 h 189"/>
              <a:gd name="T94" fmla="*/ 108 w 189"/>
              <a:gd name="T95" fmla="*/ 41 h 189"/>
              <a:gd name="T96" fmla="*/ 129 w 189"/>
              <a:gd name="T97" fmla="*/ 58 h 189"/>
              <a:gd name="T98" fmla="*/ 125 w 189"/>
              <a:gd name="T99" fmla="*/ 49 h 189"/>
              <a:gd name="T100" fmla="*/ 160 w 189"/>
              <a:gd name="T101" fmla="*/ 69 h 189"/>
              <a:gd name="T102" fmla="*/ 158 w 189"/>
              <a:gd name="T103" fmla="*/ 77 h 189"/>
              <a:gd name="T104" fmla="*/ 59 w 189"/>
              <a:gd name="T105" fmla="*/ 106 h 189"/>
              <a:gd name="T106" fmla="*/ 46 w 189"/>
              <a:gd name="T107" fmla="*/ 102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89" h="189">
                <a:moveTo>
                  <a:pt x="94" y="0"/>
                </a:moveTo>
                <a:cubicBezTo>
                  <a:pt x="146" y="0"/>
                  <a:pt x="189" y="42"/>
                  <a:pt x="189" y="94"/>
                </a:cubicBezTo>
                <a:cubicBezTo>
                  <a:pt x="189" y="147"/>
                  <a:pt x="146" y="189"/>
                  <a:pt x="94" y="189"/>
                </a:cubicBezTo>
                <a:cubicBezTo>
                  <a:pt x="42" y="189"/>
                  <a:pt x="0" y="147"/>
                  <a:pt x="0" y="94"/>
                </a:cubicBezTo>
                <a:cubicBezTo>
                  <a:pt x="0" y="42"/>
                  <a:pt x="42" y="0"/>
                  <a:pt x="94" y="0"/>
                </a:cubicBezTo>
                <a:close/>
                <a:moveTo>
                  <a:pt x="129" y="172"/>
                </a:moveTo>
                <a:cubicBezTo>
                  <a:pt x="126" y="156"/>
                  <a:pt x="135" y="129"/>
                  <a:pt x="130" y="124"/>
                </a:cubicBezTo>
                <a:cubicBezTo>
                  <a:pt x="128" y="123"/>
                  <a:pt x="126" y="122"/>
                  <a:pt x="124" y="123"/>
                </a:cubicBezTo>
                <a:cubicBezTo>
                  <a:pt x="120" y="124"/>
                  <a:pt x="116" y="126"/>
                  <a:pt x="113" y="125"/>
                </a:cubicBezTo>
                <a:cubicBezTo>
                  <a:pt x="96" y="117"/>
                  <a:pt x="106" y="90"/>
                  <a:pt x="123" y="84"/>
                </a:cubicBezTo>
                <a:cubicBezTo>
                  <a:pt x="126" y="83"/>
                  <a:pt x="129" y="83"/>
                  <a:pt x="132" y="83"/>
                </a:cubicBezTo>
                <a:cubicBezTo>
                  <a:pt x="137" y="82"/>
                  <a:pt x="140" y="82"/>
                  <a:pt x="140" y="85"/>
                </a:cubicBezTo>
                <a:cubicBezTo>
                  <a:pt x="140" y="89"/>
                  <a:pt x="148" y="92"/>
                  <a:pt x="150" y="92"/>
                </a:cubicBezTo>
                <a:cubicBezTo>
                  <a:pt x="151" y="92"/>
                  <a:pt x="151" y="89"/>
                  <a:pt x="152" y="89"/>
                </a:cubicBezTo>
                <a:cubicBezTo>
                  <a:pt x="159" y="89"/>
                  <a:pt x="164" y="93"/>
                  <a:pt x="165" y="90"/>
                </a:cubicBezTo>
                <a:cubicBezTo>
                  <a:pt x="167" y="80"/>
                  <a:pt x="166" y="85"/>
                  <a:pt x="158" y="84"/>
                </a:cubicBezTo>
                <a:cubicBezTo>
                  <a:pt x="155" y="83"/>
                  <a:pt x="157" y="78"/>
                  <a:pt x="154" y="78"/>
                </a:cubicBezTo>
                <a:cubicBezTo>
                  <a:pt x="152" y="77"/>
                  <a:pt x="155" y="84"/>
                  <a:pt x="152" y="82"/>
                </a:cubicBezTo>
                <a:cubicBezTo>
                  <a:pt x="148" y="79"/>
                  <a:pt x="146" y="72"/>
                  <a:pt x="142" y="71"/>
                </a:cubicBezTo>
                <a:cubicBezTo>
                  <a:pt x="137" y="70"/>
                  <a:pt x="145" y="75"/>
                  <a:pt x="146" y="78"/>
                </a:cubicBezTo>
                <a:cubicBezTo>
                  <a:pt x="147" y="81"/>
                  <a:pt x="143" y="85"/>
                  <a:pt x="141" y="82"/>
                </a:cubicBezTo>
                <a:cubicBezTo>
                  <a:pt x="140" y="81"/>
                  <a:pt x="145" y="78"/>
                  <a:pt x="139" y="74"/>
                </a:cubicBezTo>
                <a:cubicBezTo>
                  <a:pt x="138" y="72"/>
                  <a:pt x="135" y="72"/>
                  <a:pt x="133" y="74"/>
                </a:cubicBezTo>
                <a:cubicBezTo>
                  <a:pt x="130" y="77"/>
                  <a:pt x="129" y="80"/>
                  <a:pt x="128" y="80"/>
                </a:cubicBezTo>
                <a:cubicBezTo>
                  <a:pt x="125" y="82"/>
                  <a:pt x="123" y="82"/>
                  <a:pt x="120" y="81"/>
                </a:cubicBezTo>
                <a:cubicBezTo>
                  <a:pt x="116" y="80"/>
                  <a:pt x="117" y="71"/>
                  <a:pt x="121" y="72"/>
                </a:cubicBezTo>
                <a:cubicBezTo>
                  <a:pt x="133" y="75"/>
                  <a:pt x="122" y="68"/>
                  <a:pt x="125" y="66"/>
                </a:cubicBezTo>
                <a:cubicBezTo>
                  <a:pt x="126" y="65"/>
                  <a:pt x="130" y="62"/>
                  <a:pt x="132" y="59"/>
                </a:cubicBezTo>
                <a:cubicBezTo>
                  <a:pt x="134" y="57"/>
                  <a:pt x="133" y="51"/>
                  <a:pt x="137" y="52"/>
                </a:cubicBezTo>
                <a:cubicBezTo>
                  <a:pt x="139" y="52"/>
                  <a:pt x="138" y="56"/>
                  <a:pt x="140" y="57"/>
                </a:cubicBezTo>
                <a:cubicBezTo>
                  <a:pt x="141" y="58"/>
                  <a:pt x="144" y="57"/>
                  <a:pt x="146" y="57"/>
                </a:cubicBezTo>
                <a:cubicBezTo>
                  <a:pt x="149" y="57"/>
                  <a:pt x="149" y="55"/>
                  <a:pt x="149" y="52"/>
                </a:cubicBezTo>
                <a:cubicBezTo>
                  <a:pt x="149" y="48"/>
                  <a:pt x="156" y="49"/>
                  <a:pt x="156" y="47"/>
                </a:cubicBezTo>
                <a:cubicBezTo>
                  <a:pt x="155" y="44"/>
                  <a:pt x="148" y="48"/>
                  <a:pt x="148" y="44"/>
                </a:cubicBezTo>
                <a:cubicBezTo>
                  <a:pt x="148" y="39"/>
                  <a:pt x="154" y="38"/>
                  <a:pt x="150" y="37"/>
                </a:cubicBezTo>
                <a:cubicBezTo>
                  <a:pt x="147" y="36"/>
                  <a:pt x="143" y="39"/>
                  <a:pt x="144" y="46"/>
                </a:cubicBezTo>
                <a:cubicBezTo>
                  <a:pt x="145" y="53"/>
                  <a:pt x="146" y="56"/>
                  <a:pt x="141" y="54"/>
                </a:cubicBezTo>
                <a:cubicBezTo>
                  <a:pt x="137" y="51"/>
                  <a:pt x="142" y="46"/>
                  <a:pt x="138" y="48"/>
                </a:cubicBezTo>
                <a:cubicBezTo>
                  <a:pt x="135" y="50"/>
                  <a:pt x="133" y="51"/>
                  <a:pt x="133" y="46"/>
                </a:cubicBezTo>
                <a:cubicBezTo>
                  <a:pt x="133" y="42"/>
                  <a:pt x="141" y="30"/>
                  <a:pt x="147" y="28"/>
                </a:cubicBezTo>
                <a:cubicBezTo>
                  <a:pt x="136" y="19"/>
                  <a:pt x="123" y="13"/>
                  <a:pt x="108" y="11"/>
                </a:cubicBezTo>
                <a:cubicBezTo>
                  <a:pt x="108" y="11"/>
                  <a:pt x="108" y="11"/>
                  <a:pt x="108" y="11"/>
                </a:cubicBezTo>
                <a:cubicBezTo>
                  <a:pt x="108" y="19"/>
                  <a:pt x="108" y="24"/>
                  <a:pt x="107" y="28"/>
                </a:cubicBezTo>
                <a:cubicBezTo>
                  <a:pt x="107" y="33"/>
                  <a:pt x="92" y="34"/>
                  <a:pt x="90" y="43"/>
                </a:cubicBezTo>
                <a:cubicBezTo>
                  <a:pt x="88" y="51"/>
                  <a:pt x="85" y="46"/>
                  <a:pt x="80" y="40"/>
                </a:cubicBezTo>
                <a:cubicBezTo>
                  <a:pt x="75" y="34"/>
                  <a:pt x="81" y="26"/>
                  <a:pt x="78" y="21"/>
                </a:cubicBezTo>
                <a:cubicBezTo>
                  <a:pt x="76" y="16"/>
                  <a:pt x="67" y="23"/>
                  <a:pt x="67" y="18"/>
                </a:cubicBezTo>
                <a:cubicBezTo>
                  <a:pt x="67" y="16"/>
                  <a:pt x="69" y="14"/>
                  <a:pt x="69" y="13"/>
                </a:cubicBezTo>
                <a:cubicBezTo>
                  <a:pt x="68" y="14"/>
                  <a:pt x="67" y="14"/>
                  <a:pt x="66" y="14"/>
                </a:cubicBezTo>
                <a:cubicBezTo>
                  <a:pt x="63" y="16"/>
                  <a:pt x="61" y="22"/>
                  <a:pt x="60" y="23"/>
                </a:cubicBezTo>
                <a:cubicBezTo>
                  <a:pt x="57" y="27"/>
                  <a:pt x="64" y="26"/>
                  <a:pt x="67" y="30"/>
                </a:cubicBezTo>
                <a:cubicBezTo>
                  <a:pt x="71" y="36"/>
                  <a:pt x="74" y="40"/>
                  <a:pt x="72" y="43"/>
                </a:cubicBezTo>
                <a:cubicBezTo>
                  <a:pt x="71" y="46"/>
                  <a:pt x="59" y="43"/>
                  <a:pt x="61" y="38"/>
                </a:cubicBezTo>
                <a:cubicBezTo>
                  <a:pt x="64" y="33"/>
                  <a:pt x="62" y="32"/>
                  <a:pt x="59" y="31"/>
                </a:cubicBezTo>
                <a:cubicBezTo>
                  <a:pt x="56" y="31"/>
                  <a:pt x="56" y="35"/>
                  <a:pt x="56" y="40"/>
                </a:cubicBezTo>
                <a:cubicBezTo>
                  <a:pt x="56" y="44"/>
                  <a:pt x="48" y="45"/>
                  <a:pt x="44" y="49"/>
                </a:cubicBezTo>
                <a:cubicBezTo>
                  <a:pt x="40" y="54"/>
                  <a:pt x="47" y="58"/>
                  <a:pt x="53" y="60"/>
                </a:cubicBezTo>
                <a:cubicBezTo>
                  <a:pt x="59" y="62"/>
                  <a:pt x="55" y="52"/>
                  <a:pt x="57" y="47"/>
                </a:cubicBezTo>
                <a:cubicBezTo>
                  <a:pt x="59" y="40"/>
                  <a:pt x="66" y="46"/>
                  <a:pt x="71" y="52"/>
                </a:cubicBezTo>
                <a:cubicBezTo>
                  <a:pt x="75" y="58"/>
                  <a:pt x="82" y="66"/>
                  <a:pt x="73" y="70"/>
                </a:cubicBezTo>
                <a:cubicBezTo>
                  <a:pt x="58" y="76"/>
                  <a:pt x="52" y="83"/>
                  <a:pt x="49" y="89"/>
                </a:cubicBezTo>
                <a:cubicBezTo>
                  <a:pt x="46" y="95"/>
                  <a:pt x="49" y="98"/>
                  <a:pt x="47" y="100"/>
                </a:cubicBezTo>
                <a:cubicBezTo>
                  <a:pt x="45" y="102"/>
                  <a:pt x="45" y="99"/>
                  <a:pt x="43" y="94"/>
                </a:cubicBezTo>
                <a:cubicBezTo>
                  <a:pt x="41" y="91"/>
                  <a:pt x="34" y="91"/>
                  <a:pt x="31" y="97"/>
                </a:cubicBezTo>
                <a:cubicBezTo>
                  <a:pt x="29" y="98"/>
                  <a:pt x="29" y="101"/>
                  <a:pt x="29" y="104"/>
                </a:cubicBezTo>
                <a:cubicBezTo>
                  <a:pt x="29" y="114"/>
                  <a:pt x="36" y="101"/>
                  <a:pt x="40" y="103"/>
                </a:cubicBezTo>
                <a:cubicBezTo>
                  <a:pt x="45" y="104"/>
                  <a:pt x="36" y="105"/>
                  <a:pt x="37" y="109"/>
                </a:cubicBezTo>
                <a:cubicBezTo>
                  <a:pt x="38" y="113"/>
                  <a:pt x="44" y="107"/>
                  <a:pt x="42" y="116"/>
                </a:cubicBezTo>
                <a:cubicBezTo>
                  <a:pt x="41" y="121"/>
                  <a:pt x="49" y="117"/>
                  <a:pt x="54" y="115"/>
                </a:cubicBezTo>
                <a:cubicBezTo>
                  <a:pt x="65" y="111"/>
                  <a:pt x="73" y="129"/>
                  <a:pt x="81" y="132"/>
                </a:cubicBezTo>
                <a:cubicBezTo>
                  <a:pt x="90" y="135"/>
                  <a:pt x="93" y="137"/>
                  <a:pt x="91" y="141"/>
                </a:cubicBezTo>
                <a:cubicBezTo>
                  <a:pt x="85" y="153"/>
                  <a:pt x="73" y="161"/>
                  <a:pt x="67" y="175"/>
                </a:cubicBezTo>
                <a:cubicBezTo>
                  <a:pt x="75" y="178"/>
                  <a:pt x="85" y="179"/>
                  <a:pt x="94" y="179"/>
                </a:cubicBezTo>
                <a:cubicBezTo>
                  <a:pt x="107" y="179"/>
                  <a:pt x="118" y="177"/>
                  <a:pt x="129" y="172"/>
                </a:cubicBezTo>
                <a:close/>
                <a:moveTo>
                  <a:pt x="177" y="114"/>
                </a:moveTo>
                <a:cubicBezTo>
                  <a:pt x="175" y="114"/>
                  <a:pt x="173" y="115"/>
                  <a:pt x="172" y="115"/>
                </a:cubicBezTo>
                <a:cubicBezTo>
                  <a:pt x="167" y="113"/>
                  <a:pt x="170" y="93"/>
                  <a:pt x="163" y="94"/>
                </a:cubicBezTo>
                <a:cubicBezTo>
                  <a:pt x="160" y="95"/>
                  <a:pt x="165" y="110"/>
                  <a:pt x="172" y="118"/>
                </a:cubicBezTo>
                <a:cubicBezTo>
                  <a:pt x="173" y="119"/>
                  <a:pt x="174" y="118"/>
                  <a:pt x="176" y="118"/>
                </a:cubicBezTo>
                <a:cubicBezTo>
                  <a:pt x="176" y="117"/>
                  <a:pt x="177" y="115"/>
                  <a:pt x="177" y="114"/>
                </a:cubicBezTo>
                <a:close/>
                <a:moveTo>
                  <a:pt x="172" y="128"/>
                </a:moveTo>
                <a:cubicBezTo>
                  <a:pt x="164" y="126"/>
                  <a:pt x="158" y="144"/>
                  <a:pt x="156" y="152"/>
                </a:cubicBezTo>
                <a:cubicBezTo>
                  <a:pt x="163" y="145"/>
                  <a:pt x="168" y="137"/>
                  <a:pt x="172" y="128"/>
                </a:cubicBezTo>
                <a:close/>
                <a:moveTo>
                  <a:pt x="52" y="168"/>
                </a:moveTo>
                <a:cubicBezTo>
                  <a:pt x="53" y="160"/>
                  <a:pt x="54" y="151"/>
                  <a:pt x="52" y="150"/>
                </a:cubicBezTo>
                <a:cubicBezTo>
                  <a:pt x="45" y="144"/>
                  <a:pt x="40" y="135"/>
                  <a:pt x="47" y="126"/>
                </a:cubicBezTo>
                <a:cubicBezTo>
                  <a:pt x="48" y="125"/>
                  <a:pt x="49" y="124"/>
                  <a:pt x="49" y="122"/>
                </a:cubicBezTo>
                <a:cubicBezTo>
                  <a:pt x="50" y="119"/>
                  <a:pt x="47" y="121"/>
                  <a:pt x="42" y="121"/>
                </a:cubicBezTo>
                <a:cubicBezTo>
                  <a:pt x="37" y="121"/>
                  <a:pt x="41" y="113"/>
                  <a:pt x="31" y="112"/>
                </a:cubicBezTo>
                <a:cubicBezTo>
                  <a:pt x="21" y="111"/>
                  <a:pt x="21" y="109"/>
                  <a:pt x="20" y="103"/>
                </a:cubicBezTo>
                <a:cubicBezTo>
                  <a:pt x="20" y="97"/>
                  <a:pt x="14" y="91"/>
                  <a:pt x="9" y="90"/>
                </a:cubicBezTo>
                <a:cubicBezTo>
                  <a:pt x="9" y="91"/>
                  <a:pt x="9" y="93"/>
                  <a:pt x="9" y="94"/>
                </a:cubicBezTo>
                <a:cubicBezTo>
                  <a:pt x="9" y="126"/>
                  <a:pt x="27" y="154"/>
                  <a:pt x="52" y="168"/>
                </a:cubicBezTo>
                <a:close/>
                <a:moveTo>
                  <a:pt x="108" y="41"/>
                </a:moveTo>
                <a:cubicBezTo>
                  <a:pt x="112" y="43"/>
                  <a:pt x="116" y="40"/>
                  <a:pt x="115" y="37"/>
                </a:cubicBezTo>
                <a:cubicBezTo>
                  <a:pt x="112" y="32"/>
                  <a:pt x="103" y="35"/>
                  <a:pt x="108" y="41"/>
                </a:cubicBezTo>
                <a:close/>
                <a:moveTo>
                  <a:pt x="125" y="49"/>
                </a:moveTo>
                <a:cubicBezTo>
                  <a:pt x="128" y="49"/>
                  <a:pt x="130" y="55"/>
                  <a:pt x="129" y="58"/>
                </a:cubicBezTo>
                <a:cubicBezTo>
                  <a:pt x="127" y="64"/>
                  <a:pt x="122" y="60"/>
                  <a:pt x="121" y="56"/>
                </a:cubicBezTo>
                <a:cubicBezTo>
                  <a:pt x="121" y="52"/>
                  <a:pt x="122" y="49"/>
                  <a:pt x="125" y="49"/>
                </a:cubicBezTo>
                <a:close/>
                <a:moveTo>
                  <a:pt x="158" y="77"/>
                </a:moveTo>
                <a:cubicBezTo>
                  <a:pt x="155" y="74"/>
                  <a:pt x="156" y="70"/>
                  <a:pt x="160" y="69"/>
                </a:cubicBezTo>
                <a:cubicBezTo>
                  <a:pt x="167" y="68"/>
                  <a:pt x="176" y="75"/>
                  <a:pt x="170" y="77"/>
                </a:cubicBezTo>
                <a:cubicBezTo>
                  <a:pt x="167" y="78"/>
                  <a:pt x="162" y="78"/>
                  <a:pt x="158" y="77"/>
                </a:cubicBezTo>
                <a:close/>
                <a:moveTo>
                  <a:pt x="46" y="102"/>
                </a:moveTo>
                <a:cubicBezTo>
                  <a:pt x="49" y="102"/>
                  <a:pt x="57" y="104"/>
                  <a:pt x="59" y="106"/>
                </a:cubicBezTo>
                <a:cubicBezTo>
                  <a:pt x="61" y="109"/>
                  <a:pt x="53" y="108"/>
                  <a:pt x="48" y="106"/>
                </a:cubicBezTo>
                <a:cubicBezTo>
                  <a:pt x="45" y="105"/>
                  <a:pt x="43" y="103"/>
                  <a:pt x="46" y="102"/>
                </a:cubicBezTo>
                <a:close/>
              </a:path>
            </a:pathLst>
          </a:custGeom>
          <a:solidFill>
            <a:srgbClr val="FFFFFF"/>
          </a:solidFill>
          <a:ln>
            <a:noFill/>
          </a:ln>
        </p:spPr>
        <p:txBody>
          <a:bodyPr vert="horz" wrap="square" lIns="82305" tIns="41153" rIns="82305" bIns="41153" numCol="1" anchor="t" anchorCtr="0" compatLnSpc="1">
            <a:prstTxWarp prst="textNoShape">
              <a:avLst/>
            </a:prstTxWarp>
          </a:bodyPr>
          <a:lstStyle/>
          <a:p>
            <a:endParaRPr lang="en-US" sz="1600">
              <a:solidFill>
                <a:srgbClr val="000000"/>
              </a:solidFill>
            </a:endParaRPr>
          </a:p>
        </p:txBody>
      </p:sp>
    </p:spTree>
    <p:extLst>
      <p:ext uri="{BB962C8B-B14F-4D97-AF65-F5344CB8AC3E}">
        <p14:creationId xmlns:p14="http://schemas.microsoft.com/office/powerpoint/2010/main" val="1990447754"/>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flipH="1">
            <a:off x="-1625" y="-1"/>
            <a:ext cx="12439719" cy="6994526"/>
          </a:xfrm>
          <a:prstGeom prst="rect">
            <a:avLst/>
          </a:prstGeom>
        </p:spPr>
      </p:pic>
      <p:sp>
        <p:nvSpPr>
          <p:cNvPr id="22" name="Rectangle 21"/>
          <p:cNvSpPr/>
          <p:nvPr/>
        </p:nvSpPr>
        <p:spPr bwMode="auto">
          <a:xfrm>
            <a:off x="274637" y="295275"/>
            <a:ext cx="6403975" cy="3662363"/>
          </a:xfrm>
          <a:prstGeom prst="rect">
            <a:avLst/>
          </a:prstGeom>
          <a:solidFill>
            <a:schemeClr val="accent4">
              <a:alpha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ts val="1200"/>
              </a:spcAft>
            </a:pPr>
            <a:r>
              <a:rPr lang="en-US" sz="4000" b="1" dirty="0" smtClean="0">
                <a:gradFill>
                  <a:gsLst>
                    <a:gs pos="0">
                      <a:srgbClr val="FFFFFF"/>
                    </a:gs>
                    <a:gs pos="100000">
                      <a:srgbClr val="FFFFFF"/>
                    </a:gs>
                  </a:gsLst>
                  <a:lin ang="5400000" scaled="0"/>
                </a:gradFill>
                <a:latin typeface="Segoe UI Light"/>
                <a:ea typeface="Segoe UI" pitchFamily="34" charset="0"/>
                <a:cs typeface="Segoe UI" pitchFamily="34" charset="0"/>
              </a:rPr>
              <a:t>Reaching New Users</a:t>
            </a:r>
          </a:p>
          <a:p>
            <a:pPr lvl="1" defTabSz="932472" fontAlgn="base">
              <a:lnSpc>
                <a:spcPct val="90000"/>
              </a:lnSpc>
              <a:spcBef>
                <a:spcPct val="0"/>
              </a:spcBef>
              <a:spcAft>
                <a:spcPts val="1200"/>
              </a:spcAft>
            </a:pPr>
            <a:r>
              <a:rPr lang="en-US" sz="4000" dirty="0" smtClean="0">
                <a:gradFill>
                  <a:gsLst>
                    <a:gs pos="0">
                      <a:srgbClr val="FFFFFF"/>
                    </a:gs>
                    <a:gs pos="100000">
                      <a:srgbClr val="FFFFFF"/>
                    </a:gs>
                  </a:gsLst>
                  <a:lin ang="5400000" scaled="0"/>
                </a:gradFill>
                <a:latin typeface="Segoe UI Light"/>
                <a:ea typeface="Segoe UI" pitchFamily="34" charset="0"/>
                <a:cs typeface="Segoe UI" pitchFamily="34" charset="0"/>
              </a:rPr>
              <a:t>Enterprise</a:t>
            </a:r>
          </a:p>
          <a:p>
            <a:pPr lvl="1" defTabSz="932472" fontAlgn="base">
              <a:lnSpc>
                <a:spcPct val="90000"/>
              </a:lnSpc>
              <a:spcBef>
                <a:spcPct val="0"/>
              </a:spcBef>
              <a:spcAft>
                <a:spcPts val="1200"/>
              </a:spcAft>
            </a:pPr>
            <a:r>
              <a:rPr lang="en-US" sz="4000" dirty="0" smtClean="0">
                <a:gradFill>
                  <a:gsLst>
                    <a:gs pos="0">
                      <a:srgbClr val="FFFFFF"/>
                    </a:gs>
                    <a:gs pos="100000">
                      <a:srgbClr val="FFFFFF"/>
                    </a:gs>
                  </a:gsLst>
                  <a:lin ang="5400000" scaled="0"/>
                </a:gradFill>
                <a:latin typeface="Segoe UI Light"/>
                <a:ea typeface="Segoe UI" pitchFamily="34" charset="0"/>
                <a:cs typeface="Segoe UI" pitchFamily="34" charset="0"/>
              </a:rPr>
              <a:t>Small Business</a:t>
            </a:r>
          </a:p>
          <a:p>
            <a:pPr lvl="1" defTabSz="932472" fontAlgn="base">
              <a:lnSpc>
                <a:spcPct val="90000"/>
              </a:lnSpc>
              <a:spcBef>
                <a:spcPct val="0"/>
              </a:spcBef>
              <a:spcAft>
                <a:spcPts val="1200"/>
              </a:spcAft>
            </a:pPr>
            <a:r>
              <a:rPr lang="en-US" sz="4000" dirty="0" smtClean="0">
                <a:gradFill>
                  <a:gsLst>
                    <a:gs pos="0">
                      <a:srgbClr val="FFFFFF"/>
                    </a:gs>
                    <a:gs pos="100000">
                      <a:srgbClr val="FFFFFF"/>
                    </a:gs>
                  </a:gsLst>
                  <a:lin ang="5400000" scaled="0"/>
                </a:gradFill>
                <a:latin typeface="Segoe UI Light"/>
                <a:ea typeface="Segoe UI" pitchFamily="34" charset="0"/>
                <a:cs typeface="Segoe UI" pitchFamily="34" charset="0"/>
              </a:rPr>
              <a:t>Consumer </a:t>
            </a:r>
            <a:endParaRPr lang="en-US" sz="4000" dirty="0">
              <a:gradFill>
                <a:gsLst>
                  <a:gs pos="0">
                    <a:srgbClr val="FFFFFF"/>
                  </a:gs>
                  <a:gs pos="100000">
                    <a:srgbClr val="FFFFFF"/>
                  </a:gs>
                </a:gsLst>
                <a:lin ang="5400000" scaled="0"/>
              </a:gradFill>
              <a:latin typeface="Segoe UI Light"/>
              <a:ea typeface="Segoe UI" pitchFamily="34" charset="0"/>
              <a:cs typeface="Segoe UI" pitchFamily="34" charset="0"/>
            </a:endParaRPr>
          </a:p>
        </p:txBody>
      </p:sp>
    </p:spTree>
    <p:extLst>
      <p:ext uri="{BB962C8B-B14F-4D97-AF65-F5344CB8AC3E}">
        <p14:creationId xmlns:p14="http://schemas.microsoft.com/office/powerpoint/2010/main" val="26347625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SharePoint App Model </a:t>
            </a:r>
            <a:endParaRPr lang="en-US" dirty="0">
              <a:solidFill>
                <a:schemeClr val="accent1"/>
              </a:solidFill>
            </a:endParaRPr>
          </a:p>
        </p:txBody>
      </p:sp>
      <p:sp>
        <p:nvSpPr>
          <p:cNvPr id="16" name="Rectangle 15"/>
          <p:cNvSpPr/>
          <p:nvPr/>
        </p:nvSpPr>
        <p:spPr bwMode="auto">
          <a:xfrm>
            <a:off x="4756745" y="2489150"/>
            <a:ext cx="2724679" cy="2724679"/>
          </a:xfrm>
          <a:prstGeom prst="rect">
            <a:avLst/>
          </a:prstGeom>
          <a:solidFill>
            <a:srgbClr val="0071BC"/>
          </a:solidFill>
          <a:ln w="9525" cap="flat" cmpd="sng" algn="ctr">
            <a:noFill/>
            <a:prstDash val="solid"/>
            <a:headEnd type="none" w="med" len="med"/>
            <a:tailEnd type="none" w="med" len="med"/>
          </a:ln>
          <a:effectLst/>
        </p:spPr>
        <p:txBody>
          <a:bodyPr rot="0" spcFirstLastPara="0" vertOverflow="overflow" horzOverflow="overflow" vert="horz" wrap="square" lIns="69973" tIns="34987" rIns="34987" bIns="69973" numCol="1" spcCol="0" rtlCol="0" fromWordArt="0" anchor="b" anchorCtr="0" forceAA="0" compatLnSpc="1">
            <a:prstTxWarp prst="textNoShape">
              <a:avLst/>
            </a:prstTxWarp>
            <a:noAutofit/>
          </a:bodyPr>
          <a:lstStyle/>
          <a:p>
            <a:pPr defTabSz="699496" fontAlgn="base">
              <a:spcBef>
                <a:spcPct val="0"/>
              </a:spcBef>
              <a:spcAft>
                <a:spcPct val="0"/>
              </a:spcAft>
              <a:defRPr/>
            </a:pPr>
            <a:endParaRPr lang="en-US" sz="1428" kern="0" spc="-39"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7" name="Rectangle 16"/>
          <p:cNvSpPr/>
          <p:nvPr/>
        </p:nvSpPr>
        <p:spPr bwMode="auto">
          <a:xfrm>
            <a:off x="7634136" y="2495424"/>
            <a:ext cx="2724679" cy="2724679"/>
          </a:xfrm>
          <a:prstGeom prst="rect">
            <a:avLst/>
          </a:prstGeom>
          <a:solidFill>
            <a:srgbClr val="0071BC"/>
          </a:solidFill>
          <a:ln w="9525" cap="flat" cmpd="sng" algn="ctr">
            <a:noFill/>
            <a:prstDash val="solid"/>
            <a:headEnd type="none" w="med" len="med"/>
            <a:tailEnd type="none" w="med" len="med"/>
          </a:ln>
          <a:effectLst/>
        </p:spPr>
        <p:txBody>
          <a:bodyPr rot="0" spcFirstLastPara="0" vertOverflow="overflow" horzOverflow="overflow" vert="horz" wrap="square" lIns="69973" tIns="34987" rIns="34987" bIns="69973" numCol="1" spcCol="0" rtlCol="0" fromWordArt="0" anchor="b" anchorCtr="0" forceAA="0" compatLnSpc="1">
            <a:prstTxWarp prst="textNoShape">
              <a:avLst/>
            </a:prstTxWarp>
            <a:noAutofit/>
          </a:bodyPr>
          <a:lstStyle/>
          <a:p>
            <a:pPr defTabSz="699496" fontAlgn="base">
              <a:spcBef>
                <a:spcPct val="0"/>
              </a:spcBef>
              <a:spcAft>
                <a:spcPct val="0"/>
              </a:spcAft>
              <a:defRPr/>
            </a:pPr>
            <a:endParaRPr lang="en-US" sz="1428" kern="0" spc="-39"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8" name="Rectangle 17"/>
          <p:cNvSpPr/>
          <p:nvPr/>
        </p:nvSpPr>
        <p:spPr bwMode="auto">
          <a:xfrm>
            <a:off x="4756745" y="3365683"/>
            <a:ext cx="2724679" cy="971611"/>
          </a:xfrm>
          <a:prstGeom prst="rect">
            <a:avLst/>
          </a:prstGeom>
          <a:noFill/>
          <a:ln w="25400" cap="flat" cmpd="sng" algn="ctr">
            <a:noFill/>
            <a:prstDash val="solid"/>
            <a:headEnd type="none" w="med" len="med"/>
            <a:tailEnd type="none" w="med" len="med"/>
          </a:ln>
          <a:effectLst/>
        </p:spPr>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defRPr/>
            </a:pPr>
            <a:r>
              <a:rPr lang="en-US" sz="2652" kern="0" dirty="0" smtClean="0">
                <a:solidFill>
                  <a:srgbClr val="FFFFFF"/>
                </a:solidFill>
              </a:rPr>
              <a:t>Growth</a:t>
            </a:r>
          </a:p>
        </p:txBody>
      </p:sp>
      <p:sp>
        <p:nvSpPr>
          <p:cNvPr id="19" name="Rectangle 18"/>
          <p:cNvSpPr/>
          <p:nvPr/>
        </p:nvSpPr>
        <p:spPr bwMode="auto">
          <a:xfrm>
            <a:off x="7634136" y="3365682"/>
            <a:ext cx="2724679" cy="971611"/>
          </a:xfrm>
          <a:prstGeom prst="rect">
            <a:avLst/>
          </a:prstGeom>
          <a:noFill/>
          <a:ln w="25400" cap="flat" cmpd="sng" algn="ctr">
            <a:noFill/>
            <a:prstDash val="solid"/>
            <a:headEnd type="none" w="med" len="med"/>
            <a:tailEnd type="none" w="med" len="med"/>
          </a:ln>
          <a:effectLst/>
        </p:spPr>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defRPr/>
            </a:pPr>
            <a:r>
              <a:rPr lang="en-US" sz="2652" kern="0" dirty="0" smtClean="0">
                <a:solidFill>
                  <a:srgbClr val="FFFFFF"/>
                </a:solidFill>
              </a:rPr>
              <a:t>Entry Cost</a:t>
            </a:r>
          </a:p>
        </p:txBody>
      </p:sp>
      <p:sp>
        <p:nvSpPr>
          <p:cNvPr id="21" name="Rectangle 20"/>
          <p:cNvSpPr/>
          <p:nvPr/>
        </p:nvSpPr>
        <p:spPr bwMode="auto">
          <a:xfrm>
            <a:off x="1897757" y="2489150"/>
            <a:ext cx="2724679" cy="2724679"/>
          </a:xfrm>
          <a:prstGeom prst="rect">
            <a:avLst/>
          </a:prstGeom>
          <a:solidFill>
            <a:srgbClr val="0071BC"/>
          </a:solidFill>
          <a:ln w="9525" cap="flat" cmpd="sng" algn="ctr">
            <a:noFill/>
            <a:prstDash val="solid"/>
            <a:headEnd type="none" w="med" len="med"/>
            <a:tailEnd type="none" w="med" len="med"/>
          </a:ln>
          <a:effectLst/>
        </p:spPr>
        <p:txBody>
          <a:bodyPr rot="0" spcFirstLastPara="0" vertOverflow="overflow" horzOverflow="overflow" vert="horz" wrap="square" lIns="69973" tIns="34987" rIns="34987" bIns="69973" numCol="1" spcCol="0" rtlCol="0" fromWordArt="0" anchor="b" anchorCtr="0" forceAA="0" compatLnSpc="1">
            <a:prstTxWarp prst="textNoShape">
              <a:avLst/>
            </a:prstTxWarp>
            <a:noAutofit/>
          </a:bodyPr>
          <a:lstStyle/>
          <a:p>
            <a:pPr defTabSz="699496" fontAlgn="base">
              <a:spcBef>
                <a:spcPct val="0"/>
              </a:spcBef>
              <a:spcAft>
                <a:spcPct val="0"/>
              </a:spcAft>
              <a:defRPr/>
            </a:pPr>
            <a:endParaRPr lang="en-US" sz="1428" kern="0" spc="-39"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4" name="Rectangle 23"/>
          <p:cNvSpPr/>
          <p:nvPr/>
        </p:nvSpPr>
        <p:spPr bwMode="auto">
          <a:xfrm>
            <a:off x="1897757" y="3365683"/>
            <a:ext cx="2724679" cy="971611"/>
          </a:xfrm>
          <a:prstGeom prst="rect">
            <a:avLst/>
          </a:prstGeom>
          <a:noFill/>
          <a:ln w="25400" cap="flat" cmpd="sng" algn="ctr">
            <a:noFill/>
            <a:prstDash val="solid"/>
            <a:headEnd type="none" w="med" len="med"/>
            <a:tailEnd type="none" w="med" len="med"/>
          </a:ln>
          <a:effectLst/>
        </p:spPr>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defRPr/>
            </a:pPr>
            <a:r>
              <a:rPr lang="en-US" sz="2652" kern="0" dirty="0" smtClean="0">
                <a:solidFill>
                  <a:srgbClr val="FFFFFF"/>
                </a:solidFill>
              </a:rPr>
              <a:t>Readiness</a:t>
            </a:r>
          </a:p>
        </p:txBody>
      </p:sp>
    </p:spTree>
    <p:extLst>
      <p:ext uri="{BB962C8B-B14F-4D97-AF65-F5344CB8AC3E}">
        <p14:creationId xmlns:p14="http://schemas.microsoft.com/office/powerpoint/2010/main" val="4186925812"/>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animBg="1"/>
      <p:bldP spid="21"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Rectangle 22"/>
          <p:cNvSpPr/>
          <p:nvPr/>
        </p:nvSpPr>
        <p:spPr bwMode="auto">
          <a:xfrm>
            <a:off x="4840885" y="2446897"/>
            <a:ext cx="2754714" cy="2754714"/>
          </a:xfrm>
          <a:prstGeom prst="rect">
            <a:avLst/>
          </a:prstGeom>
          <a:solidFill>
            <a:schemeClr val="accent5">
              <a:lumMod val="75000"/>
            </a:schemeClr>
          </a:solidFill>
          <a:ln w="28575" cap="flat" cmpd="sng" algn="ctr">
            <a:solidFill>
              <a:schemeClr val="bg1"/>
            </a:solidFill>
            <a:prstDash val="solid"/>
            <a:headEnd type="none" w="med" len="med"/>
            <a:tailEnd type="none" w="med" len="med"/>
          </a:ln>
          <a:effectLst/>
        </p:spPr>
        <p:txBody>
          <a:bodyPr vert="horz" wrap="square" lIns="82448" tIns="41227" rIns="82448" bIns="41227" numCol="1" rtlCol="0" anchor="ctr" anchorCtr="0" compatLnSpc="1">
            <a:prstTxWarp prst="textNoShape">
              <a:avLst/>
            </a:prstTxWarp>
          </a:bodyPr>
          <a:lstStyle/>
          <a:p>
            <a:pPr algn="ctr" defTabSz="824214" fontAlgn="base">
              <a:spcBef>
                <a:spcPct val="0"/>
              </a:spcBef>
              <a:spcAft>
                <a:spcPct val="0"/>
              </a:spcAft>
            </a:pPr>
            <a:endParaRPr lang="en-US" sz="1496" kern="0" dirty="0">
              <a:gradFill>
                <a:gsLst>
                  <a:gs pos="0">
                    <a:srgbClr val="FFFFFF"/>
                  </a:gs>
                  <a:gs pos="100000">
                    <a:srgbClr val="FFFFFF"/>
                  </a:gs>
                </a:gsLst>
                <a:lin ang="5400000" scaled="0"/>
              </a:gradFill>
              <a:latin typeface="Segoe UI Light" panose="020B0502040204020203" pitchFamily="34" charset="0"/>
              <a:cs typeface="Segoe UI Light" panose="020B0502040204020203" pitchFamily="34" charset="0"/>
            </a:endParaRPr>
          </a:p>
        </p:txBody>
      </p:sp>
      <p:sp>
        <p:nvSpPr>
          <p:cNvPr id="26" name="Rectangle 25"/>
          <p:cNvSpPr/>
          <p:nvPr/>
        </p:nvSpPr>
        <p:spPr bwMode="auto">
          <a:xfrm>
            <a:off x="576739" y="2446897"/>
            <a:ext cx="11265268" cy="2754714"/>
          </a:xfrm>
          <a:prstGeom prst="rect">
            <a:avLst/>
          </a:prstGeom>
          <a:solidFill>
            <a:schemeClr val="accent5">
              <a:lumMod val="75000"/>
            </a:schemeClr>
          </a:solidFill>
          <a:ln w="28575" cap="flat" cmpd="sng" algn="ctr">
            <a:solidFill>
              <a:schemeClr val="bg1"/>
            </a:solidFill>
            <a:prstDash val="solid"/>
            <a:headEnd type="none" w="med" len="med"/>
            <a:tailEnd type="none" w="med" len="med"/>
          </a:ln>
          <a:effectLst/>
        </p:spPr>
        <p:txBody>
          <a:bodyPr vert="horz" wrap="square" lIns="82448" tIns="41227" rIns="82448" bIns="41227" numCol="1" rtlCol="0" anchor="ctr" anchorCtr="0" compatLnSpc="1">
            <a:prstTxWarp prst="textNoShape">
              <a:avLst/>
            </a:prstTxWarp>
          </a:bodyPr>
          <a:lstStyle/>
          <a:p>
            <a:pPr algn="ctr" defTabSz="824214" fontAlgn="base">
              <a:spcBef>
                <a:spcPct val="0"/>
              </a:spcBef>
              <a:spcAft>
                <a:spcPct val="0"/>
              </a:spcAft>
            </a:pPr>
            <a:endParaRPr lang="en-US" sz="1496" kern="0" dirty="0">
              <a:gradFill>
                <a:gsLst>
                  <a:gs pos="0">
                    <a:srgbClr val="FFFFFF"/>
                  </a:gs>
                  <a:gs pos="100000">
                    <a:srgbClr val="FFFFFF"/>
                  </a:gs>
                </a:gsLst>
                <a:lin ang="5400000" scaled="0"/>
              </a:gradFill>
              <a:latin typeface="Segoe UI Light" panose="020B0502040204020203" pitchFamily="34" charset="0"/>
              <a:cs typeface="Segoe UI Light" panose="020B0502040204020203" pitchFamily="34" charset="0"/>
            </a:endParaRPr>
          </a:p>
        </p:txBody>
      </p:sp>
      <p:sp>
        <p:nvSpPr>
          <p:cNvPr id="3" name="Title 2"/>
          <p:cNvSpPr>
            <a:spLocks noGrp="1"/>
          </p:cNvSpPr>
          <p:nvPr>
            <p:ph type="title"/>
          </p:nvPr>
        </p:nvSpPr>
        <p:spPr>
          <a:xfrm>
            <a:off x="530470" y="233156"/>
            <a:ext cx="11373924" cy="674370"/>
          </a:xfrm>
        </p:spPr>
        <p:txBody>
          <a:bodyPr/>
          <a:lstStyle/>
          <a:p>
            <a:r>
              <a:rPr lang="en-US" dirty="0" smtClean="0"/>
              <a:t>Demo </a:t>
            </a:r>
            <a:endParaRPr lang="en-US" dirty="0"/>
          </a:p>
        </p:txBody>
      </p:sp>
      <p:sp useBgFill="1">
        <p:nvSpPr>
          <p:cNvPr id="9" name="Rectangle 8"/>
          <p:cNvSpPr/>
          <p:nvPr/>
        </p:nvSpPr>
        <p:spPr bwMode="auto">
          <a:xfrm>
            <a:off x="882" y="1958789"/>
            <a:ext cx="12434711" cy="3238725"/>
          </a:xfrm>
          <a:prstGeom prst="rect">
            <a:avLst/>
          </a:prstGeom>
          <a:ln w="28575" cap="flat" cmpd="sng" algn="ctr">
            <a:noFill/>
            <a:prstDash val="solid"/>
            <a:headEnd type="none" w="med" len="med"/>
            <a:tailEnd type="none" w="med" len="med"/>
          </a:ln>
          <a:effectLst/>
        </p:spPr>
        <p:txBody>
          <a:bodyPr vert="horz" wrap="square" lIns="82448" tIns="41227" rIns="82448" bIns="41227" numCol="1" rtlCol="0" anchor="ctr" anchorCtr="0" compatLnSpc="1">
            <a:prstTxWarp prst="textNoShape">
              <a:avLst/>
            </a:prstTxWarp>
          </a:bodyPr>
          <a:lstStyle/>
          <a:p>
            <a:pPr algn="ctr" defTabSz="824214" fontAlgn="base">
              <a:spcBef>
                <a:spcPct val="0"/>
              </a:spcBef>
              <a:spcAft>
                <a:spcPct val="0"/>
              </a:spcAft>
            </a:pPr>
            <a:endParaRPr lang="en-US" sz="1496" kern="0" dirty="0">
              <a:gradFill>
                <a:gsLst>
                  <a:gs pos="0">
                    <a:srgbClr val="FFFFFF"/>
                  </a:gs>
                  <a:gs pos="100000">
                    <a:srgbClr val="FFFFFF"/>
                  </a:gs>
                </a:gsLst>
                <a:lin ang="5400000" scaled="0"/>
              </a:gradFill>
              <a:latin typeface="Segoe UI Light" panose="020B0502040204020203" pitchFamily="34" charset="0"/>
              <a:cs typeface="Segoe UI Light" panose="020B0502040204020203" pitchFamily="34" charset="0"/>
            </a:endParaRPr>
          </a:p>
        </p:txBody>
      </p:sp>
      <p:sp>
        <p:nvSpPr>
          <p:cNvPr id="14" name="Rectangle 13"/>
          <p:cNvSpPr/>
          <p:nvPr/>
        </p:nvSpPr>
        <p:spPr bwMode="auto">
          <a:xfrm>
            <a:off x="596982" y="2465586"/>
            <a:ext cx="2718774" cy="2718774"/>
          </a:xfrm>
          <a:prstGeom prst="rect">
            <a:avLst/>
          </a:prstGeom>
          <a:solidFill>
            <a:schemeClr val="accent5"/>
          </a:solidFill>
          <a:ln w="9525" cap="flat" cmpd="sng" algn="ctr">
            <a:noFill/>
            <a:prstDash val="solid"/>
            <a:headEnd type="none" w="med" len="med"/>
            <a:tailEnd type="none" w="med" len="med"/>
          </a:ln>
          <a:effectLst/>
        </p:spPr>
        <p:txBody>
          <a:bodyPr rot="0" spcFirstLastPara="0" vertOverflow="overflow" horzOverflow="overflow" vert="horz" wrap="square" lIns="93255" tIns="93255" rIns="93255" bIns="93255" numCol="1" spcCol="0" rtlCol="0" fromWordArt="0" anchor="b" anchorCtr="0" forceAA="0" compatLnSpc="1">
            <a:prstTxWarp prst="textNoShape">
              <a:avLst/>
            </a:prstTxWarp>
            <a:noAutofit/>
          </a:bodyPr>
          <a:lstStyle/>
          <a:p>
            <a:pPr defTabSz="932550"/>
            <a:r>
              <a:rPr lang="en-US" sz="2448" dirty="0" smtClean="0">
                <a:solidFill>
                  <a:srgbClr val="FFFFFF">
                    <a:alpha val="99000"/>
                  </a:srgbClr>
                </a:solidFill>
              </a:rPr>
              <a:t>SharePoint Store</a:t>
            </a:r>
            <a:endParaRPr lang="en-US" sz="2448" dirty="0">
              <a:solidFill>
                <a:srgbClr val="FFFFFF">
                  <a:alpha val="99000"/>
                </a:srgbClr>
              </a:solidFill>
            </a:endParaRPr>
          </a:p>
        </p:txBody>
      </p:sp>
      <p:sp>
        <p:nvSpPr>
          <p:cNvPr id="18" name="Rectangle 17"/>
          <p:cNvSpPr/>
          <p:nvPr/>
        </p:nvSpPr>
        <p:spPr bwMode="auto">
          <a:xfrm>
            <a:off x="3439064" y="2465586"/>
            <a:ext cx="2718774" cy="2718774"/>
          </a:xfrm>
          <a:prstGeom prst="rect">
            <a:avLst/>
          </a:prstGeom>
          <a:solidFill>
            <a:schemeClr val="accent5"/>
          </a:solidFill>
          <a:ln w="9525" cap="flat" cmpd="sng" algn="ctr">
            <a:noFill/>
            <a:prstDash val="solid"/>
            <a:headEnd type="none" w="med" len="med"/>
            <a:tailEnd type="none" w="med" len="med"/>
          </a:ln>
          <a:effectLst/>
        </p:spPr>
        <p:txBody>
          <a:bodyPr rot="0" spcFirstLastPara="0" vertOverflow="overflow" horzOverflow="overflow" vert="horz" wrap="square" lIns="93255" tIns="93255" rIns="93255" bIns="93255" numCol="1" spcCol="0" rtlCol="0" fromWordArt="0" anchor="b" anchorCtr="0" forceAA="0" compatLnSpc="1">
            <a:prstTxWarp prst="textNoShape">
              <a:avLst/>
            </a:prstTxWarp>
            <a:noAutofit/>
          </a:bodyPr>
          <a:lstStyle/>
          <a:p>
            <a:pPr defTabSz="932550"/>
            <a:r>
              <a:rPr lang="en-US" sz="2448">
                <a:solidFill>
                  <a:srgbClr val="FFFFFF">
                    <a:alpha val="99000"/>
                  </a:srgbClr>
                </a:solidFill>
              </a:rPr>
              <a:t>Developer</a:t>
            </a:r>
            <a:endParaRPr lang="en-US" sz="2448" dirty="0">
              <a:solidFill>
                <a:srgbClr val="FFFFFF">
                  <a:alpha val="99000"/>
                </a:srgbClr>
              </a:solidFill>
            </a:endParaRPr>
          </a:p>
        </p:txBody>
      </p:sp>
      <p:sp>
        <p:nvSpPr>
          <p:cNvPr id="20" name="Rectangle 19"/>
          <p:cNvSpPr/>
          <p:nvPr/>
        </p:nvSpPr>
        <p:spPr bwMode="auto">
          <a:xfrm>
            <a:off x="6281150" y="2465586"/>
            <a:ext cx="2718774" cy="2718774"/>
          </a:xfrm>
          <a:prstGeom prst="rect">
            <a:avLst/>
          </a:prstGeom>
          <a:solidFill>
            <a:schemeClr val="accent5"/>
          </a:solidFill>
          <a:ln w="9525" cap="flat" cmpd="sng" algn="ctr">
            <a:noFill/>
            <a:prstDash val="solid"/>
            <a:headEnd type="none" w="med" len="med"/>
            <a:tailEnd type="none" w="med" len="med"/>
          </a:ln>
          <a:effectLst/>
        </p:spPr>
        <p:txBody>
          <a:bodyPr rot="0" spcFirstLastPara="0" vertOverflow="overflow" horzOverflow="overflow" vert="horz" wrap="square" lIns="93255" tIns="93255" rIns="93255" bIns="93255" numCol="1" spcCol="0" rtlCol="0" fromWordArt="0" anchor="b" anchorCtr="0" forceAA="0" compatLnSpc="1">
            <a:prstTxWarp prst="textNoShape">
              <a:avLst/>
            </a:prstTxWarp>
            <a:noAutofit/>
          </a:bodyPr>
          <a:lstStyle/>
          <a:p>
            <a:pPr defTabSz="932550"/>
            <a:r>
              <a:rPr lang="en-US" sz="2448">
                <a:solidFill>
                  <a:srgbClr val="FFFFFF">
                    <a:alpha val="99000"/>
                  </a:srgbClr>
                </a:solidFill>
              </a:rPr>
              <a:t>ISV</a:t>
            </a:r>
            <a:endParaRPr lang="en-US" sz="2448" dirty="0">
              <a:solidFill>
                <a:srgbClr val="FFFFFF">
                  <a:alpha val="99000"/>
                </a:srgbClr>
              </a:solidFill>
            </a:endParaRPr>
          </a:p>
        </p:txBody>
      </p:sp>
      <p:sp>
        <p:nvSpPr>
          <p:cNvPr id="13" name="Rectangle 12"/>
          <p:cNvSpPr/>
          <p:nvPr/>
        </p:nvSpPr>
        <p:spPr bwMode="auto">
          <a:xfrm>
            <a:off x="9123228" y="2465586"/>
            <a:ext cx="2718774" cy="2718774"/>
          </a:xfrm>
          <a:prstGeom prst="rect">
            <a:avLst/>
          </a:prstGeom>
          <a:solidFill>
            <a:schemeClr val="accent5"/>
          </a:solidFill>
          <a:ln w="9525" cap="flat" cmpd="sng" algn="ctr">
            <a:noFill/>
            <a:prstDash val="solid"/>
            <a:headEnd type="none" w="med" len="med"/>
            <a:tailEnd type="none" w="med" len="med"/>
          </a:ln>
          <a:effectLst/>
        </p:spPr>
        <p:txBody>
          <a:bodyPr rot="0" spcFirstLastPara="0" vertOverflow="overflow" horzOverflow="overflow" vert="horz" wrap="square" lIns="93255" tIns="93255" rIns="93255" bIns="93255" numCol="1" spcCol="0" rtlCol="0" fromWordArt="0" anchor="b" anchorCtr="0" forceAA="0" compatLnSpc="1">
            <a:prstTxWarp prst="textNoShape">
              <a:avLst/>
            </a:prstTxWarp>
            <a:noAutofit/>
          </a:bodyPr>
          <a:lstStyle/>
          <a:p>
            <a:pPr defTabSz="932550"/>
            <a:r>
              <a:rPr lang="en-US" sz="2448">
                <a:solidFill>
                  <a:srgbClr val="FFFFFF">
                    <a:alpha val="99000"/>
                  </a:srgbClr>
                </a:solidFill>
              </a:rPr>
              <a:t>New Partner</a:t>
            </a:r>
            <a:endParaRPr lang="en-US" sz="2448" dirty="0">
              <a:solidFill>
                <a:srgbClr val="FFFFFF">
                  <a:alpha val="99000"/>
                </a:srgbClr>
              </a:solidFill>
            </a:endParaRPr>
          </a:p>
        </p:txBody>
      </p:sp>
    </p:spTree>
    <p:extLst>
      <p:ext uri="{BB962C8B-B14F-4D97-AF65-F5344CB8AC3E}">
        <p14:creationId xmlns:p14="http://schemas.microsoft.com/office/powerpoint/2010/main" val="48815409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barn(outVertical)">
                                      <p:cBhvr>
                                        <p:cTn id="7" dur="500"/>
                                        <p:tgtEl>
                                          <p:spTgt spid="26"/>
                                        </p:tgtEl>
                                      </p:cBhvr>
                                    </p:animEffect>
                                  </p:childTnLst>
                                </p:cTn>
                              </p:par>
                              <p:par>
                                <p:cTn id="8" presetID="10" presetClass="entr" presetSubtype="0" fill="hold" grpId="0" nodeType="withEffect">
                                  <p:stCondLst>
                                    <p:cond delay="200"/>
                                  </p:stCondLst>
                                  <p:childTnLst>
                                    <p:set>
                                      <p:cBhvr>
                                        <p:cTn id="9" dur="1" fill="hold">
                                          <p:stCondLst>
                                            <p:cond delay="0"/>
                                          </p:stCondLst>
                                        </p:cTn>
                                        <p:tgtEl>
                                          <p:spTgt spid="14"/>
                                        </p:tgtEl>
                                        <p:attrNameLst>
                                          <p:attrName>style.visibility</p:attrName>
                                        </p:attrNameLst>
                                      </p:cBhvr>
                                      <p:to>
                                        <p:strVal val="visible"/>
                                      </p:to>
                                    </p:set>
                                    <p:animEffect transition="in" filter="fade">
                                      <p:cBhvr>
                                        <p:cTn id="10" dur="500"/>
                                        <p:tgtEl>
                                          <p:spTgt spid="14"/>
                                        </p:tgtEl>
                                      </p:cBhvr>
                                    </p:animEffect>
                                  </p:childTnLst>
                                </p:cTn>
                              </p:par>
                              <p:par>
                                <p:cTn id="11" presetID="10" presetClass="entr" presetSubtype="0" fill="hold" grpId="0" nodeType="withEffect">
                                  <p:stCondLst>
                                    <p:cond delay="200"/>
                                  </p:stCondLst>
                                  <p:childTnLst>
                                    <p:set>
                                      <p:cBhvr>
                                        <p:cTn id="12" dur="1" fill="hold">
                                          <p:stCondLst>
                                            <p:cond delay="0"/>
                                          </p:stCondLst>
                                        </p:cTn>
                                        <p:tgtEl>
                                          <p:spTgt spid="18"/>
                                        </p:tgtEl>
                                        <p:attrNameLst>
                                          <p:attrName>style.visibility</p:attrName>
                                        </p:attrNameLst>
                                      </p:cBhvr>
                                      <p:to>
                                        <p:strVal val="visible"/>
                                      </p:to>
                                    </p:set>
                                    <p:animEffect transition="in" filter="fade">
                                      <p:cBhvr>
                                        <p:cTn id="13" dur="500"/>
                                        <p:tgtEl>
                                          <p:spTgt spid="18"/>
                                        </p:tgtEl>
                                      </p:cBhvr>
                                    </p:animEffect>
                                  </p:childTnLst>
                                </p:cTn>
                              </p:par>
                              <p:par>
                                <p:cTn id="14" presetID="10" presetClass="entr" presetSubtype="0" fill="hold" grpId="0" nodeType="withEffect">
                                  <p:stCondLst>
                                    <p:cond delay="200"/>
                                  </p:stCondLst>
                                  <p:childTnLst>
                                    <p:set>
                                      <p:cBhvr>
                                        <p:cTn id="15" dur="1" fill="hold">
                                          <p:stCondLst>
                                            <p:cond delay="0"/>
                                          </p:stCondLst>
                                        </p:cTn>
                                        <p:tgtEl>
                                          <p:spTgt spid="20"/>
                                        </p:tgtEl>
                                        <p:attrNameLst>
                                          <p:attrName>style.visibility</p:attrName>
                                        </p:attrNameLst>
                                      </p:cBhvr>
                                      <p:to>
                                        <p:strVal val="visible"/>
                                      </p:to>
                                    </p:set>
                                    <p:animEffect transition="in" filter="fade">
                                      <p:cBhvr>
                                        <p:cTn id="16" dur="500"/>
                                        <p:tgtEl>
                                          <p:spTgt spid="20"/>
                                        </p:tgtEl>
                                      </p:cBhvr>
                                    </p:animEffect>
                                  </p:childTnLst>
                                </p:cTn>
                              </p:par>
                              <p:par>
                                <p:cTn id="17" presetID="10" presetClass="entr" presetSubtype="0" fill="hold" grpId="0" nodeType="withEffect">
                                  <p:stCondLst>
                                    <p:cond delay="200"/>
                                  </p:stCondLst>
                                  <p:childTnLst>
                                    <p:set>
                                      <p:cBhvr>
                                        <p:cTn id="18" dur="1" fill="hold">
                                          <p:stCondLst>
                                            <p:cond delay="0"/>
                                          </p:stCondLst>
                                        </p:cTn>
                                        <p:tgtEl>
                                          <p:spTgt spid="13"/>
                                        </p:tgtEl>
                                        <p:attrNameLst>
                                          <p:attrName>style.visibility</p:attrName>
                                        </p:attrNameLst>
                                      </p:cBhvr>
                                      <p:to>
                                        <p:strVal val="visible"/>
                                      </p:to>
                                    </p:set>
                                    <p:animEffect transition="in" filter="fade">
                                      <p:cBhvr>
                                        <p:cTn id="19" dur="500"/>
                                        <p:tgtEl>
                                          <p:spTgt spid="13"/>
                                        </p:tgtEl>
                                      </p:cBhvr>
                                    </p:animEffect>
                                  </p:childTnLst>
                                </p:cTn>
                              </p:par>
                            </p:childTnLst>
                          </p:cTn>
                        </p:par>
                        <p:par>
                          <p:cTn id="20" fill="hold">
                            <p:stCondLst>
                              <p:cond delay="700"/>
                            </p:stCondLst>
                            <p:childTnLst>
                              <p:par>
                                <p:cTn id="21" presetID="10" presetClass="entr" presetSubtype="0" fill="hold" grpId="0" nodeType="after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fade">
                                      <p:cBhvr>
                                        <p:cTn id="23"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9" grpId="0" animBg="1"/>
      <p:bldP spid="14" grpId="0" animBg="1"/>
      <p:bldP spid="18" grpId="0" animBg="1"/>
      <p:bldP spid="20" grpId="0" animBg="1"/>
      <p:bldP spid="13"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Demo</a:t>
            </a:r>
            <a:endParaRPr lang="en-US" dirty="0"/>
          </a:p>
        </p:txBody>
      </p:sp>
    </p:spTree>
    <p:extLst>
      <p:ext uri="{BB962C8B-B14F-4D97-AF65-F5344CB8AC3E}">
        <p14:creationId xmlns:p14="http://schemas.microsoft.com/office/powerpoint/2010/main" val="2338400934"/>
      </p:ext>
    </p:extLst>
  </p:cSld>
  <p:clrMapOvr>
    <a:masterClrMapping/>
  </p:clrMapOvr>
  <p:transition>
    <p:fade/>
  </p:transition>
  <p:timing>
    <p:tnLst>
      <p:par>
        <p:cTn id="1" dur="indefinite" restart="never" nodeType="tmRoot"/>
      </p:par>
    </p:tnLst>
  </p:timing>
</p:sld>
</file>

<file path=ppt/theme/theme1.xml><?xml version="1.0" encoding="utf-8"?>
<a:theme xmlns:a="http://schemas.openxmlformats.org/drawingml/2006/main" name="SPC2012_Business_Template_16x9">
  <a:themeElements>
    <a:clrScheme name="SPC2012 - Business">
      <a:dk1>
        <a:srgbClr val="505050"/>
      </a:dk1>
      <a:lt1>
        <a:srgbClr val="FFFFFF"/>
      </a:lt1>
      <a:dk2>
        <a:srgbClr val="012654"/>
      </a:dk2>
      <a:lt2>
        <a:srgbClr val="00AEEF"/>
      </a:lt2>
      <a:accent1>
        <a:srgbClr val="BA141A"/>
      </a:accent1>
      <a:accent2>
        <a:srgbClr val="00A651"/>
      </a:accent2>
      <a:accent3>
        <a:srgbClr val="F26522"/>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10.xml><?xml version="1.0" encoding="utf-8"?>
<a:theme xmlns:a="http://schemas.openxmlformats.org/drawingml/2006/main" name="1_5-30072_SPC2012_Developer_Template_16x9_Light">
  <a:themeElements>
    <a:clrScheme name="SPC2012 - Developer">
      <a:dk1>
        <a:srgbClr val="505050"/>
      </a:dk1>
      <a:lt1>
        <a:srgbClr val="FFFFFF"/>
      </a:lt1>
      <a:dk2>
        <a:srgbClr val="012654"/>
      </a:dk2>
      <a:lt2>
        <a:srgbClr val="00AEEF"/>
      </a:lt2>
      <a:accent1>
        <a:srgbClr val="00A651"/>
      </a:accent1>
      <a:accent2>
        <a:srgbClr val="F26522"/>
      </a:accent2>
      <a:accent3>
        <a:srgbClr val="BA141A"/>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11.xml><?xml version="1.0" encoding="utf-8"?>
<a:theme xmlns:a="http://schemas.openxmlformats.org/drawingml/2006/main" name="1_Office Theme">
  <a:themeElements>
    <a:clrScheme name="Office_Template_2012_Light">
      <a:dk1>
        <a:srgbClr val="000000"/>
      </a:dk1>
      <a:lt1>
        <a:srgbClr val="FFFFFF"/>
      </a:lt1>
      <a:dk2>
        <a:srgbClr val="EB3C00"/>
      </a:dk2>
      <a:lt2>
        <a:srgbClr val="797A7D"/>
      </a:lt2>
      <a:accent1>
        <a:srgbClr val="EB3C00"/>
      </a:accent1>
      <a:accent2>
        <a:srgbClr val="FF8C00"/>
      </a:accent2>
      <a:accent3>
        <a:srgbClr val="FFB900"/>
      </a:accent3>
      <a:accent4>
        <a:srgbClr val="007233"/>
      </a:accent4>
      <a:accent5>
        <a:srgbClr val="00188F"/>
      </a:accent5>
      <a:accent6>
        <a:srgbClr val="68217A"/>
      </a:accent6>
      <a:hlink>
        <a:srgbClr val="FF8C00"/>
      </a:hlink>
      <a:folHlink>
        <a:srgbClr val="EB3C00"/>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defPPr algn="ctr" defTabSz="914099" fontAlgn="base">
          <a:spcBef>
            <a:spcPct val="0"/>
          </a:spcBef>
          <a:spcAft>
            <a:spcPct val="0"/>
          </a:spcAft>
          <a:defRPr sz="2200" dirty="0"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defRPr sz="2400" spc="-70" dirty="0" smtClean="0">
            <a:gradFill>
              <a:gsLst>
                <a:gs pos="2917">
                  <a:schemeClr val="bg2"/>
                </a:gs>
                <a:gs pos="95000">
                  <a:schemeClr val="bg2"/>
                </a:gs>
              </a:gsLst>
              <a:lin ang="5400000" scaled="0"/>
            </a:gradFill>
          </a:defRPr>
        </a:defPPr>
      </a:lstStyle>
    </a:txDef>
  </a:objectDefaults>
  <a:extraClrSchemeLst/>
  <a:extLst>
    <a:ext uri="{05A4C25C-085E-4340-85A3-A5531E510DB2}">
      <thm15:themeFamily xmlns:thm15="http://schemas.microsoft.com/office/thememl/2012/main" xmlns="" name="Office Theme" id="{32DC93E0-5F60-4896-BA27-E2D23D2FC9AA}" vid="{D4F54F6C-D67C-40A4-A171-C071EFA77D79}"/>
    </a:ext>
  </a:extLst>
</a:theme>
</file>

<file path=ppt/theme/theme1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5-30072_SPC2012_Business_Template_16x9_Light">
  <a:themeElements>
    <a:clrScheme name="SPC2012 - Business">
      <a:dk1>
        <a:srgbClr val="505050"/>
      </a:dk1>
      <a:lt1>
        <a:srgbClr val="FFFFFF"/>
      </a:lt1>
      <a:dk2>
        <a:srgbClr val="012654"/>
      </a:dk2>
      <a:lt2>
        <a:srgbClr val="00AEEF"/>
      </a:lt2>
      <a:accent1>
        <a:srgbClr val="BA141A"/>
      </a:accent1>
      <a:accent2>
        <a:srgbClr val="00A651"/>
      </a:accent2>
      <a:accent3>
        <a:srgbClr val="F26522"/>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3.xml><?xml version="1.0" encoding="utf-8"?>
<a:theme xmlns:a="http://schemas.openxmlformats.org/drawingml/2006/main" name="5-30072_SPC2012_Business_Template_16x9">
  <a:themeElements>
    <a:clrScheme name="SPC2012 - Business">
      <a:dk1>
        <a:srgbClr val="505050"/>
      </a:dk1>
      <a:lt1>
        <a:srgbClr val="FFFFFF"/>
      </a:lt1>
      <a:dk2>
        <a:srgbClr val="012654"/>
      </a:dk2>
      <a:lt2>
        <a:srgbClr val="00AEEF"/>
      </a:lt2>
      <a:accent1>
        <a:srgbClr val="BA141A"/>
      </a:accent1>
      <a:accent2>
        <a:srgbClr val="00A651"/>
      </a:accent2>
      <a:accent3>
        <a:srgbClr val="F26522"/>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4.xml><?xml version="1.0" encoding="utf-8"?>
<a:theme xmlns:a="http://schemas.openxmlformats.org/drawingml/2006/main" name="WPC2012_Breakout_Template_16x9">
  <a:themeElements>
    <a:clrScheme name="WPC - Breakout">
      <a:dk1>
        <a:srgbClr val="000000"/>
      </a:dk1>
      <a:lt1>
        <a:srgbClr val="FFFFFF"/>
      </a:lt1>
      <a:dk2>
        <a:srgbClr val="009E49"/>
      </a:dk2>
      <a:lt2>
        <a:srgbClr val="DEDEDE"/>
      </a:lt2>
      <a:accent1>
        <a:srgbClr val="003F72"/>
      </a:accent1>
      <a:accent2>
        <a:srgbClr val="61C250"/>
      </a:accent2>
      <a:accent3>
        <a:srgbClr val="F9461C"/>
      </a:accent3>
      <a:accent4>
        <a:srgbClr val="00ADD0"/>
      </a:accent4>
      <a:accent5>
        <a:srgbClr val="BB133E"/>
      </a:accent5>
      <a:accent6>
        <a:srgbClr val="009E49"/>
      </a:accent6>
      <a:hlink>
        <a:srgbClr val="6F6F6F"/>
      </a:hlink>
      <a:folHlink>
        <a:srgbClr val="6F6F6F"/>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91436" tIns="45718" rIns="91436" bIns="45718" numCol="1" rtlCol="0" anchor="ctr" anchorCtr="0" compatLnSpc="1">
        <a:prstTxWarp prst="textNoShape">
          <a:avLst/>
        </a:prstTxWarp>
      </a:bodyPr>
      <a:lstStyle>
        <a:defPPr algn="ctr" defTabSz="914099"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none" lIns="0" tIns="0" rIns="0" bIns="0" rtlCol="0">
        <a:spAutoFit/>
      </a:bodyPr>
      <a:lstStyle>
        <a:defPPr>
          <a:defRPr sz="2400" spc="-70" dirty="0" err="1" smtClean="0">
            <a:gradFill>
              <a:gsLst>
                <a:gs pos="2917">
                  <a:schemeClr val="tx1"/>
                </a:gs>
                <a:gs pos="30000">
                  <a:schemeClr val="tx1"/>
                </a:gs>
              </a:gsLst>
              <a:lin ang="5400000" scaled="0"/>
            </a:gradFill>
          </a:defRPr>
        </a:defPPr>
      </a:lstStyle>
    </a:txDef>
  </a:objectDefaults>
  <a:extraClrSchemeLst/>
</a:theme>
</file>

<file path=ppt/theme/theme5.xml><?xml version="1.0" encoding="utf-8"?>
<a:theme xmlns:a="http://schemas.openxmlformats.org/drawingml/2006/main" name="1_5-30072_SPC2012_Business_Template_16x9_Light">
  <a:themeElements>
    <a:clrScheme name="SPC2012 - Business">
      <a:dk1>
        <a:srgbClr val="505050"/>
      </a:dk1>
      <a:lt1>
        <a:srgbClr val="FFFFFF"/>
      </a:lt1>
      <a:dk2>
        <a:srgbClr val="012654"/>
      </a:dk2>
      <a:lt2>
        <a:srgbClr val="00AEEF"/>
      </a:lt2>
      <a:accent1>
        <a:srgbClr val="BA141A"/>
      </a:accent1>
      <a:accent2>
        <a:srgbClr val="00A651"/>
      </a:accent2>
      <a:accent3>
        <a:srgbClr val="F26522"/>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6.xml><?xml version="1.0" encoding="utf-8"?>
<a:theme xmlns:a="http://schemas.openxmlformats.org/drawingml/2006/main" name="1_Metro_Template_Light_16x9">
  <a:themeElements>
    <a:clrScheme name="Microsoft Colors">
      <a:dk1>
        <a:srgbClr val="000000"/>
      </a:dk1>
      <a:lt1>
        <a:srgbClr val="FFFFFF"/>
      </a:lt1>
      <a:dk2>
        <a:srgbClr val="3F3F3F"/>
      </a:dk2>
      <a:lt2>
        <a:srgbClr val="F2F2F2"/>
      </a:lt2>
      <a:accent1>
        <a:srgbClr val="00AEEF"/>
      </a:accent1>
      <a:accent2>
        <a:srgbClr val="8CC600"/>
      </a:accent2>
      <a:accent3>
        <a:srgbClr val="FF8A00"/>
      </a:accent3>
      <a:accent4>
        <a:srgbClr val="FF0097"/>
      </a:accent4>
      <a:accent5>
        <a:srgbClr val="0071BC"/>
      </a:accent5>
      <a:accent6>
        <a:srgbClr val="910091"/>
      </a:accent6>
      <a:hlink>
        <a:srgbClr val="0070C0"/>
      </a:hlink>
      <a:folHlink>
        <a:srgbClr val="0071BC"/>
      </a:folHlink>
    </a:clrScheme>
    <a:fontScheme name="Microsoft Corporate Font">
      <a:majorFont>
        <a:latin typeface="Segoe UI Light"/>
        <a:ea typeface=""/>
        <a:cs typeface=""/>
      </a:majorFont>
      <a:minorFont>
        <a:latin typeface="Segoe UI"/>
        <a:ea typeface=""/>
        <a:cs typeface=""/>
      </a:minorFont>
    </a:fontScheme>
    <a:fmtScheme name="Angl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6"/>
        </a:solidFill>
        <a:ln>
          <a:noFill/>
          <a:headEnd type="none" w="med" len="med"/>
          <a:tailEnd type="none" w="med" len="med"/>
        </a:ln>
        <a:effectLst/>
      </a:spPr>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defPPr defTabSz="914099" fontAlgn="base">
          <a:spcBef>
            <a:spcPct val="0"/>
          </a:spcBef>
          <a:spcAft>
            <a:spcPct val="0"/>
          </a:spcAft>
          <a:defRPr spc="-50" dirty="0" err="1" smtClean="0">
            <a:gradFill>
              <a:gsLst>
                <a:gs pos="0">
                  <a:srgbClr val="FFFFFF"/>
                </a:gs>
                <a:gs pos="100000">
                  <a:srgbClr val="FFFFFF"/>
                </a:gs>
              </a:gsLst>
              <a:lin ang="5400000" scaled="0"/>
            </a:gradFill>
            <a:latin typeface="Segoe UI" pitchFamily="34" charset="0"/>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txDef>
      <a:spPr>
        <a:noFill/>
      </a:spPr>
      <a:bodyPr wrap="none" lIns="0" tIns="0" rIns="0" bIns="0" rtlCol="0">
        <a:spAutoFit/>
      </a:bodyPr>
      <a:lstStyle>
        <a:defPPr>
          <a:defRPr sz="4000" dirty="0" err="1" smtClean="0">
            <a:gradFill>
              <a:gsLst>
                <a:gs pos="0">
                  <a:schemeClr val="tx1">
                    <a:lumMod val="75000"/>
                    <a:lumOff val="25000"/>
                  </a:schemeClr>
                </a:gs>
                <a:gs pos="80000">
                  <a:schemeClr val="tx1">
                    <a:lumMod val="65000"/>
                    <a:lumOff val="35000"/>
                  </a:schemeClr>
                </a:gs>
              </a:gsLst>
              <a:lin ang="16200000" scaled="0"/>
            </a:gradFill>
            <a:latin typeface="Segoe UI Light" pitchFamily="34" charset="0"/>
          </a:defRPr>
        </a:defPPr>
      </a:lstStyle>
    </a:txDef>
  </a:objectDefaults>
  <a:extraClrSchemeLst/>
</a:theme>
</file>

<file path=ppt/theme/theme7.xml><?xml version="1.0" encoding="utf-8"?>
<a:theme xmlns:a="http://schemas.openxmlformats.org/drawingml/2006/main" name="Metro Template Light 16x9">
  <a:themeElements>
    <a:clrScheme name="Microsoft Colors">
      <a:dk1>
        <a:srgbClr val="000000"/>
      </a:dk1>
      <a:lt1>
        <a:srgbClr val="FFFFFF"/>
      </a:lt1>
      <a:dk2>
        <a:srgbClr val="3F3F3F"/>
      </a:dk2>
      <a:lt2>
        <a:srgbClr val="F2F2F2"/>
      </a:lt2>
      <a:accent1>
        <a:srgbClr val="00AEEF"/>
      </a:accent1>
      <a:accent2>
        <a:srgbClr val="8CC600"/>
      </a:accent2>
      <a:accent3>
        <a:srgbClr val="FF8A00"/>
      </a:accent3>
      <a:accent4>
        <a:srgbClr val="FF0097"/>
      </a:accent4>
      <a:accent5>
        <a:srgbClr val="0071BC"/>
      </a:accent5>
      <a:accent6>
        <a:srgbClr val="910091"/>
      </a:accent6>
      <a:hlink>
        <a:srgbClr val="0070C0"/>
      </a:hlink>
      <a:folHlink>
        <a:srgbClr val="0071BC"/>
      </a:folHlink>
    </a:clrScheme>
    <a:fontScheme name="Microsoft Corporate Font">
      <a:majorFont>
        <a:latin typeface="Segoe UI Light"/>
        <a:ea typeface=""/>
        <a:cs typeface=""/>
      </a:majorFont>
      <a:minorFont>
        <a:latin typeface="Segoe UI"/>
        <a:ea typeface=""/>
        <a:cs typeface=""/>
      </a:minorFont>
    </a:fontScheme>
    <a:fmtScheme name="Angl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6"/>
        </a:solidFill>
        <a:ln>
          <a:noFill/>
          <a:headEnd type="none" w="med" len="med"/>
          <a:tailEnd type="none" w="med" len="med"/>
        </a:ln>
        <a:effectLst/>
      </a:spPr>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defPPr defTabSz="914099" fontAlgn="base">
          <a:spcBef>
            <a:spcPct val="0"/>
          </a:spcBef>
          <a:spcAft>
            <a:spcPct val="0"/>
          </a:spcAft>
          <a:defRPr spc="-50" dirty="0" err="1" smtClean="0">
            <a:gradFill>
              <a:gsLst>
                <a:gs pos="0">
                  <a:srgbClr val="FFFFFF"/>
                </a:gs>
                <a:gs pos="100000">
                  <a:srgbClr val="FFFFFF"/>
                </a:gs>
              </a:gsLst>
              <a:lin ang="5400000" scaled="0"/>
            </a:gradFill>
            <a:latin typeface="Segoe UI" pitchFamily="34" charset="0"/>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txDef>
      <a:spPr>
        <a:noFill/>
      </a:spPr>
      <a:bodyPr wrap="none" lIns="0" tIns="0" rIns="0" bIns="0" rtlCol="0">
        <a:spAutoFit/>
      </a:bodyPr>
      <a:lstStyle>
        <a:defPPr>
          <a:defRPr sz="4000" dirty="0" err="1" smtClean="0">
            <a:gradFill>
              <a:gsLst>
                <a:gs pos="0">
                  <a:schemeClr val="tx1">
                    <a:lumMod val="75000"/>
                    <a:lumOff val="25000"/>
                  </a:schemeClr>
                </a:gs>
                <a:gs pos="80000">
                  <a:schemeClr val="tx1">
                    <a:lumMod val="65000"/>
                    <a:lumOff val="35000"/>
                  </a:schemeClr>
                </a:gs>
              </a:gsLst>
              <a:lin ang="16200000" scaled="0"/>
            </a:gradFill>
            <a:latin typeface="Segoe UI Light" pitchFamily="34" charset="0"/>
          </a:defRPr>
        </a:defPPr>
      </a:lstStyle>
    </a:txDef>
  </a:objectDefaults>
  <a:extraClrSchemeLst/>
</a:theme>
</file>

<file path=ppt/theme/theme8.xml><?xml version="1.0" encoding="utf-8"?>
<a:theme xmlns:a="http://schemas.openxmlformats.org/drawingml/2006/main" name="5-30055_Office Template 2012 - 16x9 - White Background">
  <a:themeElements>
    <a:clrScheme name="Office_Template_2012_Light">
      <a:dk1>
        <a:srgbClr val="000000"/>
      </a:dk1>
      <a:lt1>
        <a:srgbClr val="FFFFFF"/>
      </a:lt1>
      <a:dk2>
        <a:srgbClr val="EB3C00"/>
      </a:dk2>
      <a:lt2>
        <a:srgbClr val="797A7D"/>
      </a:lt2>
      <a:accent1>
        <a:srgbClr val="EB3C00"/>
      </a:accent1>
      <a:accent2>
        <a:srgbClr val="FF8C00"/>
      </a:accent2>
      <a:accent3>
        <a:srgbClr val="FFB900"/>
      </a:accent3>
      <a:accent4>
        <a:srgbClr val="007233"/>
      </a:accent4>
      <a:accent5>
        <a:srgbClr val="00188F"/>
      </a:accent5>
      <a:accent6>
        <a:srgbClr val="68217A"/>
      </a:accent6>
      <a:hlink>
        <a:srgbClr val="FF8C00"/>
      </a:hlink>
      <a:folHlink>
        <a:srgbClr val="EB3C00"/>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defPPr algn="ctr" defTabSz="914099" fontAlgn="base">
          <a:spcBef>
            <a:spcPct val="0"/>
          </a:spcBef>
          <a:spcAft>
            <a:spcPct val="0"/>
          </a:spcAft>
          <a:defRPr sz="2200" dirty="0"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defRPr sz="2400" spc="-70" dirty="0" smtClean="0">
            <a:gradFill>
              <a:gsLst>
                <a:gs pos="2917">
                  <a:schemeClr val="bg2"/>
                </a:gs>
                <a:gs pos="95000">
                  <a:schemeClr val="bg2"/>
                </a:gs>
              </a:gsLst>
              <a:lin ang="5400000" scaled="0"/>
            </a:gradFill>
          </a:defRPr>
        </a:defPPr>
      </a:lstStyle>
    </a:txDef>
  </a:objectDefaults>
  <a:extraClrSchemeLst/>
</a:theme>
</file>

<file path=ppt/theme/theme9.xml><?xml version="1.0" encoding="utf-8"?>
<a:theme xmlns:a="http://schemas.openxmlformats.org/drawingml/2006/main" name="1_Metro Template Light 16x9">
  <a:themeElements>
    <a:clrScheme name="Metro">
      <a:dk1>
        <a:sysClr val="windowText" lastClr="000000"/>
      </a:dk1>
      <a:lt1>
        <a:sysClr val="window" lastClr="FFFFFF"/>
      </a:lt1>
      <a:dk2>
        <a:srgbClr val="4E5B6F"/>
      </a:dk2>
      <a:lt2>
        <a:srgbClr val="D6ECFF"/>
      </a:lt2>
      <a:accent1>
        <a:srgbClr val="7FD13B"/>
      </a:accent1>
      <a:accent2>
        <a:srgbClr val="EA157A"/>
      </a:accent2>
      <a:accent3>
        <a:srgbClr val="FEB80A"/>
      </a:accent3>
      <a:accent4>
        <a:srgbClr val="00ADDC"/>
      </a:accent4>
      <a:accent5>
        <a:srgbClr val="738AC8"/>
      </a:accent5>
      <a:accent6>
        <a:srgbClr val="1AB39F"/>
      </a:accent6>
      <a:hlink>
        <a:srgbClr val="EB8803"/>
      </a:hlink>
      <a:folHlink>
        <a:srgbClr val="5F7791"/>
      </a:folHlink>
    </a:clrScheme>
    <a:fontScheme name="Microsoft Corporate Font">
      <a:majorFont>
        <a:latin typeface="Segoe UI Light"/>
        <a:ea typeface=""/>
        <a:cs typeface=""/>
      </a:majorFont>
      <a:minorFont>
        <a:latin typeface="Segoe UI"/>
        <a:ea typeface=""/>
        <a:cs typeface=""/>
      </a:minorFont>
    </a:fontScheme>
    <a:fmtScheme name="Angl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6"/>
        </a:solidFill>
        <a:ln>
          <a:noFill/>
          <a:headEnd type="none" w="med" len="med"/>
          <a:tailEnd type="none" w="med" len="med"/>
        </a:ln>
        <a:effectLst/>
      </a:spPr>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defPPr defTabSz="914099" fontAlgn="base">
          <a:spcBef>
            <a:spcPct val="0"/>
          </a:spcBef>
          <a:spcAft>
            <a:spcPct val="0"/>
          </a:spcAft>
          <a:defRPr spc="-50" dirty="0" err="1" smtClean="0">
            <a:gradFill>
              <a:gsLst>
                <a:gs pos="0">
                  <a:srgbClr val="FFFFFF"/>
                </a:gs>
                <a:gs pos="100000">
                  <a:srgbClr val="FFFFFF"/>
                </a:gs>
              </a:gsLst>
              <a:lin ang="5400000" scaled="0"/>
            </a:gradFill>
            <a:latin typeface="Segoe UI" pitchFamily="34" charset="0"/>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txDef>
      <a:spPr>
        <a:noFill/>
      </a:spPr>
      <a:bodyPr wrap="none" lIns="0" tIns="0" rIns="0" bIns="0" rtlCol="0">
        <a:spAutoFit/>
      </a:bodyPr>
      <a:lstStyle>
        <a:defPPr>
          <a:defRPr sz="4000" dirty="0" err="1" smtClean="0">
            <a:gradFill>
              <a:gsLst>
                <a:gs pos="0">
                  <a:schemeClr val="tx1">
                    <a:lumMod val="75000"/>
                    <a:lumOff val="25000"/>
                  </a:schemeClr>
                </a:gs>
                <a:gs pos="80000">
                  <a:schemeClr val="tx1">
                    <a:lumMod val="65000"/>
                    <a:lumOff val="35000"/>
                  </a:schemeClr>
                </a:gs>
              </a:gsLst>
              <a:lin ang="16200000" scaled="0"/>
            </a:gradFill>
            <a:latin typeface="Segoe UI Light" pitchFamily="34" charset="0"/>
          </a:defRPr>
        </a:defPPr>
      </a:lstStyle>
    </a:tx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PresentationsDoc" ma:contentTypeID="0x010100B88FC3ECA26D1C46B3C4C83281D2EB9C00F943C65EE9652644877590F39FC422DC" ma:contentTypeVersion="73" ma:contentTypeDescription="" ma:contentTypeScope="" ma:versionID="94f318fc1d6dfb4c762b81d0eea8859a">
  <xsd:schema xmlns:xsd="http://www.w3.org/2001/XMLSchema" xmlns:xs="http://www.w3.org/2001/XMLSchema" xmlns:p="http://schemas.microsoft.com/office/2006/metadata/properties" xmlns:ns1="http://schemas.microsoft.com/sharepoint/v3" xmlns:ns2="2295e2e7-0eeb-498e-8716-217bb2ee6ee3" xmlns:ns3="032d541b-1b4e-4d91-93c7-b10533c52f73" xmlns:ns4="230e9df3-be65-4c73-a93b-d1236ebd677e" targetNamespace="http://schemas.microsoft.com/office/2006/metadata/properties" ma:root="true" ma:fieldsID="75074476dc966ccddfb3f34adbaed049" ns1:_="" ns2:_="" ns3:_="" ns4:_="">
    <xsd:import namespace="http://schemas.microsoft.com/sharepoint/v3"/>
    <xsd:import namespace="2295e2e7-0eeb-498e-8716-217bb2ee6ee3"/>
    <xsd:import namespace="032d541b-1b4e-4d91-93c7-b10533c52f73"/>
    <xsd:import namespace="230e9df3-be65-4c73-a93b-d1236ebd677e"/>
    <xsd:element name="properties">
      <xsd:complexType>
        <xsd:sequence>
          <xsd:element name="documentManagement">
            <xsd:complexType>
              <xsd:all>
                <xsd:element ref="ns2:Event_x0020_Start_x0020_Date" minOccurs="0"/>
                <xsd:element ref="ns2:Event_x0020_End_x0020_Date" minOccurs="0"/>
                <xsd:element ref="ns2:Presentation_x0020_Date" minOccurs="0"/>
                <xsd:element ref="ns3:Speaker" minOccurs="0"/>
                <xsd:element ref="ns2:Session_x0020_Code" minOccurs="0"/>
                <xsd:element ref="ns2:MS_x0020_Content_x0020_Owner" minOccurs="0"/>
                <xsd:element ref="ns1:AverageRating" minOccurs="0"/>
                <xsd:element ref="ns1:RatingCount" minOccurs="0"/>
                <xsd:element ref="ns4:TaxCatchAll" minOccurs="0"/>
                <xsd:element ref="ns2:ProductTaxHTField0" minOccurs="0"/>
                <xsd:element ref="ns4:TaxCatchAllLabel" minOccurs="0"/>
                <xsd:element ref="ns2:CampaignTaxHTField0" minOccurs="0"/>
                <xsd:element ref="ns2:TrackTaxHTField0" minOccurs="0"/>
                <xsd:element ref="ns2:Event_x0020_VenueTaxHTField0" minOccurs="0"/>
                <xsd:element ref="ns2:AudienceTaxHTField0" minOccurs="0"/>
                <xsd:element ref="ns2:Event_x0020_LocationTaxHTField0" minOccurs="0"/>
                <xsd:element ref="ns2:Event1TaxHTField0" minOccurs="0"/>
                <xsd:element ref="ns2:MS_x0020_Speaker" minOccurs="0"/>
                <xsd:element ref="ns2:External_x0020_Speake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AverageRating" ma:index="15" nillable="true" ma:displayName="Rating (0-5)" ma:decimals="2" ma:description="Average value of all the ratings that have been submitted" ma:internalName="AverageRating" ma:readOnly="true">
      <xsd:simpleType>
        <xsd:restriction base="dms:Number"/>
      </xsd:simpleType>
    </xsd:element>
    <xsd:element name="RatingCount" ma:index="16" nillable="true" ma:displayName="Number of Ratings" ma:decimals="0" ma:description="Number of ratings submitted" ma:internalName="RatingCount" ma:readOnly="true">
      <xsd:simpleType>
        <xsd:restriction base="dms:Number"/>
      </xsd:simpleType>
    </xsd:element>
  </xsd:schema>
  <xsd:schema xmlns:xsd="http://www.w3.org/2001/XMLSchema" xmlns:xs="http://www.w3.org/2001/XMLSchema" xmlns:dms="http://schemas.microsoft.com/office/2006/documentManagement/types" xmlns:pc="http://schemas.microsoft.com/office/infopath/2007/PartnerControls" targetNamespace="2295e2e7-0eeb-498e-8716-217bb2ee6ee3" elementFormDefault="qualified">
    <xsd:import namespace="http://schemas.microsoft.com/office/2006/documentManagement/types"/>
    <xsd:import namespace="http://schemas.microsoft.com/office/infopath/2007/PartnerControls"/>
    <xsd:element name="Event_x0020_Start_x0020_Date" ma:index="5" nillable="true" ma:displayName="Event Start Date" ma:format="DateOnly" ma:internalName="Event_x0020_Start_x0020_Date">
      <xsd:simpleType>
        <xsd:restriction base="dms:DateTime"/>
      </xsd:simpleType>
    </xsd:element>
    <xsd:element name="Event_x0020_End_x0020_Date" ma:index="6" nillable="true" ma:displayName="Event End Date" ma:format="DateOnly" ma:internalName="Event_x0020_End_x0020_Date">
      <xsd:simpleType>
        <xsd:restriction base="dms:DateTime"/>
      </xsd:simpleType>
    </xsd:element>
    <xsd:element name="Presentation_x0020_Date" ma:index="7" nillable="true" ma:displayName="Presentation Date" ma:format="DateOnly" ma:internalName="Presentation_x0020_Date" ma:readOnly="false">
      <xsd:simpleType>
        <xsd:restriction base="dms:DateTime"/>
      </xsd:simpleType>
    </xsd:element>
    <xsd:element name="Session_x0020_Code" ma:index="12" nillable="true" ma:displayName="Session Code" ma:internalName="Session_x0020_Code" ma:readOnly="false">
      <xsd:simpleType>
        <xsd:restriction base="dms:Text">
          <xsd:maxLength value="255"/>
        </xsd:restriction>
      </xsd:simpleType>
    </xsd:element>
    <xsd:element name="MS_x0020_Content_x0020_Owner" ma:index="14" nillable="true" ma:displayName="MS Content Owner" ma:list="UserInfo" ma:SharePointGroup="0" ma:internalName="MS_x0020_Content_x0020_Owner"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ProductTaxHTField0" ma:index="19" nillable="true" ma:taxonomy="true" ma:internalName="ProductTaxHTField0" ma:taxonomyFieldName="Product" ma:displayName="Product" ma:default="" ma:fieldId="{59a4a0b0-ed64-4542-a55e-4a6c70bd0ce0}" ma:taxonomyMulti="true" ma:sspId="e385fb40-52d4-4fae-9c5b-3e8ff8a5878e" ma:termSetId="3005e9c6-5dbe-483c-971d-51ba052e9268" ma:anchorId="00000000-0000-0000-0000-000000000000" ma:open="false" ma:isKeyword="false">
      <xsd:complexType>
        <xsd:sequence>
          <xsd:element ref="pc:Terms" minOccurs="0" maxOccurs="1"/>
        </xsd:sequence>
      </xsd:complexType>
    </xsd:element>
    <xsd:element name="CampaignTaxHTField0" ma:index="22" nillable="true" ma:taxonomy="true" ma:internalName="CampaignTaxHTField0" ma:taxonomyFieldName="Campaign" ma:displayName="Campaign" ma:default="" ma:fieldId="{bcb0c99d-b00c-42c6-a16b-e1e19731231d}" ma:sspId="e385fb40-52d4-4fae-9c5b-3e8ff8a5878e" ma:termSetId="769410c5-f612-414c-bc8d-14eb300b4117" ma:anchorId="00000000-0000-0000-0000-000000000000" ma:open="false" ma:isKeyword="false">
      <xsd:complexType>
        <xsd:sequence>
          <xsd:element ref="pc:Terms" minOccurs="0" maxOccurs="1"/>
        </xsd:sequence>
      </xsd:complexType>
    </xsd:element>
    <xsd:element name="TrackTaxHTField0" ma:index="23" nillable="true" ma:taxonomy="true" ma:internalName="TrackTaxHTField0" ma:taxonomyFieldName="Track" ma:displayName="Track" ma:default="" ma:fieldId="{95cacdfb-fc4c-4855-b7e7-906e6cf614c7}" ma:sspId="e385fb40-52d4-4fae-9c5b-3e8ff8a5878e" ma:termSetId="0e8a185d-72dd-4c1d-8327-06082ee7fbb4" ma:anchorId="00000000-0000-0000-0000-000000000000" ma:open="false" ma:isKeyword="false">
      <xsd:complexType>
        <xsd:sequence>
          <xsd:element ref="pc:Terms" minOccurs="0" maxOccurs="1"/>
        </xsd:sequence>
      </xsd:complexType>
    </xsd:element>
    <xsd:element name="Event_x0020_VenueTaxHTField0" ma:index="25" nillable="true" ma:taxonomy="true" ma:internalName="Event_x0020_VenueTaxHTField0" ma:taxonomyFieldName="Event_x0020_Venue" ma:displayName="Event Venue" ma:default="" ma:fieldId="{72225233-bea3-47c9-bcc0-70aff672e91a}" ma:sspId="e385fb40-52d4-4fae-9c5b-3e8ff8a5878e" ma:termSetId="8280d8e6-c94b-487a-bd8b-a7d74984b60f" ma:anchorId="00000000-0000-0000-0000-000000000000" ma:open="false" ma:isKeyword="false">
      <xsd:complexType>
        <xsd:sequence>
          <xsd:element ref="pc:Terms" minOccurs="0" maxOccurs="1"/>
        </xsd:sequence>
      </xsd:complexType>
    </xsd:element>
    <xsd:element name="AudienceTaxHTField0" ma:index="26" nillable="true" ma:taxonomy="true" ma:internalName="AudienceTaxHTField0" ma:taxonomyFieldName="Audience" ma:displayName="Audience" ma:default="" ma:fieldId="{6a4ad93e-f836-4089-85dd-0b5a8d4c5063}" ma:taxonomyMulti="true" ma:sspId="e385fb40-52d4-4fae-9c5b-3e8ff8a5878e" ma:termSetId="147febbf-7221-47e1-ac97-bfa1a8e909cb" ma:anchorId="00000000-0000-0000-0000-000000000000" ma:open="false" ma:isKeyword="false">
      <xsd:complexType>
        <xsd:sequence>
          <xsd:element ref="pc:Terms" minOccurs="0" maxOccurs="1"/>
        </xsd:sequence>
      </xsd:complexType>
    </xsd:element>
    <xsd:element name="Event_x0020_LocationTaxHTField0" ma:index="27" nillable="true" ma:taxonomy="true" ma:internalName="Event_x0020_LocationTaxHTField0" ma:taxonomyFieldName="Event_x0020_Location" ma:displayName="Event Location" ma:default="" ma:fieldId="{721246b6-18f0-4d78-9fb7-960f4884f52f}" ma:sspId="e385fb40-52d4-4fae-9c5b-3e8ff8a5878e" ma:termSetId="9f38d074-2cf4-4ed1-a6e5-5a4bce426041" ma:anchorId="00000000-0000-0000-0000-000000000000" ma:open="false" ma:isKeyword="false">
      <xsd:complexType>
        <xsd:sequence>
          <xsd:element ref="pc:Terms" minOccurs="0" maxOccurs="1"/>
        </xsd:sequence>
      </xsd:complexType>
    </xsd:element>
    <xsd:element name="Event1TaxHTField0" ma:index="30" ma:taxonomy="true" ma:internalName="Event1TaxHTField0" ma:taxonomyFieldName="Event1" ma:displayName="Event Name" ma:default="" ma:fieldId="{173efa96-a0c5-4b7e-a5c5-ebf0027a79b9}" ma:sspId="e385fb40-52d4-4fae-9c5b-3e8ff8a5878e" ma:termSetId="a93ddb37-2243-4aad-9cf2-0d00c5bfa8eb" ma:anchorId="00000000-0000-0000-0000-000000000000" ma:open="false" ma:isKeyword="false">
      <xsd:complexType>
        <xsd:sequence>
          <xsd:element ref="pc:Terms" minOccurs="0" maxOccurs="1"/>
        </xsd:sequence>
      </xsd:complexType>
    </xsd:element>
    <xsd:element name="MS_x0020_Speaker" ma:index="31" nillable="true" ma:displayName="MS Speaker" ma:hidden="true" ma:list="UserInfo" ma:SharePointGroup="0" ma:internalName="MS_x0020_Speaker" ma:readOnly="false"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External_x0020_Speaker" ma:index="32" nillable="true" ma:displayName="External Speaker" ma:hidden="true" ma:internalName="External_x0020_Speaker" ma:readOnly="false">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032d541b-1b4e-4d91-93c7-b10533c52f73" elementFormDefault="qualified">
    <xsd:import namespace="http://schemas.microsoft.com/office/2006/documentManagement/types"/>
    <xsd:import namespace="http://schemas.microsoft.com/office/infopath/2007/PartnerControls"/>
    <xsd:element name="Speaker" ma:index="8" nillable="true" ma:displayName="Speaker" ma:internalName="Speaker">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30e9df3-be65-4c73-a93b-d1236ebd677e"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09db2fa7-4ee4-4bb3-80e9-fade681f539b}" ma:internalName="TaxCatchAll" ma:showField="CatchAllData" ma:web="2295e2e7-0eeb-498e-8716-217bb2ee6ee3">
      <xsd:complexType>
        <xsd:complexContent>
          <xsd:extension base="dms:MultiChoiceLookup">
            <xsd:sequence>
              <xsd:element name="Value" type="dms:Lookup" maxOccurs="unbounded" minOccurs="0" nillable="true"/>
            </xsd:sequence>
          </xsd:extension>
        </xsd:complexContent>
      </xsd:complexType>
    </xsd:element>
    <xsd:element name="TaxCatchAllLabel" ma:index="20" nillable="true" ma:displayName="Taxonomy Catch All Column1" ma:hidden="true" ma:list="{09db2fa7-4ee4-4bb3-80e9-fade681f539b}" ma:internalName="TaxCatchAllLabel" ma:readOnly="true" ma:showField="CatchAllDataLabel" ma:web="2295e2e7-0eeb-498e-8716-217bb2ee6ee3">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28" ma:displayName="Content Typ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rackTaxHTField0 xmlns="2295e2e7-0eeb-498e-8716-217bb2ee6ee3">
      <Terms xmlns="http://schemas.microsoft.com/office/infopath/2007/PartnerControls"/>
    </TrackTaxHTField0>
    <CampaignTaxHTField0 xmlns="2295e2e7-0eeb-498e-8716-217bb2ee6ee3">
      <Terms xmlns="http://schemas.microsoft.com/office/infopath/2007/PartnerControls"/>
    </CampaignTaxHTField0>
    <Event_x0020_End_x0020_Date xmlns="2295e2e7-0eeb-498e-8716-217bb2ee6ee3">2012-11-15T08:00:00+00:00</Event_x0020_End_x0020_Date>
    <Event_x0020_Start_x0020_Date xmlns="2295e2e7-0eeb-498e-8716-217bb2ee6ee3">2012-11-12T08:00:00+00:00</Event_x0020_Start_x0020_Date>
    <MS_x0020_Speaker xmlns="2295e2e7-0eeb-498e-8716-217bb2ee6ee3">
      <UserInfo>
        <DisplayName/>
        <AccountId xsi:nil="true"/>
        <AccountType/>
      </UserInfo>
    </MS_x0020_Speaker>
    <External_x0020_Speaker xmlns="2295e2e7-0eeb-498e-8716-217bb2ee6ee3">Aesha Shah, Dene Cleaver</External_x0020_Speaker>
    <Session_x0020_Code xmlns="2295e2e7-0eeb-498e-8716-217bb2ee6ee3">SPC146</Session_x0020_Code>
    <ProductTaxHTField0 xmlns="2295e2e7-0eeb-498e-8716-217bb2ee6ee3">
      <Terms xmlns="http://schemas.microsoft.com/office/infopath/2007/PartnerControls"/>
    </ProductTaxHTField0>
    <Presentation_x0020_Date xmlns="2295e2e7-0eeb-498e-8716-217bb2ee6ee3">2012-11-12T08:00:00+00:00</Presentation_x0020_Date>
    <Event_x0020_LocationTaxHTField0 xmlns="2295e2e7-0eeb-498e-8716-217bb2ee6ee3">
      <Terms xmlns="http://schemas.microsoft.com/office/infopath/2007/PartnerControls">
        <TermInfo xmlns="http://schemas.microsoft.com/office/infopath/2007/PartnerControls">
          <TermName xmlns="http://schemas.microsoft.com/office/infopath/2007/PartnerControls">Las Vegas</TermName>
          <TermId xmlns="http://schemas.microsoft.com/office/infopath/2007/PartnerControls">e731b1e0-234c-4781-a780-e65aa36c0b98</TermId>
        </TermInfo>
      </Terms>
    </Event_x0020_LocationTaxHTField0>
    <Event1TaxHTField0 xmlns="2295e2e7-0eeb-498e-8716-217bb2ee6ee3">
      <Terms xmlns="http://schemas.microsoft.com/office/infopath/2007/PartnerControls">
        <TermInfo xmlns="http://schemas.microsoft.com/office/infopath/2007/PartnerControls">
          <TermName xmlns="http://schemas.microsoft.com/office/infopath/2007/PartnerControls">Microsoft SharePoint Conference</TermName>
          <TermId xmlns="http://schemas.microsoft.com/office/infopath/2007/PartnerControls">a629e079-6b4e-41d1-9641-98de5e4410b7</TermId>
        </TermInfo>
      </Terms>
    </Event1TaxHTField0>
    <MS_x0020_Content_x0020_Owner xmlns="2295e2e7-0eeb-498e-8716-217bb2ee6ee3">
      <UserInfo>
        <DisplayName/>
        <AccountId xsi:nil="true"/>
        <AccountType/>
      </UserInfo>
    </MS_x0020_Content_x0020_Owner>
    <Event_x0020_VenueTaxHTField0 xmlns="2295e2e7-0eeb-498e-8716-217bb2ee6ee3">
      <Terms xmlns="http://schemas.microsoft.com/office/infopath/2007/PartnerControls">
        <TermInfo xmlns="http://schemas.microsoft.com/office/infopath/2007/PartnerControls">
          <TermName xmlns="http://schemas.microsoft.com/office/infopath/2007/PartnerControls">Mandalay Bay Resort and Casino</TermName>
          <TermId xmlns="http://schemas.microsoft.com/office/infopath/2007/PartnerControls">fc459485-1b13-4ce3-bfeb-ea2ace2bf8f6</TermId>
        </TermInfo>
      </Terms>
    </Event_x0020_VenueTaxHTField0>
    <TaxCatchAll xmlns="230e9df3-be65-4c73-a93b-d1236ebd677e">
      <Value>316</Value>
      <Value>282</Value>
      <Value>355</Value>
    </TaxCatchAll>
    <AudienceTaxHTField0 xmlns="2295e2e7-0eeb-498e-8716-217bb2ee6ee3">
      <Terms xmlns="http://schemas.microsoft.com/office/infopath/2007/PartnerControls"/>
    </AudienceTaxHTField0>
    <Speaker xmlns="032d541b-1b4e-4d91-93c7-b10533c52f73">Aesha Shah, Dene Cleaver</Speaker>
    <AverageRating xmlns="http://schemas.microsoft.com/sharepoint/v3" xsi:nil="true"/>
  </documentManagement>
</p:properties>
</file>

<file path=customXml/itemProps1.xml><?xml version="1.0" encoding="utf-8"?>
<ds:datastoreItem xmlns:ds="http://schemas.openxmlformats.org/officeDocument/2006/customXml" ds:itemID="{7878664E-1521-499F-A9B4-406A43EFE89F}">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2295e2e7-0eeb-498e-8716-217bb2ee6ee3"/>
    <ds:schemaRef ds:uri="032d541b-1b4e-4d91-93c7-b10533c52f73"/>
    <ds:schemaRef ds:uri="230e9df3-be65-4c73-a93b-d1236ebd677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758FDAC0-319D-4A54-8D8E-1D42CB1F8004}">
  <ds:schemaRefs>
    <ds:schemaRef ds:uri="http://schemas.microsoft.com/sharepoint/v3/contenttype/forms"/>
  </ds:schemaRefs>
</ds:datastoreItem>
</file>

<file path=customXml/itemProps3.xml><?xml version="1.0" encoding="utf-8"?>
<ds:datastoreItem xmlns:ds="http://schemas.openxmlformats.org/officeDocument/2006/customXml" ds:itemID="{F990F116-B58F-4255-B05B-DA3808E0E5C6}">
  <ds:schemaRefs>
    <ds:schemaRef ds:uri="http://purl.org/dc/terms/"/>
    <ds:schemaRef ds:uri="http://schemas.openxmlformats.org/package/2006/metadata/core-properties"/>
    <ds:schemaRef ds:uri="http://purl.org/dc/elements/1.1/"/>
    <ds:schemaRef ds:uri="032d541b-1b4e-4d91-93c7-b10533c52f73"/>
    <ds:schemaRef ds:uri="http://schemas.microsoft.com/sharepoint/v3"/>
    <ds:schemaRef ds:uri="http://schemas.microsoft.com/office/infopath/2007/PartnerControls"/>
    <ds:schemaRef ds:uri="230e9df3-be65-4c73-a93b-d1236ebd677e"/>
    <ds:schemaRef ds:uri="http://www.w3.org/XML/1998/namespace"/>
    <ds:schemaRef ds:uri="http://schemas.microsoft.com/office/2006/documentManagement/types"/>
    <ds:schemaRef ds:uri="2295e2e7-0eeb-498e-8716-217bb2ee6ee3"/>
    <ds:schemaRef ds:uri="http://schemas.microsoft.com/office/2006/metadata/properties"/>
    <ds:schemaRef ds:uri="http://purl.org/dc/dcmitype/"/>
  </ds:schemaRefs>
</ds:datastoreItem>
</file>

<file path=docProps/app.xml><?xml version="1.0" encoding="utf-8"?>
<Properties xmlns="http://schemas.openxmlformats.org/officeDocument/2006/extended-properties" xmlns:vt="http://schemas.openxmlformats.org/officeDocument/2006/docPropsVTypes">
  <Template>SPC2012_Business_Template_16x9</Template>
  <TotalTime>5</TotalTime>
  <Words>1553</Words>
  <Application>Microsoft Office PowerPoint</Application>
  <PresentationFormat>Custom</PresentationFormat>
  <Paragraphs>153</Paragraphs>
  <Slides>18</Slides>
  <Notes>15</Notes>
  <HiddenSlides>0</HiddenSlides>
  <MMClips>0</MMClips>
  <ScaleCrop>false</ScaleCrop>
  <HeadingPairs>
    <vt:vector size="4" baseType="variant">
      <vt:variant>
        <vt:lpstr>Theme</vt:lpstr>
      </vt:variant>
      <vt:variant>
        <vt:i4>11</vt:i4>
      </vt:variant>
      <vt:variant>
        <vt:lpstr>Slide Titles</vt:lpstr>
      </vt:variant>
      <vt:variant>
        <vt:i4>18</vt:i4>
      </vt:variant>
    </vt:vector>
  </HeadingPairs>
  <TitlesOfParts>
    <vt:vector size="29" baseType="lpstr">
      <vt:lpstr>SPC2012_Business_Template_16x9</vt:lpstr>
      <vt:lpstr>5-30072_SPC2012_Business_Template_16x9_Light</vt:lpstr>
      <vt:lpstr>5-30072_SPC2012_Business_Template_16x9</vt:lpstr>
      <vt:lpstr>WPC2012_Breakout_Template_16x9</vt:lpstr>
      <vt:lpstr>1_5-30072_SPC2012_Business_Template_16x9_Light</vt:lpstr>
      <vt:lpstr>1_Metro_Template_Light_16x9</vt:lpstr>
      <vt:lpstr>Metro Template Light 16x9</vt:lpstr>
      <vt:lpstr>5-30055_Office Template 2012 - 16x9 - White Background</vt:lpstr>
      <vt:lpstr>1_Metro Template Light 16x9</vt:lpstr>
      <vt:lpstr>1_5-30072_SPC2012_Developer_Template_16x9_Light</vt:lpstr>
      <vt:lpstr>1_Office Theme</vt:lpstr>
      <vt:lpstr>PowerPoint Presentation</vt:lpstr>
      <vt:lpstr>SharePoint Store Opportunity </vt:lpstr>
      <vt:lpstr>Agenda</vt:lpstr>
      <vt:lpstr>SharePoint App Model </vt:lpstr>
      <vt:lpstr>The Store Opportunity </vt:lpstr>
      <vt:lpstr>PowerPoint Presentation</vt:lpstr>
      <vt:lpstr>SharePoint App Model </vt:lpstr>
      <vt:lpstr>Demo </vt:lpstr>
      <vt:lpstr>Demo</vt:lpstr>
      <vt:lpstr>Demo </vt:lpstr>
      <vt:lpstr>PowerPoint Presentation</vt:lpstr>
      <vt:lpstr>Distribution Channel</vt:lpstr>
      <vt:lpstr>Making Money</vt:lpstr>
      <vt:lpstr>Global Reach</vt:lpstr>
      <vt:lpstr>What Next </vt:lpstr>
      <vt:lpstr>Submit Your App Card</vt:lpstr>
      <vt:lpstr>Discussion </vt:lpstr>
      <vt:lpstr>PowerPoint Presentation</vt:lpstr>
    </vt:vector>
  </TitlesOfParts>
  <Manager>Ron Sasaki</Manager>
  <Company>Microsoft Corporation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SharePoint Store Opportunity</dc:title>
  <dc:subject>SharePoint Conference 2012</dc:subject>
  <dc:creator>Shows</dc:creator>
  <cp:keywords>SharePoint Conference 2012</cp:keywords>
  <dc:description>Template: Mitchell Derrey, Silver Fox Productions
Formatting:  
Show Dates: November 12th-15th, 2012
Location: Mandalay Bay, Las Vegas, Nevada
Audience Type: Internal/External</dc:description>
  <cp:lastModifiedBy>Erin Sanborn</cp:lastModifiedBy>
  <cp:revision>2</cp:revision>
  <dcterms:created xsi:type="dcterms:W3CDTF">2012-11-12T23:44:15Z</dcterms:created>
  <dcterms:modified xsi:type="dcterms:W3CDTF">2012-12-06T20:51:37Z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0x010100B88FC3ECA26D1C46B3C4C83281D2EB9C00F943C65EE9652644877590F39FC422DC</vt:lpwstr>
  </property>
  <property fmtid="{D5CDD505-2E9C-101B-9397-08002B2CF9AE}" pid="3" name="Product">
    <vt:lpwstr/>
  </property>
  <property fmtid="{D5CDD505-2E9C-101B-9397-08002B2CF9AE}" pid="4" name="Event1">
    <vt:lpwstr>282;#Microsoft SharePoint Conference|a629e079-6b4e-41d1-9641-98de5e4410b7</vt:lpwstr>
  </property>
  <property fmtid="{D5CDD505-2E9C-101B-9397-08002B2CF9AE}" pid="5" name="Audience">
    <vt:lpwstr/>
  </property>
  <property fmtid="{D5CDD505-2E9C-101B-9397-08002B2CF9AE}" pid="6" name="Event Location">
    <vt:lpwstr>316;#Las Vegas|e731b1e0-234c-4781-a780-e65aa36c0b98</vt:lpwstr>
  </property>
  <property fmtid="{D5CDD505-2E9C-101B-9397-08002B2CF9AE}" pid="7" name="Campaign">
    <vt:lpwstr/>
  </property>
  <property fmtid="{D5CDD505-2E9C-101B-9397-08002B2CF9AE}" pid="8" name="Event Venue">
    <vt:lpwstr>355;#Mandalay Bay Resort and Casino|fc459485-1b13-4ce3-bfeb-ea2ace2bf8f6</vt:lpwstr>
  </property>
  <property fmtid="{D5CDD505-2E9C-101B-9397-08002B2CF9AE}" pid="9" name="Track">
    <vt:lpwstr/>
  </property>
</Properties>
</file>