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8" r:id="rId7"/>
    <p:sldMasterId id="2147484240" r:id="rId8"/>
  </p:sldMasterIdLst>
  <p:notesMasterIdLst>
    <p:notesMasterId r:id="rId101"/>
  </p:notesMasterIdLst>
  <p:handoutMasterIdLst>
    <p:handoutMasterId r:id="rId102"/>
  </p:handoutMasterIdLst>
  <p:sldIdLst>
    <p:sldId id="1055" r:id="rId9"/>
    <p:sldId id="1057" r:id="rId10"/>
    <p:sldId id="1058" r:id="rId11"/>
    <p:sldId id="1059" r:id="rId12"/>
    <p:sldId id="1060" r:id="rId13"/>
    <p:sldId id="1061" r:id="rId14"/>
    <p:sldId id="1062" r:id="rId15"/>
    <p:sldId id="1063" r:id="rId16"/>
    <p:sldId id="1064" r:id="rId17"/>
    <p:sldId id="1065" r:id="rId18"/>
    <p:sldId id="1066" r:id="rId19"/>
    <p:sldId id="1067" r:id="rId20"/>
    <p:sldId id="1068" r:id="rId21"/>
    <p:sldId id="1069" r:id="rId22"/>
    <p:sldId id="1070" r:id="rId23"/>
    <p:sldId id="1071" r:id="rId24"/>
    <p:sldId id="1072" r:id="rId25"/>
    <p:sldId id="1073" r:id="rId26"/>
    <p:sldId id="1148" r:id="rId27"/>
    <p:sldId id="1074" r:id="rId28"/>
    <p:sldId id="1075" r:id="rId29"/>
    <p:sldId id="1076" r:id="rId30"/>
    <p:sldId id="1077" r:id="rId31"/>
    <p:sldId id="1078" r:id="rId32"/>
    <p:sldId id="1079" r:id="rId33"/>
    <p:sldId id="1080" r:id="rId34"/>
    <p:sldId id="1081" r:id="rId35"/>
    <p:sldId id="1082" r:id="rId36"/>
    <p:sldId id="1083" r:id="rId37"/>
    <p:sldId id="1084" r:id="rId38"/>
    <p:sldId id="1085" r:id="rId39"/>
    <p:sldId id="1086" r:id="rId40"/>
    <p:sldId id="1087" r:id="rId41"/>
    <p:sldId id="1088" r:id="rId42"/>
    <p:sldId id="1089" r:id="rId43"/>
    <p:sldId id="1090" r:id="rId44"/>
    <p:sldId id="1091" r:id="rId45"/>
    <p:sldId id="1092" r:id="rId46"/>
    <p:sldId id="1093" r:id="rId47"/>
    <p:sldId id="1094" r:id="rId48"/>
    <p:sldId id="1095" r:id="rId49"/>
    <p:sldId id="1096" r:id="rId50"/>
    <p:sldId id="1097" r:id="rId51"/>
    <p:sldId id="1098" r:id="rId52"/>
    <p:sldId id="1099" r:id="rId53"/>
    <p:sldId id="1100" r:id="rId54"/>
    <p:sldId id="1101" r:id="rId55"/>
    <p:sldId id="1102" r:id="rId56"/>
    <p:sldId id="1103" r:id="rId57"/>
    <p:sldId id="1104" r:id="rId58"/>
    <p:sldId id="1105" r:id="rId59"/>
    <p:sldId id="1106" r:id="rId60"/>
    <p:sldId id="1107" r:id="rId61"/>
    <p:sldId id="1108" r:id="rId62"/>
    <p:sldId id="1109" r:id="rId63"/>
    <p:sldId id="1110" r:id="rId64"/>
    <p:sldId id="1111" r:id="rId65"/>
    <p:sldId id="1112" r:id="rId66"/>
    <p:sldId id="1113" r:id="rId67"/>
    <p:sldId id="1114" r:id="rId68"/>
    <p:sldId id="1115" r:id="rId69"/>
    <p:sldId id="1116" r:id="rId70"/>
    <p:sldId id="1117" r:id="rId71"/>
    <p:sldId id="1118" r:id="rId72"/>
    <p:sldId id="1119" r:id="rId73"/>
    <p:sldId id="1120" r:id="rId74"/>
    <p:sldId id="1121" r:id="rId75"/>
    <p:sldId id="1122" r:id="rId76"/>
    <p:sldId id="1123" r:id="rId77"/>
    <p:sldId id="1124" r:id="rId78"/>
    <p:sldId id="1125" r:id="rId79"/>
    <p:sldId id="1126" r:id="rId80"/>
    <p:sldId id="1127" r:id="rId81"/>
    <p:sldId id="1128" r:id="rId82"/>
    <p:sldId id="1129" r:id="rId83"/>
    <p:sldId id="1130" r:id="rId84"/>
    <p:sldId id="1131" r:id="rId85"/>
    <p:sldId id="1132" r:id="rId86"/>
    <p:sldId id="1133" r:id="rId87"/>
    <p:sldId id="1134" r:id="rId88"/>
    <p:sldId id="1135" r:id="rId89"/>
    <p:sldId id="1136" r:id="rId90"/>
    <p:sldId id="1137" r:id="rId91"/>
    <p:sldId id="1138" r:id="rId92"/>
    <p:sldId id="1139" r:id="rId93"/>
    <p:sldId id="1147" r:id="rId94"/>
    <p:sldId id="1140" r:id="rId95"/>
    <p:sldId id="1141" r:id="rId96"/>
    <p:sldId id="1142" r:id="rId97"/>
    <p:sldId id="1143" r:id="rId98"/>
    <p:sldId id="1145" r:id="rId99"/>
    <p:sldId id="1146" r:id="rId100"/>
  </p:sldIdLst>
  <p:sldSz cx="12436475" cy="6994525"/>
  <p:notesSz cx="6858000" cy="9144000"/>
  <p:defaultTextStyle>
    <a:defPPr>
      <a:defRPr lang="en-US"/>
    </a:defPPr>
    <a:lvl1pPr marL="0" algn="l" defTabSz="932623" rtl="0" eaLnBrk="1" latinLnBrk="0" hangingPunct="1">
      <a:defRPr sz="1800" kern="1200">
        <a:solidFill>
          <a:schemeClr val="tx1"/>
        </a:solidFill>
        <a:latin typeface="+mn-lt"/>
        <a:ea typeface="+mn-ea"/>
        <a:cs typeface="+mn-cs"/>
      </a:defRPr>
    </a:lvl1pPr>
    <a:lvl2pPr marL="466311" algn="l" defTabSz="932623" rtl="0" eaLnBrk="1" latinLnBrk="0" hangingPunct="1">
      <a:defRPr sz="1800" kern="1200">
        <a:solidFill>
          <a:schemeClr val="tx1"/>
        </a:solidFill>
        <a:latin typeface="+mn-lt"/>
        <a:ea typeface="+mn-ea"/>
        <a:cs typeface="+mn-cs"/>
      </a:defRPr>
    </a:lvl2pPr>
    <a:lvl3pPr marL="932623" algn="l" defTabSz="932623" rtl="0" eaLnBrk="1" latinLnBrk="0" hangingPunct="1">
      <a:defRPr sz="1800" kern="1200">
        <a:solidFill>
          <a:schemeClr val="tx1"/>
        </a:solidFill>
        <a:latin typeface="+mn-lt"/>
        <a:ea typeface="+mn-ea"/>
        <a:cs typeface="+mn-cs"/>
      </a:defRPr>
    </a:lvl3pPr>
    <a:lvl4pPr marL="1398934" algn="l" defTabSz="932623" rtl="0" eaLnBrk="1" latinLnBrk="0" hangingPunct="1">
      <a:defRPr sz="1800" kern="1200">
        <a:solidFill>
          <a:schemeClr val="tx1"/>
        </a:solidFill>
        <a:latin typeface="+mn-lt"/>
        <a:ea typeface="+mn-ea"/>
        <a:cs typeface="+mn-cs"/>
      </a:defRPr>
    </a:lvl4pPr>
    <a:lvl5pPr marL="1865245" algn="l" defTabSz="932623" rtl="0" eaLnBrk="1" latinLnBrk="0" hangingPunct="1">
      <a:defRPr sz="1800" kern="1200">
        <a:solidFill>
          <a:schemeClr val="tx1"/>
        </a:solidFill>
        <a:latin typeface="+mn-lt"/>
        <a:ea typeface="+mn-ea"/>
        <a:cs typeface="+mn-cs"/>
      </a:defRPr>
    </a:lvl5pPr>
    <a:lvl6pPr marL="2331558" algn="l" defTabSz="932623" rtl="0" eaLnBrk="1" latinLnBrk="0" hangingPunct="1">
      <a:defRPr sz="1800" kern="1200">
        <a:solidFill>
          <a:schemeClr val="tx1"/>
        </a:solidFill>
        <a:latin typeface="+mn-lt"/>
        <a:ea typeface="+mn-ea"/>
        <a:cs typeface="+mn-cs"/>
      </a:defRPr>
    </a:lvl6pPr>
    <a:lvl7pPr marL="2797868" algn="l" defTabSz="932623" rtl="0" eaLnBrk="1" latinLnBrk="0" hangingPunct="1">
      <a:defRPr sz="1800" kern="1200">
        <a:solidFill>
          <a:schemeClr val="tx1"/>
        </a:solidFill>
        <a:latin typeface="+mn-lt"/>
        <a:ea typeface="+mn-ea"/>
        <a:cs typeface="+mn-cs"/>
      </a:defRPr>
    </a:lvl7pPr>
    <a:lvl8pPr marL="3264180" algn="l" defTabSz="932623" rtl="0" eaLnBrk="1" latinLnBrk="0" hangingPunct="1">
      <a:defRPr sz="1800" kern="1200">
        <a:solidFill>
          <a:schemeClr val="tx1"/>
        </a:solidFill>
        <a:latin typeface="+mn-lt"/>
        <a:ea typeface="+mn-ea"/>
        <a:cs typeface="+mn-cs"/>
      </a:defRPr>
    </a:lvl8pPr>
    <a:lvl9pPr marL="3730491" algn="l" defTabSz="932623"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233" autoAdjust="0"/>
    <p:restoredTop sz="95238" autoAdjust="0"/>
  </p:normalViewPr>
  <p:slideViewPr>
    <p:cSldViewPr>
      <p:cViewPr>
        <p:scale>
          <a:sx n="118" d="100"/>
          <a:sy n="118" d="100"/>
        </p:scale>
        <p:origin x="-72" y="-72"/>
      </p:cViewPr>
      <p:guideLst>
        <p:guide orient="horz" pos="188"/>
        <p:guide orient="horz" pos="763"/>
        <p:guide orient="horz" pos="1339"/>
        <p:guide orient="horz" pos="2491"/>
        <p:guide orient="horz" pos="4218"/>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21" Type="http://schemas.openxmlformats.org/officeDocument/2006/relationships/slide" Target="slides/slide13.xml"/><Relationship Id="rId42" Type="http://schemas.openxmlformats.org/officeDocument/2006/relationships/slide" Target="slides/slide34.xml"/><Relationship Id="rId47" Type="http://schemas.openxmlformats.org/officeDocument/2006/relationships/slide" Target="slides/slide39.xml"/><Relationship Id="rId63" Type="http://schemas.openxmlformats.org/officeDocument/2006/relationships/slide" Target="slides/slide55.xml"/><Relationship Id="rId68" Type="http://schemas.openxmlformats.org/officeDocument/2006/relationships/slide" Target="slides/slide60.xml"/><Relationship Id="rId84" Type="http://schemas.openxmlformats.org/officeDocument/2006/relationships/slide" Target="slides/slide76.xml"/><Relationship Id="rId89" Type="http://schemas.openxmlformats.org/officeDocument/2006/relationships/slide" Target="slides/slide81.xml"/><Relationship Id="rId7" Type="http://schemas.openxmlformats.org/officeDocument/2006/relationships/slideMaster" Target="slideMasters/slideMaster4.xml"/><Relationship Id="rId71" Type="http://schemas.openxmlformats.org/officeDocument/2006/relationships/slide" Target="slides/slide63.xml"/><Relationship Id="rId92" Type="http://schemas.openxmlformats.org/officeDocument/2006/relationships/slide" Target="slides/slide8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07" Type="http://schemas.openxmlformats.org/officeDocument/2006/relationships/tableStyles" Target="tableStyles.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74" Type="http://schemas.openxmlformats.org/officeDocument/2006/relationships/slide" Target="slides/slide66.xml"/><Relationship Id="rId79" Type="http://schemas.openxmlformats.org/officeDocument/2006/relationships/slide" Target="slides/slide71.xml"/><Relationship Id="rId87" Type="http://schemas.openxmlformats.org/officeDocument/2006/relationships/slide" Target="slides/slide79.xml"/><Relationship Id="rId102" Type="http://schemas.openxmlformats.org/officeDocument/2006/relationships/handoutMaster" Target="handoutMasters/handoutMaster1.xml"/><Relationship Id="rId5" Type="http://schemas.openxmlformats.org/officeDocument/2006/relationships/slideMaster" Target="slideMasters/slideMaster2.xml"/><Relationship Id="rId61" Type="http://schemas.openxmlformats.org/officeDocument/2006/relationships/slide" Target="slides/slide53.xml"/><Relationship Id="rId82" Type="http://schemas.openxmlformats.org/officeDocument/2006/relationships/slide" Target="slides/slide74.xml"/><Relationship Id="rId90" Type="http://schemas.openxmlformats.org/officeDocument/2006/relationships/slide" Target="slides/slide82.xml"/><Relationship Id="rId95" Type="http://schemas.openxmlformats.org/officeDocument/2006/relationships/slide" Target="slides/slide87.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slide" Target="slides/slide61.xml"/><Relationship Id="rId77" Type="http://schemas.openxmlformats.org/officeDocument/2006/relationships/slide" Target="slides/slide69.xml"/><Relationship Id="rId100" Type="http://schemas.openxmlformats.org/officeDocument/2006/relationships/slide" Target="slides/slide92.xml"/><Relationship Id="rId105" Type="http://schemas.openxmlformats.org/officeDocument/2006/relationships/viewProps" Target="viewProps.xml"/><Relationship Id="rId8" Type="http://schemas.openxmlformats.org/officeDocument/2006/relationships/slideMaster" Target="slideMasters/slideMaster5.xml"/><Relationship Id="rId51" Type="http://schemas.openxmlformats.org/officeDocument/2006/relationships/slide" Target="slides/slide43.xml"/><Relationship Id="rId72" Type="http://schemas.openxmlformats.org/officeDocument/2006/relationships/slide" Target="slides/slide64.xml"/><Relationship Id="rId80" Type="http://schemas.openxmlformats.org/officeDocument/2006/relationships/slide" Target="slides/slide72.xml"/><Relationship Id="rId85" Type="http://schemas.openxmlformats.org/officeDocument/2006/relationships/slide" Target="slides/slide77.xml"/><Relationship Id="rId93" Type="http://schemas.openxmlformats.org/officeDocument/2006/relationships/slide" Target="slides/slide85.xml"/><Relationship Id="rId98" Type="http://schemas.openxmlformats.org/officeDocument/2006/relationships/slide" Target="slides/slide90.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103" Type="http://schemas.openxmlformats.org/officeDocument/2006/relationships/commentAuthors" Target="commentAuthors.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slide" Target="slides/slide62.xml"/><Relationship Id="rId75" Type="http://schemas.openxmlformats.org/officeDocument/2006/relationships/slide" Target="slides/slide67.xml"/><Relationship Id="rId83" Type="http://schemas.openxmlformats.org/officeDocument/2006/relationships/slide" Target="slides/slide75.xml"/><Relationship Id="rId88" Type="http://schemas.openxmlformats.org/officeDocument/2006/relationships/slide" Target="slides/slide80.xml"/><Relationship Id="rId91" Type="http://schemas.openxmlformats.org/officeDocument/2006/relationships/slide" Target="slides/slide83.xml"/><Relationship Id="rId96" Type="http://schemas.openxmlformats.org/officeDocument/2006/relationships/slide" Target="slides/slide88.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6" Type="http://schemas.openxmlformats.org/officeDocument/2006/relationships/theme" Target="theme/theme1.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slide" Target="slides/slide70.xml"/><Relationship Id="rId81" Type="http://schemas.openxmlformats.org/officeDocument/2006/relationships/slide" Target="slides/slide73.xml"/><Relationship Id="rId86" Type="http://schemas.openxmlformats.org/officeDocument/2006/relationships/slide" Target="slides/slide78.xml"/><Relationship Id="rId94" Type="http://schemas.openxmlformats.org/officeDocument/2006/relationships/slide" Target="slides/slide86.xml"/><Relationship Id="rId99" Type="http://schemas.openxmlformats.org/officeDocument/2006/relationships/slide" Target="slides/slide91.xml"/><Relationship Id="rId10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6" Type="http://schemas.openxmlformats.org/officeDocument/2006/relationships/slide" Target="slides/slide68.xml"/><Relationship Id="rId97" Type="http://schemas.openxmlformats.org/officeDocument/2006/relationships/slide" Target="slides/slide89.xml"/><Relationship Id="rId10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4.wmf"/><Relationship Id="rId1" Type="http://schemas.openxmlformats.org/officeDocument/2006/relationships/image" Target="../media/image4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623" rtl="0" eaLnBrk="1" latinLnBrk="0" hangingPunct="1">
      <a:lnSpc>
        <a:spcPct val="90000"/>
      </a:lnSpc>
      <a:spcAft>
        <a:spcPts val="340"/>
      </a:spcAft>
      <a:defRPr sz="1000" kern="1200">
        <a:solidFill>
          <a:schemeClr val="tx1"/>
        </a:solidFill>
        <a:latin typeface="Segoe UI Light" pitchFamily="34" charset="0"/>
        <a:ea typeface="+mn-ea"/>
        <a:cs typeface="+mn-cs"/>
      </a:defRPr>
    </a:lvl1pPr>
    <a:lvl2pPr marL="217234" indent="-107942" algn="l" defTabSz="93262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2pPr>
    <a:lvl3pPr marL="334621" indent="-117388" algn="l" defTabSz="93262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3pPr>
    <a:lvl4pPr marL="492487" indent="-149770" algn="l" defTabSz="93262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4pPr>
    <a:lvl5pPr marL="627416" indent="-117388" algn="l" defTabSz="932623"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5pPr>
    <a:lvl6pPr marL="2331558" algn="l" defTabSz="932623" rtl="0" eaLnBrk="1" latinLnBrk="0" hangingPunct="1">
      <a:defRPr sz="1200" kern="1200">
        <a:solidFill>
          <a:schemeClr val="tx1"/>
        </a:solidFill>
        <a:latin typeface="+mn-lt"/>
        <a:ea typeface="+mn-ea"/>
        <a:cs typeface="+mn-cs"/>
      </a:defRPr>
    </a:lvl6pPr>
    <a:lvl7pPr marL="2797868" algn="l" defTabSz="932623" rtl="0" eaLnBrk="1" latinLnBrk="0" hangingPunct="1">
      <a:defRPr sz="1200" kern="1200">
        <a:solidFill>
          <a:schemeClr val="tx1"/>
        </a:solidFill>
        <a:latin typeface="+mn-lt"/>
        <a:ea typeface="+mn-ea"/>
        <a:cs typeface="+mn-cs"/>
      </a:defRPr>
    </a:lvl7pPr>
    <a:lvl8pPr marL="3264180" algn="l" defTabSz="932623" rtl="0" eaLnBrk="1" latinLnBrk="0" hangingPunct="1">
      <a:defRPr sz="1200" kern="1200">
        <a:solidFill>
          <a:schemeClr val="tx1"/>
        </a:solidFill>
        <a:latin typeface="+mn-lt"/>
        <a:ea typeface="+mn-ea"/>
        <a:cs typeface="+mn-cs"/>
      </a:defRPr>
    </a:lvl8pPr>
    <a:lvl9pPr marL="3730491" algn="l" defTabSz="93262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0B1C41-7B4E-4C43-9599-AB185604412A}" type="slidenum">
              <a:rPr lang="en-US" smtClean="0">
                <a:solidFill>
                  <a:prstClr val="black"/>
                </a:solidFill>
              </a:rPr>
              <a:pPr/>
              <a:t>73</a:t>
            </a:fld>
            <a:endParaRPr lang="en-US">
              <a:solidFill>
                <a:prstClr val="black"/>
              </a:solidFill>
            </a:endParaRPr>
          </a:p>
        </p:txBody>
      </p:sp>
    </p:spTree>
    <p:extLst>
      <p:ext uri="{BB962C8B-B14F-4D97-AF65-F5344CB8AC3E}">
        <p14:creationId xmlns:p14="http://schemas.microsoft.com/office/powerpoint/2010/main" val="38762536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0B1C41-7B4E-4C43-9599-AB185604412A}" type="slidenum">
              <a:rPr lang="en-US" smtClean="0">
                <a:solidFill>
                  <a:prstClr val="black"/>
                </a:solidFill>
              </a:rPr>
              <a:pPr/>
              <a:t>74</a:t>
            </a:fld>
            <a:endParaRPr lang="en-US">
              <a:solidFill>
                <a:prstClr val="black"/>
              </a:solidFill>
            </a:endParaRPr>
          </a:p>
        </p:txBody>
      </p:sp>
    </p:spTree>
    <p:extLst>
      <p:ext uri="{BB962C8B-B14F-4D97-AF65-F5344CB8AC3E}">
        <p14:creationId xmlns:p14="http://schemas.microsoft.com/office/powerpoint/2010/main" val="38762536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4:16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88</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28068344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8795E4-323B-4532-8970-4E1A5237EAC4}" type="slidenum">
              <a:rPr lang="en-US" smtClean="0">
                <a:solidFill>
                  <a:prstClr val="black"/>
                </a:solidFill>
              </a:rPr>
              <a:pPr/>
              <a:t>90</a:t>
            </a:fld>
            <a:endParaRPr lang="en-US">
              <a:solidFill>
                <a:prstClr val="black"/>
              </a:solidFill>
            </a:endParaRPr>
          </a:p>
        </p:txBody>
      </p:sp>
    </p:spTree>
    <p:extLst>
      <p:ext uri="{BB962C8B-B14F-4D97-AF65-F5344CB8AC3E}">
        <p14:creationId xmlns:p14="http://schemas.microsoft.com/office/powerpoint/2010/main" val="31383567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4572CE-15DE-402D-B26D-05A80F760C51}" type="slidenum">
              <a:rPr lang="en-US" smtClean="0">
                <a:solidFill>
                  <a:prstClr val="black"/>
                </a:solidFill>
              </a:rPr>
              <a:pPr/>
              <a:t>37</a:t>
            </a:fld>
            <a:endParaRPr lang="en-US">
              <a:solidFill>
                <a:prstClr val="black"/>
              </a:solidFill>
            </a:endParaRPr>
          </a:p>
        </p:txBody>
      </p:sp>
    </p:spTree>
    <p:extLst>
      <p:ext uri="{BB962C8B-B14F-4D97-AF65-F5344CB8AC3E}">
        <p14:creationId xmlns:p14="http://schemas.microsoft.com/office/powerpoint/2010/main" val="10039912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4572CE-15DE-402D-B26D-05A80F760C51}" type="slidenum">
              <a:rPr lang="en-US" smtClean="0">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10039912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4572CE-15DE-402D-B26D-05A80F760C51}" type="slidenum">
              <a:rPr 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10039912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0B1C41-7B4E-4C43-9599-AB185604412A}" type="slidenum">
              <a:rPr lang="en-US" smtClean="0">
                <a:solidFill>
                  <a:prstClr val="black"/>
                </a:solidFill>
              </a:rPr>
              <a:pPr/>
              <a:t>65</a:t>
            </a:fld>
            <a:endParaRPr lang="en-US">
              <a:solidFill>
                <a:prstClr val="black"/>
              </a:solidFill>
            </a:endParaRPr>
          </a:p>
        </p:txBody>
      </p:sp>
    </p:spTree>
    <p:extLst>
      <p:ext uri="{BB962C8B-B14F-4D97-AF65-F5344CB8AC3E}">
        <p14:creationId xmlns:p14="http://schemas.microsoft.com/office/powerpoint/2010/main" val="38762536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0B1C41-7B4E-4C43-9599-AB185604412A}" type="slidenum">
              <a:rPr lang="en-US" smtClean="0">
                <a:solidFill>
                  <a:prstClr val="black"/>
                </a:solidFill>
              </a:rPr>
              <a:pPr/>
              <a:t>66</a:t>
            </a:fld>
            <a:endParaRPr lang="en-US">
              <a:solidFill>
                <a:prstClr val="black"/>
              </a:solidFill>
            </a:endParaRPr>
          </a:p>
        </p:txBody>
      </p:sp>
    </p:spTree>
    <p:extLst>
      <p:ext uri="{BB962C8B-B14F-4D97-AF65-F5344CB8AC3E}">
        <p14:creationId xmlns:p14="http://schemas.microsoft.com/office/powerpoint/2010/main" val="38762536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0B1C41-7B4E-4C43-9599-AB185604412A}" type="slidenum">
              <a:rPr lang="en-US" smtClean="0">
                <a:solidFill>
                  <a:prstClr val="black"/>
                </a:solidFill>
              </a:rPr>
              <a:pPr/>
              <a:t>70</a:t>
            </a:fld>
            <a:endParaRPr lang="en-US">
              <a:solidFill>
                <a:prstClr val="black"/>
              </a:solidFill>
            </a:endParaRPr>
          </a:p>
        </p:txBody>
      </p:sp>
    </p:spTree>
    <p:extLst>
      <p:ext uri="{BB962C8B-B14F-4D97-AF65-F5344CB8AC3E}">
        <p14:creationId xmlns:p14="http://schemas.microsoft.com/office/powerpoint/2010/main" val="38762536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0B1C41-7B4E-4C43-9599-AB185604412A}" type="slidenum">
              <a:rPr lang="en-US" smtClean="0">
                <a:solidFill>
                  <a:prstClr val="black"/>
                </a:solidFill>
              </a:rPr>
              <a:pPr/>
              <a:t>71</a:t>
            </a:fld>
            <a:endParaRPr lang="en-US">
              <a:solidFill>
                <a:prstClr val="black"/>
              </a:solidFill>
            </a:endParaRPr>
          </a:p>
        </p:txBody>
      </p:sp>
    </p:spTree>
    <p:extLst>
      <p:ext uri="{BB962C8B-B14F-4D97-AF65-F5344CB8AC3E}">
        <p14:creationId xmlns:p14="http://schemas.microsoft.com/office/powerpoint/2010/main" val="38762536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0B1C41-7B4E-4C43-9599-AB185604412A}" type="slidenum">
              <a:rPr lang="en-US" smtClean="0">
                <a:solidFill>
                  <a:prstClr val="black"/>
                </a:solidFill>
              </a:rPr>
              <a:pPr/>
              <a:t>72</a:t>
            </a:fld>
            <a:endParaRPr lang="en-US">
              <a:solidFill>
                <a:prstClr val="black"/>
              </a:solidFill>
            </a:endParaRPr>
          </a:p>
        </p:txBody>
      </p:sp>
    </p:spTree>
    <p:extLst>
      <p:ext uri="{BB962C8B-B14F-4D97-AF65-F5344CB8AC3E}">
        <p14:creationId xmlns:p14="http://schemas.microsoft.com/office/powerpoint/2010/main" val="38762536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6"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4"/>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6" tIns="146286" rIns="182856" bIns="146286" numCol="1" spcCol="0" rtlCol="0" fromWordArt="0" anchor="t" anchorCtr="0" forceAA="0" compatLnSpc="1">
            <a:prstTxWarp prst="textNoShape">
              <a:avLst/>
            </a:prstTxWarp>
            <a:noAutofit/>
          </a:bodyPr>
          <a:lstStyle/>
          <a:p>
            <a:pPr lvl="0" algn="ctr" defTabSz="93235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286" tIns="91429" rIns="146286" bIns="91429" anchor="t" anchorCtr="0"/>
          <a:lstStyle>
            <a:lvl1pPr algn="l" defTabSz="932623" rtl="0" eaLnBrk="1" latinLnBrk="0" hangingPunct="1">
              <a:lnSpc>
                <a:spcPct val="90000"/>
              </a:lnSpc>
              <a:spcBef>
                <a:spcPct val="0"/>
              </a:spcBef>
              <a:buNone/>
              <a:defRPr lang="en-US" sz="5200" b="0" kern="1200" cap="none" spc="-101"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2" cy="1372151"/>
          </a:xfrm>
          <a:noFill/>
        </p:spPr>
        <p:txBody>
          <a:bodyPr lIns="146286" tIns="109714" rIns="146286" bIns="109714">
            <a:noAutofit/>
          </a:bodyPr>
          <a:lstStyle>
            <a:lvl1pPr marL="0" indent="0">
              <a:spcBef>
                <a:spcPts val="0"/>
              </a:spcBef>
              <a:buNone/>
              <a:defRPr lang="en-US" sz="33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623"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2" y="2491432"/>
            <a:ext cx="1498013" cy="2080859"/>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10"/>
            <a:ext cx="2376487" cy="467139"/>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88974"/>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88974"/>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468368"/>
          </a:xfrm>
        </p:spPr>
        <p:txBody>
          <a:bodyPr wrap="square">
            <a:spAutoFit/>
          </a:bodyPr>
          <a:lstStyle>
            <a:lvl1pPr marL="0" indent="0">
              <a:spcBef>
                <a:spcPts val="1224"/>
              </a:spcBef>
              <a:buClr>
                <a:schemeClr val="tx1"/>
              </a:buClr>
              <a:buFont typeface="Wingdings" pitchFamily="2" charset="2"/>
              <a:buNone/>
              <a:defRPr sz="35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45" indent="0">
              <a:buNone/>
              <a:tabLst/>
              <a:defRPr sz="2000"/>
            </a:lvl3pPr>
            <a:lvl4pPr marL="460316" indent="0">
              <a:buNone/>
              <a:defRPr/>
            </a:lvl4pPr>
            <a:lvl5pPr marL="68571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50"/>
            <a:ext cx="5486399" cy="2468368"/>
          </a:xfrm>
        </p:spPr>
        <p:txBody>
          <a:bodyPr wrap="square">
            <a:spAutoFit/>
          </a:bodyPr>
          <a:lstStyle>
            <a:lvl1pPr marL="0" indent="0">
              <a:spcBef>
                <a:spcPts val="1224"/>
              </a:spcBef>
              <a:buClr>
                <a:schemeClr val="tx1"/>
              </a:buClr>
              <a:buFont typeface="Wingdings" pitchFamily="2" charset="2"/>
              <a:buNone/>
              <a:defRPr sz="35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45" indent="0">
              <a:buNone/>
              <a:tabLst/>
              <a:defRPr sz="2000"/>
            </a:lvl3pPr>
            <a:lvl4pPr marL="460316" indent="0">
              <a:buNone/>
              <a:defRPr/>
            </a:lvl4pPr>
            <a:lvl5pPr marL="68571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468368"/>
          </a:xfrm>
        </p:spPr>
        <p:txBody>
          <a:bodyPr wrap="square">
            <a:spAutoFit/>
          </a:bodyPr>
          <a:lstStyle>
            <a:lvl1pPr marL="0" indent="0">
              <a:spcBef>
                <a:spcPts val="1224"/>
              </a:spcBef>
              <a:buClr>
                <a:schemeClr val="tx1"/>
              </a:buClr>
              <a:buFont typeface="Wingdings" pitchFamily="2" charset="2"/>
              <a:buNone/>
              <a:defRPr sz="3500"/>
            </a:lvl1pPr>
            <a:lvl2pPr marL="0" indent="0">
              <a:buNone/>
              <a:defRPr sz="2000"/>
            </a:lvl2pPr>
            <a:lvl3pPr marL="231745" indent="0">
              <a:buNone/>
              <a:tabLst/>
              <a:defRPr sz="2000"/>
            </a:lvl3pPr>
            <a:lvl4pPr marL="460316" indent="0">
              <a:buNone/>
              <a:defRPr/>
            </a:lvl4pPr>
            <a:lvl5pPr marL="68571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50"/>
            <a:ext cx="5486399" cy="2468368"/>
          </a:xfrm>
        </p:spPr>
        <p:txBody>
          <a:bodyPr wrap="square">
            <a:spAutoFit/>
          </a:bodyPr>
          <a:lstStyle>
            <a:lvl1pPr marL="0" indent="0">
              <a:spcBef>
                <a:spcPts val="1224"/>
              </a:spcBef>
              <a:buClr>
                <a:schemeClr val="tx1"/>
              </a:buClr>
              <a:buFont typeface="Wingdings" pitchFamily="2" charset="2"/>
              <a:buNone/>
              <a:defRPr sz="3500"/>
            </a:lvl1pPr>
            <a:lvl2pPr marL="0" indent="0">
              <a:buNone/>
              <a:defRPr sz="2000"/>
            </a:lvl2pPr>
            <a:lvl3pPr marL="231745" indent="0">
              <a:buNone/>
              <a:tabLst/>
              <a:defRPr sz="2000"/>
            </a:lvl3pPr>
            <a:lvl4pPr marL="460316" indent="0">
              <a:buNone/>
              <a:defRPr/>
            </a:lvl4pPr>
            <a:lvl5pPr marL="685712"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01" indent="-287301">
              <a:spcBef>
                <a:spcPts val="1224"/>
              </a:spcBef>
              <a:buClr>
                <a:schemeClr val="tx1"/>
              </a:buClr>
              <a:buFont typeface="Arial" pitchFamily="34" charset="0"/>
              <a:buChar char="•"/>
              <a:defRPr sz="3500"/>
            </a:lvl1pPr>
            <a:lvl2pPr marL="531098" indent="-233165">
              <a:defRPr sz="2400"/>
            </a:lvl2pPr>
            <a:lvl3pPr marL="699496" indent="-168398">
              <a:tabLst/>
              <a:defRPr sz="2000"/>
            </a:lvl3pPr>
            <a:lvl4pPr marL="880845" indent="-181351">
              <a:defRPr/>
            </a:lvl4pPr>
            <a:lvl5pPr marL="1049243" indent="-168398">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50"/>
            <a:ext cx="5486399" cy="2536079"/>
          </a:xfrm>
        </p:spPr>
        <p:txBody>
          <a:bodyPr wrap="square">
            <a:spAutoFit/>
          </a:bodyPr>
          <a:lstStyle>
            <a:lvl1pPr marL="287301" indent="-287301">
              <a:spcBef>
                <a:spcPts val="1224"/>
              </a:spcBef>
              <a:buClr>
                <a:schemeClr val="tx1"/>
              </a:buClr>
              <a:buFont typeface="Arial" pitchFamily="34" charset="0"/>
              <a:buChar char="•"/>
              <a:defRPr sz="3500"/>
            </a:lvl1pPr>
            <a:lvl2pPr marL="531098" indent="-233165">
              <a:defRPr sz="2400"/>
            </a:lvl2pPr>
            <a:lvl3pPr marL="699496" indent="-168398">
              <a:tabLst/>
              <a:defRPr sz="2000"/>
            </a:lvl3pPr>
            <a:lvl4pPr marL="880845" indent="-181351">
              <a:defRPr/>
            </a:lvl4pPr>
            <a:lvl5pPr marL="1049243" indent="-168398">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01" indent="-287301">
              <a:spcBef>
                <a:spcPts val="1224"/>
              </a:spcBef>
              <a:buClr>
                <a:schemeClr val="tx2">
                  <a:lumMod val="40000"/>
                  <a:lumOff val="60000"/>
                </a:schemeClr>
              </a:buClr>
              <a:buFont typeface="Arial" pitchFamily="34" charset="0"/>
              <a:buChar char="•"/>
              <a:defRPr sz="3500">
                <a:gradFill>
                  <a:gsLst>
                    <a:gs pos="1250">
                      <a:schemeClr val="tx2">
                        <a:lumMod val="40000"/>
                        <a:lumOff val="60000"/>
                      </a:schemeClr>
                    </a:gs>
                    <a:gs pos="99000">
                      <a:schemeClr val="tx2">
                        <a:lumMod val="40000"/>
                        <a:lumOff val="60000"/>
                      </a:schemeClr>
                    </a:gs>
                  </a:gsLst>
                  <a:lin ang="5400000" scaled="0"/>
                </a:gradFill>
              </a:defRPr>
            </a:lvl1pPr>
            <a:lvl2pPr marL="531098" indent="-233165">
              <a:defRPr sz="2400"/>
            </a:lvl2pPr>
            <a:lvl3pPr marL="699496" indent="-168398">
              <a:tabLst/>
              <a:defRPr sz="2000"/>
            </a:lvl3pPr>
            <a:lvl4pPr marL="880845" indent="-181351">
              <a:defRPr/>
            </a:lvl4pPr>
            <a:lvl5pPr marL="1049243" indent="-168398">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50"/>
            <a:ext cx="5486399" cy="2536079"/>
          </a:xfrm>
        </p:spPr>
        <p:txBody>
          <a:bodyPr wrap="square">
            <a:spAutoFit/>
          </a:bodyPr>
          <a:lstStyle>
            <a:lvl1pPr marL="287301" indent="-287301">
              <a:spcBef>
                <a:spcPts val="1224"/>
              </a:spcBef>
              <a:buClr>
                <a:schemeClr val="tx2">
                  <a:lumMod val="40000"/>
                  <a:lumOff val="60000"/>
                </a:schemeClr>
              </a:buClr>
              <a:buFont typeface="Arial" pitchFamily="34" charset="0"/>
              <a:buChar char="•"/>
              <a:defRPr sz="3500">
                <a:gradFill>
                  <a:gsLst>
                    <a:gs pos="1250">
                      <a:schemeClr val="tx2">
                        <a:lumMod val="40000"/>
                        <a:lumOff val="60000"/>
                      </a:schemeClr>
                    </a:gs>
                    <a:gs pos="99000">
                      <a:schemeClr val="tx2">
                        <a:lumMod val="40000"/>
                        <a:lumOff val="60000"/>
                      </a:schemeClr>
                    </a:gs>
                  </a:gsLst>
                  <a:lin ang="5400000" scaled="0"/>
                </a:gradFill>
              </a:defRPr>
            </a:lvl1pPr>
            <a:lvl2pPr marL="531098" indent="-233165">
              <a:defRPr sz="2400"/>
            </a:lvl2pPr>
            <a:lvl3pPr marL="699496" indent="-168398">
              <a:tabLst/>
              <a:defRPr sz="2000"/>
            </a:lvl3pPr>
            <a:lvl4pPr marL="880845" indent="-181351">
              <a:defRPr/>
            </a:lvl4pPr>
            <a:lvl5pPr marL="1049243" indent="-168398">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8" y="6183603"/>
            <a:ext cx="1552931" cy="331497"/>
          </a:xfrm>
          <a:prstGeom prst="rect">
            <a:avLst/>
          </a:prstGeom>
        </p:spPr>
      </p:pic>
      <p:grpSp>
        <p:nvGrpSpPr>
          <p:cNvPr id="5" name="Group 4"/>
          <p:cNvGrpSpPr/>
          <p:nvPr userDrawn="1"/>
        </p:nvGrpSpPr>
        <p:grpSpPr>
          <a:xfrm>
            <a:off x="274637" y="5600359"/>
            <a:ext cx="2194608" cy="1097303"/>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35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3" tIns="46633" rIns="46633" bIns="46633" numCol="1" spcCol="0" rtlCol="0" fromWordArt="0" anchor="ctr" anchorCtr="0" forceAA="0" compatLnSpc="1">
            <a:prstTxWarp prst="textNoShape">
              <a:avLst/>
            </a:prstTxWarp>
            <a:noAutofit/>
          </a:bodyPr>
          <a:lstStyle/>
          <a:p>
            <a:pPr algn="ctr" defTabSz="93235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7"/>
            <a:ext cx="11887199" cy="1995932"/>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0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32"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59"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62"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69844"/>
          </a:xfrm>
          <a:prstGeom prst="rect">
            <a:avLst/>
          </a:prstGeom>
        </p:spPr>
        <p:txBody>
          <a:bodyPr/>
          <a:lstStyle>
            <a:lvl1pPr marL="290476" indent="-290476">
              <a:buClr>
                <a:schemeClr val="tx1"/>
              </a:buClr>
              <a:buSzPct val="90000"/>
              <a:buFont typeface="Arial" pitchFamily="34" charset="0"/>
              <a:buChar char="•"/>
              <a:defRPr sz="35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27" indent="-280952">
              <a:buClr>
                <a:schemeClr val="tx1"/>
              </a:buClr>
              <a:buSzPct val="90000"/>
              <a:buFont typeface="Arial" pitchFamily="34" charset="0"/>
              <a:buChar char="•"/>
              <a:defRPr sz="33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03" indent="-290476">
              <a:buClr>
                <a:schemeClr val="tx1"/>
              </a:buClr>
              <a:buSzPct val="90000"/>
              <a:buFont typeface="Arial" pitchFamily="34" charset="0"/>
              <a:buChar char="•"/>
              <a:defRPr sz="29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74" indent="-228571">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44" indent="-228571">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1"/>
          </a:xfrm>
          <a:prstGeom prst="rect">
            <a:avLst/>
          </a:prstGeom>
          <a:solidFill>
            <a:srgbClr val="FFFF99"/>
          </a:solidFill>
        </p:spPr>
        <p:txBody>
          <a:bodyPr wrap="square" lIns="155437" tIns="77719" rIns="155437" bIns="77719" anchor="b" anchorCtr="0">
            <a:noAutofit/>
          </a:bodyPr>
          <a:lstStyle>
            <a:lvl1pPr algn="r">
              <a:buFont typeface="Arial" pitchFamily="34" charset="0"/>
              <a:buNone/>
              <a:defRPr sz="3700"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71" indent="0">
              <a:buNone/>
              <a:defRPr/>
            </a:lvl3pPr>
            <a:lvl4pPr marL="457141" indent="0">
              <a:buNone/>
              <a:defRPr/>
            </a:lvl4pPr>
            <a:lvl5pPr marL="685712"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1" indent="0">
              <a:buNone/>
              <a:defRPr/>
            </a:lvl3pPr>
            <a:lvl4pPr marL="457141" indent="0">
              <a:buNone/>
              <a:defRPr/>
            </a:lvl4pPr>
            <a:lvl5pPr marL="685712"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88974"/>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88974"/>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468368"/>
          </a:xfrm>
        </p:spPr>
        <p:txBody>
          <a:bodyPr wrap="square">
            <a:spAutoFit/>
          </a:bodyPr>
          <a:lstStyle>
            <a:lvl1pPr marL="0" indent="0">
              <a:spcBef>
                <a:spcPts val="1224"/>
              </a:spcBef>
              <a:buClr>
                <a:schemeClr val="tx1"/>
              </a:buClr>
              <a:buFont typeface="Wingdings" pitchFamily="2" charset="2"/>
              <a:buNone/>
              <a:defRPr sz="3500">
                <a:gradFill>
                  <a:gsLst>
                    <a:gs pos="1250">
                      <a:schemeClr val="tx2"/>
                    </a:gs>
                    <a:gs pos="99000">
                      <a:schemeClr val="tx2"/>
                    </a:gs>
                  </a:gsLst>
                  <a:lin ang="5400000" scaled="0"/>
                </a:gradFill>
              </a:defRPr>
            </a:lvl1pPr>
            <a:lvl2pPr marL="0" indent="0">
              <a:buNone/>
              <a:defRPr sz="2000"/>
            </a:lvl2pPr>
            <a:lvl3pPr marL="231745" indent="0">
              <a:buNone/>
              <a:tabLst/>
              <a:defRPr sz="2000"/>
            </a:lvl3pPr>
            <a:lvl4pPr marL="460316" indent="0">
              <a:buNone/>
              <a:defRPr/>
            </a:lvl4pPr>
            <a:lvl5pPr marL="68571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0"/>
            <a:ext cx="5486399" cy="2468368"/>
          </a:xfrm>
        </p:spPr>
        <p:txBody>
          <a:bodyPr wrap="square">
            <a:spAutoFit/>
          </a:bodyPr>
          <a:lstStyle>
            <a:lvl1pPr marL="0" indent="0">
              <a:spcBef>
                <a:spcPts val="1224"/>
              </a:spcBef>
              <a:buClr>
                <a:schemeClr val="tx1"/>
              </a:buClr>
              <a:buFont typeface="Wingdings" pitchFamily="2" charset="2"/>
              <a:buNone/>
              <a:defRPr sz="3500">
                <a:gradFill>
                  <a:gsLst>
                    <a:gs pos="1250">
                      <a:schemeClr val="tx2"/>
                    </a:gs>
                    <a:gs pos="99000">
                      <a:schemeClr val="tx2"/>
                    </a:gs>
                  </a:gsLst>
                  <a:lin ang="5400000" scaled="0"/>
                </a:gradFill>
              </a:defRPr>
            </a:lvl1pPr>
            <a:lvl2pPr marL="0" indent="0">
              <a:buNone/>
              <a:defRPr sz="2000"/>
            </a:lvl2pPr>
            <a:lvl3pPr marL="231745" indent="0">
              <a:buNone/>
              <a:tabLst/>
              <a:defRPr sz="2000"/>
            </a:lvl3pPr>
            <a:lvl4pPr marL="460316" indent="0">
              <a:buNone/>
              <a:defRPr/>
            </a:lvl4pPr>
            <a:lvl5pPr marL="68571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468368"/>
          </a:xfrm>
        </p:spPr>
        <p:txBody>
          <a:bodyPr wrap="square">
            <a:spAutoFit/>
          </a:bodyPr>
          <a:lstStyle>
            <a:lvl1pPr marL="0" indent="0">
              <a:spcBef>
                <a:spcPts val="1224"/>
              </a:spcBef>
              <a:buClr>
                <a:schemeClr val="tx1"/>
              </a:buClr>
              <a:buFont typeface="Wingdings" pitchFamily="2" charset="2"/>
              <a:buNone/>
              <a:defRPr sz="3500"/>
            </a:lvl1pPr>
            <a:lvl2pPr marL="0" indent="0">
              <a:buNone/>
              <a:defRPr sz="2000"/>
            </a:lvl2pPr>
            <a:lvl3pPr marL="231745" indent="0">
              <a:buNone/>
              <a:tabLst/>
              <a:defRPr sz="2000"/>
            </a:lvl3pPr>
            <a:lvl4pPr marL="460316" indent="0">
              <a:buNone/>
              <a:defRPr/>
            </a:lvl4pPr>
            <a:lvl5pPr marL="68571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0"/>
            <a:ext cx="5486399" cy="2468368"/>
          </a:xfrm>
        </p:spPr>
        <p:txBody>
          <a:bodyPr wrap="square">
            <a:spAutoFit/>
          </a:bodyPr>
          <a:lstStyle>
            <a:lvl1pPr marL="0" indent="0">
              <a:spcBef>
                <a:spcPts val="1224"/>
              </a:spcBef>
              <a:buClr>
                <a:schemeClr val="tx1"/>
              </a:buClr>
              <a:buFont typeface="Wingdings" pitchFamily="2" charset="2"/>
              <a:buNone/>
              <a:defRPr sz="3500"/>
            </a:lvl1pPr>
            <a:lvl2pPr marL="0" indent="0">
              <a:buNone/>
              <a:defRPr sz="2000"/>
            </a:lvl2pPr>
            <a:lvl3pPr marL="231745" indent="0">
              <a:buNone/>
              <a:tabLst/>
              <a:defRPr sz="2000"/>
            </a:lvl3pPr>
            <a:lvl4pPr marL="460316" indent="0">
              <a:buNone/>
              <a:defRPr/>
            </a:lvl4pPr>
            <a:lvl5pPr marL="685712"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01" indent="-287301">
              <a:spcBef>
                <a:spcPts val="1224"/>
              </a:spcBef>
              <a:buClr>
                <a:schemeClr val="tx1"/>
              </a:buClr>
              <a:buFont typeface="Arial" pitchFamily="34" charset="0"/>
              <a:buChar char="•"/>
              <a:defRPr sz="3500"/>
            </a:lvl1pPr>
            <a:lvl2pPr marL="531098" indent="-233165">
              <a:defRPr sz="2400"/>
            </a:lvl2pPr>
            <a:lvl3pPr marL="699496" indent="-168398">
              <a:tabLst/>
              <a:defRPr sz="2000"/>
            </a:lvl3pPr>
            <a:lvl4pPr marL="880845" indent="-181351">
              <a:defRPr/>
            </a:lvl4pPr>
            <a:lvl5pPr marL="1049243" indent="-168398">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0"/>
            <a:ext cx="5486399" cy="2536079"/>
          </a:xfrm>
        </p:spPr>
        <p:txBody>
          <a:bodyPr wrap="square">
            <a:spAutoFit/>
          </a:bodyPr>
          <a:lstStyle>
            <a:lvl1pPr marL="287301" indent="-287301">
              <a:spcBef>
                <a:spcPts val="1224"/>
              </a:spcBef>
              <a:buClr>
                <a:schemeClr val="tx1"/>
              </a:buClr>
              <a:buFont typeface="Arial" pitchFamily="34" charset="0"/>
              <a:buChar char="•"/>
              <a:defRPr sz="3500"/>
            </a:lvl1pPr>
            <a:lvl2pPr marL="531098" indent="-233165">
              <a:defRPr sz="2400"/>
            </a:lvl2pPr>
            <a:lvl3pPr marL="699496" indent="-168398">
              <a:tabLst/>
              <a:defRPr sz="2000"/>
            </a:lvl3pPr>
            <a:lvl4pPr marL="880845" indent="-181351">
              <a:defRPr/>
            </a:lvl4pPr>
            <a:lvl5pPr marL="1049243" indent="-168398">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6"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3" y="3954463"/>
            <a:ext cx="8229535"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6" tIns="146286" rIns="182856" bIns="146286" numCol="1" spcCol="0" rtlCol="0" fromWordArt="0" anchor="t" anchorCtr="0" forceAA="0" compatLnSpc="1">
            <a:prstTxWarp prst="textNoShape">
              <a:avLst/>
            </a:prstTxWarp>
            <a:noAutofit/>
          </a:bodyPr>
          <a:lstStyle/>
          <a:p>
            <a:pPr lvl="0" algn="ctr" defTabSz="93235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80"/>
          </a:xfrm>
          <a:noFill/>
        </p:spPr>
        <p:txBody>
          <a:bodyPr tIns="91429" bIns="91429" anchor="t" anchorCtr="0"/>
          <a:lstStyle>
            <a:lvl1pPr algn="l" defTabSz="932623" rtl="0" eaLnBrk="1" latinLnBrk="0" hangingPunct="1">
              <a:lnSpc>
                <a:spcPct val="90000"/>
              </a:lnSpc>
              <a:spcBef>
                <a:spcPct val="0"/>
              </a:spcBef>
              <a:buNone/>
              <a:defRPr lang="en-US" sz="5200" b="0" kern="1200" cap="none" spc="-101"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2"/>
            <a:ext cx="8229601" cy="1372415"/>
          </a:xfrm>
          <a:noFill/>
        </p:spPr>
        <p:txBody>
          <a:bodyPr lIns="182856" tIns="146286" rIns="182856" bIns="146286">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623"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01" indent="-287301">
              <a:spcBef>
                <a:spcPts val="1224"/>
              </a:spcBef>
              <a:buClr>
                <a:schemeClr val="tx2"/>
              </a:buClr>
              <a:buFont typeface="Arial" pitchFamily="34" charset="0"/>
              <a:buChar char="•"/>
              <a:defRPr sz="3500">
                <a:gradFill>
                  <a:gsLst>
                    <a:gs pos="1250">
                      <a:schemeClr val="tx2"/>
                    </a:gs>
                    <a:gs pos="99000">
                      <a:schemeClr val="tx2"/>
                    </a:gs>
                  </a:gsLst>
                  <a:lin ang="5400000" scaled="0"/>
                </a:gradFill>
              </a:defRPr>
            </a:lvl1pPr>
            <a:lvl2pPr marL="531098" indent="-233165">
              <a:defRPr sz="2400"/>
            </a:lvl2pPr>
            <a:lvl3pPr marL="699496" indent="-168398">
              <a:tabLst/>
              <a:defRPr sz="2000"/>
            </a:lvl3pPr>
            <a:lvl4pPr marL="880845" indent="-181351">
              <a:defRPr/>
            </a:lvl4pPr>
            <a:lvl5pPr marL="1049243" indent="-168398">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0"/>
            <a:ext cx="5486399" cy="2536079"/>
          </a:xfrm>
        </p:spPr>
        <p:txBody>
          <a:bodyPr wrap="square">
            <a:spAutoFit/>
          </a:bodyPr>
          <a:lstStyle>
            <a:lvl1pPr marL="287301" indent="-287301">
              <a:spcBef>
                <a:spcPts val="1224"/>
              </a:spcBef>
              <a:buClr>
                <a:schemeClr val="tx2"/>
              </a:buClr>
              <a:buFont typeface="Arial" pitchFamily="34" charset="0"/>
              <a:buChar char="•"/>
              <a:defRPr sz="3500">
                <a:gradFill>
                  <a:gsLst>
                    <a:gs pos="1250">
                      <a:schemeClr val="tx2"/>
                    </a:gs>
                    <a:gs pos="99000">
                      <a:schemeClr val="tx2"/>
                    </a:gs>
                  </a:gsLst>
                  <a:lin ang="5400000" scaled="0"/>
                </a:gradFill>
              </a:defRPr>
            </a:lvl1pPr>
            <a:lvl2pPr marL="531098" indent="-233165">
              <a:defRPr sz="2400"/>
            </a:lvl2pPr>
            <a:lvl3pPr marL="699496" indent="-168398">
              <a:tabLst/>
              <a:defRPr sz="2000"/>
            </a:lvl3pPr>
            <a:lvl4pPr marL="880845" indent="-181351">
              <a:defRPr/>
            </a:lvl4pPr>
            <a:lvl5pPr marL="1049243" indent="-168398">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3" tIns="46633" rIns="46633" bIns="46633" numCol="1" spcCol="0" rtlCol="0" fromWordArt="0" anchor="ctr" anchorCtr="0" forceAA="0" compatLnSpc="1">
            <a:prstTxWarp prst="textNoShape">
              <a:avLst/>
            </a:prstTxWarp>
            <a:noAutofit/>
          </a:bodyPr>
          <a:lstStyle/>
          <a:p>
            <a:pPr algn="ctr" defTabSz="93235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7"/>
            <a:ext cx="11887199" cy="1995932"/>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0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32"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59"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62"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9270" y="1626411"/>
            <a:ext cx="1106236"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bwMode="auto">
          <a:xfrm>
            <a:off x="4846641" y="3954466"/>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4793" tIns="163832" rIns="204793" bIns="163832" numCol="1" spcCol="0" rtlCol="0" fromWordArt="0" anchor="t" anchorCtr="0" forceAA="0" compatLnSpc="1">
            <a:prstTxWarp prst="textNoShape">
              <a:avLst/>
            </a:prstTxWarp>
            <a:noAutofit/>
          </a:bodyPr>
          <a:lstStyle/>
          <a:p>
            <a:pPr algn="ctr" defTabSz="1044198" fontAlgn="base">
              <a:lnSpc>
                <a:spcPct val="90000"/>
              </a:lnSpc>
              <a:spcBef>
                <a:spcPct val="0"/>
              </a:spcBef>
              <a:spcAft>
                <a:spcPct val="0"/>
              </a:spcAft>
            </a:pPr>
            <a:endParaRPr lang="en-US" sz="3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41" y="3954462"/>
            <a:ext cx="7315200" cy="1371580"/>
          </a:xfrm>
          <a:noFill/>
        </p:spPr>
        <p:txBody>
          <a:bodyPr lIns="163832" tIns="102396" rIns="163832" bIns="102396" anchor="t" anchorCtr="0"/>
          <a:lstStyle>
            <a:lvl1pPr algn="l" defTabSz="1044500" rtl="0" eaLnBrk="1" latinLnBrk="0" hangingPunct="1">
              <a:lnSpc>
                <a:spcPct val="90000"/>
              </a:lnSpc>
              <a:spcBef>
                <a:spcPct val="0"/>
              </a:spcBef>
              <a:buNone/>
              <a:defRPr lang="en-US" sz="5800" b="0" kern="1200" cap="none" spc="-112"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2" cy="1372151"/>
          </a:xfrm>
          <a:noFill/>
        </p:spPr>
        <p:txBody>
          <a:bodyPr lIns="163832" tIns="122875" rIns="163832" bIns="122875">
            <a:noAutofit/>
          </a:bodyPr>
          <a:lstStyle>
            <a:lvl1pPr marL="0" indent="0">
              <a:spcBef>
                <a:spcPts val="0"/>
              </a:spcBef>
              <a:buNone/>
              <a:defRPr lang="en-US" sz="35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1044500"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36403" y="2491432"/>
            <a:ext cx="1498013" cy="20808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582940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10417881" y="6183605"/>
            <a:ext cx="1552931" cy="331497"/>
          </a:xfrm>
          <a:prstGeom prst="rect">
            <a:avLst/>
          </a:prstGeom>
        </p:spPr>
      </p:pic>
      <p:grpSp>
        <p:nvGrpSpPr>
          <p:cNvPr id="5" name="Group 4"/>
          <p:cNvGrpSpPr/>
          <p:nvPr/>
        </p:nvGrpSpPr>
        <p:grpSpPr>
          <a:xfrm>
            <a:off x="274637" y="5600360"/>
            <a:ext cx="2194608" cy="1097305"/>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1044198" fontAlgn="base">
                <a:lnSpc>
                  <a:spcPct val="90000"/>
                </a:lnSpc>
                <a:spcBef>
                  <a:spcPct val="0"/>
                </a:spcBef>
                <a:spcAft>
                  <a:spcPct val="0"/>
                </a:spcAft>
              </a:pPr>
              <a:endParaRPr lang="en-US" sz="3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1243425"/>
              <a:endParaRPr lang="en-US" sz="2400">
                <a:solidFill>
                  <a:srgbClr val="505050"/>
                </a:solidFill>
              </a:endParaRPr>
            </a:p>
          </p:txBody>
        </p:sp>
      </p:grpSp>
    </p:spTree>
    <p:extLst>
      <p:ext uri="{BB962C8B-B14F-4D97-AF65-F5344CB8AC3E}">
        <p14:creationId xmlns:p14="http://schemas.microsoft.com/office/powerpoint/2010/main" val="207421073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9270" y="1626411"/>
            <a:ext cx="1106236"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bwMode="auto">
          <a:xfrm>
            <a:off x="274703" y="3954463"/>
            <a:ext cx="8229535"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4793" tIns="163832" rIns="204793" bIns="163832" numCol="1" spcCol="0" rtlCol="0" fromWordArt="0" anchor="t" anchorCtr="0" forceAA="0" compatLnSpc="1">
            <a:prstTxWarp prst="textNoShape">
              <a:avLst/>
            </a:prstTxWarp>
            <a:noAutofit/>
          </a:bodyPr>
          <a:lstStyle/>
          <a:p>
            <a:pPr algn="ctr" defTabSz="1044198" fontAlgn="base">
              <a:lnSpc>
                <a:spcPct val="90000"/>
              </a:lnSpc>
              <a:spcBef>
                <a:spcPct val="0"/>
              </a:spcBef>
              <a:spcAft>
                <a:spcPct val="0"/>
              </a:spcAft>
            </a:pPr>
            <a:endParaRPr lang="en-US" sz="3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6"/>
            <a:ext cx="8228300" cy="1371578"/>
          </a:xfrm>
          <a:noFill/>
        </p:spPr>
        <p:txBody>
          <a:bodyPr tIns="102396" bIns="102396" anchor="t" anchorCtr="0"/>
          <a:lstStyle>
            <a:lvl1pPr algn="l" defTabSz="1044500" rtl="0" eaLnBrk="1" latinLnBrk="0" hangingPunct="1">
              <a:lnSpc>
                <a:spcPct val="90000"/>
              </a:lnSpc>
              <a:spcBef>
                <a:spcPct val="0"/>
              </a:spcBef>
              <a:buNone/>
              <a:defRPr lang="en-US" sz="5800" b="0" kern="1200" cap="none" spc="-112"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0" y="5326043"/>
            <a:ext cx="8229601" cy="1372415"/>
          </a:xfrm>
          <a:noFill/>
        </p:spPr>
        <p:txBody>
          <a:bodyPr lIns="204793" tIns="163832" rIns="204793" bIns="163832">
            <a:noAutofit/>
          </a:bodyPr>
          <a:lstStyle>
            <a:lvl1pPr marL="0" indent="0">
              <a:spcBef>
                <a:spcPts val="0"/>
              </a:spcBef>
              <a:buNone/>
              <a:defRPr lang="en-US" sz="34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1044500"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3666808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9270" y="1626411"/>
            <a:ext cx="1106236"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p:nvSpPr>
        <p:spPr bwMode="auto">
          <a:xfrm>
            <a:off x="274703" y="3954463"/>
            <a:ext cx="8229535"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04793" tIns="163832" rIns="204793" bIns="163832" numCol="1" spcCol="0" rtlCol="0" fromWordArt="0" anchor="t" anchorCtr="0" forceAA="0" compatLnSpc="1">
            <a:prstTxWarp prst="textNoShape">
              <a:avLst/>
            </a:prstTxWarp>
            <a:noAutofit/>
          </a:bodyPr>
          <a:lstStyle/>
          <a:p>
            <a:pPr algn="ctr" defTabSz="1044198" fontAlgn="base">
              <a:lnSpc>
                <a:spcPct val="90000"/>
              </a:lnSpc>
              <a:spcBef>
                <a:spcPct val="0"/>
              </a:spcBef>
              <a:spcAft>
                <a:spcPct val="0"/>
              </a:spcAft>
            </a:pPr>
            <a:endParaRPr lang="en-US" sz="3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2" y="3954466"/>
            <a:ext cx="8229599" cy="1371578"/>
          </a:xfrm>
          <a:noFill/>
        </p:spPr>
        <p:txBody>
          <a:bodyPr tIns="102396" bIns="102396" anchor="t" anchorCtr="0"/>
          <a:lstStyle>
            <a:lvl1pPr>
              <a:defRPr sz="5800" spc="-112"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0808165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102396" bIns="102396" anchor="t" anchorCtr="0"/>
          <a:lstStyle>
            <a:lvl1pPr>
              <a:defRPr sz="9800" spc="-11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64775155"/>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102396" bIns="102396" anchor="t" anchorCtr="0"/>
          <a:lstStyle>
            <a:lvl1pPr>
              <a:defRPr sz="9800" spc="-11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602806935"/>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6"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3" y="3954463"/>
            <a:ext cx="8229535"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6" tIns="146286" rIns="182856" bIns="146286" numCol="1" spcCol="0" rtlCol="0" fromWordArt="0" anchor="t" anchorCtr="0" forceAA="0" compatLnSpc="1">
            <a:prstTxWarp prst="textNoShape">
              <a:avLst/>
            </a:prstTxWarp>
            <a:noAutofit/>
          </a:bodyPr>
          <a:lstStyle/>
          <a:p>
            <a:pPr lvl="0" algn="ctr" defTabSz="93235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3954462"/>
            <a:ext cx="8229599" cy="1371580"/>
          </a:xfrm>
          <a:noFill/>
        </p:spPr>
        <p:txBody>
          <a:bodyPr tIns="91429" bIns="91429" anchor="t" anchorCtr="0"/>
          <a:lstStyle>
            <a:lvl1pPr>
              <a:defRPr sz="5200" spc="-101"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102396" bIns="102396" anchor="t" anchorCtr="0"/>
          <a:lstStyle>
            <a:lvl1pPr>
              <a:defRPr sz="9800" spc="-112"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965399951"/>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3"/>
            <a:ext cx="11887200" cy="2255544"/>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200"/>
            </a:lvl2pPr>
            <a:lvl3pPr marL="255990" indent="0">
              <a:buNone/>
              <a:defRPr/>
            </a:lvl3pPr>
            <a:lvl4pPr marL="511979" indent="0">
              <a:buNone/>
              <a:defRPr/>
            </a:lvl4pPr>
            <a:lvl5pPr marL="76797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84547938"/>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3"/>
            <a:ext cx="11887200" cy="2255544"/>
          </a:xfrm>
        </p:spPr>
        <p:txBody>
          <a:bodyPr/>
          <a:lstStyle>
            <a:lvl1pPr marL="0" indent="0">
              <a:buNone/>
              <a:defRPr>
                <a:gradFill>
                  <a:gsLst>
                    <a:gs pos="1250">
                      <a:schemeClr val="tx1"/>
                    </a:gs>
                    <a:gs pos="99000">
                      <a:schemeClr val="tx1"/>
                    </a:gs>
                  </a:gsLst>
                  <a:lin ang="5400000" scaled="0"/>
                </a:gradFill>
              </a:defRPr>
            </a:lvl1pPr>
            <a:lvl2pPr marL="0" indent="0">
              <a:buFontTx/>
              <a:buNone/>
              <a:defRPr sz="2200"/>
            </a:lvl2pPr>
            <a:lvl3pPr marL="255990" indent="0">
              <a:buNone/>
              <a:defRPr/>
            </a:lvl3pPr>
            <a:lvl4pPr marL="511979" indent="0">
              <a:buNone/>
              <a:defRPr/>
            </a:lvl4pPr>
            <a:lvl5pPr marL="76797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03541908"/>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2"/>
            <a:ext cx="11887200" cy="2347623"/>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2545172"/>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2"/>
            <a:ext cx="11887200" cy="2347623"/>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43608065"/>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764069"/>
          </a:xfrm>
        </p:spPr>
        <p:txBody>
          <a:bodyPr wrap="square">
            <a:spAutoFit/>
          </a:bodyPr>
          <a:lstStyle>
            <a:lvl1pPr marL="0" indent="0">
              <a:spcBef>
                <a:spcPts val="1371"/>
              </a:spcBef>
              <a:buClr>
                <a:schemeClr val="tx1"/>
              </a:buClr>
              <a:buFont typeface="Wingdings" pitchFamily="2" charset="2"/>
              <a:buNone/>
              <a:defRPr sz="4100">
                <a:gradFill>
                  <a:gsLst>
                    <a:gs pos="1250">
                      <a:schemeClr val="tx2">
                        <a:lumMod val="40000"/>
                        <a:lumOff val="60000"/>
                      </a:schemeClr>
                    </a:gs>
                    <a:gs pos="99000">
                      <a:schemeClr val="tx2">
                        <a:lumMod val="40000"/>
                        <a:lumOff val="60000"/>
                      </a:schemeClr>
                    </a:gs>
                  </a:gsLst>
                  <a:lin ang="5400000" scaled="0"/>
                </a:gradFill>
              </a:defRPr>
            </a:lvl1pPr>
            <a:lvl2pPr marL="0" indent="0">
              <a:buNone/>
              <a:defRPr sz="2200"/>
            </a:lvl2pPr>
            <a:lvl3pPr marL="259545" indent="0">
              <a:buNone/>
              <a:tabLst/>
              <a:defRPr sz="2200"/>
            </a:lvl3pPr>
            <a:lvl4pPr marL="515537" indent="0">
              <a:buNone/>
              <a:defRPr/>
            </a:lvl4pPr>
            <a:lvl5pPr marL="76797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3" y="1212849"/>
            <a:ext cx="5486399" cy="2764069"/>
          </a:xfrm>
        </p:spPr>
        <p:txBody>
          <a:bodyPr wrap="square">
            <a:spAutoFit/>
          </a:bodyPr>
          <a:lstStyle>
            <a:lvl1pPr marL="0" indent="0">
              <a:spcBef>
                <a:spcPts val="1371"/>
              </a:spcBef>
              <a:buClr>
                <a:schemeClr val="tx1"/>
              </a:buClr>
              <a:buFont typeface="Wingdings" pitchFamily="2" charset="2"/>
              <a:buNone/>
              <a:defRPr sz="4100">
                <a:gradFill>
                  <a:gsLst>
                    <a:gs pos="1250">
                      <a:schemeClr val="tx2">
                        <a:lumMod val="40000"/>
                        <a:lumOff val="60000"/>
                      </a:schemeClr>
                    </a:gs>
                    <a:gs pos="99000">
                      <a:schemeClr val="tx2">
                        <a:lumMod val="40000"/>
                        <a:lumOff val="60000"/>
                      </a:schemeClr>
                    </a:gs>
                  </a:gsLst>
                  <a:lin ang="5400000" scaled="0"/>
                </a:gradFill>
              </a:defRPr>
            </a:lvl1pPr>
            <a:lvl2pPr marL="0" indent="0">
              <a:buNone/>
              <a:defRPr sz="2200"/>
            </a:lvl2pPr>
            <a:lvl3pPr marL="259545" indent="0">
              <a:buNone/>
              <a:tabLst/>
              <a:defRPr sz="2200"/>
            </a:lvl3pPr>
            <a:lvl4pPr marL="515537" indent="0">
              <a:buNone/>
              <a:defRPr/>
            </a:lvl4pPr>
            <a:lvl5pPr marL="76797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31856623"/>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764069"/>
          </a:xfrm>
        </p:spPr>
        <p:txBody>
          <a:bodyPr wrap="square">
            <a:spAutoFit/>
          </a:bodyPr>
          <a:lstStyle>
            <a:lvl1pPr marL="0" indent="0">
              <a:spcBef>
                <a:spcPts val="1371"/>
              </a:spcBef>
              <a:buClr>
                <a:schemeClr val="tx1"/>
              </a:buClr>
              <a:buFont typeface="Wingdings" pitchFamily="2" charset="2"/>
              <a:buNone/>
              <a:defRPr sz="4100"/>
            </a:lvl1pPr>
            <a:lvl2pPr marL="0" indent="0">
              <a:buNone/>
              <a:defRPr sz="2200"/>
            </a:lvl2pPr>
            <a:lvl3pPr marL="259545" indent="0">
              <a:buNone/>
              <a:tabLst/>
              <a:defRPr sz="2200"/>
            </a:lvl3pPr>
            <a:lvl4pPr marL="515537" indent="0">
              <a:buNone/>
              <a:defRPr/>
            </a:lvl4pPr>
            <a:lvl5pPr marL="76797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3" y="1212849"/>
            <a:ext cx="5486399" cy="2764069"/>
          </a:xfrm>
        </p:spPr>
        <p:txBody>
          <a:bodyPr wrap="square">
            <a:spAutoFit/>
          </a:bodyPr>
          <a:lstStyle>
            <a:lvl1pPr marL="0" indent="0">
              <a:spcBef>
                <a:spcPts val="1371"/>
              </a:spcBef>
              <a:buClr>
                <a:schemeClr val="tx1"/>
              </a:buClr>
              <a:buFont typeface="Wingdings" pitchFamily="2" charset="2"/>
              <a:buNone/>
              <a:defRPr sz="4100"/>
            </a:lvl1pPr>
            <a:lvl2pPr marL="0" indent="0">
              <a:buNone/>
              <a:defRPr sz="2200"/>
            </a:lvl2pPr>
            <a:lvl3pPr marL="259545" indent="0">
              <a:buNone/>
              <a:tabLst/>
              <a:defRPr sz="2200"/>
            </a:lvl3pPr>
            <a:lvl4pPr marL="515537" indent="0">
              <a:buNone/>
              <a:defRPr/>
            </a:lvl4pPr>
            <a:lvl5pPr marL="76797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08467974"/>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856146"/>
          </a:xfrm>
        </p:spPr>
        <p:txBody>
          <a:bodyPr wrap="square">
            <a:spAutoFit/>
          </a:bodyPr>
          <a:lstStyle>
            <a:lvl1pPr marL="321766" indent="-321766">
              <a:spcBef>
                <a:spcPts val="1371"/>
              </a:spcBef>
              <a:buClr>
                <a:schemeClr val="tx1"/>
              </a:buClr>
              <a:buFont typeface="Arial" pitchFamily="34" charset="0"/>
              <a:buChar char="•"/>
              <a:defRPr sz="4100"/>
            </a:lvl1pPr>
            <a:lvl2pPr marL="594808" indent="-261135">
              <a:defRPr sz="2700"/>
            </a:lvl2pPr>
            <a:lvl3pPr marL="783406" indent="-188598">
              <a:tabLst/>
              <a:defRPr sz="2200"/>
            </a:lvl3pPr>
            <a:lvl4pPr marL="986511" indent="-203105">
              <a:defRPr/>
            </a:lvl4pPr>
            <a:lvl5pPr marL="1175109" indent="-188598">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3" y="1212849"/>
            <a:ext cx="5486399" cy="2856146"/>
          </a:xfrm>
        </p:spPr>
        <p:txBody>
          <a:bodyPr wrap="square">
            <a:spAutoFit/>
          </a:bodyPr>
          <a:lstStyle>
            <a:lvl1pPr marL="321766" indent="-321766">
              <a:spcBef>
                <a:spcPts val="1371"/>
              </a:spcBef>
              <a:buClr>
                <a:schemeClr val="tx1"/>
              </a:buClr>
              <a:buFont typeface="Arial" pitchFamily="34" charset="0"/>
              <a:buChar char="•"/>
              <a:defRPr sz="4100"/>
            </a:lvl1pPr>
            <a:lvl2pPr marL="594808" indent="-261135">
              <a:defRPr sz="2700"/>
            </a:lvl2pPr>
            <a:lvl3pPr marL="783406" indent="-188598">
              <a:tabLst/>
              <a:defRPr sz="2200"/>
            </a:lvl3pPr>
            <a:lvl4pPr marL="986511" indent="-203105">
              <a:defRPr/>
            </a:lvl4pPr>
            <a:lvl5pPr marL="1175109" indent="-188598">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75108504"/>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856146"/>
          </a:xfrm>
        </p:spPr>
        <p:txBody>
          <a:bodyPr wrap="square">
            <a:spAutoFit/>
          </a:bodyPr>
          <a:lstStyle>
            <a:lvl1pPr marL="321766" indent="-321766">
              <a:spcBef>
                <a:spcPts val="1371"/>
              </a:spcBef>
              <a:buClr>
                <a:schemeClr val="tx2">
                  <a:lumMod val="40000"/>
                  <a:lumOff val="60000"/>
                </a:schemeClr>
              </a:buClr>
              <a:buFont typeface="Arial" pitchFamily="34" charset="0"/>
              <a:buChar char="•"/>
              <a:defRPr sz="4100">
                <a:gradFill>
                  <a:gsLst>
                    <a:gs pos="1250">
                      <a:schemeClr val="tx2">
                        <a:lumMod val="40000"/>
                        <a:lumOff val="60000"/>
                      </a:schemeClr>
                    </a:gs>
                    <a:gs pos="99000">
                      <a:schemeClr val="tx2">
                        <a:lumMod val="40000"/>
                        <a:lumOff val="60000"/>
                      </a:schemeClr>
                    </a:gs>
                  </a:gsLst>
                  <a:lin ang="5400000" scaled="0"/>
                </a:gradFill>
              </a:defRPr>
            </a:lvl1pPr>
            <a:lvl2pPr marL="594808" indent="-261135">
              <a:defRPr sz="2700"/>
            </a:lvl2pPr>
            <a:lvl3pPr marL="783406" indent="-188598">
              <a:tabLst/>
              <a:defRPr sz="2200"/>
            </a:lvl3pPr>
            <a:lvl4pPr marL="986511" indent="-203105">
              <a:defRPr/>
            </a:lvl4pPr>
            <a:lvl5pPr marL="1175109" indent="-188598">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3" y="1212849"/>
            <a:ext cx="5486399" cy="2856146"/>
          </a:xfrm>
        </p:spPr>
        <p:txBody>
          <a:bodyPr wrap="square">
            <a:spAutoFit/>
          </a:bodyPr>
          <a:lstStyle>
            <a:lvl1pPr marL="321766" indent="-321766">
              <a:spcBef>
                <a:spcPts val="1371"/>
              </a:spcBef>
              <a:buClr>
                <a:schemeClr val="tx2">
                  <a:lumMod val="40000"/>
                  <a:lumOff val="60000"/>
                </a:schemeClr>
              </a:buClr>
              <a:buFont typeface="Arial" pitchFamily="34" charset="0"/>
              <a:buChar char="•"/>
              <a:defRPr sz="4100">
                <a:gradFill>
                  <a:gsLst>
                    <a:gs pos="1250">
                      <a:schemeClr val="tx2">
                        <a:lumMod val="40000"/>
                        <a:lumOff val="60000"/>
                      </a:schemeClr>
                    </a:gs>
                    <a:gs pos="99000">
                      <a:schemeClr val="tx2">
                        <a:lumMod val="40000"/>
                        <a:lumOff val="60000"/>
                      </a:schemeClr>
                    </a:gs>
                  </a:gsLst>
                  <a:lin ang="5400000" scaled="0"/>
                </a:gradFill>
              </a:defRPr>
            </a:lvl1pPr>
            <a:lvl2pPr marL="594808" indent="-261135">
              <a:defRPr sz="2700"/>
            </a:lvl2pPr>
            <a:lvl3pPr marL="783406" indent="-188598">
              <a:tabLst/>
              <a:defRPr sz="2200"/>
            </a:lvl3pPr>
            <a:lvl4pPr marL="986511" indent="-203105">
              <a:defRPr/>
            </a:lvl4pPr>
            <a:lvl5pPr marL="1175109" indent="-188598">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50718112"/>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08876915"/>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29" bIns="91429" anchor="t" anchorCtr="0"/>
          <a:lstStyle>
            <a:lvl1pPr>
              <a:defRPr sz="8800" spc="-101"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9120301"/>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0964961"/>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060035"/>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5604180"/>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52227" tIns="52227" rIns="52227" bIns="52227" numCol="1" spcCol="0" rtlCol="0" fromWordArt="0" anchor="ctr" anchorCtr="0" forceAA="0" compatLnSpc="1">
            <a:prstTxWarp prst="textNoShape">
              <a:avLst/>
            </a:prstTxWarp>
            <a:noAutofit/>
          </a:bodyPr>
          <a:lstStyle/>
          <a:p>
            <a:pPr algn="ctr" defTabSz="1044198" fontAlgn="base">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2" y="1221157"/>
            <a:ext cx="11887199" cy="2234617"/>
          </a:xfrm>
        </p:spPr>
        <p:txBody>
          <a:bodyPr/>
          <a:lstStyle>
            <a:lvl1pPr marL="0" indent="0">
              <a:buNone/>
              <a:defRPr sz="3700">
                <a:gradFill>
                  <a:gsLst>
                    <a:gs pos="1250">
                      <a:srgbClr val="000000"/>
                    </a:gs>
                    <a:gs pos="100000">
                      <a:srgbClr val="000000"/>
                    </a:gs>
                  </a:gsLst>
                  <a:lin ang="5400000" scaled="0"/>
                </a:gradFill>
                <a:latin typeface="Segoe UI" pitchFamily="34" charset="0"/>
                <a:cs typeface="Segoe UI" pitchFamily="34" charset="0"/>
              </a:defRPr>
            </a:lvl1pPr>
            <a:lvl2pPr marL="388076" indent="0">
              <a:buNone/>
              <a:defRPr>
                <a:gradFill>
                  <a:gsLst>
                    <a:gs pos="1250">
                      <a:srgbClr val="000000"/>
                    </a:gs>
                    <a:gs pos="100000">
                      <a:srgbClr val="000000"/>
                    </a:gs>
                  </a:gsLst>
                  <a:lin ang="5400000" scaled="0"/>
                </a:gradFill>
                <a:latin typeface="Segoe UI" pitchFamily="34" charset="0"/>
                <a:cs typeface="Segoe UI" pitchFamily="34" charset="0"/>
              </a:defRPr>
            </a:lvl2pPr>
            <a:lvl3pPr marL="654654" indent="0">
              <a:buNone/>
              <a:defRPr>
                <a:gradFill>
                  <a:gsLst>
                    <a:gs pos="1250">
                      <a:srgbClr val="000000"/>
                    </a:gs>
                    <a:gs pos="100000">
                      <a:srgbClr val="000000"/>
                    </a:gs>
                  </a:gsLst>
                  <a:lin ang="5400000" scaled="0"/>
                </a:gradFill>
                <a:latin typeface="Segoe UI" pitchFamily="34" charset="0"/>
                <a:cs typeface="Segoe UI" pitchFamily="34" charset="0"/>
              </a:defRPr>
            </a:lvl3pPr>
            <a:lvl4pPr marL="912162" indent="0">
              <a:buNone/>
              <a:defRPr>
                <a:gradFill>
                  <a:gsLst>
                    <a:gs pos="1250">
                      <a:srgbClr val="000000"/>
                    </a:gs>
                    <a:gs pos="100000">
                      <a:srgbClr val="000000"/>
                    </a:gs>
                  </a:gsLst>
                  <a:lin ang="5400000" scaled="0"/>
                </a:gradFill>
                <a:latin typeface="Segoe UI" pitchFamily="34" charset="0"/>
                <a:cs typeface="Segoe UI" pitchFamily="34" charset="0"/>
              </a:defRPr>
            </a:lvl4pPr>
            <a:lvl5pPr marL="1176925"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56388565"/>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3"/>
            <a:ext cx="11887200" cy="2728493"/>
          </a:xfrm>
          <a:prstGeom prst="rect">
            <a:avLst/>
          </a:prstGeom>
        </p:spPr>
        <p:txBody>
          <a:bodyPr/>
          <a:lstStyle>
            <a:lvl1pPr marL="325320" indent="-325320">
              <a:buClr>
                <a:schemeClr val="tx1"/>
              </a:buClr>
              <a:buSzPct val="90000"/>
              <a:buFont typeface="Arial" pitchFamily="34" charset="0"/>
              <a:buChar char="•"/>
              <a:defRPr sz="41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639975" indent="-314655">
              <a:buClr>
                <a:schemeClr val="tx1"/>
              </a:buClr>
              <a:buSzPct val="90000"/>
              <a:buFont typeface="Arial" pitchFamily="34" charset="0"/>
              <a:buChar char="•"/>
              <a:defRPr sz="35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965297" indent="-325320">
              <a:buClr>
                <a:schemeClr val="tx1"/>
              </a:buClr>
              <a:buSzPct val="90000"/>
              <a:buFont typeface="Arial" pitchFamily="34" charset="0"/>
              <a:buChar char="•"/>
              <a:defRPr sz="31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221287" indent="-255990">
              <a:buClr>
                <a:schemeClr val="tx1"/>
              </a:buClr>
              <a:buSzPct val="90000"/>
              <a:buFont typeface="Arial" pitchFamily="34" charset="0"/>
              <a:buChar char="•"/>
              <a:defRPr sz="27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477277" indent="-255990">
              <a:buClr>
                <a:schemeClr val="tx1"/>
              </a:buClr>
              <a:buSzPct val="90000"/>
              <a:buFont typeface="Arial" pitchFamily="34" charset="0"/>
              <a:buChar char="•"/>
              <a:defRPr sz="22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5" y="6363077"/>
            <a:ext cx="12436476" cy="631451"/>
          </a:xfrm>
          <a:prstGeom prst="rect">
            <a:avLst/>
          </a:prstGeom>
          <a:solidFill>
            <a:srgbClr val="FFFF99"/>
          </a:solidFill>
        </p:spPr>
        <p:txBody>
          <a:bodyPr wrap="square" lIns="174084" tIns="87043" rIns="174084" bIns="87043" anchor="b" anchorCtr="0">
            <a:noAutofit/>
          </a:bodyPr>
          <a:lstStyle>
            <a:lvl1pPr algn="r">
              <a:buFont typeface="Arial" pitchFamily="34" charset="0"/>
              <a:buNone/>
              <a:defRPr sz="4100" spc="-57"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9145014"/>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4"/>
            <a:ext cx="11887200" cy="2255523"/>
          </a:xfrm>
        </p:spPr>
        <p:txBody>
          <a:bodyPr/>
          <a:lstStyle>
            <a:lvl1pPr marL="0" indent="0">
              <a:buNone/>
              <a:defRPr>
                <a:gradFill>
                  <a:gsLst>
                    <a:gs pos="1250">
                      <a:schemeClr val="tx2"/>
                    </a:gs>
                    <a:gs pos="99000">
                      <a:schemeClr val="tx2"/>
                    </a:gs>
                  </a:gsLst>
                  <a:lin ang="5400000" scaled="0"/>
                </a:gradFill>
              </a:defRPr>
            </a:lvl1pPr>
            <a:lvl2pPr marL="0" indent="0">
              <a:buFontTx/>
              <a:buNone/>
              <a:defRPr sz="2200"/>
            </a:lvl2pPr>
            <a:lvl3pPr marL="255936" indent="0">
              <a:buNone/>
              <a:defRPr/>
            </a:lvl3pPr>
            <a:lvl4pPr marL="511871" indent="0">
              <a:buNone/>
              <a:defRPr/>
            </a:lvl4pPr>
            <a:lvl5pPr marL="767807"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66805075"/>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4"/>
            <a:ext cx="11887200" cy="2255523"/>
          </a:xfrm>
        </p:spPr>
        <p:txBody>
          <a:bodyPr/>
          <a:lstStyle>
            <a:lvl1pPr marL="0" indent="0">
              <a:buNone/>
              <a:defRPr>
                <a:gradFill>
                  <a:gsLst>
                    <a:gs pos="1250">
                      <a:schemeClr val="tx1"/>
                    </a:gs>
                    <a:gs pos="99000">
                      <a:schemeClr val="tx1"/>
                    </a:gs>
                  </a:gsLst>
                  <a:lin ang="5400000" scaled="0"/>
                </a:gradFill>
              </a:defRPr>
            </a:lvl1pPr>
            <a:lvl2pPr marL="0" indent="0">
              <a:buFontTx/>
              <a:buNone/>
              <a:defRPr sz="2200"/>
            </a:lvl2pPr>
            <a:lvl3pPr marL="255936" indent="0">
              <a:buNone/>
              <a:defRPr/>
            </a:lvl3pPr>
            <a:lvl4pPr marL="511871" indent="0">
              <a:buNone/>
              <a:defRPr/>
            </a:lvl4pPr>
            <a:lvl5pPr marL="767807"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37264281"/>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347601"/>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31534681"/>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347601"/>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30400227"/>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29" bIns="91429" anchor="t" anchorCtr="0"/>
          <a:lstStyle>
            <a:lvl1pPr>
              <a:defRPr sz="8800" spc="-101"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5" y="1212851"/>
            <a:ext cx="5486399" cy="2764046"/>
          </a:xfrm>
        </p:spPr>
        <p:txBody>
          <a:bodyPr wrap="square">
            <a:spAutoFit/>
          </a:bodyPr>
          <a:lstStyle>
            <a:lvl1pPr marL="0" indent="0">
              <a:spcBef>
                <a:spcPts val="1371"/>
              </a:spcBef>
              <a:buClr>
                <a:schemeClr val="tx1"/>
              </a:buClr>
              <a:buFont typeface="Wingdings" pitchFamily="2" charset="2"/>
              <a:buNone/>
              <a:defRPr sz="4100">
                <a:gradFill>
                  <a:gsLst>
                    <a:gs pos="1250">
                      <a:schemeClr val="tx2"/>
                    </a:gs>
                    <a:gs pos="99000">
                      <a:schemeClr val="tx2"/>
                    </a:gs>
                  </a:gsLst>
                  <a:lin ang="5400000" scaled="0"/>
                </a:gradFill>
              </a:defRPr>
            </a:lvl1pPr>
            <a:lvl2pPr marL="0" indent="0">
              <a:buNone/>
              <a:defRPr sz="2200"/>
            </a:lvl2pPr>
            <a:lvl3pPr marL="259489" indent="0">
              <a:buNone/>
              <a:tabLst/>
              <a:defRPr sz="2200"/>
            </a:lvl3pPr>
            <a:lvl4pPr marL="515426" indent="0">
              <a:buNone/>
              <a:defRPr/>
            </a:lvl4pPr>
            <a:lvl5pPr marL="767807"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6" y="1212851"/>
            <a:ext cx="5486399" cy="2764046"/>
          </a:xfrm>
        </p:spPr>
        <p:txBody>
          <a:bodyPr wrap="square">
            <a:spAutoFit/>
          </a:bodyPr>
          <a:lstStyle>
            <a:lvl1pPr marL="0" indent="0">
              <a:spcBef>
                <a:spcPts val="1371"/>
              </a:spcBef>
              <a:buClr>
                <a:schemeClr val="tx1"/>
              </a:buClr>
              <a:buFont typeface="Wingdings" pitchFamily="2" charset="2"/>
              <a:buNone/>
              <a:defRPr sz="4100">
                <a:gradFill>
                  <a:gsLst>
                    <a:gs pos="1250">
                      <a:schemeClr val="tx2"/>
                    </a:gs>
                    <a:gs pos="99000">
                      <a:schemeClr val="tx2"/>
                    </a:gs>
                  </a:gsLst>
                  <a:lin ang="5400000" scaled="0"/>
                </a:gradFill>
              </a:defRPr>
            </a:lvl1pPr>
            <a:lvl2pPr marL="0" indent="0">
              <a:buNone/>
              <a:defRPr sz="2200"/>
            </a:lvl2pPr>
            <a:lvl3pPr marL="259489" indent="0">
              <a:buNone/>
              <a:tabLst/>
              <a:defRPr sz="2200"/>
            </a:lvl3pPr>
            <a:lvl4pPr marL="515426" indent="0">
              <a:buNone/>
              <a:defRPr/>
            </a:lvl4pPr>
            <a:lvl5pPr marL="767807"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1488596"/>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5" y="1212851"/>
            <a:ext cx="5486399" cy="2764046"/>
          </a:xfrm>
        </p:spPr>
        <p:txBody>
          <a:bodyPr wrap="square">
            <a:spAutoFit/>
          </a:bodyPr>
          <a:lstStyle>
            <a:lvl1pPr marL="0" indent="0">
              <a:spcBef>
                <a:spcPts val="1371"/>
              </a:spcBef>
              <a:buClr>
                <a:schemeClr val="tx1"/>
              </a:buClr>
              <a:buFont typeface="Wingdings" pitchFamily="2" charset="2"/>
              <a:buNone/>
              <a:defRPr sz="4100"/>
            </a:lvl1pPr>
            <a:lvl2pPr marL="0" indent="0">
              <a:buNone/>
              <a:defRPr sz="2200"/>
            </a:lvl2pPr>
            <a:lvl3pPr marL="259489" indent="0">
              <a:buNone/>
              <a:tabLst/>
              <a:defRPr sz="2200"/>
            </a:lvl3pPr>
            <a:lvl4pPr marL="515426" indent="0">
              <a:buNone/>
              <a:defRPr/>
            </a:lvl4pPr>
            <a:lvl5pPr marL="767807"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6" y="1212851"/>
            <a:ext cx="5486399" cy="2764046"/>
          </a:xfrm>
        </p:spPr>
        <p:txBody>
          <a:bodyPr wrap="square">
            <a:spAutoFit/>
          </a:bodyPr>
          <a:lstStyle>
            <a:lvl1pPr marL="0" indent="0">
              <a:spcBef>
                <a:spcPts val="1371"/>
              </a:spcBef>
              <a:buClr>
                <a:schemeClr val="tx1"/>
              </a:buClr>
              <a:buFont typeface="Wingdings" pitchFamily="2" charset="2"/>
              <a:buNone/>
              <a:defRPr sz="4100"/>
            </a:lvl1pPr>
            <a:lvl2pPr marL="0" indent="0">
              <a:buNone/>
              <a:defRPr sz="2200"/>
            </a:lvl2pPr>
            <a:lvl3pPr marL="259489" indent="0">
              <a:buNone/>
              <a:tabLst/>
              <a:defRPr sz="2200"/>
            </a:lvl3pPr>
            <a:lvl4pPr marL="515426" indent="0">
              <a:buNone/>
              <a:defRPr/>
            </a:lvl4pPr>
            <a:lvl5pPr marL="767807"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50470913"/>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5" y="1212851"/>
            <a:ext cx="5486399" cy="2856124"/>
          </a:xfrm>
        </p:spPr>
        <p:txBody>
          <a:bodyPr wrap="square">
            <a:spAutoFit/>
          </a:bodyPr>
          <a:lstStyle>
            <a:lvl1pPr marL="321698" indent="-321698">
              <a:spcBef>
                <a:spcPts val="1371"/>
              </a:spcBef>
              <a:buClr>
                <a:schemeClr val="tx1"/>
              </a:buClr>
              <a:buFont typeface="Arial" pitchFamily="34" charset="0"/>
              <a:buChar char="•"/>
              <a:defRPr sz="4100"/>
            </a:lvl1pPr>
            <a:lvl2pPr marL="594680" indent="-261079">
              <a:defRPr sz="2700"/>
            </a:lvl2pPr>
            <a:lvl3pPr marL="783240" indent="-188557">
              <a:tabLst/>
              <a:defRPr sz="2200"/>
            </a:lvl3pPr>
            <a:lvl4pPr marL="986302" indent="-203062">
              <a:defRPr/>
            </a:lvl4pPr>
            <a:lvl5pPr marL="1174860" indent="-18855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6" y="1212851"/>
            <a:ext cx="5486399" cy="2856124"/>
          </a:xfrm>
        </p:spPr>
        <p:txBody>
          <a:bodyPr wrap="square">
            <a:spAutoFit/>
          </a:bodyPr>
          <a:lstStyle>
            <a:lvl1pPr marL="321698" indent="-321698">
              <a:spcBef>
                <a:spcPts val="1371"/>
              </a:spcBef>
              <a:buClr>
                <a:schemeClr val="tx1"/>
              </a:buClr>
              <a:buFont typeface="Arial" pitchFamily="34" charset="0"/>
              <a:buChar char="•"/>
              <a:defRPr sz="4100"/>
            </a:lvl1pPr>
            <a:lvl2pPr marL="594680" indent="-261079">
              <a:defRPr sz="2700"/>
            </a:lvl2pPr>
            <a:lvl3pPr marL="783240" indent="-188557">
              <a:tabLst/>
              <a:defRPr sz="2200"/>
            </a:lvl3pPr>
            <a:lvl4pPr marL="986302" indent="-203062">
              <a:defRPr/>
            </a:lvl4pPr>
            <a:lvl5pPr marL="1174860" indent="-18855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47993462"/>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5" y="1212851"/>
            <a:ext cx="5486399" cy="2856124"/>
          </a:xfrm>
        </p:spPr>
        <p:txBody>
          <a:bodyPr wrap="square">
            <a:spAutoFit/>
          </a:bodyPr>
          <a:lstStyle>
            <a:lvl1pPr marL="321698" indent="-321698">
              <a:spcBef>
                <a:spcPts val="1371"/>
              </a:spcBef>
              <a:buClr>
                <a:schemeClr val="tx2"/>
              </a:buClr>
              <a:buFont typeface="Arial" pitchFamily="34" charset="0"/>
              <a:buChar char="•"/>
              <a:defRPr sz="4100">
                <a:gradFill>
                  <a:gsLst>
                    <a:gs pos="1250">
                      <a:schemeClr val="tx2"/>
                    </a:gs>
                    <a:gs pos="99000">
                      <a:schemeClr val="tx2"/>
                    </a:gs>
                  </a:gsLst>
                  <a:lin ang="5400000" scaled="0"/>
                </a:gradFill>
              </a:defRPr>
            </a:lvl1pPr>
            <a:lvl2pPr marL="594680" indent="-261079">
              <a:defRPr sz="2700"/>
            </a:lvl2pPr>
            <a:lvl3pPr marL="783240" indent="-188557">
              <a:tabLst/>
              <a:defRPr sz="2200"/>
            </a:lvl3pPr>
            <a:lvl4pPr marL="986302" indent="-203062">
              <a:defRPr/>
            </a:lvl4pPr>
            <a:lvl5pPr marL="1174860" indent="-18855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6" y="1212851"/>
            <a:ext cx="5486399" cy="2856124"/>
          </a:xfrm>
        </p:spPr>
        <p:txBody>
          <a:bodyPr wrap="square">
            <a:spAutoFit/>
          </a:bodyPr>
          <a:lstStyle>
            <a:lvl1pPr marL="321698" indent="-321698">
              <a:spcBef>
                <a:spcPts val="1371"/>
              </a:spcBef>
              <a:buClr>
                <a:schemeClr val="tx2"/>
              </a:buClr>
              <a:buFont typeface="Arial" pitchFamily="34" charset="0"/>
              <a:buChar char="•"/>
              <a:defRPr sz="4100">
                <a:gradFill>
                  <a:gsLst>
                    <a:gs pos="1250">
                      <a:schemeClr val="tx2"/>
                    </a:gs>
                    <a:gs pos="99000">
                      <a:schemeClr val="tx2"/>
                    </a:gs>
                  </a:gsLst>
                  <a:lin ang="5400000" scaled="0"/>
                </a:gradFill>
              </a:defRPr>
            </a:lvl1pPr>
            <a:lvl2pPr marL="594680" indent="-261079">
              <a:defRPr sz="2700"/>
            </a:lvl2pPr>
            <a:lvl3pPr marL="783240" indent="-188557">
              <a:tabLst/>
              <a:defRPr sz="2200"/>
            </a:lvl3pPr>
            <a:lvl4pPr marL="986302" indent="-203062">
              <a:defRPr/>
            </a:lvl4pPr>
            <a:lvl5pPr marL="1174860" indent="-18855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26742299"/>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70541089"/>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1077337"/>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52216" tIns="52216" rIns="52216" bIns="52216" numCol="1" spcCol="0" rtlCol="0" fromWordArt="0" anchor="ctr" anchorCtr="0" forceAA="0" compatLnSpc="1">
            <a:prstTxWarp prst="textNoShape">
              <a:avLst/>
            </a:prstTxWarp>
            <a:noAutofit/>
          </a:bodyPr>
          <a:lstStyle/>
          <a:p>
            <a:pPr algn="ctr" defTabSz="1043977" fontAlgn="base">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5" y="1221158"/>
            <a:ext cx="11887199" cy="2234595"/>
          </a:xfrm>
        </p:spPr>
        <p:txBody>
          <a:bodyPr/>
          <a:lstStyle>
            <a:lvl1pPr marL="0" indent="0">
              <a:buNone/>
              <a:defRPr sz="3700">
                <a:gradFill>
                  <a:gsLst>
                    <a:gs pos="1250">
                      <a:srgbClr val="000000"/>
                    </a:gs>
                    <a:gs pos="100000">
                      <a:srgbClr val="000000"/>
                    </a:gs>
                  </a:gsLst>
                  <a:lin ang="5400000" scaled="0"/>
                </a:gradFill>
                <a:latin typeface="Segoe UI" pitchFamily="34" charset="0"/>
                <a:cs typeface="Segoe UI" pitchFamily="34" charset="0"/>
              </a:defRPr>
            </a:lvl1pPr>
            <a:lvl2pPr marL="387992" indent="0">
              <a:buNone/>
              <a:defRPr>
                <a:gradFill>
                  <a:gsLst>
                    <a:gs pos="1250">
                      <a:srgbClr val="000000"/>
                    </a:gs>
                    <a:gs pos="100000">
                      <a:srgbClr val="000000"/>
                    </a:gs>
                  </a:gsLst>
                  <a:lin ang="5400000" scaled="0"/>
                </a:gradFill>
                <a:latin typeface="Segoe UI" pitchFamily="34" charset="0"/>
                <a:cs typeface="Segoe UI" pitchFamily="34" charset="0"/>
              </a:defRPr>
            </a:lvl2pPr>
            <a:lvl3pPr marL="654514" indent="0">
              <a:buNone/>
              <a:defRPr>
                <a:gradFill>
                  <a:gsLst>
                    <a:gs pos="1250">
                      <a:srgbClr val="000000"/>
                    </a:gs>
                    <a:gs pos="100000">
                      <a:srgbClr val="000000"/>
                    </a:gs>
                  </a:gsLst>
                  <a:lin ang="5400000" scaled="0"/>
                </a:gradFill>
                <a:latin typeface="Segoe UI" pitchFamily="34" charset="0"/>
                <a:cs typeface="Segoe UI" pitchFamily="34" charset="0"/>
              </a:defRPr>
            </a:lvl3pPr>
            <a:lvl4pPr marL="911968" indent="0">
              <a:buNone/>
              <a:defRPr>
                <a:gradFill>
                  <a:gsLst>
                    <a:gs pos="1250">
                      <a:srgbClr val="000000"/>
                    </a:gs>
                    <a:gs pos="100000">
                      <a:srgbClr val="000000"/>
                    </a:gs>
                  </a:gsLst>
                  <a:lin ang="5400000" scaled="0"/>
                </a:gradFill>
                <a:latin typeface="Segoe UI" pitchFamily="34" charset="0"/>
                <a:cs typeface="Segoe UI" pitchFamily="34" charset="0"/>
              </a:defRPr>
            </a:lvl4pPr>
            <a:lvl5pPr marL="1176673"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00817784"/>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3361310"/>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87711414"/>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0081461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29" bIns="91429" anchor="t" anchorCtr="0"/>
          <a:lstStyle>
            <a:lvl1pPr>
              <a:defRPr sz="8800" spc="-101"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86652923"/>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61148033"/>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70735702"/>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82365630"/>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57370018"/>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68323393"/>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75809181"/>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71" indent="0">
              <a:buNone/>
              <a:defRPr/>
            </a:lvl3pPr>
            <a:lvl4pPr marL="457141" indent="0">
              <a:buNone/>
              <a:defRPr/>
            </a:lvl4pPr>
            <a:lvl5pPr marL="685712"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1" indent="0">
              <a:buNone/>
              <a:defRPr/>
            </a:lvl3pPr>
            <a:lvl4pPr marL="457141" indent="0">
              <a:buNone/>
              <a:defRPr/>
            </a:lvl4pPr>
            <a:lvl5pPr marL="685712"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7.pn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4.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image" Target="../media/image7.png"/><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theme" Target="../theme/theme5.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286" tIns="91429" rIns="146286" bIns="91429"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7" cy="2092881"/>
          </a:xfrm>
          <a:prstGeom prst="rect">
            <a:avLst/>
          </a:prstGeom>
        </p:spPr>
        <p:txBody>
          <a:bodyPr vert="horz" wrap="square" lIns="146286" tIns="91429" rIns="146286" bIns="91429"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623"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56" marR="0" indent="-342856" algn="l" defTabSz="932623"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84125" marR="0" indent="-241269" algn="l" defTabSz="93262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9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6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39"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11"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024"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335"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648"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23" rtl="0" eaLnBrk="1" latinLnBrk="0" hangingPunct="1">
        <a:defRPr sz="1800" kern="1200">
          <a:solidFill>
            <a:schemeClr val="tx1"/>
          </a:solidFill>
          <a:latin typeface="+mn-lt"/>
          <a:ea typeface="+mn-ea"/>
          <a:cs typeface="+mn-cs"/>
        </a:defRPr>
      </a:lvl1pPr>
      <a:lvl2pPr marL="466311" algn="l" defTabSz="932623" rtl="0" eaLnBrk="1" latinLnBrk="0" hangingPunct="1">
        <a:defRPr sz="1800" kern="1200">
          <a:solidFill>
            <a:schemeClr val="tx1"/>
          </a:solidFill>
          <a:latin typeface="+mn-lt"/>
          <a:ea typeface="+mn-ea"/>
          <a:cs typeface="+mn-cs"/>
        </a:defRPr>
      </a:lvl2pPr>
      <a:lvl3pPr marL="932623" algn="l" defTabSz="932623" rtl="0" eaLnBrk="1" latinLnBrk="0" hangingPunct="1">
        <a:defRPr sz="1800" kern="1200">
          <a:solidFill>
            <a:schemeClr val="tx1"/>
          </a:solidFill>
          <a:latin typeface="+mn-lt"/>
          <a:ea typeface="+mn-ea"/>
          <a:cs typeface="+mn-cs"/>
        </a:defRPr>
      </a:lvl3pPr>
      <a:lvl4pPr marL="1398934" algn="l" defTabSz="932623" rtl="0" eaLnBrk="1" latinLnBrk="0" hangingPunct="1">
        <a:defRPr sz="1800" kern="1200">
          <a:solidFill>
            <a:schemeClr val="tx1"/>
          </a:solidFill>
          <a:latin typeface="+mn-lt"/>
          <a:ea typeface="+mn-ea"/>
          <a:cs typeface="+mn-cs"/>
        </a:defRPr>
      </a:lvl4pPr>
      <a:lvl5pPr marL="1865245" algn="l" defTabSz="932623" rtl="0" eaLnBrk="1" latinLnBrk="0" hangingPunct="1">
        <a:defRPr sz="1800" kern="1200">
          <a:solidFill>
            <a:schemeClr val="tx1"/>
          </a:solidFill>
          <a:latin typeface="+mn-lt"/>
          <a:ea typeface="+mn-ea"/>
          <a:cs typeface="+mn-cs"/>
        </a:defRPr>
      </a:lvl5pPr>
      <a:lvl6pPr marL="2331558" algn="l" defTabSz="932623" rtl="0" eaLnBrk="1" latinLnBrk="0" hangingPunct="1">
        <a:defRPr sz="1800" kern="1200">
          <a:solidFill>
            <a:schemeClr val="tx1"/>
          </a:solidFill>
          <a:latin typeface="+mn-lt"/>
          <a:ea typeface="+mn-ea"/>
          <a:cs typeface="+mn-cs"/>
        </a:defRPr>
      </a:lvl6pPr>
      <a:lvl7pPr marL="2797868" algn="l" defTabSz="932623" rtl="0" eaLnBrk="1" latinLnBrk="0" hangingPunct="1">
        <a:defRPr sz="1800" kern="1200">
          <a:solidFill>
            <a:schemeClr val="tx1"/>
          </a:solidFill>
          <a:latin typeface="+mn-lt"/>
          <a:ea typeface="+mn-ea"/>
          <a:cs typeface="+mn-cs"/>
        </a:defRPr>
      </a:lvl7pPr>
      <a:lvl8pPr marL="3264180" algn="l" defTabSz="932623" rtl="0" eaLnBrk="1" latinLnBrk="0" hangingPunct="1">
        <a:defRPr sz="1800" kern="1200">
          <a:solidFill>
            <a:schemeClr val="tx1"/>
          </a:solidFill>
          <a:latin typeface="+mn-lt"/>
          <a:ea typeface="+mn-ea"/>
          <a:cs typeface="+mn-cs"/>
        </a:defRPr>
      </a:lvl8pPr>
      <a:lvl9pPr marL="3730491" algn="l" defTabSz="93262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9" y="-317"/>
            <a:ext cx="12435838"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5"/>
            <a:ext cx="11889564" cy="917575"/>
          </a:xfrm>
          <a:prstGeom prst="rect">
            <a:avLst/>
          </a:prstGeom>
        </p:spPr>
        <p:txBody>
          <a:bodyPr vert="horz" wrap="square" lIns="146286" tIns="91429" rIns="146286" bIns="91429"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7" cy="2092881"/>
          </a:xfrm>
          <a:prstGeom prst="rect">
            <a:avLst/>
          </a:prstGeom>
        </p:spPr>
        <p:txBody>
          <a:bodyPr vert="horz" wrap="square" lIns="146286" tIns="91429" rIns="146286" bIns="91429"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623"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56" marR="0" indent="-342856" algn="l" defTabSz="932623"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84125" marR="0" indent="-241269" algn="l" defTabSz="93262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9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68"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39" marR="0" indent="-228571" algn="l" defTabSz="93262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11"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024"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335"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648" indent="-233156" algn="l" defTabSz="93262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23" rtl="0" eaLnBrk="1" latinLnBrk="0" hangingPunct="1">
        <a:defRPr sz="1800" kern="1200">
          <a:solidFill>
            <a:schemeClr val="tx1"/>
          </a:solidFill>
          <a:latin typeface="+mn-lt"/>
          <a:ea typeface="+mn-ea"/>
          <a:cs typeface="+mn-cs"/>
        </a:defRPr>
      </a:lvl1pPr>
      <a:lvl2pPr marL="466311" algn="l" defTabSz="932623" rtl="0" eaLnBrk="1" latinLnBrk="0" hangingPunct="1">
        <a:defRPr sz="1800" kern="1200">
          <a:solidFill>
            <a:schemeClr val="tx1"/>
          </a:solidFill>
          <a:latin typeface="+mn-lt"/>
          <a:ea typeface="+mn-ea"/>
          <a:cs typeface="+mn-cs"/>
        </a:defRPr>
      </a:lvl2pPr>
      <a:lvl3pPr marL="932623" algn="l" defTabSz="932623" rtl="0" eaLnBrk="1" latinLnBrk="0" hangingPunct="1">
        <a:defRPr sz="1800" kern="1200">
          <a:solidFill>
            <a:schemeClr val="tx1"/>
          </a:solidFill>
          <a:latin typeface="+mn-lt"/>
          <a:ea typeface="+mn-ea"/>
          <a:cs typeface="+mn-cs"/>
        </a:defRPr>
      </a:lvl3pPr>
      <a:lvl4pPr marL="1398934" algn="l" defTabSz="932623" rtl="0" eaLnBrk="1" latinLnBrk="0" hangingPunct="1">
        <a:defRPr sz="1800" kern="1200">
          <a:solidFill>
            <a:schemeClr val="tx1"/>
          </a:solidFill>
          <a:latin typeface="+mn-lt"/>
          <a:ea typeface="+mn-ea"/>
          <a:cs typeface="+mn-cs"/>
        </a:defRPr>
      </a:lvl4pPr>
      <a:lvl5pPr marL="1865245" algn="l" defTabSz="932623" rtl="0" eaLnBrk="1" latinLnBrk="0" hangingPunct="1">
        <a:defRPr sz="1800" kern="1200">
          <a:solidFill>
            <a:schemeClr val="tx1"/>
          </a:solidFill>
          <a:latin typeface="+mn-lt"/>
          <a:ea typeface="+mn-ea"/>
          <a:cs typeface="+mn-cs"/>
        </a:defRPr>
      </a:lvl5pPr>
      <a:lvl6pPr marL="2331558" algn="l" defTabSz="932623" rtl="0" eaLnBrk="1" latinLnBrk="0" hangingPunct="1">
        <a:defRPr sz="1800" kern="1200">
          <a:solidFill>
            <a:schemeClr val="tx1"/>
          </a:solidFill>
          <a:latin typeface="+mn-lt"/>
          <a:ea typeface="+mn-ea"/>
          <a:cs typeface="+mn-cs"/>
        </a:defRPr>
      </a:lvl6pPr>
      <a:lvl7pPr marL="2797868" algn="l" defTabSz="932623" rtl="0" eaLnBrk="1" latinLnBrk="0" hangingPunct="1">
        <a:defRPr sz="1800" kern="1200">
          <a:solidFill>
            <a:schemeClr val="tx1"/>
          </a:solidFill>
          <a:latin typeface="+mn-lt"/>
          <a:ea typeface="+mn-ea"/>
          <a:cs typeface="+mn-cs"/>
        </a:defRPr>
      </a:lvl7pPr>
      <a:lvl8pPr marL="3264180" algn="l" defTabSz="932623" rtl="0" eaLnBrk="1" latinLnBrk="0" hangingPunct="1">
        <a:defRPr sz="1800" kern="1200">
          <a:solidFill>
            <a:schemeClr val="tx1"/>
          </a:solidFill>
          <a:latin typeface="+mn-lt"/>
          <a:ea typeface="+mn-ea"/>
          <a:cs typeface="+mn-cs"/>
        </a:defRPr>
      </a:lvl8pPr>
      <a:lvl9pPr marL="3730491" algn="l" defTabSz="93262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8"/>
            <a:ext cx="11889564" cy="917575"/>
          </a:xfrm>
          <a:prstGeom prst="rect">
            <a:avLst/>
          </a:prstGeom>
        </p:spPr>
        <p:txBody>
          <a:bodyPr vert="horz" wrap="square" lIns="163832" tIns="102396" rIns="163832" bIns="102396"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7" cy="2347623"/>
          </a:xfrm>
          <a:prstGeom prst="rect">
            <a:avLst/>
          </a:prstGeom>
        </p:spPr>
        <p:txBody>
          <a:bodyPr vert="horz" wrap="square" lIns="163832" tIns="102396" rIns="163832" bIns="102396"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69385195"/>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1044500" rtl="0" eaLnBrk="1" latinLnBrk="0" hangingPunct="1">
        <a:lnSpc>
          <a:spcPct val="90000"/>
        </a:lnSpc>
        <a:spcBef>
          <a:spcPct val="0"/>
        </a:spcBef>
        <a:buNone/>
        <a:defRPr lang="en-US" sz="6000" b="0" kern="1200" cap="none" spc="-114"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83985" marR="0" indent="-383985" algn="l" defTabSz="1044500" rtl="0" eaLnBrk="1" fontAlgn="auto" latinLnBrk="0" hangingPunct="1">
        <a:lnSpc>
          <a:spcPct val="90000"/>
        </a:lnSpc>
        <a:spcBef>
          <a:spcPct val="20000"/>
        </a:spcBef>
        <a:spcAft>
          <a:spcPts val="0"/>
        </a:spcAft>
        <a:buClrTx/>
        <a:buSzPct val="90000"/>
        <a:buFont typeface="Arial" pitchFamily="34" charset="0"/>
        <a:buChar char="•"/>
        <a:tabLst/>
        <a:defRPr sz="4500" kern="1200" spc="0" baseline="0">
          <a:gradFill>
            <a:gsLst>
              <a:gs pos="1250">
                <a:schemeClr val="tx1"/>
              </a:gs>
              <a:gs pos="100000">
                <a:schemeClr val="tx1"/>
              </a:gs>
            </a:gsLst>
            <a:lin ang="5400000" scaled="0"/>
          </a:gradFill>
          <a:latin typeface="+mj-lt"/>
          <a:ea typeface="+mn-ea"/>
          <a:cs typeface="+mn-cs"/>
        </a:defRPr>
      </a:lvl1pPr>
      <a:lvl2pPr marL="654197" marR="0" indent="-270213" algn="l" defTabSz="1044500" rtl="0" eaLnBrk="1" fontAlgn="auto" latinLnBrk="0" hangingPunct="1">
        <a:lnSpc>
          <a:spcPct val="90000"/>
        </a:lnSpc>
        <a:spcBef>
          <a:spcPct val="20000"/>
        </a:spcBef>
        <a:spcAft>
          <a:spcPts val="0"/>
        </a:spcAft>
        <a:buClrTx/>
        <a:buSzPct val="90000"/>
        <a:buFont typeface="Arial" pitchFamily="34" charset="0"/>
        <a:buChar char="•"/>
        <a:tabLst/>
        <a:defRPr sz="2700" kern="1200" spc="0" baseline="0">
          <a:gradFill>
            <a:gsLst>
              <a:gs pos="1250">
                <a:schemeClr val="tx1"/>
              </a:gs>
              <a:gs pos="100000">
                <a:schemeClr val="tx1"/>
              </a:gs>
            </a:gsLst>
            <a:lin ang="5400000" scaled="0"/>
          </a:gradFill>
          <a:latin typeface="+mn-lt"/>
          <a:ea typeface="+mn-ea"/>
          <a:cs typeface="+mn-cs"/>
        </a:defRPr>
      </a:lvl2pPr>
      <a:lvl3pPr marL="895965" marR="0" indent="-255990" algn="l" defTabSz="1044500" rtl="0" eaLnBrk="1" fontAlgn="auto" latinLnBrk="0" hangingPunct="1">
        <a:lnSpc>
          <a:spcPct val="90000"/>
        </a:lnSpc>
        <a:spcBef>
          <a:spcPct val="20000"/>
        </a:spcBef>
        <a:spcAft>
          <a:spcPts val="0"/>
        </a:spcAft>
        <a:buClrTx/>
        <a:buSzPct val="90000"/>
        <a:buFont typeface="Arial" pitchFamily="34" charset="0"/>
        <a:buChar char="•"/>
        <a:tabLst/>
        <a:defRPr sz="2200" kern="1200" spc="0" baseline="0">
          <a:gradFill>
            <a:gsLst>
              <a:gs pos="1250">
                <a:schemeClr val="tx1"/>
              </a:gs>
              <a:gs pos="100000">
                <a:schemeClr val="tx1"/>
              </a:gs>
            </a:gsLst>
            <a:lin ang="5400000" scaled="0"/>
          </a:gradFill>
          <a:latin typeface="+mn-lt"/>
          <a:ea typeface="+mn-ea"/>
          <a:cs typeface="+mn-cs"/>
        </a:defRPr>
      </a:lvl3pPr>
      <a:lvl4pPr marL="1151954" marR="0" indent="-255990" algn="l" defTabSz="104450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407945" marR="0" indent="-255990" algn="l" defTabSz="104450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872374" indent="-261125" algn="l" defTabSz="1044500"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394625" indent="-261125" algn="l" defTabSz="1044500"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916876" indent="-261125" algn="l" defTabSz="1044500"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439127" indent="-261125" algn="l" defTabSz="1044500"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en-US"/>
      </a:defPPr>
      <a:lvl1pPr marL="0" algn="l" defTabSz="1044500" rtl="0" eaLnBrk="1" latinLnBrk="0" hangingPunct="1">
        <a:defRPr sz="2000" kern="1200">
          <a:solidFill>
            <a:schemeClr val="tx1"/>
          </a:solidFill>
          <a:latin typeface="+mn-lt"/>
          <a:ea typeface="+mn-ea"/>
          <a:cs typeface="+mn-cs"/>
        </a:defRPr>
      </a:lvl1pPr>
      <a:lvl2pPr marL="522251" algn="l" defTabSz="1044500" rtl="0" eaLnBrk="1" latinLnBrk="0" hangingPunct="1">
        <a:defRPr sz="2000" kern="1200">
          <a:solidFill>
            <a:schemeClr val="tx1"/>
          </a:solidFill>
          <a:latin typeface="+mn-lt"/>
          <a:ea typeface="+mn-ea"/>
          <a:cs typeface="+mn-cs"/>
        </a:defRPr>
      </a:lvl2pPr>
      <a:lvl3pPr marL="1044500" algn="l" defTabSz="1044500" rtl="0" eaLnBrk="1" latinLnBrk="0" hangingPunct="1">
        <a:defRPr sz="2000" kern="1200">
          <a:solidFill>
            <a:schemeClr val="tx1"/>
          </a:solidFill>
          <a:latin typeface="+mn-lt"/>
          <a:ea typeface="+mn-ea"/>
          <a:cs typeface="+mn-cs"/>
        </a:defRPr>
      </a:lvl3pPr>
      <a:lvl4pPr marL="1566750" algn="l" defTabSz="1044500" rtl="0" eaLnBrk="1" latinLnBrk="0" hangingPunct="1">
        <a:defRPr sz="2000" kern="1200">
          <a:solidFill>
            <a:schemeClr val="tx1"/>
          </a:solidFill>
          <a:latin typeface="+mn-lt"/>
          <a:ea typeface="+mn-ea"/>
          <a:cs typeface="+mn-cs"/>
        </a:defRPr>
      </a:lvl4pPr>
      <a:lvl5pPr marL="2088999" algn="l" defTabSz="1044500" rtl="0" eaLnBrk="1" latinLnBrk="0" hangingPunct="1">
        <a:defRPr sz="2000" kern="1200">
          <a:solidFill>
            <a:schemeClr val="tx1"/>
          </a:solidFill>
          <a:latin typeface="+mn-lt"/>
          <a:ea typeface="+mn-ea"/>
          <a:cs typeface="+mn-cs"/>
        </a:defRPr>
      </a:lvl5pPr>
      <a:lvl6pPr marL="2611250" algn="l" defTabSz="1044500" rtl="0" eaLnBrk="1" latinLnBrk="0" hangingPunct="1">
        <a:defRPr sz="2000" kern="1200">
          <a:solidFill>
            <a:schemeClr val="tx1"/>
          </a:solidFill>
          <a:latin typeface="+mn-lt"/>
          <a:ea typeface="+mn-ea"/>
          <a:cs typeface="+mn-cs"/>
        </a:defRPr>
      </a:lvl6pPr>
      <a:lvl7pPr marL="3133500" algn="l" defTabSz="1044500" rtl="0" eaLnBrk="1" latinLnBrk="0" hangingPunct="1">
        <a:defRPr sz="2000" kern="1200">
          <a:solidFill>
            <a:schemeClr val="tx1"/>
          </a:solidFill>
          <a:latin typeface="+mn-lt"/>
          <a:ea typeface="+mn-ea"/>
          <a:cs typeface="+mn-cs"/>
        </a:defRPr>
      </a:lvl7pPr>
      <a:lvl8pPr marL="3655751" algn="l" defTabSz="1044500" rtl="0" eaLnBrk="1" latinLnBrk="0" hangingPunct="1">
        <a:defRPr sz="2000" kern="1200">
          <a:solidFill>
            <a:schemeClr val="tx1"/>
          </a:solidFill>
          <a:latin typeface="+mn-lt"/>
          <a:ea typeface="+mn-ea"/>
          <a:cs typeface="+mn-cs"/>
        </a:defRPr>
      </a:lvl8pPr>
      <a:lvl9pPr marL="4178002" algn="l" defTabSz="1044500" rtl="0" eaLnBrk="1" latinLnBrk="0" hangingPunct="1">
        <a:defRPr sz="20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9" y="-318"/>
            <a:ext cx="12435838" cy="699516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8"/>
            <a:ext cx="11889564" cy="917575"/>
          </a:xfrm>
          <a:prstGeom prst="rect">
            <a:avLst/>
          </a:prstGeom>
        </p:spPr>
        <p:txBody>
          <a:bodyPr vert="horz" wrap="square" lIns="163815" tIns="102385" rIns="163815" bIns="102385"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7" cy="2347601"/>
          </a:xfrm>
          <a:prstGeom prst="rect">
            <a:avLst/>
          </a:prstGeom>
        </p:spPr>
        <p:txBody>
          <a:bodyPr vert="horz" wrap="square" lIns="163815" tIns="102385" rIns="163815" bIns="102385"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31073177"/>
      </p:ext>
    </p:extLst>
  </p:cSld>
  <p:clrMap bg1="lt1" tx1="dk1" bg2="lt2" tx2="dk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 id="2147484239" r:id="rId11"/>
  </p:sldLayoutIdLst>
  <p:transition>
    <p:fade/>
  </p:transition>
  <p:timing>
    <p:tnLst>
      <p:par>
        <p:cTn id="1" dur="indefinite" restart="never" nodeType="tmRoot"/>
      </p:par>
    </p:tnLst>
  </p:timing>
  <p:txStyles>
    <p:titleStyle>
      <a:lvl1pPr algn="l" defTabSz="1044390" rtl="0" eaLnBrk="1" latinLnBrk="0" hangingPunct="1">
        <a:lnSpc>
          <a:spcPct val="90000"/>
        </a:lnSpc>
        <a:spcBef>
          <a:spcPct val="0"/>
        </a:spcBef>
        <a:buNone/>
        <a:defRPr lang="en-US" sz="6000" b="0" kern="1200" cap="none" spc="-114"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83944" marR="0" indent="-383944" algn="l" defTabSz="1044390" rtl="0" eaLnBrk="1" fontAlgn="auto" latinLnBrk="0" hangingPunct="1">
        <a:lnSpc>
          <a:spcPct val="90000"/>
        </a:lnSpc>
        <a:spcBef>
          <a:spcPct val="20000"/>
        </a:spcBef>
        <a:spcAft>
          <a:spcPts val="0"/>
        </a:spcAft>
        <a:buClrTx/>
        <a:buSzPct val="90000"/>
        <a:buFont typeface="Arial" pitchFamily="34" charset="0"/>
        <a:buChar char="•"/>
        <a:tabLst/>
        <a:defRPr sz="4500" kern="1200" spc="0" baseline="0">
          <a:gradFill>
            <a:gsLst>
              <a:gs pos="1250">
                <a:schemeClr val="tx1"/>
              </a:gs>
              <a:gs pos="100000">
                <a:schemeClr val="tx1"/>
              </a:gs>
            </a:gsLst>
            <a:lin ang="5400000" scaled="0"/>
          </a:gradFill>
          <a:latin typeface="+mj-lt"/>
          <a:ea typeface="+mn-ea"/>
          <a:cs typeface="+mn-cs"/>
        </a:defRPr>
      </a:lvl1pPr>
      <a:lvl2pPr marL="654129" marR="0" indent="-270183" algn="l" defTabSz="1044390" rtl="0" eaLnBrk="1" fontAlgn="auto" latinLnBrk="0" hangingPunct="1">
        <a:lnSpc>
          <a:spcPct val="90000"/>
        </a:lnSpc>
        <a:spcBef>
          <a:spcPct val="20000"/>
        </a:spcBef>
        <a:spcAft>
          <a:spcPts val="0"/>
        </a:spcAft>
        <a:buClrTx/>
        <a:buSzPct val="90000"/>
        <a:buFont typeface="Arial" pitchFamily="34" charset="0"/>
        <a:buChar char="•"/>
        <a:tabLst/>
        <a:defRPr sz="2700" kern="1200" spc="0" baseline="0">
          <a:gradFill>
            <a:gsLst>
              <a:gs pos="1250">
                <a:schemeClr val="tx1"/>
              </a:gs>
              <a:gs pos="100000">
                <a:schemeClr val="tx1"/>
              </a:gs>
            </a:gsLst>
            <a:lin ang="5400000" scaled="0"/>
          </a:gradFill>
          <a:latin typeface="+mn-lt"/>
          <a:ea typeface="+mn-ea"/>
          <a:cs typeface="+mn-cs"/>
        </a:defRPr>
      </a:lvl2pPr>
      <a:lvl3pPr marL="895869" marR="0" indent="-255963" algn="l" defTabSz="1044390" rtl="0" eaLnBrk="1" fontAlgn="auto" latinLnBrk="0" hangingPunct="1">
        <a:lnSpc>
          <a:spcPct val="90000"/>
        </a:lnSpc>
        <a:spcBef>
          <a:spcPct val="20000"/>
        </a:spcBef>
        <a:spcAft>
          <a:spcPts val="0"/>
        </a:spcAft>
        <a:buClrTx/>
        <a:buSzPct val="90000"/>
        <a:buFont typeface="Arial" pitchFamily="34" charset="0"/>
        <a:buChar char="•"/>
        <a:tabLst/>
        <a:defRPr sz="2200" kern="1200" spc="0" baseline="0">
          <a:gradFill>
            <a:gsLst>
              <a:gs pos="1250">
                <a:schemeClr val="tx1"/>
              </a:gs>
              <a:gs pos="100000">
                <a:schemeClr val="tx1"/>
              </a:gs>
            </a:gsLst>
            <a:lin ang="5400000" scaled="0"/>
          </a:gradFill>
          <a:latin typeface="+mn-lt"/>
          <a:ea typeface="+mn-ea"/>
          <a:cs typeface="+mn-cs"/>
        </a:defRPr>
      </a:lvl3pPr>
      <a:lvl4pPr marL="1151833" marR="0" indent="-255963" algn="l" defTabSz="104439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407797" marR="0" indent="-255963" algn="l" defTabSz="104439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872070" indent="-261098" algn="l" defTabSz="1044390"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394265" indent="-261098" algn="l" defTabSz="1044390"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916459" indent="-261098" algn="l" defTabSz="1044390"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438655" indent="-261098" algn="l" defTabSz="1044390"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en-US"/>
      </a:defPPr>
      <a:lvl1pPr marL="0" algn="l" defTabSz="1044390" rtl="0" eaLnBrk="1" latinLnBrk="0" hangingPunct="1">
        <a:defRPr sz="2000" kern="1200">
          <a:solidFill>
            <a:schemeClr val="tx1"/>
          </a:solidFill>
          <a:latin typeface="+mn-lt"/>
          <a:ea typeface="+mn-ea"/>
          <a:cs typeface="+mn-cs"/>
        </a:defRPr>
      </a:lvl1pPr>
      <a:lvl2pPr marL="522195" algn="l" defTabSz="1044390" rtl="0" eaLnBrk="1" latinLnBrk="0" hangingPunct="1">
        <a:defRPr sz="2000" kern="1200">
          <a:solidFill>
            <a:schemeClr val="tx1"/>
          </a:solidFill>
          <a:latin typeface="+mn-lt"/>
          <a:ea typeface="+mn-ea"/>
          <a:cs typeface="+mn-cs"/>
        </a:defRPr>
      </a:lvl2pPr>
      <a:lvl3pPr marL="1044390" algn="l" defTabSz="1044390" rtl="0" eaLnBrk="1" latinLnBrk="0" hangingPunct="1">
        <a:defRPr sz="2000" kern="1200">
          <a:solidFill>
            <a:schemeClr val="tx1"/>
          </a:solidFill>
          <a:latin typeface="+mn-lt"/>
          <a:ea typeface="+mn-ea"/>
          <a:cs typeface="+mn-cs"/>
        </a:defRPr>
      </a:lvl3pPr>
      <a:lvl4pPr marL="1566584" algn="l" defTabSz="1044390" rtl="0" eaLnBrk="1" latinLnBrk="0" hangingPunct="1">
        <a:defRPr sz="2000" kern="1200">
          <a:solidFill>
            <a:schemeClr val="tx1"/>
          </a:solidFill>
          <a:latin typeface="+mn-lt"/>
          <a:ea typeface="+mn-ea"/>
          <a:cs typeface="+mn-cs"/>
        </a:defRPr>
      </a:lvl4pPr>
      <a:lvl5pPr marL="2088779" algn="l" defTabSz="1044390" rtl="0" eaLnBrk="1" latinLnBrk="0" hangingPunct="1">
        <a:defRPr sz="2000" kern="1200">
          <a:solidFill>
            <a:schemeClr val="tx1"/>
          </a:solidFill>
          <a:latin typeface="+mn-lt"/>
          <a:ea typeface="+mn-ea"/>
          <a:cs typeface="+mn-cs"/>
        </a:defRPr>
      </a:lvl5pPr>
      <a:lvl6pPr marL="2610973" algn="l" defTabSz="1044390" rtl="0" eaLnBrk="1" latinLnBrk="0" hangingPunct="1">
        <a:defRPr sz="2000" kern="1200">
          <a:solidFill>
            <a:schemeClr val="tx1"/>
          </a:solidFill>
          <a:latin typeface="+mn-lt"/>
          <a:ea typeface="+mn-ea"/>
          <a:cs typeface="+mn-cs"/>
        </a:defRPr>
      </a:lvl6pPr>
      <a:lvl7pPr marL="3133167" algn="l" defTabSz="1044390" rtl="0" eaLnBrk="1" latinLnBrk="0" hangingPunct="1">
        <a:defRPr sz="2000" kern="1200">
          <a:solidFill>
            <a:schemeClr val="tx1"/>
          </a:solidFill>
          <a:latin typeface="+mn-lt"/>
          <a:ea typeface="+mn-ea"/>
          <a:cs typeface="+mn-cs"/>
        </a:defRPr>
      </a:lvl7pPr>
      <a:lvl8pPr marL="3655362" algn="l" defTabSz="1044390" rtl="0" eaLnBrk="1" latinLnBrk="0" hangingPunct="1">
        <a:defRPr sz="2000" kern="1200">
          <a:solidFill>
            <a:schemeClr val="tx1"/>
          </a:solidFill>
          <a:latin typeface="+mn-lt"/>
          <a:ea typeface="+mn-ea"/>
          <a:cs typeface="+mn-cs"/>
        </a:defRPr>
      </a:lvl8pPr>
      <a:lvl9pPr marL="4177557" algn="l" defTabSz="1044390" rtl="0" eaLnBrk="1" latinLnBrk="0" hangingPunct="1">
        <a:defRPr sz="20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34816160"/>
      </p:ext>
    </p:extLst>
  </p:cSld>
  <p:clrMap bg1="lt1" tx1="dk1" bg2="lt2" tx2="dk2" accent1="accent1" accent2="accent2" accent3="accent3" accent4="accent4" accent5="accent5" accent6="accent6" hlink="hlink" folHlink="folHlink"/>
  <p:sldLayoutIdLst>
    <p:sldLayoutId id="2147484241" r:id="rId1"/>
    <p:sldLayoutId id="2147484242" r:id="rId2"/>
    <p:sldLayoutId id="2147484243" r:id="rId3"/>
    <p:sldLayoutId id="2147484244" r:id="rId4"/>
    <p:sldLayoutId id="2147484245" r:id="rId5"/>
    <p:sldLayoutId id="2147484246" r:id="rId6"/>
    <p:sldLayoutId id="2147484247" r:id="rId7"/>
    <p:sldLayoutId id="2147484248" r:id="rId8"/>
    <p:sldLayoutId id="2147484249" r:id="rId9"/>
    <p:sldLayoutId id="2147484250"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8.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8.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58.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slideLayout" Target="../slideLayouts/slideLayout58.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Layout" Target="../slideLayouts/slideLayout58.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0.png"/><Relationship Id="rId1" Type="http://schemas.openxmlformats.org/officeDocument/2006/relationships/slideLayout" Target="../slideLayouts/slideLayout58.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58.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0.png"/><Relationship Id="rId1" Type="http://schemas.openxmlformats.org/officeDocument/2006/relationships/slideLayout" Target="../slideLayouts/slideLayout5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7.png"/><Relationship Id="rId1" Type="http://schemas.openxmlformats.org/officeDocument/2006/relationships/slideLayout" Target="../slideLayouts/slideLayout58.xml"/></Relationships>
</file>

<file path=ppt/slides/_rels/slide3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8.xml"/></Relationships>
</file>

<file path=ppt/slides/_rels/slide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5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58.xml"/></Relationships>
</file>

<file path=ppt/slides/_rels/slide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58.xml"/><Relationship Id="rId4" Type="http://schemas.openxmlformats.org/officeDocument/2006/relationships/image" Target="../media/image21.png"/></Relationships>
</file>

<file path=ppt/slides/_rels/slide3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58.xml"/><Relationship Id="rId4" Type="http://schemas.openxmlformats.org/officeDocument/2006/relationships/image" Target="../media/image2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4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7.png"/><Relationship Id="rId1" Type="http://schemas.openxmlformats.org/officeDocument/2006/relationships/slideLayout" Target="../slideLayouts/slideLayout58.xml"/></Relationships>
</file>

<file path=ppt/slides/_rels/slide4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6.xml.rels><?xml version="1.0" encoding="UTF-8" standalone="yes"?>
<Relationships xmlns="http://schemas.openxmlformats.org/package/2006/relationships"><Relationship Id="rId2" Type="http://schemas.openxmlformats.org/officeDocument/2006/relationships/hyperlink" Target="http://server.../" TargetMode="External"/><Relationship Id="rId1" Type="http://schemas.openxmlformats.org/officeDocument/2006/relationships/slideLayout" Target="../slideLayouts/slideLayout5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5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8.xml"/></Relationships>
</file>

<file path=ppt/slides/_rels/slide5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58.xml"/></Relationships>
</file>

<file path=ppt/slides/_rels/slide5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58.xml"/><Relationship Id="rId4" Type="http://schemas.openxmlformats.org/officeDocument/2006/relationships/image" Target="../media/image27.png"/></Relationships>
</file>

<file path=ppt/slides/_rels/slide5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8.xml"/></Relationships>
</file>

<file path=ppt/slides/_rels/slide5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8.xml"/></Relationships>
</file>

<file path=ppt/slides/_rels/slide5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6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58.xml"/></Relationships>
</file>

<file path=ppt/slides/_rels/slide6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8.xml"/></Relationships>
</file>

<file path=ppt/slides/_rels/slide6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58.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6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58.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8.xml"/></Relationships>
</file>

<file path=ppt/slides/_rels/slide6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58.xml"/></Relationships>
</file>

<file path=ppt/slides/_rels/slide6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5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7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58.xml"/></Relationships>
</file>

<file path=ppt/slides/_rels/slide7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58.xml"/></Relationships>
</file>

<file path=ppt/slides/_rels/slide7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9.xml"/><Relationship Id="rId1" Type="http://schemas.openxmlformats.org/officeDocument/2006/relationships/slideLayout" Target="../slideLayouts/slideLayout58.xml"/></Relationships>
</file>

<file path=ppt/slides/_rels/slide7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58.xml"/><Relationship Id="rId4" Type="http://schemas.openxmlformats.org/officeDocument/2006/relationships/image" Target="../media/image36.png"/></Relationships>
</file>

<file path=ppt/slides/_rels/slide7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1.xml"/><Relationship Id="rId1" Type="http://schemas.openxmlformats.org/officeDocument/2006/relationships/slideLayout" Target="../slideLayouts/slideLayout58.xml"/><Relationship Id="rId4" Type="http://schemas.openxmlformats.org/officeDocument/2006/relationships/image" Target="../media/image37.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8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myspc.sharepointconference.com/" TargetMode="External"/><Relationship Id="rId1" Type="http://schemas.openxmlformats.org/officeDocument/2006/relationships/slideLayout" Target="../slideLayouts/slideLayout76.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8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2.xml"/><Relationship Id="rId1" Type="http://schemas.openxmlformats.org/officeDocument/2006/relationships/slideLayout" Target="../slideLayouts/slideLayout50.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8.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9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8.xml"/><Relationship Id="rId1" Type="http://schemas.openxmlformats.org/officeDocument/2006/relationships/vmlDrawing" Target="../drawings/vmlDrawing1.vml"/><Relationship Id="rId6" Type="http://schemas.openxmlformats.org/officeDocument/2006/relationships/image" Target="../media/image44.wmf"/><Relationship Id="rId5" Type="http://schemas.openxmlformats.org/officeDocument/2006/relationships/oleObject" Target="../embeddings/oleObject2.bin"/><Relationship Id="rId4" Type="http://schemas.openxmlformats.org/officeDocument/2006/relationships/image" Target="../media/image43.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Perf</a:t>
            </a:r>
            <a:r>
              <a:rPr lang="en-US" dirty="0" smtClean="0"/>
              <a:t> Quiz: Problem #1</a:t>
            </a:r>
            <a:endParaRPr lang="en-US" dirty="0"/>
          </a:p>
        </p:txBody>
      </p:sp>
    </p:spTree>
    <p:extLst>
      <p:ext uri="{BB962C8B-B14F-4D97-AF65-F5344CB8AC3E}">
        <p14:creationId xmlns:p14="http://schemas.microsoft.com/office/powerpoint/2010/main" val="4048798458"/>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3"/>
            <a:ext cx="11887200" cy="3877031"/>
          </a:xfrm>
        </p:spPr>
        <p:txBody>
          <a:bodyPr/>
          <a:lstStyle/>
          <a:p>
            <a:r>
              <a:rPr lang="en-US" dirty="0" smtClean="0"/>
              <a:t>What’s the difference in Page Load Time?</a:t>
            </a:r>
          </a:p>
          <a:p>
            <a:pPr marL="0" indent="0">
              <a:buNone/>
            </a:pPr>
            <a:r>
              <a:rPr lang="en-US" sz="3800" dirty="0"/>
              <a:t>     (1mbps bandwidth, sp.js: 100kB compressed)</a:t>
            </a:r>
          </a:p>
          <a:p>
            <a:pPr lvl="1"/>
            <a:r>
              <a:rPr lang="en-US" dirty="0" err="1" smtClean="0"/>
              <a:t>ScriptLink.Register</a:t>
            </a:r>
            <a:r>
              <a:rPr lang="en-US" dirty="0" smtClean="0"/>
              <a:t>(“sp.js”); </a:t>
            </a:r>
          </a:p>
          <a:p>
            <a:pPr marL="639894" lvl="2" indent="0">
              <a:buNone/>
            </a:pPr>
            <a:r>
              <a:rPr lang="en-US" dirty="0" smtClean="0">
                <a:solidFill>
                  <a:srgbClr val="FF0000"/>
                </a:solidFill>
              </a:rPr>
              <a:t> </a:t>
            </a:r>
            <a:endParaRPr lang="en-US" dirty="0"/>
          </a:p>
          <a:p>
            <a:pPr marL="639894" lvl="2" indent="0">
              <a:buNone/>
            </a:pPr>
            <a:r>
              <a:rPr lang="en-US" dirty="0" smtClean="0">
                <a:solidFill>
                  <a:srgbClr val="FF0000"/>
                </a:solidFill>
              </a:rPr>
              <a:t> </a:t>
            </a:r>
            <a:endParaRPr lang="en-US" dirty="0"/>
          </a:p>
          <a:p>
            <a:pPr lvl="2"/>
            <a:endParaRPr lang="en-US" dirty="0" smtClean="0"/>
          </a:p>
          <a:p>
            <a:pPr lvl="1"/>
            <a:r>
              <a:rPr lang="en-US" dirty="0" err="1" smtClean="0"/>
              <a:t>ScriptLink.RegisterOnDemand</a:t>
            </a:r>
            <a:r>
              <a:rPr lang="en-US" dirty="0" smtClean="0"/>
              <a:t>(“sp.js”);</a:t>
            </a:r>
          </a:p>
          <a:p>
            <a:pPr lvl="2"/>
            <a:endParaRPr lang="en-US" dirty="0"/>
          </a:p>
        </p:txBody>
      </p:sp>
      <p:sp>
        <p:nvSpPr>
          <p:cNvPr id="2" name="Title 1"/>
          <p:cNvSpPr>
            <a:spLocks noGrp="1"/>
          </p:cNvSpPr>
          <p:nvPr>
            <p:ph type="title"/>
          </p:nvPr>
        </p:nvSpPr>
        <p:spPr/>
        <p:txBody>
          <a:bodyPr/>
          <a:lstStyle/>
          <a:p>
            <a:r>
              <a:rPr lang="en-US" dirty="0" err="1" smtClean="0"/>
              <a:t>Perf</a:t>
            </a:r>
            <a:r>
              <a:rPr lang="en-US" dirty="0" smtClean="0"/>
              <a:t> </a:t>
            </a:r>
            <a:r>
              <a:rPr lang="en-US" dirty="0"/>
              <a:t>Quiz </a:t>
            </a:r>
            <a:r>
              <a:rPr lang="en-US" dirty="0" smtClean="0"/>
              <a:t>#1: </a:t>
            </a:r>
            <a:r>
              <a:rPr lang="en-US" dirty="0"/>
              <a:t>SOD</a:t>
            </a:r>
          </a:p>
        </p:txBody>
      </p:sp>
    </p:spTree>
    <p:extLst>
      <p:ext uri="{BB962C8B-B14F-4D97-AF65-F5344CB8AC3E}">
        <p14:creationId xmlns:p14="http://schemas.microsoft.com/office/powerpoint/2010/main" val="3562286197"/>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3"/>
            <a:ext cx="11887200" cy="4249441"/>
          </a:xfrm>
        </p:spPr>
        <p:txBody>
          <a:bodyPr/>
          <a:lstStyle/>
          <a:p>
            <a:r>
              <a:rPr lang="en-US" dirty="0" smtClean="0"/>
              <a:t>What’s the difference in Page Load Time?</a:t>
            </a:r>
          </a:p>
          <a:p>
            <a:pPr marL="0" indent="0">
              <a:buNone/>
            </a:pPr>
            <a:r>
              <a:rPr lang="en-US" sz="3800" dirty="0"/>
              <a:t>     (1mbps bandwidth, sp.js: 100kB compressed)</a:t>
            </a:r>
          </a:p>
          <a:p>
            <a:pPr lvl="1"/>
            <a:r>
              <a:rPr lang="en-US" dirty="0" err="1" smtClean="0"/>
              <a:t>ScriptLink.Register</a:t>
            </a:r>
            <a:r>
              <a:rPr lang="en-US" dirty="0" smtClean="0"/>
              <a:t>(“sp.js”); </a:t>
            </a:r>
          </a:p>
          <a:p>
            <a:pPr lvl="2"/>
            <a:r>
              <a:rPr lang="en-US" b="1" u="sng" dirty="0">
                <a:solidFill>
                  <a:schemeClr val="tx1"/>
                </a:solidFill>
              </a:rPr>
              <a:t>2.0 second delay</a:t>
            </a:r>
            <a:r>
              <a:rPr lang="en-US" b="1" dirty="0">
                <a:solidFill>
                  <a:schemeClr val="tx1"/>
                </a:solidFill>
              </a:rPr>
              <a:t> </a:t>
            </a:r>
            <a:r>
              <a:rPr lang="en-US" dirty="0"/>
              <a:t>of page content display (at 1mbps)</a:t>
            </a:r>
            <a:endParaRPr lang="en-US" dirty="0">
              <a:solidFill>
                <a:schemeClr val="tx1"/>
              </a:solidFill>
            </a:endParaRPr>
          </a:p>
          <a:p>
            <a:pPr lvl="2"/>
            <a:r>
              <a:rPr lang="en-US" b="1" u="sng" dirty="0">
                <a:solidFill>
                  <a:schemeClr val="tx1"/>
                </a:solidFill>
              </a:rPr>
              <a:t>3 other JS files</a:t>
            </a:r>
            <a:r>
              <a:rPr lang="en-US" dirty="0">
                <a:solidFill>
                  <a:srgbClr val="FF0000"/>
                </a:solidFill>
              </a:rPr>
              <a:t> </a:t>
            </a:r>
            <a:r>
              <a:rPr lang="en-US" dirty="0"/>
              <a:t>automatically registered </a:t>
            </a:r>
          </a:p>
          <a:p>
            <a:pPr lvl="2"/>
            <a:endParaRPr lang="en-US" dirty="0" smtClean="0"/>
          </a:p>
          <a:p>
            <a:pPr lvl="1"/>
            <a:r>
              <a:rPr lang="en-US" dirty="0" err="1" smtClean="0"/>
              <a:t>ScriptLink.RegisterOnDemand</a:t>
            </a:r>
            <a:r>
              <a:rPr lang="en-US" dirty="0" smtClean="0"/>
              <a:t>(“sp.js”);</a:t>
            </a:r>
          </a:p>
          <a:p>
            <a:pPr lvl="2"/>
            <a:r>
              <a:rPr lang="en-US" b="1" u="sng" dirty="0" smtClean="0">
                <a:solidFill>
                  <a:schemeClr val="tx1"/>
                </a:solidFill>
              </a:rPr>
              <a:t>0.0 second delay</a:t>
            </a:r>
            <a:r>
              <a:rPr lang="en-US" dirty="0" smtClean="0">
                <a:solidFill>
                  <a:schemeClr val="tx1"/>
                </a:solidFill>
              </a:rPr>
              <a:t> </a:t>
            </a:r>
            <a:r>
              <a:rPr lang="en-US" dirty="0" smtClean="0"/>
              <a:t>of page content display</a:t>
            </a:r>
          </a:p>
          <a:p>
            <a:pPr lvl="2"/>
            <a:endParaRPr lang="en-US" dirty="0"/>
          </a:p>
        </p:txBody>
      </p:sp>
      <p:sp>
        <p:nvSpPr>
          <p:cNvPr id="2" name="Title 1"/>
          <p:cNvSpPr>
            <a:spLocks noGrp="1"/>
          </p:cNvSpPr>
          <p:nvPr>
            <p:ph type="title"/>
          </p:nvPr>
        </p:nvSpPr>
        <p:spPr/>
        <p:txBody>
          <a:bodyPr/>
          <a:lstStyle/>
          <a:p>
            <a:r>
              <a:rPr lang="en-US" dirty="0" err="1" smtClean="0"/>
              <a:t>Perf</a:t>
            </a:r>
            <a:r>
              <a:rPr lang="en-US" dirty="0" smtClean="0"/>
              <a:t> </a:t>
            </a:r>
            <a:r>
              <a:rPr lang="en-US" dirty="0"/>
              <a:t>Quiz </a:t>
            </a:r>
            <a:r>
              <a:rPr lang="en-US" dirty="0" smtClean="0"/>
              <a:t>#1: </a:t>
            </a:r>
            <a:r>
              <a:rPr lang="en-US" dirty="0"/>
              <a:t>SOD</a:t>
            </a:r>
          </a:p>
        </p:txBody>
      </p:sp>
    </p:spTree>
    <p:extLst>
      <p:ext uri="{BB962C8B-B14F-4D97-AF65-F5344CB8AC3E}">
        <p14:creationId xmlns:p14="http://schemas.microsoft.com/office/powerpoint/2010/main" val="2391833390"/>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1"/>
            <a:ext cx="11887200" cy="4994854"/>
          </a:xfrm>
        </p:spPr>
        <p:txBody>
          <a:bodyPr/>
          <a:lstStyle/>
          <a:p>
            <a:r>
              <a:rPr lang="en-US" dirty="0" smtClean="0"/>
              <a:t>What’s the difference in Page Load Time?</a:t>
            </a:r>
          </a:p>
          <a:p>
            <a:pPr marL="0" indent="0">
              <a:buNone/>
            </a:pPr>
            <a:r>
              <a:rPr lang="en-US" sz="3800" dirty="0"/>
              <a:t>     (1mbps bandwidth, sp.js: 100kB compressed)</a:t>
            </a:r>
          </a:p>
          <a:p>
            <a:pPr lvl="1"/>
            <a:r>
              <a:rPr lang="en-US" dirty="0" err="1" smtClean="0"/>
              <a:t>ScriptLink.Register</a:t>
            </a:r>
            <a:r>
              <a:rPr lang="en-US" dirty="0" smtClean="0"/>
              <a:t>(“sp.js”); </a:t>
            </a:r>
          </a:p>
          <a:p>
            <a:pPr lvl="2"/>
            <a:r>
              <a:rPr lang="en-US" b="1" u="sng" dirty="0">
                <a:solidFill>
                  <a:schemeClr val="tx1"/>
                </a:solidFill>
              </a:rPr>
              <a:t>2.0 second delay</a:t>
            </a:r>
            <a:r>
              <a:rPr lang="en-US" b="1" dirty="0">
                <a:solidFill>
                  <a:schemeClr val="tx1"/>
                </a:solidFill>
              </a:rPr>
              <a:t> </a:t>
            </a:r>
            <a:r>
              <a:rPr lang="en-US" dirty="0"/>
              <a:t>of page content display (at 1mbps)</a:t>
            </a:r>
          </a:p>
          <a:p>
            <a:pPr lvl="2"/>
            <a:r>
              <a:rPr lang="en-US" b="1" u="sng" dirty="0">
                <a:solidFill>
                  <a:schemeClr val="tx1"/>
                </a:solidFill>
              </a:rPr>
              <a:t>3 other JS files</a:t>
            </a:r>
            <a:r>
              <a:rPr lang="en-US" dirty="0">
                <a:solidFill>
                  <a:srgbClr val="FF0000"/>
                </a:solidFill>
              </a:rPr>
              <a:t> </a:t>
            </a:r>
            <a:r>
              <a:rPr lang="en-US" dirty="0"/>
              <a:t>automatically registered </a:t>
            </a:r>
          </a:p>
          <a:p>
            <a:pPr lvl="2"/>
            <a:endParaRPr lang="en-US" dirty="0" smtClean="0"/>
          </a:p>
          <a:p>
            <a:pPr lvl="1"/>
            <a:r>
              <a:rPr lang="en-US" dirty="0" err="1" smtClean="0"/>
              <a:t>ScriptLink.RegisterOnDemand</a:t>
            </a:r>
            <a:r>
              <a:rPr lang="en-US" dirty="0" smtClean="0"/>
              <a:t>(“sp.js”);</a:t>
            </a:r>
          </a:p>
          <a:p>
            <a:pPr lvl="2"/>
            <a:r>
              <a:rPr lang="en-US" b="1" u="sng" dirty="0" smtClean="0">
                <a:solidFill>
                  <a:schemeClr val="tx1"/>
                </a:solidFill>
              </a:rPr>
              <a:t>0.0 second delay</a:t>
            </a:r>
            <a:r>
              <a:rPr lang="en-US" dirty="0" smtClean="0">
                <a:solidFill>
                  <a:srgbClr val="00B050"/>
                </a:solidFill>
              </a:rPr>
              <a:t> </a:t>
            </a:r>
            <a:r>
              <a:rPr lang="en-US" dirty="0" smtClean="0"/>
              <a:t>of page content display</a:t>
            </a:r>
          </a:p>
          <a:p>
            <a:pPr lvl="2"/>
            <a:endParaRPr lang="en-US" dirty="0"/>
          </a:p>
          <a:p>
            <a:r>
              <a:rPr lang="en-US" b="1" dirty="0" smtClean="0">
                <a:solidFill>
                  <a:srgbClr val="0070C0"/>
                </a:solidFill>
              </a:rPr>
              <a:t>“Script On Demand” loads non-UI scripts later</a:t>
            </a:r>
            <a:endParaRPr lang="en-US" b="1" dirty="0">
              <a:solidFill>
                <a:srgbClr val="0070C0"/>
              </a:solidFill>
            </a:endParaRPr>
          </a:p>
        </p:txBody>
      </p:sp>
      <p:sp>
        <p:nvSpPr>
          <p:cNvPr id="2" name="Title 1"/>
          <p:cNvSpPr>
            <a:spLocks noGrp="1"/>
          </p:cNvSpPr>
          <p:nvPr>
            <p:ph type="title"/>
          </p:nvPr>
        </p:nvSpPr>
        <p:spPr/>
        <p:txBody>
          <a:bodyPr/>
          <a:lstStyle/>
          <a:p>
            <a:r>
              <a:rPr lang="en-US" dirty="0" err="1" smtClean="0"/>
              <a:t>Perf</a:t>
            </a:r>
            <a:r>
              <a:rPr lang="en-US" dirty="0" smtClean="0"/>
              <a:t> </a:t>
            </a:r>
            <a:r>
              <a:rPr lang="en-US" dirty="0"/>
              <a:t>Quiz </a:t>
            </a:r>
            <a:r>
              <a:rPr lang="en-US" dirty="0" smtClean="0"/>
              <a:t>#1: </a:t>
            </a:r>
            <a:r>
              <a:rPr lang="en-US" dirty="0"/>
              <a:t>SOD</a:t>
            </a:r>
          </a:p>
        </p:txBody>
      </p:sp>
    </p:spTree>
    <p:extLst>
      <p:ext uri="{BB962C8B-B14F-4D97-AF65-F5344CB8AC3E}">
        <p14:creationId xmlns:p14="http://schemas.microsoft.com/office/powerpoint/2010/main" val="2104102053"/>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1"/>
            <a:ext cx="11887200" cy="2810586"/>
          </a:xfrm>
        </p:spPr>
        <p:txBody>
          <a:bodyPr/>
          <a:lstStyle/>
          <a:p>
            <a:endParaRPr lang="en-US" dirty="0" smtClean="0"/>
          </a:p>
          <a:p>
            <a:r>
              <a:rPr lang="en-US" dirty="0" smtClean="0"/>
              <a:t>Script element not included in the page</a:t>
            </a:r>
          </a:p>
          <a:p>
            <a:pPr lvl="1"/>
            <a:r>
              <a:rPr lang="en-US" dirty="0" smtClean="0"/>
              <a:t>E.g. No &lt;script </a:t>
            </a:r>
            <a:r>
              <a:rPr lang="en-US" dirty="0" err="1" smtClean="0"/>
              <a:t>src</a:t>
            </a:r>
            <a:r>
              <a:rPr lang="en-US" dirty="0" smtClean="0"/>
              <a:t>=“/_layouts/15/myscript.js”&gt;</a:t>
            </a:r>
          </a:p>
          <a:p>
            <a:endParaRPr lang="en-US" dirty="0"/>
          </a:p>
        </p:txBody>
      </p:sp>
      <p:sp>
        <p:nvSpPr>
          <p:cNvPr id="3" name="Title 2"/>
          <p:cNvSpPr>
            <a:spLocks noGrp="1"/>
          </p:cNvSpPr>
          <p:nvPr>
            <p:ph type="title"/>
          </p:nvPr>
        </p:nvSpPr>
        <p:spPr/>
        <p:txBody>
          <a:bodyPr/>
          <a:lstStyle/>
          <a:p>
            <a:r>
              <a:rPr lang="en-US" dirty="0" smtClean="0"/>
              <a:t>SOD: How it works</a:t>
            </a:r>
            <a:endParaRPr lang="en-US" dirty="0"/>
          </a:p>
        </p:txBody>
      </p:sp>
    </p:spTree>
    <p:extLst>
      <p:ext uri="{BB962C8B-B14F-4D97-AF65-F5344CB8AC3E}">
        <p14:creationId xmlns:p14="http://schemas.microsoft.com/office/powerpoint/2010/main" val="2438545740"/>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Page HTML Source: Standard</a:t>
            </a:r>
            <a:endParaRPr lang="en-US" dirty="0"/>
          </a:p>
        </p:txBody>
      </p:sp>
      <p:sp>
        <p:nvSpPr>
          <p:cNvPr id="3" name="Text Placeholder 2"/>
          <p:cNvSpPr>
            <a:spLocks noGrp="1"/>
          </p:cNvSpPr>
          <p:nvPr>
            <p:ph type="body" sz="quarter" idx="10"/>
          </p:nvPr>
        </p:nvSpPr>
        <p:spPr>
          <a:xfrm>
            <a:off x="274643" y="1221157"/>
            <a:ext cx="11887199" cy="4444498"/>
          </a:xfrm>
        </p:spPr>
        <p:txBody>
          <a:bodyPr/>
          <a:lstStyle/>
          <a:p>
            <a:r>
              <a:rPr lang="en-US" dirty="0" smtClean="0"/>
              <a:t>…</a:t>
            </a:r>
          </a:p>
          <a:p>
            <a:r>
              <a:rPr lang="en-US" dirty="0" smtClean="0"/>
              <a:t>&lt;</a:t>
            </a:r>
            <a:r>
              <a:rPr lang="en-US" dirty="0"/>
              <a:t>head</a:t>
            </a:r>
            <a:r>
              <a:rPr lang="en-US" dirty="0" smtClean="0"/>
              <a:t>&gt;</a:t>
            </a:r>
          </a:p>
          <a:p>
            <a:r>
              <a:rPr lang="en-US" dirty="0"/>
              <a:t>&lt;script </a:t>
            </a:r>
            <a:r>
              <a:rPr lang="en-US" dirty="0" err="1" smtClean="0"/>
              <a:t>src</a:t>
            </a:r>
            <a:r>
              <a:rPr lang="en-US" dirty="0" smtClean="0"/>
              <a:t>="/_layouts/15/init.js"&gt;&lt;/</a:t>
            </a:r>
            <a:r>
              <a:rPr lang="en-US" dirty="0"/>
              <a:t>script&gt;</a:t>
            </a:r>
          </a:p>
          <a:p>
            <a:r>
              <a:rPr lang="en-US" dirty="0"/>
              <a:t>&lt;script </a:t>
            </a:r>
            <a:r>
              <a:rPr lang="en-US" dirty="0" err="1" smtClean="0"/>
              <a:t>src</a:t>
            </a:r>
            <a:r>
              <a:rPr lang="en-US" dirty="0" smtClean="0"/>
              <a:t>="/</a:t>
            </a:r>
            <a:r>
              <a:rPr lang="en-US" dirty="0" err="1" smtClean="0"/>
              <a:t>ScriptResource.axd</a:t>
            </a:r>
            <a:r>
              <a:rPr lang="en-US" dirty="0" smtClean="0"/>
              <a:t>"&gt;&lt;/</a:t>
            </a:r>
            <a:r>
              <a:rPr lang="en-US" dirty="0"/>
              <a:t>script&gt;</a:t>
            </a:r>
          </a:p>
          <a:p>
            <a:r>
              <a:rPr lang="en-US" dirty="0"/>
              <a:t>&lt;script </a:t>
            </a:r>
            <a:r>
              <a:rPr lang="en-US" dirty="0" err="1" smtClean="0"/>
              <a:t>src</a:t>
            </a:r>
            <a:r>
              <a:rPr lang="en-US" dirty="0" smtClean="0"/>
              <a:t>="/_layouts/15/1033/initstrings.js"&gt;&lt;/</a:t>
            </a:r>
            <a:r>
              <a:rPr lang="en-US" dirty="0"/>
              <a:t>script&gt;</a:t>
            </a:r>
          </a:p>
          <a:p>
            <a:r>
              <a:rPr lang="en-US" dirty="0"/>
              <a:t>&lt;script </a:t>
            </a:r>
            <a:r>
              <a:rPr lang="en-US" dirty="0" err="1"/>
              <a:t>src</a:t>
            </a:r>
            <a:r>
              <a:rPr lang="en-US" dirty="0"/>
              <a:t>="/_</a:t>
            </a:r>
            <a:r>
              <a:rPr lang="en-US" dirty="0" smtClean="0"/>
              <a:t>layouts/15/sp.js</a:t>
            </a:r>
            <a:r>
              <a:rPr lang="en-US" dirty="0"/>
              <a:t>"&gt;&lt;/script&gt;</a:t>
            </a:r>
          </a:p>
          <a:p>
            <a:r>
              <a:rPr lang="en-US" dirty="0" smtClean="0"/>
              <a:t>…</a:t>
            </a:r>
            <a:endParaRPr lang="en-US" dirty="0"/>
          </a:p>
        </p:txBody>
      </p:sp>
    </p:spTree>
    <p:extLst>
      <p:ext uri="{BB962C8B-B14F-4D97-AF65-F5344CB8AC3E}">
        <p14:creationId xmlns:p14="http://schemas.microsoft.com/office/powerpoint/2010/main" val="2283092230"/>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Page HTML Source: SOD</a:t>
            </a:r>
            <a:endParaRPr lang="en-US" dirty="0"/>
          </a:p>
        </p:txBody>
      </p:sp>
      <p:sp>
        <p:nvSpPr>
          <p:cNvPr id="3" name="Text Placeholder 2"/>
          <p:cNvSpPr>
            <a:spLocks noGrp="1"/>
          </p:cNvSpPr>
          <p:nvPr>
            <p:ph type="body" sz="quarter" idx="10"/>
          </p:nvPr>
        </p:nvSpPr>
        <p:spPr>
          <a:xfrm>
            <a:off x="274643" y="1221160"/>
            <a:ext cx="11887199" cy="4953023"/>
          </a:xfrm>
        </p:spPr>
        <p:txBody>
          <a:bodyPr/>
          <a:lstStyle/>
          <a:p>
            <a:r>
              <a:rPr lang="en-US" dirty="0" smtClean="0"/>
              <a:t>…</a:t>
            </a:r>
          </a:p>
          <a:p>
            <a:r>
              <a:rPr lang="en-US" dirty="0" smtClean="0"/>
              <a:t>&lt;</a:t>
            </a:r>
            <a:r>
              <a:rPr lang="en-US" dirty="0"/>
              <a:t>head</a:t>
            </a:r>
            <a:r>
              <a:rPr lang="en-US" dirty="0" smtClean="0"/>
              <a:t>&gt;</a:t>
            </a:r>
          </a:p>
          <a:p>
            <a:r>
              <a:rPr lang="en-US" dirty="0"/>
              <a:t>&lt;script </a:t>
            </a:r>
            <a:r>
              <a:rPr lang="en-US" dirty="0" err="1" smtClean="0"/>
              <a:t>src</a:t>
            </a:r>
            <a:r>
              <a:rPr lang="en-US" dirty="0" smtClean="0"/>
              <a:t>="/_layouts/15/init.js"&gt;&lt;/</a:t>
            </a:r>
            <a:r>
              <a:rPr lang="en-US" dirty="0"/>
              <a:t>script&gt;</a:t>
            </a:r>
          </a:p>
          <a:p>
            <a:r>
              <a:rPr lang="en-US" dirty="0"/>
              <a:t>&lt;script </a:t>
            </a:r>
            <a:r>
              <a:rPr lang="en-US" dirty="0" err="1" smtClean="0"/>
              <a:t>src</a:t>
            </a:r>
            <a:r>
              <a:rPr lang="en-US" dirty="0" smtClean="0"/>
              <a:t>="/</a:t>
            </a:r>
            <a:r>
              <a:rPr lang="en-US" dirty="0" err="1" smtClean="0"/>
              <a:t>ScriptResource.axd</a:t>
            </a:r>
            <a:r>
              <a:rPr lang="en-US" dirty="0" smtClean="0"/>
              <a:t>"&gt;&lt;/</a:t>
            </a:r>
            <a:r>
              <a:rPr lang="en-US" dirty="0"/>
              <a:t>script&gt;</a:t>
            </a:r>
          </a:p>
          <a:p>
            <a:r>
              <a:rPr lang="en-US" dirty="0"/>
              <a:t>&lt;script </a:t>
            </a:r>
            <a:r>
              <a:rPr lang="en-US" dirty="0" err="1" smtClean="0"/>
              <a:t>src</a:t>
            </a:r>
            <a:r>
              <a:rPr lang="en-US" dirty="0" smtClean="0"/>
              <a:t>="/_layouts/15/1033/initstrings.js"&gt;&lt;/</a:t>
            </a:r>
            <a:r>
              <a:rPr lang="en-US" dirty="0"/>
              <a:t>script&gt;</a:t>
            </a:r>
          </a:p>
          <a:p>
            <a:r>
              <a:rPr lang="en-US" dirty="0" smtClean="0"/>
              <a:t>&lt;script&gt;</a:t>
            </a:r>
            <a:r>
              <a:rPr lang="en-US" dirty="0" err="1" smtClean="0"/>
              <a:t>RegisterSod</a:t>
            </a:r>
            <a:r>
              <a:rPr lang="en-US" dirty="0" smtClean="0"/>
              <a:t>(“sp.js</a:t>
            </a:r>
            <a:r>
              <a:rPr lang="en-US" dirty="0"/>
              <a:t>", </a:t>
            </a:r>
            <a:r>
              <a:rPr lang="en-US" dirty="0" smtClean="0"/>
              <a:t>"_layouts\u002f15\u002f1033\u002fsp.js");&lt;/</a:t>
            </a:r>
            <a:r>
              <a:rPr lang="en-US" dirty="0"/>
              <a:t>script</a:t>
            </a:r>
            <a:r>
              <a:rPr lang="en-US" dirty="0" smtClean="0"/>
              <a:t>&gt;</a:t>
            </a:r>
          </a:p>
          <a:p>
            <a:r>
              <a:rPr lang="en-US" dirty="0" smtClean="0"/>
              <a:t>…</a:t>
            </a:r>
            <a:endParaRPr lang="en-US" dirty="0"/>
          </a:p>
        </p:txBody>
      </p:sp>
    </p:spTree>
    <p:extLst>
      <p:ext uri="{BB962C8B-B14F-4D97-AF65-F5344CB8AC3E}">
        <p14:creationId xmlns:p14="http://schemas.microsoft.com/office/powerpoint/2010/main" val="879471144"/>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3"/>
            <a:ext cx="11887200" cy="4334080"/>
          </a:xfrm>
        </p:spPr>
        <p:txBody>
          <a:bodyPr/>
          <a:lstStyle/>
          <a:p>
            <a:endParaRPr lang="en-US" dirty="0" smtClean="0"/>
          </a:p>
          <a:p>
            <a:r>
              <a:rPr lang="en-US" dirty="0" smtClean="0"/>
              <a:t>Script element not included in the page</a:t>
            </a:r>
          </a:p>
          <a:p>
            <a:pPr lvl="1"/>
            <a:r>
              <a:rPr lang="en-US" dirty="0" smtClean="0"/>
              <a:t>E.g. No &lt;script </a:t>
            </a:r>
            <a:r>
              <a:rPr lang="en-US" dirty="0" err="1" smtClean="0"/>
              <a:t>src</a:t>
            </a:r>
            <a:r>
              <a:rPr lang="en-US" dirty="0" smtClean="0"/>
              <a:t>=“/_layouts/15/myscript.js”&gt;</a:t>
            </a:r>
          </a:p>
          <a:p>
            <a:r>
              <a:rPr lang="en-US" dirty="0" smtClean="0"/>
              <a:t>Instead, simply a reference to the URL</a:t>
            </a:r>
          </a:p>
          <a:p>
            <a:r>
              <a:rPr lang="en-US" dirty="0" smtClean="0"/>
              <a:t>Script element added/evaluated when needed</a:t>
            </a:r>
          </a:p>
          <a:p>
            <a:endParaRPr lang="en-US" dirty="0"/>
          </a:p>
        </p:txBody>
      </p:sp>
      <p:sp>
        <p:nvSpPr>
          <p:cNvPr id="3" name="Title 2"/>
          <p:cNvSpPr>
            <a:spLocks noGrp="1"/>
          </p:cNvSpPr>
          <p:nvPr>
            <p:ph type="title"/>
          </p:nvPr>
        </p:nvSpPr>
        <p:spPr/>
        <p:txBody>
          <a:bodyPr/>
          <a:lstStyle/>
          <a:p>
            <a:r>
              <a:rPr lang="en-US" dirty="0" smtClean="0"/>
              <a:t>SOD: How it works</a:t>
            </a:r>
            <a:endParaRPr lang="en-US" dirty="0"/>
          </a:p>
        </p:txBody>
      </p:sp>
    </p:spTree>
    <p:extLst>
      <p:ext uri="{BB962C8B-B14F-4D97-AF65-F5344CB8AC3E}">
        <p14:creationId xmlns:p14="http://schemas.microsoft.com/office/powerpoint/2010/main" val="4163440534"/>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1"/>
            <a:ext cx="11887200" cy="5095827"/>
          </a:xfrm>
        </p:spPr>
        <p:txBody>
          <a:bodyPr/>
          <a:lstStyle/>
          <a:p>
            <a:endParaRPr lang="en-US" dirty="0" smtClean="0"/>
          </a:p>
          <a:p>
            <a:r>
              <a:rPr lang="en-US" dirty="0" smtClean="0"/>
              <a:t>Script element not included in the page</a:t>
            </a:r>
          </a:p>
          <a:p>
            <a:pPr lvl="1"/>
            <a:r>
              <a:rPr lang="en-US" dirty="0" smtClean="0"/>
              <a:t>E.g. No &lt;script </a:t>
            </a:r>
            <a:r>
              <a:rPr lang="en-US" dirty="0" err="1" smtClean="0"/>
              <a:t>src</a:t>
            </a:r>
            <a:r>
              <a:rPr lang="en-US" dirty="0" smtClean="0"/>
              <a:t>=“/_layouts/15/myscript.js”&gt;</a:t>
            </a:r>
          </a:p>
          <a:p>
            <a:r>
              <a:rPr lang="en-US" dirty="0" smtClean="0"/>
              <a:t>Instead, simply a reference to the URL</a:t>
            </a:r>
          </a:p>
          <a:p>
            <a:r>
              <a:rPr lang="en-US" dirty="0" smtClean="0"/>
              <a:t>Script element added/evaluated when needed</a:t>
            </a:r>
          </a:p>
          <a:p>
            <a:endParaRPr lang="en-US" dirty="0"/>
          </a:p>
          <a:p>
            <a:r>
              <a:rPr lang="en-US" dirty="0" smtClean="0"/>
              <a:t>Huge performance win at low bandwidth</a:t>
            </a:r>
          </a:p>
        </p:txBody>
      </p:sp>
      <p:sp>
        <p:nvSpPr>
          <p:cNvPr id="3" name="Title 2"/>
          <p:cNvSpPr>
            <a:spLocks noGrp="1"/>
          </p:cNvSpPr>
          <p:nvPr>
            <p:ph type="title"/>
          </p:nvPr>
        </p:nvSpPr>
        <p:spPr/>
        <p:txBody>
          <a:bodyPr/>
          <a:lstStyle/>
          <a:p>
            <a:r>
              <a:rPr lang="en-US" dirty="0" smtClean="0"/>
              <a:t>SOD: How it works</a:t>
            </a:r>
            <a:endParaRPr lang="en-US" dirty="0"/>
          </a:p>
        </p:txBody>
      </p:sp>
    </p:spTree>
    <p:extLst>
      <p:ext uri="{BB962C8B-B14F-4D97-AF65-F5344CB8AC3E}">
        <p14:creationId xmlns:p14="http://schemas.microsoft.com/office/powerpoint/2010/main" val="2287153847"/>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Script on Demand</a:t>
            </a:r>
            <a:endParaRPr lang="en-US" dirty="0"/>
          </a:p>
        </p:txBody>
      </p:sp>
      <p:sp>
        <p:nvSpPr>
          <p:cNvPr id="3" name="Text Placeholder 2"/>
          <p:cNvSpPr>
            <a:spLocks noGrp="1"/>
          </p:cNvSpPr>
          <p:nvPr>
            <p:ph type="body" sz="quarter" idx="12"/>
          </p:nvPr>
        </p:nvSpPr>
        <p:spPr/>
        <p:txBody>
          <a:bodyPr/>
          <a:lstStyle/>
          <a:p>
            <a:r>
              <a:rPr lang="en-US" dirty="0" smtClean="0"/>
              <a:t>Sterling Crockett</a:t>
            </a:r>
            <a:endParaRPr lang="en-US" dirty="0"/>
          </a:p>
        </p:txBody>
      </p:sp>
    </p:spTree>
    <p:extLst>
      <p:ext uri="{BB962C8B-B14F-4D97-AF65-F5344CB8AC3E}">
        <p14:creationId xmlns:p14="http://schemas.microsoft.com/office/powerpoint/2010/main" val="34001571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t>Making Fast Sites Faster in SharePoint </a:t>
            </a:r>
            <a:r>
              <a:rPr lang="en-US" sz="4400" dirty="0" smtClean="0"/>
              <a:t>2013</a:t>
            </a:r>
            <a:endParaRPr lang="en-US" sz="2700" dirty="0"/>
          </a:p>
        </p:txBody>
      </p:sp>
      <p:sp>
        <p:nvSpPr>
          <p:cNvPr id="3" name="Text Placeholder 2"/>
          <p:cNvSpPr>
            <a:spLocks noGrp="1"/>
          </p:cNvSpPr>
          <p:nvPr>
            <p:ph type="body" sz="quarter" idx="12"/>
          </p:nvPr>
        </p:nvSpPr>
        <p:spPr/>
        <p:txBody>
          <a:bodyPr/>
          <a:lstStyle/>
          <a:p>
            <a:endParaRPr lang="en-US" sz="3300" dirty="0"/>
          </a:p>
          <a:p>
            <a:r>
              <a:rPr lang="en-US" sz="3300" dirty="0"/>
              <a:t>Sterling Crockett, Developer, Microsoft</a:t>
            </a:r>
          </a:p>
        </p:txBody>
      </p:sp>
      <p:sp>
        <p:nvSpPr>
          <p:cNvPr id="4" name="Text Placeholder 3"/>
          <p:cNvSpPr>
            <a:spLocks noGrp="1"/>
          </p:cNvSpPr>
          <p:nvPr>
            <p:ph type="body" sz="quarter" idx="13"/>
          </p:nvPr>
        </p:nvSpPr>
        <p:spPr/>
        <p:txBody>
          <a:bodyPr/>
          <a:lstStyle/>
          <a:p>
            <a:r>
              <a:rPr lang="en-US" dirty="0" smtClean="0"/>
              <a:t>SPC142</a:t>
            </a:r>
            <a:endParaRPr lang="en-US" dirty="0"/>
          </a:p>
        </p:txBody>
      </p:sp>
    </p:spTree>
    <p:extLst>
      <p:ext uri="{BB962C8B-B14F-4D97-AF65-F5344CB8AC3E}">
        <p14:creationId xmlns:p14="http://schemas.microsoft.com/office/powerpoint/2010/main" val="20246633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Content Delivery Network</a:t>
            </a:r>
            <a:endParaRPr lang="en-US" dirty="0"/>
          </a:p>
        </p:txBody>
      </p:sp>
    </p:spTree>
    <p:extLst>
      <p:ext uri="{BB962C8B-B14F-4D97-AF65-F5344CB8AC3E}">
        <p14:creationId xmlns:p14="http://schemas.microsoft.com/office/powerpoint/2010/main" val="3504965764"/>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1"/>
            <a:ext cx="11887200" cy="830044"/>
          </a:xfrm>
        </p:spPr>
        <p:txBody>
          <a:bodyPr/>
          <a:lstStyle/>
          <a:p>
            <a:endParaRPr lang="en-US"/>
          </a:p>
        </p:txBody>
      </p:sp>
      <p:sp>
        <p:nvSpPr>
          <p:cNvPr id="2" name="Title 1"/>
          <p:cNvSpPr>
            <a:spLocks noGrp="1"/>
          </p:cNvSpPr>
          <p:nvPr>
            <p:ph type="title"/>
          </p:nvPr>
        </p:nvSpPr>
        <p:spPr/>
        <p:txBody>
          <a:bodyPr>
            <a:noAutofit/>
          </a:bodyPr>
          <a:lstStyle/>
          <a:p>
            <a:r>
              <a:rPr lang="en-US" dirty="0" smtClean="0"/>
              <a:t>CDN: Basic Premise</a:t>
            </a:r>
            <a:endParaRPr lang="en-US" dirty="0"/>
          </a:p>
        </p:txBody>
      </p:sp>
      <p:pic>
        <p:nvPicPr>
          <p:cNvPr id="4" name="Content Placeholder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829098" y="1735679"/>
            <a:ext cx="10909985" cy="3808130"/>
          </a:xfrm>
          <a:effectLst>
            <a:glow rad="38100">
              <a:schemeClr val="tx2"/>
            </a:glow>
          </a:effectLst>
        </p:spPr>
      </p:pic>
    </p:spTree>
    <p:extLst>
      <p:ext uri="{BB962C8B-B14F-4D97-AF65-F5344CB8AC3E}">
        <p14:creationId xmlns:p14="http://schemas.microsoft.com/office/powerpoint/2010/main" val="3896338678"/>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1"/>
            <a:ext cx="11887200" cy="830044"/>
          </a:xfrm>
        </p:spPr>
        <p:txBody>
          <a:bodyPr/>
          <a:lstStyle/>
          <a:p>
            <a:endParaRPr lang="en-US"/>
          </a:p>
        </p:txBody>
      </p:sp>
      <p:sp>
        <p:nvSpPr>
          <p:cNvPr id="2" name="Title 1"/>
          <p:cNvSpPr>
            <a:spLocks noGrp="1"/>
          </p:cNvSpPr>
          <p:nvPr>
            <p:ph type="title"/>
          </p:nvPr>
        </p:nvSpPr>
        <p:spPr/>
        <p:txBody>
          <a:bodyPr/>
          <a:lstStyle/>
          <a:p>
            <a:r>
              <a:rPr lang="en-US" dirty="0" smtClean="0"/>
              <a:t>CDN: Sample Profile</a:t>
            </a:r>
            <a:endParaRPr lang="en-US" dirty="0"/>
          </a:p>
        </p:txBody>
      </p:sp>
      <p:pic>
        <p:nvPicPr>
          <p:cNvPr id="6146" name="Picture 2" descr="\\scrock-dev-4\c$\Workfile\CDN-pagetrace-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1824" y="2089523"/>
            <a:ext cx="11285670" cy="4287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1934188"/>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1"/>
            <a:ext cx="11887200" cy="830044"/>
          </a:xfrm>
        </p:spPr>
        <p:txBody>
          <a:bodyPr/>
          <a:lstStyle/>
          <a:p>
            <a:endParaRPr lang="en-US"/>
          </a:p>
        </p:txBody>
      </p:sp>
      <p:sp>
        <p:nvSpPr>
          <p:cNvPr id="2" name="Title 1"/>
          <p:cNvSpPr>
            <a:spLocks noGrp="1"/>
          </p:cNvSpPr>
          <p:nvPr>
            <p:ph type="title"/>
          </p:nvPr>
        </p:nvSpPr>
        <p:spPr/>
        <p:txBody>
          <a:bodyPr/>
          <a:lstStyle/>
          <a:p>
            <a:r>
              <a:rPr lang="en-US" dirty="0" smtClean="0"/>
              <a:t>CDN: Sample Profile</a:t>
            </a:r>
            <a:endParaRPr lang="en-US" dirty="0"/>
          </a:p>
        </p:txBody>
      </p:sp>
      <p:pic>
        <p:nvPicPr>
          <p:cNvPr id="6146" name="Picture 2" descr="\\scrock-dev-4\c$\Workfile\CDN-pagetrace-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1824" y="2089523"/>
            <a:ext cx="11285670" cy="4287385"/>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scrock-dev-4\c$\Workfile\CDN-pagetrace-2-mainfil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7920" y="2089522"/>
            <a:ext cx="11285670" cy="4287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6683494"/>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1"/>
            <a:ext cx="11887200" cy="830044"/>
          </a:xfrm>
        </p:spPr>
        <p:txBody>
          <a:bodyPr/>
          <a:lstStyle/>
          <a:p>
            <a:endParaRPr lang="en-US"/>
          </a:p>
        </p:txBody>
      </p:sp>
      <p:sp>
        <p:nvSpPr>
          <p:cNvPr id="2" name="Title 1"/>
          <p:cNvSpPr>
            <a:spLocks noGrp="1"/>
          </p:cNvSpPr>
          <p:nvPr>
            <p:ph type="title"/>
          </p:nvPr>
        </p:nvSpPr>
        <p:spPr/>
        <p:txBody>
          <a:bodyPr/>
          <a:lstStyle/>
          <a:p>
            <a:r>
              <a:rPr lang="en-US" dirty="0" smtClean="0"/>
              <a:t>CDN: Sample Profile</a:t>
            </a:r>
            <a:endParaRPr lang="en-US" dirty="0"/>
          </a:p>
        </p:txBody>
      </p:sp>
      <p:pic>
        <p:nvPicPr>
          <p:cNvPr id="6146" name="Picture 2" descr="\\scrock-dev-4\c$\Workfile\CDN-pagetrace-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1824" y="2089523"/>
            <a:ext cx="11285670" cy="4287385"/>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scrock-dev-4\c$\Workfile\CDN-pagetrace-3-resource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5710" y="2089520"/>
            <a:ext cx="11287830" cy="42895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3704506"/>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1"/>
            <a:ext cx="11887200" cy="830044"/>
          </a:xfrm>
        </p:spPr>
        <p:txBody>
          <a:bodyPr/>
          <a:lstStyle/>
          <a:p>
            <a:endParaRPr lang="en-US"/>
          </a:p>
        </p:txBody>
      </p:sp>
      <p:sp>
        <p:nvSpPr>
          <p:cNvPr id="2" name="Title 1"/>
          <p:cNvSpPr>
            <a:spLocks noGrp="1"/>
          </p:cNvSpPr>
          <p:nvPr>
            <p:ph type="title"/>
          </p:nvPr>
        </p:nvSpPr>
        <p:spPr/>
        <p:txBody>
          <a:bodyPr/>
          <a:lstStyle/>
          <a:p>
            <a:r>
              <a:rPr lang="en-US" dirty="0" smtClean="0"/>
              <a:t>CDN: Sample Profile</a:t>
            </a:r>
            <a:endParaRPr lang="en-US" dirty="0"/>
          </a:p>
        </p:txBody>
      </p:sp>
      <p:pic>
        <p:nvPicPr>
          <p:cNvPr id="6146" name="Picture 2" descr="\\scrock-dev-4\c$\Workfile\CDN-pagetrace-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1824" y="2089523"/>
            <a:ext cx="11285670" cy="4287385"/>
          </a:xfrm>
          <a:prstGeom prst="rect">
            <a:avLst/>
          </a:prstGeom>
          <a:noFill/>
          <a:extLst>
            <a:ext uri="{909E8E84-426E-40DD-AFC4-6F175D3DCCD1}">
              <a14:hiddenFill xmlns:a14="http://schemas.microsoft.com/office/drawing/2010/main">
                <a:solidFill>
                  <a:srgbClr val="FFFFFF"/>
                </a:solidFill>
              </a14:hiddenFill>
            </a:ext>
          </a:extLst>
        </p:spPr>
      </p:pic>
      <p:pic>
        <p:nvPicPr>
          <p:cNvPr id="9218" name="Picture 2" descr="\\scrock-dev-4\c$\Workfile\CDN-pagetrace-4-fromCD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1824" y="2089520"/>
            <a:ext cx="11287828" cy="42895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5672493"/>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1"/>
            <a:ext cx="11887200" cy="830044"/>
          </a:xfrm>
        </p:spPr>
        <p:txBody>
          <a:bodyPr/>
          <a:lstStyle/>
          <a:p>
            <a:endParaRPr lang="en-US"/>
          </a:p>
        </p:txBody>
      </p:sp>
      <p:sp>
        <p:nvSpPr>
          <p:cNvPr id="2" name="Title 1"/>
          <p:cNvSpPr>
            <a:spLocks noGrp="1"/>
          </p:cNvSpPr>
          <p:nvPr>
            <p:ph type="title"/>
          </p:nvPr>
        </p:nvSpPr>
        <p:spPr/>
        <p:txBody>
          <a:bodyPr/>
          <a:lstStyle/>
          <a:p>
            <a:r>
              <a:rPr lang="en-US" dirty="0" smtClean="0"/>
              <a:t>CDN: Sample Profile</a:t>
            </a:r>
            <a:endParaRPr lang="en-US" dirty="0"/>
          </a:p>
        </p:txBody>
      </p:sp>
      <p:pic>
        <p:nvPicPr>
          <p:cNvPr id="6146" name="Picture 2" descr="\\scrock-dev-4\c$\Workfile\CDN-pagetrace-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1824" y="2089523"/>
            <a:ext cx="11285670" cy="4287385"/>
          </a:xfrm>
          <a:prstGeom prst="rect">
            <a:avLst/>
          </a:prstGeom>
          <a:noFill/>
          <a:extLst>
            <a:ext uri="{909E8E84-426E-40DD-AFC4-6F175D3DCCD1}">
              <a14:hiddenFill xmlns:a14="http://schemas.microsoft.com/office/drawing/2010/main">
                <a:solidFill>
                  <a:srgbClr val="FFFFFF"/>
                </a:solidFill>
              </a14:hiddenFill>
            </a:ext>
          </a:extLst>
        </p:spPr>
      </p:pic>
      <p:pic>
        <p:nvPicPr>
          <p:cNvPr id="10242" name="Picture 2" descr="\\scrock-dev-4\c$\Workfile\CDN-pagetrace-5-hotbandwidth.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7871" y="2089521"/>
            <a:ext cx="11287830" cy="42895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45457"/>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1"/>
            <a:ext cx="11887200" cy="830044"/>
          </a:xfrm>
        </p:spPr>
        <p:txBody>
          <a:bodyPr/>
          <a:lstStyle/>
          <a:p>
            <a:endParaRPr lang="en-US"/>
          </a:p>
        </p:txBody>
      </p:sp>
      <p:sp>
        <p:nvSpPr>
          <p:cNvPr id="2" name="Title 1"/>
          <p:cNvSpPr>
            <a:spLocks noGrp="1"/>
          </p:cNvSpPr>
          <p:nvPr>
            <p:ph type="title"/>
          </p:nvPr>
        </p:nvSpPr>
        <p:spPr/>
        <p:txBody>
          <a:bodyPr/>
          <a:lstStyle/>
          <a:p>
            <a:r>
              <a:rPr lang="en-US" dirty="0" smtClean="0"/>
              <a:t>CDN: Sample Profile</a:t>
            </a:r>
            <a:endParaRPr lang="en-US" dirty="0"/>
          </a:p>
        </p:txBody>
      </p:sp>
      <p:pic>
        <p:nvPicPr>
          <p:cNvPr id="6146" name="Picture 2" descr="\\scrock-dev-4\c$\Workfile\CDN-pagetrace-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1824" y="2089523"/>
            <a:ext cx="11285670" cy="4287385"/>
          </a:xfrm>
          <a:prstGeom prst="rect">
            <a:avLst/>
          </a:prstGeom>
          <a:noFill/>
          <a:extLst>
            <a:ext uri="{909E8E84-426E-40DD-AFC4-6F175D3DCCD1}">
              <a14:hiddenFill xmlns:a14="http://schemas.microsoft.com/office/drawing/2010/main">
                <a:solidFill>
                  <a:srgbClr val="FFFFFF"/>
                </a:solidFill>
              </a14:hiddenFill>
            </a:ext>
          </a:extLst>
        </p:spPr>
      </p:pic>
      <p:pic>
        <p:nvPicPr>
          <p:cNvPr id="11266" name="Picture 2" descr="\\scrock-dev-4\c$\Workfile\CDN-pagetrace-6-coldbandwidth.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1824" y="2089520"/>
            <a:ext cx="11287828" cy="42895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5152056"/>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1"/>
            <a:ext cx="11887200" cy="830044"/>
          </a:xfrm>
        </p:spPr>
        <p:txBody>
          <a:bodyPr/>
          <a:lstStyle/>
          <a:p>
            <a:endParaRPr lang="en-US"/>
          </a:p>
        </p:txBody>
      </p:sp>
      <p:sp>
        <p:nvSpPr>
          <p:cNvPr id="2" name="Title 1"/>
          <p:cNvSpPr>
            <a:spLocks noGrp="1"/>
          </p:cNvSpPr>
          <p:nvPr>
            <p:ph type="title"/>
          </p:nvPr>
        </p:nvSpPr>
        <p:spPr/>
        <p:txBody>
          <a:bodyPr/>
          <a:lstStyle/>
          <a:p>
            <a:r>
              <a:rPr lang="en-US" dirty="0" smtClean="0"/>
              <a:t>CDN: Sample Profile</a:t>
            </a:r>
            <a:endParaRPr lang="en-US" dirty="0"/>
          </a:p>
        </p:txBody>
      </p:sp>
      <p:pic>
        <p:nvPicPr>
          <p:cNvPr id="6146" name="Picture 2" descr="\\scrock-dev-4\c$\Workfile\CDN-pagetrace-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1824" y="2089523"/>
            <a:ext cx="11285670" cy="4287385"/>
          </a:xfrm>
          <a:prstGeom prst="rect">
            <a:avLst/>
          </a:prstGeom>
          <a:noFill/>
          <a:extLst>
            <a:ext uri="{909E8E84-426E-40DD-AFC4-6F175D3DCCD1}">
              <a14:hiddenFill xmlns:a14="http://schemas.microsoft.com/office/drawing/2010/main">
                <a:solidFill>
                  <a:srgbClr val="FFFFFF"/>
                </a:solidFill>
              </a14:hiddenFill>
            </a:ext>
          </a:extLst>
        </p:spPr>
      </p:pic>
      <p:pic>
        <p:nvPicPr>
          <p:cNvPr id="12290" name="Picture 2" descr="\\scrock-dev-4\c$\Workfile\CDN-pagetrace-7-lockstep.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1824" y="2087361"/>
            <a:ext cx="11287828" cy="42895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5981066"/>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Perf</a:t>
            </a:r>
            <a:r>
              <a:rPr lang="en-US" dirty="0" smtClean="0"/>
              <a:t> Quiz: Problem #2</a:t>
            </a:r>
            <a:endParaRPr lang="en-US" dirty="0"/>
          </a:p>
        </p:txBody>
      </p:sp>
    </p:spTree>
    <p:extLst>
      <p:ext uri="{BB962C8B-B14F-4D97-AF65-F5344CB8AC3E}">
        <p14:creationId xmlns:p14="http://schemas.microsoft.com/office/powerpoint/2010/main" val="329915980"/>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1"/>
            <a:ext cx="11887200" cy="2215038"/>
          </a:xfrm>
        </p:spPr>
        <p:txBody>
          <a:bodyPr/>
          <a:lstStyle/>
          <a:p>
            <a:r>
              <a:rPr lang="en-US" dirty="0" smtClean="0"/>
              <a:t>“Perceived Performance is Achieved Performance”</a:t>
            </a:r>
          </a:p>
          <a:p>
            <a:endParaRPr lang="en-US" dirty="0"/>
          </a:p>
        </p:txBody>
      </p:sp>
      <p:sp>
        <p:nvSpPr>
          <p:cNvPr id="2" name="Title 1"/>
          <p:cNvSpPr>
            <a:spLocks noGrp="1"/>
          </p:cNvSpPr>
          <p:nvPr>
            <p:ph type="title"/>
          </p:nvPr>
        </p:nvSpPr>
        <p:spPr/>
        <p:txBody>
          <a:bodyPr/>
          <a:lstStyle/>
          <a:p>
            <a:r>
              <a:rPr lang="en-US" dirty="0" smtClean="0"/>
              <a:t>Performance Features in O15</a:t>
            </a:r>
            <a:endParaRPr lang="en-US" dirty="0"/>
          </a:p>
        </p:txBody>
      </p:sp>
    </p:spTree>
    <p:extLst>
      <p:ext uri="{BB962C8B-B14F-4D97-AF65-F5344CB8AC3E}">
        <p14:creationId xmlns:p14="http://schemas.microsoft.com/office/powerpoint/2010/main" val="935684047"/>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1"/>
            <a:ext cx="11887200" cy="3250706"/>
          </a:xfrm>
        </p:spPr>
        <p:txBody>
          <a:bodyPr/>
          <a:lstStyle/>
          <a:p>
            <a:r>
              <a:rPr lang="en-US" dirty="0" smtClean="0"/>
              <a:t>(myscript.js = 100kB script file)</a:t>
            </a:r>
          </a:p>
          <a:p>
            <a:r>
              <a:rPr lang="en-US" dirty="0" smtClean="0"/>
              <a:t>What’s the difference in Page Load Time?</a:t>
            </a:r>
          </a:p>
          <a:p>
            <a:pPr lvl="1"/>
            <a:r>
              <a:rPr lang="en-US" dirty="0" err="1" smtClean="0"/>
              <a:t>ScriptLink.Register</a:t>
            </a:r>
            <a:r>
              <a:rPr lang="en-US" dirty="0" smtClean="0"/>
              <a:t>(“myscript.js”); </a:t>
            </a:r>
          </a:p>
          <a:p>
            <a:pPr lvl="2"/>
            <a:endParaRPr lang="en-US" dirty="0" smtClean="0"/>
          </a:p>
          <a:p>
            <a:pPr lvl="2"/>
            <a:endParaRPr lang="en-US" dirty="0" smtClean="0"/>
          </a:p>
          <a:p>
            <a:pPr lvl="1"/>
            <a:r>
              <a:rPr lang="en-US" dirty="0" err="1" smtClean="0"/>
              <a:t>ScriptLink.Register</a:t>
            </a:r>
            <a:r>
              <a:rPr lang="en-US" dirty="0" smtClean="0"/>
              <a:t>(“http://myserver/_layouts/15/myscript.js”)</a:t>
            </a:r>
            <a:endParaRPr lang="en-US" dirty="0"/>
          </a:p>
        </p:txBody>
      </p:sp>
      <p:sp>
        <p:nvSpPr>
          <p:cNvPr id="2" name="Title 1"/>
          <p:cNvSpPr>
            <a:spLocks noGrp="1"/>
          </p:cNvSpPr>
          <p:nvPr>
            <p:ph type="title"/>
          </p:nvPr>
        </p:nvSpPr>
        <p:spPr/>
        <p:txBody>
          <a:bodyPr/>
          <a:lstStyle/>
          <a:p>
            <a:r>
              <a:rPr lang="en-US" dirty="0" err="1" smtClean="0"/>
              <a:t>Perf</a:t>
            </a:r>
            <a:r>
              <a:rPr lang="en-US" dirty="0" smtClean="0"/>
              <a:t> </a:t>
            </a:r>
            <a:r>
              <a:rPr lang="en-US" dirty="0"/>
              <a:t>Quiz </a:t>
            </a:r>
            <a:r>
              <a:rPr lang="en-US" dirty="0" smtClean="0"/>
              <a:t>#</a:t>
            </a:r>
            <a:r>
              <a:rPr lang="en-US" dirty="0"/>
              <a:t>2</a:t>
            </a:r>
            <a:r>
              <a:rPr lang="en-US" dirty="0" smtClean="0"/>
              <a:t>: CDN </a:t>
            </a:r>
            <a:endParaRPr lang="en-US" dirty="0"/>
          </a:p>
        </p:txBody>
      </p:sp>
    </p:spTree>
    <p:extLst>
      <p:ext uri="{BB962C8B-B14F-4D97-AF65-F5344CB8AC3E}">
        <p14:creationId xmlns:p14="http://schemas.microsoft.com/office/powerpoint/2010/main" val="2960146966"/>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1"/>
            <a:ext cx="11887200" cy="4757272"/>
          </a:xfrm>
        </p:spPr>
        <p:txBody>
          <a:bodyPr/>
          <a:lstStyle/>
          <a:p>
            <a:r>
              <a:rPr lang="en-US" dirty="0" smtClean="0"/>
              <a:t>(myscript.js = 100kB script file)</a:t>
            </a:r>
          </a:p>
          <a:p>
            <a:r>
              <a:rPr lang="en-US" dirty="0" smtClean="0"/>
              <a:t>What’s the difference in Page Load Time?</a:t>
            </a:r>
          </a:p>
          <a:p>
            <a:pPr lvl="1"/>
            <a:r>
              <a:rPr lang="en-US" dirty="0" err="1" smtClean="0"/>
              <a:t>ScriptLink.Register</a:t>
            </a:r>
            <a:r>
              <a:rPr lang="en-US" dirty="0" smtClean="0"/>
              <a:t>(“myscript.js”); </a:t>
            </a:r>
          </a:p>
          <a:p>
            <a:pPr lvl="2"/>
            <a:r>
              <a:rPr lang="en-US" b="1" u="sng" dirty="0">
                <a:solidFill>
                  <a:schemeClr val="tx1"/>
                </a:solidFill>
              </a:rPr>
              <a:t>0ms</a:t>
            </a:r>
            <a:r>
              <a:rPr lang="en-US" dirty="0"/>
              <a:t> if CDN is enabled [at 6mbps]</a:t>
            </a:r>
          </a:p>
          <a:p>
            <a:pPr lvl="2"/>
            <a:endParaRPr lang="en-US" dirty="0" smtClean="0"/>
          </a:p>
          <a:p>
            <a:pPr lvl="1"/>
            <a:r>
              <a:rPr lang="en-US" dirty="0" err="1" smtClean="0"/>
              <a:t>ScriptLink.Register</a:t>
            </a:r>
            <a:r>
              <a:rPr lang="en-US" dirty="0" smtClean="0"/>
              <a:t>(“http://myserver/_layouts/15/myscript.js”)</a:t>
            </a:r>
          </a:p>
          <a:p>
            <a:pPr lvl="2"/>
            <a:r>
              <a:rPr lang="en-US" b="1" u="sng" dirty="0">
                <a:solidFill>
                  <a:schemeClr val="tx1"/>
                </a:solidFill>
              </a:rPr>
              <a:t>500ms</a:t>
            </a:r>
            <a:r>
              <a:rPr lang="en-US" dirty="0"/>
              <a:t> [at 125ms latency, 6mbps]</a:t>
            </a:r>
          </a:p>
          <a:p>
            <a:pPr lvl="2"/>
            <a:endParaRPr lang="en-US" dirty="0" smtClean="0"/>
          </a:p>
          <a:p>
            <a:endParaRPr lang="en-US" dirty="0"/>
          </a:p>
        </p:txBody>
      </p:sp>
      <p:sp>
        <p:nvSpPr>
          <p:cNvPr id="2" name="Title 1"/>
          <p:cNvSpPr>
            <a:spLocks noGrp="1"/>
          </p:cNvSpPr>
          <p:nvPr>
            <p:ph type="title"/>
          </p:nvPr>
        </p:nvSpPr>
        <p:spPr/>
        <p:txBody>
          <a:bodyPr/>
          <a:lstStyle/>
          <a:p>
            <a:r>
              <a:rPr lang="en-US" dirty="0" err="1" smtClean="0"/>
              <a:t>Perf</a:t>
            </a:r>
            <a:r>
              <a:rPr lang="en-US" dirty="0" smtClean="0"/>
              <a:t> </a:t>
            </a:r>
            <a:r>
              <a:rPr lang="en-US" dirty="0"/>
              <a:t>Quiz </a:t>
            </a:r>
            <a:r>
              <a:rPr lang="en-US" dirty="0" smtClean="0"/>
              <a:t>#2: </a:t>
            </a:r>
            <a:r>
              <a:rPr lang="en-US" dirty="0"/>
              <a:t>CDN</a:t>
            </a:r>
          </a:p>
        </p:txBody>
      </p:sp>
    </p:spTree>
    <p:extLst>
      <p:ext uri="{BB962C8B-B14F-4D97-AF65-F5344CB8AC3E}">
        <p14:creationId xmlns:p14="http://schemas.microsoft.com/office/powerpoint/2010/main" val="4039675997"/>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1"/>
            <a:ext cx="11887200" cy="4741639"/>
          </a:xfrm>
        </p:spPr>
        <p:txBody>
          <a:bodyPr/>
          <a:lstStyle/>
          <a:p>
            <a:r>
              <a:rPr lang="en-US" dirty="0" smtClean="0"/>
              <a:t>(myscript.js = 100kB script file)</a:t>
            </a:r>
          </a:p>
          <a:p>
            <a:r>
              <a:rPr lang="en-US" dirty="0" smtClean="0"/>
              <a:t>What’s the difference in Page Load Time?</a:t>
            </a:r>
          </a:p>
          <a:p>
            <a:pPr lvl="1"/>
            <a:r>
              <a:rPr lang="en-US" dirty="0" err="1" smtClean="0"/>
              <a:t>ScriptLink.Register</a:t>
            </a:r>
            <a:r>
              <a:rPr lang="en-US" dirty="0" smtClean="0"/>
              <a:t>(“myscript.js”); </a:t>
            </a:r>
          </a:p>
          <a:p>
            <a:pPr lvl="2"/>
            <a:r>
              <a:rPr lang="en-US" b="1" u="sng" dirty="0">
                <a:solidFill>
                  <a:schemeClr val="tx1"/>
                </a:solidFill>
              </a:rPr>
              <a:t>0ms</a:t>
            </a:r>
            <a:r>
              <a:rPr lang="en-US" dirty="0"/>
              <a:t> if CDN is enabled [at 6mbps]</a:t>
            </a:r>
          </a:p>
          <a:p>
            <a:pPr lvl="2"/>
            <a:endParaRPr lang="en-US" dirty="0" smtClean="0"/>
          </a:p>
          <a:p>
            <a:pPr lvl="1"/>
            <a:r>
              <a:rPr lang="en-US" dirty="0" err="1" smtClean="0"/>
              <a:t>ScriptLink.Register</a:t>
            </a:r>
            <a:r>
              <a:rPr lang="en-US" dirty="0" smtClean="0"/>
              <a:t>(“http://myserver/_layouts/15/myscript.js”)</a:t>
            </a:r>
          </a:p>
          <a:p>
            <a:pPr lvl="2"/>
            <a:r>
              <a:rPr lang="en-US" b="1" u="sng" dirty="0">
                <a:solidFill>
                  <a:schemeClr val="tx1"/>
                </a:solidFill>
              </a:rPr>
              <a:t>500ms</a:t>
            </a:r>
            <a:r>
              <a:rPr lang="en-US" dirty="0"/>
              <a:t> [at 125ms latency, 6mbps]</a:t>
            </a:r>
          </a:p>
          <a:p>
            <a:pPr lvl="2"/>
            <a:endParaRPr lang="en-US" dirty="0" smtClean="0"/>
          </a:p>
          <a:p>
            <a:r>
              <a:rPr lang="en-US" b="1" dirty="0" smtClean="0">
                <a:solidFill>
                  <a:srgbClr val="0070C0"/>
                </a:solidFill>
              </a:rPr>
              <a:t>Farm server content is the “long pole”</a:t>
            </a:r>
            <a:endParaRPr lang="en-US" b="1" dirty="0">
              <a:solidFill>
                <a:srgbClr val="0070C0"/>
              </a:solidFill>
            </a:endParaRPr>
          </a:p>
        </p:txBody>
      </p:sp>
      <p:sp>
        <p:nvSpPr>
          <p:cNvPr id="2" name="Title 1"/>
          <p:cNvSpPr>
            <a:spLocks noGrp="1"/>
          </p:cNvSpPr>
          <p:nvPr>
            <p:ph type="title"/>
          </p:nvPr>
        </p:nvSpPr>
        <p:spPr/>
        <p:txBody>
          <a:bodyPr/>
          <a:lstStyle/>
          <a:p>
            <a:r>
              <a:rPr lang="en-US" dirty="0" err="1" smtClean="0"/>
              <a:t>Perf</a:t>
            </a:r>
            <a:r>
              <a:rPr lang="en-US" dirty="0" smtClean="0"/>
              <a:t> </a:t>
            </a:r>
            <a:r>
              <a:rPr lang="en-US" dirty="0"/>
              <a:t>Quiz </a:t>
            </a:r>
            <a:r>
              <a:rPr lang="en-US" dirty="0" smtClean="0"/>
              <a:t>#2: </a:t>
            </a:r>
            <a:r>
              <a:rPr lang="en-US" dirty="0"/>
              <a:t>CDN</a:t>
            </a:r>
          </a:p>
        </p:txBody>
      </p:sp>
    </p:spTree>
    <p:extLst>
      <p:ext uri="{BB962C8B-B14F-4D97-AF65-F5344CB8AC3E}">
        <p14:creationId xmlns:p14="http://schemas.microsoft.com/office/powerpoint/2010/main" val="184265094"/>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1"/>
            <a:ext cx="11887200" cy="1343109"/>
          </a:xfrm>
        </p:spPr>
        <p:txBody>
          <a:bodyPr/>
          <a:lstStyle/>
          <a:p>
            <a:pPr lvl="1"/>
            <a:endParaRPr lang="en-US" dirty="0"/>
          </a:p>
          <a:p>
            <a:endParaRPr lang="en-US" dirty="0">
              <a:solidFill>
                <a:srgbClr val="FF0000"/>
              </a:solidFill>
            </a:endParaRPr>
          </a:p>
        </p:txBody>
      </p:sp>
      <p:sp>
        <p:nvSpPr>
          <p:cNvPr id="2" name="Title 1"/>
          <p:cNvSpPr>
            <a:spLocks noGrp="1"/>
          </p:cNvSpPr>
          <p:nvPr>
            <p:ph type="title"/>
          </p:nvPr>
        </p:nvSpPr>
        <p:spPr/>
        <p:txBody>
          <a:bodyPr>
            <a:noAutofit/>
          </a:bodyPr>
          <a:lstStyle/>
          <a:p>
            <a:r>
              <a:rPr lang="en-US" dirty="0" err="1"/>
              <a:t>Perf</a:t>
            </a:r>
            <a:r>
              <a:rPr lang="en-US" dirty="0"/>
              <a:t> Quiz #2: CDN</a:t>
            </a:r>
          </a:p>
        </p:txBody>
      </p:sp>
      <p:pic>
        <p:nvPicPr>
          <p:cNvPr id="4098" name="Picture 2" descr="\\scrock-dev-4\c$\Workfile\CDN-pagetrace-8-emptyspac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1824" y="1839303"/>
            <a:ext cx="11287830" cy="4289544"/>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scrock-dev-4\c$\Workfile\CDN-pagetrace-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1824" y="1841464"/>
            <a:ext cx="11285670" cy="4287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7854209"/>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1"/>
            <a:ext cx="11887200" cy="1343109"/>
          </a:xfrm>
        </p:spPr>
        <p:txBody>
          <a:bodyPr/>
          <a:lstStyle/>
          <a:p>
            <a:pPr lvl="1"/>
            <a:endParaRPr lang="en-US" dirty="0"/>
          </a:p>
          <a:p>
            <a:endParaRPr lang="en-US" dirty="0">
              <a:solidFill>
                <a:srgbClr val="FF0000"/>
              </a:solidFill>
            </a:endParaRPr>
          </a:p>
        </p:txBody>
      </p:sp>
      <p:sp>
        <p:nvSpPr>
          <p:cNvPr id="2" name="Title 1"/>
          <p:cNvSpPr>
            <a:spLocks noGrp="1"/>
          </p:cNvSpPr>
          <p:nvPr>
            <p:ph type="title"/>
          </p:nvPr>
        </p:nvSpPr>
        <p:spPr/>
        <p:txBody>
          <a:bodyPr>
            <a:noAutofit/>
          </a:bodyPr>
          <a:lstStyle/>
          <a:p>
            <a:r>
              <a:rPr lang="en-US" dirty="0" err="1"/>
              <a:t>Perf</a:t>
            </a:r>
            <a:r>
              <a:rPr lang="en-US" dirty="0"/>
              <a:t> Quiz #2: CDN</a:t>
            </a:r>
          </a:p>
        </p:txBody>
      </p:sp>
      <p:pic>
        <p:nvPicPr>
          <p:cNvPr id="4098" name="Picture 2" descr="\\scrock-dev-4\c$\Workfile\CDN-pagetrace-8-emptyspac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1824" y="1839303"/>
            <a:ext cx="11287830" cy="42895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0692454"/>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3"/>
            <a:ext cx="11887200" cy="5400525"/>
          </a:xfrm>
        </p:spPr>
        <p:txBody>
          <a:bodyPr/>
          <a:lstStyle/>
          <a:p>
            <a:endParaRPr lang="en-US" dirty="0" smtClean="0"/>
          </a:p>
          <a:p>
            <a:endParaRPr lang="en-US" dirty="0"/>
          </a:p>
          <a:p>
            <a:endParaRPr lang="en-US" dirty="0" smtClean="0"/>
          </a:p>
          <a:p>
            <a:endParaRPr lang="en-US" dirty="0"/>
          </a:p>
          <a:p>
            <a:endParaRPr lang="en-US" dirty="0" smtClean="0"/>
          </a:p>
          <a:p>
            <a:endParaRPr lang="en-US" dirty="0"/>
          </a:p>
          <a:p>
            <a:pPr marL="0" indent="0">
              <a:buNone/>
            </a:pPr>
            <a:r>
              <a:rPr lang="en-US" dirty="0" smtClean="0"/>
              <a:t>      1 mbps, no CDN              6 mbps, CDN</a:t>
            </a:r>
            <a:endParaRPr lang="en-US" dirty="0"/>
          </a:p>
        </p:txBody>
      </p:sp>
      <p:sp>
        <p:nvSpPr>
          <p:cNvPr id="2" name="Title 1"/>
          <p:cNvSpPr>
            <a:spLocks noGrp="1"/>
          </p:cNvSpPr>
          <p:nvPr>
            <p:ph type="title"/>
          </p:nvPr>
        </p:nvSpPr>
        <p:spPr/>
        <p:txBody>
          <a:bodyPr/>
          <a:lstStyle/>
          <a:p>
            <a:r>
              <a:rPr lang="en-US" dirty="0" smtClean="0"/>
              <a:t>CDN: What’s the point?</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36427" y="1321188"/>
            <a:ext cx="4342668" cy="4455771"/>
          </a:xfrm>
          <a:prstGeom prst="rect">
            <a:avLst/>
          </a:prstGeom>
          <a:effectLst>
            <a:glow rad="38100">
              <a:schemeClr val="tx2"/>
            </a:glow>
          </a:effec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0012" y="1321188"/>
            <a:ext cx="4342668" cy="4455771"/>
          </a:xfrm>
          <a:prstGeom prst="rect">
            <a:avLst/>
          </a:prstGeom>
          <a:effectLst>
            <a:glow rad="38100">
              <a:schemeClr val="tx2"/>
            </a:glow>
          </a:effectLst>
        </p:spPr>
      </p:pic>
    </p:spTree>
    <p:extLst>
      <p:ext uri="{BB962C8B-B14F-4D97-AF65-F5344CB8AC3E}">
        <p14:creationId xmlns:p14="http://schemas.microsoft.com/office/powerpoint/2010/main" val="1809728881"/>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1"/>
            <a:ext cx="11887200" cy="4968100"/>
          </a:xfrm>
        </p:spPr>
        <p:txBody>
          <a:bodyPr/>
          <a:lstStyle/>
          <a:p>
            <a:r>
              <a:rPr lang="en-US" dirty="0" smtClean="0"/>
              <a:t>Distance from server affects bandwidth utilization</a:t>
            </a:r>
          </a:p>
          <a:p>
            <a:pPr lvl="2"/>
            <a:endParaRPr lang="en-US" dirty="0" smtClean="0"/>
          </a:p>
          <a:p>
            <a:r>
              <a:rPr lang="en-US" dirty="0" smtClean="0"/>
              <a:t>High bandwidth rendered ineffective by large TCP request latency</a:t>
            </a:r>
          </a:p>
          <a:p>
            <a:pPr lvl="2"/>
            <a:endParaRPr lang="en-US" dirty="0" smtClean="0"/>
          </a:p>
          <a:p>
            <a:r>
              <a:rPr lang="en-US" dirty="0" smtClean="0"/>
              <a:t>(Pipe full for low bandwidth, request latency matters less)</a:t>
            </a:r>
            <a:endParaRPr lang="en-US" dirty="0"/>
          </a:p>
        </p:txBody>
      </p:sp>
      <p:sp>
        <p:nvSpPr>
          <p:cNvPr id="2" name="Title 1"/>
          <p:cNvSpPr>
            <a:spLocks noGrp="1"/>
          </p:cNvSpPr>
          <p:nvPr>
            <p:ph type="title"/>
          </p:nvPr>
        </p:nvSpPr>
        <p:spPr/>
        <p:txBody>
          <a:bodyPr/>
          <a:lstStyle/>
          <a:p>
            <a:r>
              <a:rPr lang="en-US" dirty="0" smtClean="0"/>
              <a:t>CDN: What’s the point?</a:t>
            </a:r>
            <a:endParaRPr lang="en-US" dirty="0"/>
          </a:p>
        </p:txBody>
      </p:sp>
    </p:spTree>
    <p:extLst>
      <p:ext uri="{BB962C8B-B14F-4D97-AF65-F5344CB8AC3E}">
        <p14:creationId xmlns:p14="http://schemas.microsoft.com/office/powerpoint/2010/main" val="2588303992"/>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1"/>
            <a:ext cx="11887200" cy="830044"/>
          </a:xfrm>
        </p:spPr>
        <p:txBody>
          <a:bodyPr/>
          <a:lstStyle/>
          <a:p>
            <a:endParaRPr lang="en-US" dirty="0"/>
          </a:p>
        </p:txBody>
      </p:sp>
      <p:sp>
        <p:nvSpPr>
          <p:cNvPr id="2" name="Title 1"/>
          <p:cNvSpPr>
            <a:spLocks noGrp="1"/>
          </p:cNvSpPr>
          <p:nvPr>
            <p:ph type="title"/>
          </p:nvPr>
        </p:nvSpPr>
        <p:spPr/>
        <p:txBody>
          <a:bodyPr>
            <a:noAutofit/>
          </a:bodyPr>
          <a:lstStyle/>
          <a:p>
            <a:r>
              <a:rPr lang="en-US" dirty="0" smtClean="0"/>
              <a:t>CDN: Page Load Time</a:t>
            </a:r>
            <a:br>
              <a:rPr lang="en-US" dirty="0" smtClean="0"/>
            </a:br>
            <a:r>
              <a:rPr lang="en-US" sz="3800" dirty="0"/>
              <a:t>Mid-range scenario (125ms)</a:t>
            </a:r>
          </a:p>
        </p:txBody>
      </p:sp>
      <p:pic>
        <p:nvPicPr>
          <p:cNvPr id="16386" name="Picture 2" descr="\\scrock-dev-4\c$\Workfile\CDN-chart-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7275" y="1934291"/>
            <a:ext cx="11985222" cy="4675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538883"/>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1"/>
            <a:ext cx="11887200" cy="830044"/>
          </a:xfrm>
        </p:spPr>
        <p:txBody>
          <a:bodyPr/>
          <a:lstStyle/>
          <a:p>
            <a:endParaRPr lang="en-US" dirty="0"/>
          </a:p>
        </p:txBody>
      </p:sp>
      <p:sp>
        <p:nvSpPr>
          <p:cNvPr id="2" name="Title 1"/>
          <p:cNvSpPr>
            <a:spLocks noGrp="1"/>
          </p:cNvSpPr>
          <p:nvPr>
            <p:ph type="title"/>
          </p:nvPr>
        </p:nvSpPr>
        <p:spPr/>
        <p:txBody>
          <a:bodyPr>
            <a:noAutofit/>
          </a:bodyPr>
          <a:lstStyle/>
          <a:p>
            <a:r>
              <a:rPr lang="en-US" dirty="0" smtClean="0"/>
              <a:t>CDN: Page Load Time</a:t>
            </a:r>
            <a:br>
              <a:rPr lang="en-US" dirty="0" smtClean="0"/>
            </a:br>
            <a:r>
              <a:rPr lang="en-US" sz="3800" dirty="0"/>
              <a:t>Mid-range scenario (125ms)</a:t>
            </a:r>
          </a:p>
        </p:txBody>
      </p:sp>
      <p:pic>
        <p:nvPicPr>
          <p:cNvPr id="16386" name="Picture 2" descr="\\scrock-dev-4\c$\Workfile\CDN-chart-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7275" y="1934291"/>
            <a:ext cx="11985222" cy="4675969"/>
          </a:xfrm>
          <a:prstGeom prst="rect">
            <a:avLst/>
          </a:prstGeom>
          <a:noFill/>
          <a:extLst>
            <a:ext uri="{909E8E84-426E-40DD-AFC4-6F175D3DCCD1}">
              <a14:hiddenFill xmlns:a14="http://schemas.microsoft.com/office/drawing/2010/main">
                <a:solidFill>
                  <a:srgbClr val="FFFFFF"/>
                </a:solidFill>
              </a14:hiddenFill>
            </a:ext>
          </a:extLst>
        </p:spPr>
      </p:pic>
      <p:pic>
        <p:nvPicPr>
          <p:cNvPr id="17410" name="Picture 2" descr="\\scrock-dev-4\c$\Workfile\CDN-chart-2-1mbp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7275" y="1934289"/>
            <a:ext cx="11985222" cy="4675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9188717"/>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1"/>
            <a:ext cx="11887200" cy="830044"/>
          </a:xfrm>
        </p:spPr>
        <p:txBody>
          <a:bodyPr/>
          <a:lstStyle/>
          <a:p>
            <a:endParaRPr lang="en-US" dirty="0"/>
          </a:p>
        </p:txBody>
      </p:sp>
      <p:sp>
        <p:nvSpPr>
          <p:cNvPr id="2" name="Title 1"/>
          <p:cNvSpPr>
            <a:spLocks noGrp="1"/>
          </p:cNvSpPr>
          <p:nvPr>
            <p:ph type="title"/>
          </p:nvPr>
        </p:nvSpPr>
        <p:spPr/>
        <p:txBody>
          <a:bodyPr>
            <a:noAutofit/>
          </a:bodyPr>
          <a:lstStyle/>
          <a:p>
            <a:r>
              <a:rPr lang="en-US" dirty="0" smtClean="0"/>
              <a:t>CDN: Page Load Time</a:t>
            </a:r>
            <a:br>
              <a:rPr lang="en-US" dirty="0" smtClean="0"/>
            </a:br>
            <a:r>
              <a:rPr lang="en-US" sz="3800" dirty="0"/>
              <a:t>Mid-range scenario (125ms)</a:t>
            </a:r>
          </a:p>
        </p:txBody>
      </p:sp>
      <p:pic>
        <p:nvPicPr>
          <p:cNvPr id="16386" name="Picture 2" descr="\\scrock-dev-4\c$\Workfile\CDN-chart-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7275" y="1934291"/>
            <a:ext cx="11985222" cy="4675969"/>
          </a:xfrm>
          <a:prstGeom prst="rect">
            <a:avLst/>
          </a:prstGeom>
          <a:noFill/>
          <a:extLst>
            <a:ext uri="{909E8E84-426E-40DD-AFC4-6F175D3DCCD1}">
              <a14:hiddenFill xmlns:a14="http://schemas.microsoft.com/office/drawing/2010/main">
                <a:solidFill>
                  <a:srgbClr val="FFFFFF"/>
                </a:solidFill>
              </a14:hiddenFill>
            </a:ext>
          </a:extLst>
        </p:spPr>
      </p:pic>
      <p:pic>
        <p:nvPicPr>
          <p:cNvPr id="18434" name="Picture 2" descr="\\scrock-dev-4\c$\Workfile\CDN-chart-3-16mbp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116" y="1932131"/>
            <a:ext cx="11987380" cy="46781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935380"/>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2"/>
            <a:ext cx="11887200" cy="4957327"/>
          </a:xfrm>
        </p:spPr>
        <p:txBody>
          <a:bodyPr/>
          <a:lstStyle/>
          <a:p>
            <a:r>
              <a:rPr lang="en-US" dirty="0" smtClean="0"/>
              <a:t>“Perceived Performance is Achieved Performance”</a:t>
            </a:r>
          </a:p>
          <a:p>
            <a:endParaRPr lang="en-US" dirty="0"/>
          </a:p>
          <a:p>
            <a:r>
              <a:rPr lang="en-US" dirty="0" smtClean="0"/>
              <a:t>Script On Demand (SOD)			5 min.</a:t>
            </a:r>
          </a:p>
          <a:p>
            <a:r>
              <a:rPr lang="en-US" dirty="0" smtClean="0"/>
              <a:t>Content Delivery Network (CDN)		20 min.</a:t>
            </a:r>
          </a:p>
          <a:p>
            <a:r>
              <a:rPr lang="en-US" dirty="0" smtClean="0"/>
              <a:t>Minimal Download Strategy (MDS)	25 min.</a:t>
            </a:r>
          </a:p>
          <a:p>
            <a:pPr lvl="1"/>
            <a:r>
              <a:rPr lang="en-US" dirty="0" smtClean="0"/>
              <a:t>AKA “Smooth Page Transitions” </a:t>
            </a:r>
          </a:p>
        </p:txBody>
      </p:sp>
      <p:sp>
        <p:nvSpPr>
          <p:cNvPr id="2" name="Title 1"/>
          <p:cNvSpPr>
            <a:spLocks noGrp="1"/>
          </p:cNvSpPr>
          <p:nvPr>
            <p:ph type="title"/>
          </p:nvPr>
        </p:nvSpPr>
        <p:spPr/>
        <p:txBody>
          <a:bodyPr/>
          <a:lstStyle/>
          <a:p>
            <a:r>
              <a:rPr lang="en-US" dirty="0" smtClean="0"/>
              <a:t>Performance Features in O15</a:t>
            </a:r>
            <a:endParaRPr lang="en-US" dirty="0"/>
          </a:p>
        </p:txBody>
      </p:sp>
    </p:spTree>
    <p:extLst>
      <p:ext uri="{BB962C8B-B14F-4D97-AF65-F5344CB8AC3E}">
        <p14:creationId xmlns:p14="http://schemas.microsoft.com/office/powerpoint/2010/main" val="3445850727"/>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p:txBody>
          <a:bodyPr>
            <a:noAutofit/>
          </a:bodyPr>
          <a:lstStyle/>
          <a:p>
            <a:r>
              <a:rPr lang="en-US" dirty="0" smtClean="0"/>
              <a:t>Integrated with the </a:t>
            </a:r>
            <a:r>
              <a:rPr lang="en-US" dirty="0" err="1" smtClean="0"/>
              <a:t>ScriptLink</a:t>
            </a:r>
            <a:endParaRPr lang="en-US" dirty="0" smtClean="0"/>
          </a:p>
          <a:p>
            <a:r>
              <a:rPr lang="en-US" dirty="0" smtClean="0"/>
              <a:t>If CDN is enabled:</a:t>
            </a:r>
          </a:p>
          <a:p>
            <a:pPr lvl="1"/>
            <a:r>
              <a:rPr lang="en-US" dirty="0">
                <a:latin typeface="+mj-lt"/>
              </a:rPr>
              <a:t>Prepend CDN URL to script URL</a:t>
            </a:r>
          </a:p>
          <a:p>
            <a:pPr lvl="1"/>
            <a:endParaRPr lang="en-US" dirty="0">
              <a:latin typeface="+mj-lt"/>
            </a:endParaRPr>
          </a:p>
          <a:p>
            <a:r>
              <a:rPr lang="en-US" dirty="0" smtClean="0"/>
              <a:t>CDN will look for files on the farm server</a:t>
            </a:r>
            <a:endParaRPr lang="en-US" dirty="0"/>
          </a:p>
        </p:txBody>
      </p:sp>
      <p:sp>
        <p:nvSpPr>
          <p:cNvPr id="2" name="Title 1"/>
          <p:cNvSpPr>
            <a:spLocks noGrp="1"/>
          </p:cNvSpPr>
          <p:nvPr>
            <p:ph type="title"/>
          </p:nvPr>
        </p:nvSpPr>
        <p:spPr/>
        <p:txBody>
          <a:bodyPr>
            <a:normAutofit fontScale="90000"/>
          </a:bodyPr>
          <a:lstStyle/>
          <a:p>
            <a:r>
              <a:rPr lang="en-US" dirty="0" smtClean="0"/>
              <a:t>CDN: How it works</a:t>
            </a:r>
            <a:endParaRPr lang="en-US" dirty="0"/>
          </a:p>
        </p:txBody>
      </p:sp>
    </p:spTree>
    <p:extLst>
      <p:ext uri="{BB962C8B-B14F-4D97-AF65-F5344CB8AC3E}">
        <p14:creationId xmlns:p14="http://schemas.microsoft.com/office/powerpoint/2010/main" val="2837204392"/>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Page HTML Source: No CDN</a:t>
            </a:r>
            <a:endParaRPr lang="en-US" dirty="0"/>
          </a:p>
        </p:txBody>
      </p:sp>
      <p:sp>
        <p:nvSpPr>
          <p:cNvPr id="3" name="Text Placeholder 2"/>
          <p:cNvSpPr>
            <a:spLocks noGrp="1"/>
          </p:cNvSpPr>
          <p:nvPr>
            <p:ph type="body" sz="quarter" idx="10"/>
          </p:nvPr>
        </p:nvSpPr>
        <p:spPr>
          <a:xfrm>
            <a:off x="274643" y="1221160"/>
            <a:ext cx="11887199" cy="2885445"/>
          </a:xfrm>
        </p:spPr>
        <p:txBody>
          <a:bodyPr/>
          <a:lstStyle/>
          <a:p>
            <a:r>
              <a:rPr lang="en-US" sz="2700" dirty="0"/>
              <a:t>…</a:t>
            </a:r>
          </a:p>
          <a:p>
            <a:r>
              <a:rPr lang="en-US" sz="2700" dirty="0"/>
              <a:t>&lt;head&gt;</a:t>
            </a:r>
          </a:p>
          <a:p>
            <a:r>
              <a:rPr lang="en-US" sz="2700" dirty="0"/>
              <a:t>&lt;script </a:t>
            </a:r>
            <a:r>
              <a:rPr lang="en-US" sz="2700" dirty="0" err="1"/>
              <a:t>src</a:t>
            </a:r>
            <a:r>
              <a:rPr lang="en-US" sz="2700" dirty="0"/>
              <a:t>=“/_layouts/15/init.js"&gt;&lt;/script&gt;</a:t>
            </a:r>
          </a:p>
          <a:p>
            <a:r>
              <a:rPr lang="en-US" sz="2700" dirty="0"/>
              <a:t>&lt;script </a:t>
            </a:r>
            <a:r>
              <a:rPr lang="en-US" sz="2700" dirty="0" err="1"/>
              <a:t>src</a:t>
            </a:r>
            <a:r>
              <a:rPr lang="en-US" sz="2700" dirty="0"/>
              <a:t>="/_layouts/15/1033/initstrings.js"&gt;&lt;/script&gt;</a:t>
            </a:r>
          </a:p>
          <a:p>
            <a:r>
              <a:rPr lang="en-US" sz="2700" dirty="0"/>
              <a:t>&lt;script </a:t>
            </a:r>
            <a:r>
              <a:rPr lang="en-US" sz="2700" dirty="0" err="1"/>
              <a:t>src</a:t>
            </a:r>
            <a:r>
              <a:rPr lang="en-US" sz="2700" dirty="0"/>
              <a:t>="/_layouts/15/core.js"&gt;&lt;/script&gt;</a:t>
            </a:r>
          </a:p>
          <a:p>
            <a:r>
              <a:rPr lang="en-US" sz="2700" dirty="0"/>
              <a:t>…</a:t>
            </a:r>
          </a:p>
        </p:txBody>
      </p:sp>
    </p:spTree>
    <p:extLst>
      <p:ext uri="{BB962C8B-B14F-4D97-AF65-F5344CB8AC3E}">
        <p14:creationId xmlns:p14="http://schemas.microsoft.com/office/powerpoint/2010/main" val="2658379127"/>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Page HTML Source: CDN Enabled</a:t>
            </a:r>
            <a:endParaRPr lang="en-US" dirty="0"/>
          </a:p>
        </p:txBody>
      </p:sp>
      <p:sp>
        <p:nvSpPr>
          <p:cNvPr id="3" name="Text Placeholder 2"/>
          <p:cNvSpPr>
            <a:spLocks noGrp="1"/>
          </p:cNvSpPr>
          <p:nvPr>
            <p:ph type="body" sz="quarter" idx="10"/>
          </p:nvPr>
        </p:nvSpPr>
        <p:spPr>
          <a:xfrm>
            <a:off x="274643" y="1221160"/>
            <a:ext cx="11887199" cy="2885445"/>
          </a:xfrm>
        </p:spPr>
        <p:txBody>
          <a:bodyPr/>
          <a:lstStyle/>
          <a:p>
            <a:r>
              <a:rPr lang="en-US" sz="2700" dirty="0"/>
              <a:t>…</a:t>
            </a:r>
          </a:p>
          <a:p>
            <a:r>
              <a:rPr lang="en-US" sz="2700" dirty="0"/>
              <a:t>&lt;head&gt;</a:t>
            </a:r>
          </a:p>
          <a:p>
            <a:r>
              <a:rPr lang="en-US" sz="2700" dirty="0"/>
              <a:t>&lt;script </a:t>
            </a:r>
            <a:r>
              <a:rPr lang="en-US" sz="2700" dirty="0" err="1"/>
              <a:t>src</a:t>
            </a:r>
            <a:r>
              <a:rPr lang="en-US" sz="2700" dirty="0"/>
              <a:t>=“http://mycdn.com/_layouts/15/init.js"&gt;&lt;/script&gt;</a:t>
            </a:r>
          </a:p>
          <a:p>
            <a:r>
              <a:rPr lang="en-US" sz="2700" dirty="0"/>
              <a:t>&lt;script </a:t>
            </a:r>
            <a:r>
              <a:rPr lang="en-US" sz="2700" dirty="0" err="1"/>
              <a:t>src</a:t>
            </a:r>
            <a:r>
              <a:rPr lang="en-US" sz="2700" dirty="0"/>
              <a:t>="http://mycdn.com/_layouts/15/1033/initstrings.js"&gt;&lt;/script&gt;</a:t>
            </a:r>
          </a:p>
          <a:p>
            <a:r>
              <a:rPr lang="en-US" sz="2700" dirty="0"/>
              <a:t>&lt;script </a:t>
            </a:r>
            <a:r>
              <a:rPr lang="en-US" sz="2700" dirty="0" err="1"/>
              <a:t>src</a:t>
            </a:r>
            <a:r>
              <a:rPr lang="en-US" sz="2700" dirty="0"/>
              <a:t>="http://mycdn.com/_layouts/15/core.js"&gt;&lt;/script&gt;</a:t>
            </a:r>
          </a:p>
          <a:p>
            <a:r>
              <a:rPr lang="en-US" sz="2700" dirty="0"/>
              <a:t>…</a:t>
            </a:r>
          </a:p>
        </p:txBody>
      </p:sp>
    </p:spTree>
    <p:extLst>
      <p:ext uri="{BB962C8B-B14F-4D97-AF65-F5344CB8AC3E}">
        <p14:creationId xmlns:p14="http://schemas.microsoft.com/office/powerpoint/2010/main" val="1945227663"/>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4"/>
            <a:ext cx="11887200" cy="2505887"/>
          </a:xfrm>
        </p:spPr>
        <p:txBody>
          <a:bodyPr/>
          <a:lstStyle/>
          <a:p>
            <a:r>
              <a:rPr lang="en-US" dirty="0" smtClean="0"/>
              <a:t>More scripts, more benefit</a:t>
            </a:r>
          </a:p>
          <a:p>
            <a:pPr lvl="1"/>
            <a:r>
              <a:rPr lang="en-US" dirty="0" smtClean="0"/>
              <a:t>(because CSS/images currently served from origin)</a:t>
            </a:r>
          </a:p>
          <a:p>
            <a:pPr lvl="1"/>
            <a:endParaRPr lang="en-US" dirty="0"/>
          </a:p>
          <a:p>
            <a:endParaRPr lang="en-US" dirty="0">
              <a:solidFill>
                <a:srgbClr val="FF0000"/>
              </a:solidFill>
            </a:endParaRPr>
          </a:p>
        </p:txBody>
      </p:sp>
      <p:sp>
        <p:nvSpPr>
          <p:cNvPr id="2" name="Title 1"/>
          <p:cNvSpPr>
            <a:spLocks noGrp="1"/>
          </p:cNvSpPr>
          <p:nvPr>
            <p:ph type="title"/>
          </p:nvPr>
        </p:nvSpPr>
        <p:spPr/>
        <p:txBody>
          <a:bodyPr>
            <a:noAutofit/>
          </a:bodyPr>
          <a:lstStyle/>
          <a:p>
            <a:r>
              <a:rPr lang="en-US" dirty="0" smtClean="0"/>
              <a:t>CDN: How it works</a:t>
            </a:r>
            <a:endParaRPr lang="en-US" dirty="0"/>
          </a:p>
        </p:txBody>
      </p:sp>
      <p:pic>
        <p:nvPicPr>
          <p:cNvPr id="4098" name="Picture 2" descr="\\scrock-dev-4\c$\Workfile\CDN-pagetrace-8-emptyspac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1824" y="2564661"/>
            <a:ext cx="11287830" cy="4289544"/>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scrock-dev-4\c$\Workfile\CDN-pagetrace-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984" y="2566821"/>
            <a:ext cx="11285670" cy="4287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9467234"/>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4"/>
            <a:ext cx="11887200" cy="2505887"/>
          </a:xfrm>
        </p:spPr>
        <p:txBody>
          <a:bodyPr/>
          <a:lstStyle/>
          <a:p>
            <a:r>
              <a:rPr lang="en-US" dirty="0" smtClean="0"/>
              <a:t>More scripts, more benefit</a:t>
            </a:r>
          </a:p>
          <a:p>
            <a:pPr lvl="1"/>
            <a:r>
              <a:rPr lang="en-US" dirty="0" smtClean="0"/>
              <a:t>(because CSS/images currently served from origin)</a:t>
            </a:r>
          </a:p>
          <a:p>
            <a:pPr lvl="1"/>
            <a:endParaRPr lang="en-US" dirty="0"/>
          </a:p>
          <a:p>
            <a:endParaRPr lang="en-US" dirty="0">
              <a:solidFill>
                <a:srgbClr val="FF0000"/>
              </a:solidFill>
            </a:endParaRPr>
          </a:p>
        </p:txBody>
      </p:sp>
      <p:sp>
        <p:nvSpPr>
          <p:cNvPr id="2" name="Title 1"/>
          <p:cNvSpPr>
            <a:spLocks noGrp="1"/>
          </p:cNvSpPr>
          <p:nvPr>
            <p:ph type="title"/>
          </p:nvPr>
        </p:nvSpPr>
        <p:spPr/>
        <p:txBody>
          <a:bodyPr>
            <a:noAutofit/>
          </a:bodyPr>
          <a:lstStyle/>
          <a:p>
            <a:r>
              <a:rPr lang="en-US" dirty="0" smtClean="0"/>
              <a:t>CDN: How it works</a:t>
            </a:r>
            <a:endParaRPr lang="en-US" dirty="0"/>
          </a:p>
        </p:txBody>
      </p:sp>
      <p:pic>
        <p:nvPicPr>
          <p:cNvPr id="4098" name="Picture 2" descr="\\scrock-dev-4\c$\Workfile\CDN-pagetrace-8-emptyspac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1824" y="2564661"/>
            <a:ext cx="11287830" cy="42895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3793718"/>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p:txBody>
          <a:bodyPr/>
          <a:lstStyle/>
          <a:p>
            <a:endParaRPr lang="en-US" dirty="0" smtClean="0"/>
          </a:p>
          <a:p>
            <a:r>
              <a:rPr lang="en-US" dirty="0" smtClean="0"/>
              <a:t>No CSS</a:t>
            </a:r>
          </a:p>
          <a:p>
            <a:r>
              <a:rPr lang="en-US" dirty="0" smtClean="0"/>
              <a:t>No Images</a:t>
            </a:r>
            <a:endParaRPr lang="en-US" dirty="0"/>
          </a:p>
        </p:txBody>
      </p:sp>
      <p:sp>
        <p:nvSpPr>
          <p:cNvPr id="2" name="Title 1"/>
          <p:cNvSpPr>
            <a:spLocks noGrp="1"/>
          </p:cNvSpPr>
          <p:nvPr>
            <p:ph type="title"/>
          </p:nvPr>
        </p:nvSpPr>
        <p:spPr/>
        <p:txBody>
          <a:bodyPr>
            <a:noAutofit/>
          </a:bodyPr>
          <a:lstStyle/>
          <a:p>
            <a:r>
              <a:rPr lang="en-US" dirty="0" smtClean="0"/>
              <a:t>CDN Limitations</a:t>
            </a:r>
            <a:endParaRPr lang="en-US" dirty="0"/>
          </a:p>
        </p:txBody>
      </p:sp>
    </p:spTree>
    <p:extLst>
      <p:ext uri="{BB962C8B-B14F-4D97-AF65-F5344CB8AC3E}">
        <p14:creationId xmlns:p14="http://schemas.microsoft.com/office/powerpoint/2010/main" val="3919979749"/>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3"/>
            <a:ext cx="11887200" cy="5400525"/>
          </a:xfrm>
        </p:spPr>
        <p:txBody>
          <a:bodyPr/>
          <a:lstStyle/>
          <a:p>
            <a:endParaRPr lang="en-US" dirty="0" smtClean="0"/>
          </a:p>
          <a:p>
            <a:r>
              <a:rPr lang="en-US" dirty="0" err="1" smtClean="0"/>
              <a:t>ScriptLink.Register</a:t>
            </a:r>
            <a:r>
              <a:rPr lang="en-US" dirty="0" smtClean="0"/>
              <a:t>(“myscript.js”)</a:t>
            </a:r>
          </a:p>
          <a:p>
            <a:r>
              <a:rPr lang="en-US" dirty="0" err="1" smtClean="0"/>
              <a:t>ScriptLink.RegisterOnDemand</a:t>
            </a:r>
            <a:r>
              <a:rPr lang="en-US" dirty="0" smtClean="0"/>
              <a:t>(“myscript.js”)</a:t>
            </a:r>
          </a:p>
          <a:p>
            <a:endParaRPr lang="en-US" dirty="0"/>
          </a:p>
          <a:p>
            <a:r>
              <a:rPr lang="en-US" dirty="0"/>
              <a:t>m</a:t>
            </a:r>
            <a:r>
              <a:rPr lang="en-US" dirty="0" smtClean="0"/>
              <a:t>yscript.js must be in _layouts/15</a:t>
            </a:r>
          </a:p>
          <a:p>
            <a:r>
              <a:rPr lang="en-US" dirty="0" smtClean="0"/>
              <a:t>No absolute URLs (e.g. </a:t>
            </a:r>
            <a:r>
              <a:rPr lang="en-US" dirty="0" smtClean="0">
                <a:hlinkClick r:id="rId2"/>
              </a:rPr>
              <a:t>http://server/...</a:t>
            </a:r>
            <a:r>
              <a:rPr lang="en-US" dirty="0" smtClean="0"/>
              <a:t>)</a:t>
            </a:r>
          </a:p>
          <a:p>
            <a:r>
              <a:rPr lang="en-US" dirty="0" smtClean="0"/>
              <a:t>Don’t use </a:t>
            </a:r>
            <a:r>
              <a:rPr lang="en-US" dirty="0" err="1" smtClean="0"/>
              <a:t>XMLHttpRequest</a:t>
            </a:r>
            <a:r>
              <a:rPr lang="en-US" dirty="0" smtClean="0"/>
              <a:t> to load reg. scripts</a:t>
            </a:r>
          </a:p>
        </p:txBody>
      </p:sp>
      <p:sp>
        <p:nvSpPr>
          <p:cNvPr id="2" name="Title 1"/>
          <p:cNvSpPr>
            <a:spLocks noGrp="1"/>
          </p:cNvSpPr>
          <p:nvPr>
            <p:ph type="title"/>
          </p:nvPr>
        </p:nvSpPr>
        <p:spPr/>
        <p:txBody>
          <a:bodyPr>
            <a:noAutofit/>
          </a:bodyPr>
          <a:lstStyle/>
          <a:p>
            <a:r>
              <a:rPr lang="en-US" dirty="0" smtClean="0"/>
              <a:t>CDN: Writing code that works </a:t>
            </a:r>
            <a:endParaRPr lang="en-US" dirty="0"/>
          </a:p>
        </p:txBody>
      </p:sp>
    </p:spTree>
    <p:extLst>
      <p:ext uri="{BB962C8B-B14F-4D97-AF65-F5344CB8AC3E}">
        <p14:creationId xmlns:p14="http://schemas.microsoft.com/office/powerpoint/2010/main" val="4227756342"/>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2"/>
            <a:ext cx="11887200" cy="2048839"/>
          </a:xfrm>
        </p:spPr>
        <p:txBody>
          <a:bodyPr/>
          <a:lstStyle/>
          <a:p>
            <a:r>
              <a:rPr lang="en-US" dirty="0" smtClean="0"/>
              <a:t>Not currently supported on-</a:t>
            </a:r>
            <a:r>
              <a:rPr lang="en-US" dirty="0" err="1" smtClean="0"/>
              <a:t>prem</a:t>
            </a:r>
            <a:endParaRPr lang="en-US" dirty="0" smtClean="0"/>
          </a:p>
          <a:p>
            <a:pPr lvl="1"/>
            <a:endParaRPr lang="en-US" dirty="0" smtClean="0"/>
          </a:p>
          <a:p>
            <a:endParaRPr lang="en-US" dirty="0"/>
          </a:p>
        </p:txBody>
      </p:sp>
      <p:sp>
        <p:nvSpPr>
          <p:cNvPr id="3" name="Title 2"/>
          <p:cNvSpPr>
            <a:spLocks noGrp="1"/>
          </p:cNvSpPr>
          <p:nvPr>
            <p:ph type="title"/>
          </p:nvPr>
        </p:nvSpPr>
        <p:spPr/>
        <p:txBody>
          <a:bodyPr/>
          <a:lstStyle/>
          <a:p>
            <a:r>
              <a:rPr lang="en-US" dirty="0" smtClean="0"/>
              <a:t>CDN: Currently only SPO… </a:t>
            </a:r>
            <a:endParaRPr lang="en-US" dirty="0"/>
          </a:p>
        </p:txBody>
      </p:sp>
    </p:spTree>
    <p:extLst>
      <p:ext uri="{BB962C8B-B14F-4D97-AF65-F5344CB8AC3E}">
        <p14:creationId xmlns:p14="http://schemas.microsoft.com/office/powerpoint/2010/main" val="1489512090"/>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3"/>
            <a:ext cx="11887200" cy="4181731"/>
          </a:xfrm>
        </p:spPr>
        <p:txBody>
          <a:bodyPr/>
          <a:lstStyle/>
          <a:p>
            <a:r>
              <a:rPr lang="en-US" dirty="0" smtClean="0"/>
              <a:t>Not currently supported on-</a:t>
            </a:r>
            <a:r>
              <a:rPr lang="en-US" dirty="0" err="1" smtClean="0"/>
              <a:t>prem</a:t>
            </a:r>
            <a:endParaRPr lang="en-US" dirty="0" smtClean="0"/>
          </a:p>
          <a:p>
            <a:pPr lvl="1"/>
            <a:endParaRPr lang="en-US" dirty="0" smtClean="0"/>
          </a:p>
          <a:p>
            <a:r>
              <a:rPr lang="en-US" dirty="0" smtClean="0"/>
              <a:t>We hear you</a:t>
            </a:r>
          </a:p>
          <a:p>
            <a:pPr lvl="1"/>
            <a:r>
              <a:rPr lang="en-US" dirty="0" smtClean="0"/>
              <a:t>We know you want it</a:t>
            </a:r>
          </a:p>
          <a:p>
            <a:pPr lvl="1"/>
            <a:r>
              <a:rPr lang="en-US" dirty="0" smtClean="0"/>
              <a:t>People are actively testing on-</a:t>
            </a:r>
            <a:r>
              <a:rPr lang="en-US" dirty="0" err="1" smtClean="0"/>
              <a:t>prem</a:t>
            </a:r>
            <a:r>
              <a:rPr lang="en-US" dirty="0" smtClean="0"/>
              <a:t> scenarios</a:t>
            </a:r>
          </a:p>
          <a:p>
            <a:pPr lvl="1"/>
            <a:endParaRPr lang="en-US" dirty="0"/>
          </a:p>
          <a:p>
            <a:endParaRPr lang="en-US" dirty="0"/>
          </a:p>
        </p:txBody>
      </p:sp>
      <p:sp>
        <p:nvSpPr>
          <p:cNvPr id="3" name="Title 2"/>
          <p:cNvSpPr>
            <a:spLocks noGrp="1"/>
          </p:cNvSpPr>
          <p:nvPr>
            <p:ph type="title"/>
          </p:nvPr>
        </p:nvSpPr>
        <p:spPr/>
        <p:txBody>
          <a:bodyPr/>
          <a:lstStyle/>
          <a:p>
            <a:r>
              <a:rPr lang="en-US" dirty="0" smtClean="0"/>
              <a:t>CDN: Currently only SPO… </a:t>
            </a:r>
            <a:endParaRPr lang="en-US" dirty="0"/>
          </a:p>
        </p:txBody>
      </p:sp>
    </p:spTree>
    <p:extLst>
      <p:ext uri="{BB962C8B-B14F-4D97-AF65-F5344CB8AC3E}">
        <p14:creationId xmlns:p14="http://schemas.microsoft.com/office/powerpoint/2010/main" val="3257423198"/>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3"/>
            <a:ext cx="11887200" cy="5857574"/>
          </a:xfrm>
        </p:spPr>
        <p:txBody>
          <a:bodyPr/>
          <a:lstStyle/>
          <a:p>
            <a:r>
              <a:rPr lang="en-US" dirty="0" smtClean="0"/>
              <a:t>Not currently supported on-</a:t>
            </a:r>
            <a:r>
              <a:rPr lang="en-US" dirty="0" err="1" smtClean="0"/>
              <a:t>prem</a:t>
            </a:r>
            <a:endParaRPr lang="en-US" dirty="0" smtClean="0"/>
          </a:p>
          <a:p>
            <a:pPr lvl="1"/>
            <a:endParaRPr lang="en-US" dirty="0" smtClean="0"/>
          </a:p>
          <a:p>
            <a:r>
              <a:rPr lang="en-US" dirty="0" smtClean="0"/>
              <a:t>We hear you</a:t>
            </a:r>
          </a:p>
          <a:p>
            <a:pPr lvl="1"/>
            <a:r>
              <a:rPr lang="en-US" dirty="0" smtClean="0"/>
              <a:t>We know you want it</a:t>
            </a:r>
          </a:p>
          <a:p>
            <a:pPr lvl="1"/>
            <a:r>
              <a:rPr lang="en-US" dirty="0"/>
              <a:t>People are actively testing on-</a:t>
            </a:r>
            <a:r>
              <a:rPr lang="en-US" dirty="0" err="1"/>
              <a:t>prem</a:t>
            </a:r>
            <a:r>
              <a:rPr lang="en-US" dirty="0"/>
              <a:t> </a:t>
            </a:r>
            <a:r>
              <a:rPr lang="en-US" dirty="0" smtClean="0"/>
              <a:t>scenarios</a:t>
            </a:r>
            <a:endParaRPr lang="en-US" dirty="0"/>
          </a:p>
          <a:p>
            <a:pPr lvl="1"/>
            <a:endParaRPr lang="en-US" dirty="0"/>
          </a:p>
          <a:p>
            <a:r>
              <a:rPr lang="en-US" dirty="0" smtClean="0"/>
              <a:t>In the meantime, write good code</a:t>
            </a:r>
          </a:p>
          <a:p>
            <a:pPr lvl="1"/>
            <a:r>
              <a:rPr lang="en-US" dirty="0" smtClean="0"/>
              <a:t>It helps you now</a:t>
            </a:r>
          </a:p>
          <a:p>
            <a:pPr lvl="1"/>
            <a:r>
              <a:rPr lang="en-US" dirty="0" smtClean="0"/>
              <a:t>You’ll be ready for CDN if we can offer it</a:t>
            </a:r>
            <a:endParaRPr lang="en-US" dirty="0"/>
          </a:p>
          <a:p>
            <a:endParaRPr lang="en-US" dirty="0"/>
          </a:p>
        </p:txBody>
      </p:sp>
      <p:sp>
        <p:nvSpPr>
          <p:cNvPr id="3" name="Title 2"/>
          <p:cNvSpPr>
            <a:spLocks noGrp="1"/>
          </p:cNvSpPr>
          <p:nvPr>
            <p:ph type="title"/>
          </p:nvPr>
        </p:nvSpPr>
        <p:spPr/>
        <p:txBody>
          <a:bodyPr/>
          <a:lstStyle/>
          <a:p>
            <a:r>
              <a:rPr lang="en-US" dirty="0" smtClean="0"/>
              <a:t>CDN: Currently only SPO… </a:t>
            </a:r>
            <a:endParaRPr lang="en-US" dirty="0"/>
          </a:p>
        </p:txBody>
      </p:sp>
    </p:spTree>
    <p:extLst>
      <p:ext uri="{BB962C8B-B14F-4D97-AF65-F5344CB8AC3E}">
        <p14:creationId xmlns:p14="http://schemas.microsoft.com/office/powerpoint/2010/main" val="1068932206"/>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Perf</a:t>
            </a:r>
            <a:r>
              <a:rPr lang="en-US" dirty="0" smtClean="0"/>
              <a:t> Quiz: </a:t>
            </a:r>
            <a:r>
              <a:rPr lang="en-US" dirty="0" err="1" smtClean="0"/>
              <a:t>Warmup</a:t>
            </a:r>
            <a:endParaRPr lang="en-US" dirty="0"/>
          </a:p>
        </p:txBody>
      </p:sp>
    </p:spTree>
    <p:extLst>
      <p:ext uri="{BB962C8B-B14F-4D97-AF65-F5344CB8AC3E}">
        <p14:creationId xmlns:p14="http://schemas.microsoft.com/office/powerpoint/2010/main" val="4014659945"/>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Minimal Download Strategy (MDS)</a:t>
            </a:r>
            <a:endParaRPr lang="en-US" dirty="0"/>
          </a:p>
        </p:txBody>
      </p:sp>
    </p:spTree>
    <p:extLst>
      <p:ext uri="{BB962C8B-B14F-4D97-AF65-F5344CB8AC3E}">
        <p14:creationId xmlns:p14="http://schemas.microsoft.com/office/powerpoint/2010/main" val="2861628063"/>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1"/>
            <a:ext cx="11887200" cy="1591790"/>
          </a:xfrm>
        </p:spPr>
        <p:txBody>
          <a:bodyPr/>
          <a:lstStyle/>
          <a:p>
            <a:endParaRPr lang="en-US" dirty="0" smtClean="0"/>
          </a:p>
          <a:p>
            <a:r>
              <a:rPr lang="en-US" dirty="0" smtClean="0"/>
              <a:t>Goal: Smooth Page Transitions</a:t>
            </a:r>
          </a:p>
        </p:txBody>
      </p:sp>
      <p:sp>
        <p:nvSpPr>
          <p:cNvPr id="2" name="Title 1"/>
          <p:cNvSpPr>
            <a:spLocks noGrp="1"/>
          </p:cNvSpPr>
          <p:nvPr>
            <p:ph type="title"/>
          </p:nvPr>
        </p:nvSpPr>
        <p:spPr/>
        <p:txBody>
          <a:bodyPr>
            <a:normAutofit fontScale="90000"/>
          </a:bodyPr>
          <a:lstStyle/>
          <a:p>
            <a:r>
              <a:rPr lang="en-US" dirty="0" smtClean="0"/>
              <a:t>MDS: Minimal Download Strategy</a:t>
            </a:r>
            <a:endParaRPr lang="en-US" dirty="0"/>
          </a:p>
        </p:txBody>
      </p:sp>
    </p:spTree>
    <p:extLst>
      <p:ext uri="{BB962C8B-B14F-4D97-AF65-F5344CB8AC3E}">
        <p14:creationId xmlns:p14="http://schemas.microsoft.com/office/powerpoint/2010/main" val="2092243517"/>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900" dirty="0"/>
              <a:t>Demo: Smooth Page Transitions (MDS)</a:t>
            </a:r>
          </a:p>
        </p:txBody>
      </p:sp>
      <p:sp>
        <p:nvSpPr>
          <p:cNvPr id="3" name="Text Placeholder 2"/>
          <p:cNvSpPr>
            <a:spLocks noGrp="1"/>
          </p:cNvSpPr>
          <p:nvPr>
            <p:ph type="body" sz="quarter" idx="12"/>
          </p:nvPr>
        </p:nvSpPr>
        <p:spPr/>
        <p:txBody>
          <a:bodyPr/>
          <a:lstStyle/>
          <a:p>
            <a:endParaRPr lang="en-US" sz="1400" dirty="0"/>
          </a:p>
          <a:p>
            <a:r>
              <a:rPr lang="en-US" dirty="0" smtClean="0"/>
              <a:t>Sterling Crockett</a:t>
            </a:r>
            <a:endParaRPr lang="en-US" dirty="0"/>
          </a:p>
        </p:txBody>
      </p:sp>
    </p:spTree>
    <p:extLst>
      <p:ext uri="{BB962C8B-B14F-4D97-AF65-F5344CB8AC3E}">
        <p14:creationId xmlns:p14="http://schemas.microsoft.com/office/powerpoint/2010/main" val="37448733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p:txBody>
          <a:bodyPr>
            <a:noAutofit/>
          </a:bodyPr>
          <a:lstStyle/>
          <a:p>
            <a:r>
              <a:rPr lang="en-US" dirty="0" smtClean="0"/>
              <a:t>Most of our browser time is spent:</a:t>
            </a:r>
          </a:p>
          <a:p>
            <a:pPr lvl="1"/>
            <a:r>
              <a:rPr lang="en-US" dirty="0">
                <a:latin typeface="+mj-lt"/>
              </a:rPr>
              <a:t>Evaluating scripts</a:t>
            </a:r>
          </a:p>
          <a:p>
            <a:pPr lvl="1"/>
            <a:r>
              <a:rPr lang="en-US" dirty="0" smtClean="0">
                <a:latin typeface="+mj-lt"/>
              </a:rPr>
              <a:t>Parsing/applying CSS</a:t>
            </a:r>
          </a:p>
          <a:p>
            <a:pPr lvl="1"/>
            <a:r>
              <a:rPr lang="en-US" dirty="0">
                <a:latin typeface="+mj-lt"/>
              </a:rPr>
              <a:t>Rendering HTML structure</a:t>
            </a:r>
          </a:p>
          <a:p>
            <a:pPr lvl="1"/>
            <a:endParaRPr lang="en-US" dirty="0">
              <a:latin typeface="+mj-lt"/>
            </a:endParaRPr>
          </a:p>
          <a:p>
            <a:r>
              <a:rPr lang="en-US" dirty="0" smtClean="0"/>
              <a:t>The majority of this processing is redundant across nearly all SharePoint pages</a:t>
            </a:r>
          </a:p>
          <a:p>
            <a:pPr lvl="1"/>
            <a:endParaRPr lang="en-US" dirty="0" smtClean="0"/>
          </a:p>
          <a:p>
            <a:r>
              <a:rPr lang="en-US" dirty="0" smtClean="0"/>
              <a:t>Our goal is to eliminate that redundancy</a:t>
            </a:r>
            <a:endParaRPr lang="en-US" dirty="0"/>
          </a:p>
        </p:txBody>
      </p:sp>
      <p:sp>
        <p:nvSpPr>
          <p:cNvPr id="2" name="Title 1"/>
          <p:cNvSpPr>
            <a:spLocks noGrp="1"/>
          </p:cNvSpPr>
          <p:nvPr>
            <p:ph type="title"/>
          </p:nvPr>
        </p:nvSpPr>
        <p:spPr/>
        <p:txBody>
          <a:bodyPr/>
          <a:lstStyle/>
          <a:p>
            <a:r>
              <a:rPr lang="en-US" dirty="0"/>
              <a:t>MDS: What’s the point?</a:t>
            </a:r>
          </a:p>
        </p:txBody>
      </p:sp>
    </p:spTree>
    <p:extLst>
      <p:ext uri="{BB962C8B-B14F-4D97-AF65-F5344CB8AC3E}">
        <p14:creationId xmlns:p14="http://schemas.microsoft.com/office/powerpoint/2010/main" val="70668845"/>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3"/>
            <a:ext cx="11887200" cy="5600335"/>
          </a:xfrm>
        </p:spPr>
        <p:txBody>
          <a:bodyPr>
            <a:normAutofit fontScale="92500" lnSpcReduction="10000"/>
          </a:bodyPr>
          <a:lstStyle/>
          <a:p>
            <a:r>
              <a:rPr lang="en-US" dirty="0" smtClean="0"/>
              <a:t>A SharePoint 2010 home page load:</a:t>
            </a:r>
          </a:p>
          <a:p>
            <a:pPr marL="0" indent="0">
              <a:buNone/>
            </a:pPr>
            <a:endParaRPr lang="en-US" dirty="0"/>
          </a:p>
          <a:p>
            <a:pPr marL="0" indent="0">
              <a:buNone/>
            </a:pPr>
            <a:endParaRPr lang="en-US" dirty="0"/>
          </a:p>
          <a:p>
            <a:pPr marL="93246" indent="0">
              <a:buNone/>
            </a:pPr>
            <a:endParaRPr lang="en-US" dirty="0" smtClean="0"/>
          </a:p>
          <a:p>
            <a:pPr lvl="1"/>
            <a:endParaRPr lang="en-US" dirty="0"/>
          </a:p>
          <a:p>
            <a:pPr marL="0" indent="0">
              <a:buNone/>
            </a:pPr>
            <a:r>
              <a:rPr lang="en-US" sz="6000" dirty="0"/>
              <a:t>  </a:t>
            </a:r>
            <a:endParaRPr lang="en-US" sz="8200" dirty="0"/>
          </a:p>
          <a:p>
            <a:pPr marL="0" indent="0">
              <a:buNone/>
            </a:pPr>
            <a:endParaRPr lang="en-US" sz="6000" dirty="0"/>
          </a:p>
          <a:p>
            <a:pPr marL="0" indent="0">
              <a:buNone/>
            </a:pPr>
            <a:r>
              <a:rPr lang="en-US" dirty="0" smtClean="0"/>
              <a:t>  </a:t>
            </a:r>
          </a:p>
          <a:p>
            <a:endParaRPr lang="en-US" dirty="0"/>
          </a:p>
        </p:txBody>
      </p:sp>
      <p:sp>
        <p:nvSpPr>
          <p:cNvPr id="2" name="Title 1"/>
          <p:cNvSpPr>
            <a:spLocks noGrp="1"/>
          </p:cNvSpPr>
          <p:nvPr>
            <p:ph type="title"/>
          </p:nvPr>
        </p:nvSpPr>
        <p:spPr/>
        <p:txBody>
          <a:bodyPr>
            <a:normAutofit fontScale="90000"/>
          </a:bodyPr>
          <a:lstStyle/>
          <a:p>
            <a:r>
              <a:rPr lang="en-US" dirty="0"/>
              <a:t>MDS: What’s the point?</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5471" y="2037101"/>
            <a:ext cx="8554380" cy="3432460"/>
          </a:xfrm>
          <a:prstGeom prst="rect">
            <a:avLst/>
          </a:prstGeom>
        </p:spPr>
      </p:pic>
    </p:spTree>
    <p:extLst>
      <p:ext uri="{BB962C8B-B14F-4D97-AF65-F5344CB8AC3E}">
        <p14:creationId xmlns:p14="http://schemas.microsoft.com/office/powerpoint/2010/main" val="3752452686"/>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5781674"/>
          </a:xfrm>
        </p:spPr>
        <p:txBody>
          <a:bodyPr>
            <a:normAutofit fontScale="92500" lnSpcReduction="10000"/>
          </a:bodyPr>
          <a:lstStyle/>
          <a:p>
            <a:r>
              <a:rPr lang="en-US" dirty="0" smtClean="0"/>
              <a:t>A SharePoint 2010 home page load:</a:t>
            </a:r>
          </a:p>
          <a:p>
            <a:pPr marL="0" indent="0">
              <a:buNone/>
            </a:pPr>
            <a:endParaRPr lang="en-US" dirty="0"/>
          </a:p>
          <a:p>
            <a:pPr marL="0" indent="0">
              <a:buNone/>
            </a:pPr>
            <a:endParaRPr lang="en-US" dirty="0"/>
          </a:p>
          <a:p>
            <a:pPr marL="93246" indent="0">
              <a:buNone/>
            </a:pPr>
            <a:endParaRPr lang="en-US" dirty="0" smtClean="0"/>
          </a:p>
          <a:p>
            <a:pPr lvl="1"/>
            <a:endParaRPr lang="en-US" dirty="0"/>
          </a:p>
          <a:p>
            <a:pPr marL="0" indent="0">
              <a:buNone/>
            </a:pPr>
            <a:r>
              <a:rPr lang="en-US" sz="6000" dirty="0"/>
              <a:t>  </a:t>
            </a:r>
            <a:endParaRPr lang="en-US" sz="8200" dirty="0"/>
          </a:p>
          <a:p>
            <a:pPr marL="0" indent="0">
              <a:buNone/>
            </a:pPr>
            <a:endParaRPr lang="en-US" sz="6000" dirty="0"/>
          </a:p>
          <a:p>
            <a:r>
              <a:rPr lang="en-US" dirty="0" smtClean="0"/>
              <a:t>Cream-colored bar = ~1.3 sec. script execution</a:t>
            </a:r>
          </a:p>
          <a:p>
            <a:endParaRPr lang="en-US" dirty="0"/>
          </a:p>
        </p:txBody>
      </p:sp>
      <p:sp>
        <p:nvSpPr>
          <p:cNvPr id="2" name="Title 1"/>
          <p:cNvSpPr>
            <a:spLocks noGrp="1"/>
          </p:cNvSpPr>
          <p:nvPr>
            <p:ph type="title"/>
          </p:nvPr>
        </p:nvSpPr>
        <p:spPr/>
        <p:txBody>
          <a:bodyPr>
            <a:normAutofit fontScale="90000"/>
          </a:bodyPr>
          <a:lstStyle/>
          <a:p>
            <a:r>
              <a:rPr lang="en-US" dirty="0"/>
              <a:t>MDS: What’s the point?</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5471" y="2037101"/>
            <a:ext cx="8554380" cy="3432460"/>
          </a:xfrm>
          <a:prstGeom prst="rect">
            <a:avLst/>
          </a:prstGeom>
        </p:spPr>
      </p:pic>
      <p:pic>
        <p:nvPicPr>
          <p:cNvPr id="2050" name="Picture 2" descr="\\scrock-dev-4\c$\Workfile\creamcoloredbarhighlight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5475" y="2037063"/>
            <a:ext cx="8552235" cy="34324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8530023"/>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1"/>
            <a:ext cx="11887200" cy="830044"/>
          </a:xfrm>
        </p:spPr>
        <p:txBody>
          <a:bodyPr/>
          <a:lstStyle/>
          <a:p>
            <a:endParaRPr lang="en-US"/>
          </a:p>
        </p:txBody>
      </p:sp>
      <p:sp>
        <p:nvSpPr>
          <p:cNvPr id="2" name="Title 1"/>
          <p:cNvSpPr>
            <a:spLocks noGrp="1"/>
          </p:cNvSpPr>
          <p:nvPr>
            <p:ph type="title"/>
          </p:nvPr>
        </p:nvSpPr>
        <p:spPr/>
        <p:txBody>
          <a:bodyPr/>
          <a:lstStyle/>
          <a:p>
            <a:r>
              <a:rPr lang="en-US" dirty="0"/>
              <a:t>MDS: What does it do?</a:t>
            </a:r>
          </a:p>
        </p:txBody>
      </p:sp>
      <p:pic>
        <p:nvPicPr>
          <p:cNvPr id="4" name="Content Placeholder 3"/>
          <p:cNvPicPr>
            <a:picLocks noGrp="1" noChangeAspect="1"/>
          </p:cNvPicPr>
          <p:nvPr>
            <p:ph idx="4294967295"/>
          </p:nvPr>
        </p:nvPicPr>
        <p:blipFill>
          <a:blip r:embed="rId2" cstate="print">
            <a:extLst>
              <a:ext uri="{28A0092B-C50C-407E-A947-70E740481C1C}">
                <a14:useLocalDpi xmlns:a14="http://schemas.microsoft.com/office/drawing/2010/main" val="0"/>
              </a:ext>
            </a:extLst>
          </a:blip>
          <a:stretch>
            <a:fillRect/>
          </a:stretch>
        </p:blipFill>
        <p:spPr>
          <a:xfrm>
            <a:off x="518187" y="1619106"/>
            <a:ext cx="5492776" cy="2733046"/>
          </a:xfr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25512" y="1632056"/>
            <a:ext cx="5463551" cy="2720093"/>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47339" y="1944311"/>
            <a:ext cx="2698662" cy="2407840"/>
          </a:xfrm>
          <a:prstGeom prst="rect">
            <a:avLst/>
          </a:prstGeom>
        </p:spPr>
      </p:pic>
    </p:spTree>
    <p:extLst>
      <p:ext uri="{BB962C8B-B14F-4D97-AF65-F5344CB8AC3E}">
        <p14:creationId xmlns:p14="http://schemas.microsoft.com/office/powerpoint/2010/main" val="29740131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path" presetSubtype="0" accel="50000" decel="50000" fill="hold" nodeType="clickEffect">
                                  <p:stCondLst>
                                    <p:cond delay="0"/>
                                  </p:stCondLst>
                                  <p:childTnLst>
                                    <p:animMotion origin="layout" path="M 1.11022E-16 1.22166E-6 L -0.12743 0.21217 C -0.15434 0.26006 -0.1941 0.28621 -0.23559 0.28621 C -0.28333 0.28621 -0.32101 0.26006 -0.34792 0.21217 L -0.475 1.22166E-6 " pathEditMode="relative" rAng="0" ptsTypes="FffFF">
                                      <p:cBhvr>
                                        <p:cTn id="6" dur="2000" fill="hold"/>
                                        <p:tgtEl>
                                          <p:spTgt spid="6"/>
                                        </p:tgtEl>
                                        <p:attrNameLst>
                                          <p:attrName>ppt_x</p:attrName>
                                          <p:attrName>ppt_y</p:attrName>
                                        </p:attrNameLst>
                                      </p:cBhvr>
                                      <p:rCtr x="-23750" y="1429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3"/>
            <a:ext cx="11887200" cy="2672085"/>
          </a:xfrm>
        </p:spPr>
        <p:txBody>
          <a:bodyPr/>
          <a:lstStyle/>
          <a:p>
            <a:r>
              <a:rPr lang="en-US" dirty="0" smtClean="0"/>
              <a:t>Some controls outside “page content” area require an update</a:t>
            </a:r>
          </a:p>
          <a:p>
            <a:pPr lvl="1"/>
            <a:endParaRPr lang="en-US" dirty="0"/>
          </a:p>
          <a:p>
            <a:endParaRPr lang="en-US" dirty="0"/>
          </a:p>
        </p:txBody>
      </p:sp>
      <p:sp>
        <p:nvSpPr>
          <p:cNvPr id="2" name="Title 1"/>
          <p:cNvSpPr>
            <a:spLocks noGrp="1"/>
          </p:cNvSpPr>
          <p:nvPr>
            <p:ph type="title"/>
          </p:nvPr>
        </p:nvSpPr>
        <p:spPr/>
        <p:txBody>
          <a:bodyPr/>
          <a:lstStyle/>
          <a:p>
            <a:r>
              <a:rPr lang="en-US" dirty="0"/>
              <a:t>MDS: </a:t>
            </a:r>
            <a:r>
              <a:rPr lang="en-US" dirty="0" smtClean="0"/>
              <a:t>What does it do?</a:t>
            </a:r>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4604" y="2461037"/>
            <a:ext cx="4716885" cy="3689938"/>
          </a:xfrm>
          <a:prstGeom prst="rect">
            <a:avLst/>
          </a:prstGeom>
        </p:spPr>
      </p:pic>
    </p:spTree>
    <p:extLst>
      <p:ext uri="{BB962C8B-B14F-4D97-AF65-F5344CB8AC3E}">
        <p14:creationId xmlns:p14="http://schemas.microsoft.com/office/powerpoint/2010/main" val="1436022339"/>
      </p:ext>
    </p:extLst>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1"/>
            <a:ext cx="11887200" cy="4043231"/>
          </a:xfrm>
        </p:spPr>
        <p:txBody>
          <a:bodyPr/>
          <a:lstStyle/>
          <a:p>
            <a:r>
              <a:rPr lang="en-US" dirty="0" smtClean="0"/>
              <a:t>Some controls outside “page content” area require an update:</a:t>
            </a:r>
          </a:p>
          <a:p>
            <a:pPr lvl="1"/>
            <a:r>
              <a:rPr lang="en-US" dirty="0" smtClean="0"/>
              <a:t>Breadcrumb</a:t>
            </a:r>
          </a:p>
          <a:p>
            <a:pPr lvl="1"/>
            <a:r>
              <a:rPr lang="en-US" dirty="0" smtClean="0"/>
              <a:t>Quick Launch</a:t>
            </a:r>
          </a:p>
          <a:p>
            <a:pPr lvl="1"/>
            <a:r>
              <a:rPr lang="en-US" dirty="0" smtClean="0"/>
              <a:t>Search Box</a:t>
            </a:r>
          </a:p>
          <a:p>
            <a:pPr lvl="1"/>
            <a:endParaRPr lang="en-US" dirty="0"/>
          </a:p>
          <a:p>
            <a:endParaRPr lang="en-US" dirty="0"/>
          </a:p>
        </p:txBody>
      </p:sp>
      <p:sp>
        <p:nvSpPr>
          <p:cNvPr id="2" name="Title 1"/>
          <p:cNvSpPr>
            <a:spLocks noGrp="1"/>
          </p:cNvSpPr>
          <p:nvPr>
            <p:ph type="title"/>
          </p:nvPr>
        </p:nvSpPr>
        <p:spPr/>
        <p:txBody>
          <a:bodyPr/>
          <a:lstStyle/>
          <a:p>
            <a:r>
              <a:rPr lang="en-US" dirty="0"/>
              <a:t>MDS: </a:t>
            </a:r>
            <a:r>
              <a:rPr lang="en-US" dirty="0" smtClean="0"/>
              <a:t>What does it do?</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4604" y="2461037"/>
            <a:ext cx="4716885" cy="3689938"/>
          </a:xfrm>
          <a:prstGeom prst="rect">
            <a:avLst/>
          </a:prstGeom>
        </p:spPr>
      </p:pic>
    </p:spTree>
    <p:extLst>
      <p:ext uri="{BB962C8B-B14F-4D97-AF65-F5344CB8AC3E}">
        <p14:creationId xmlns:p14="http://schemas.microsoft.com/office/powerpoint/2010/main" val="3512549579"/>
      </p:ext>
    </p:extLst>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1"/>
            <a:ext cx="11887200" cy="830044"/>
          </a:xfrm>
        </p:spPr>
        <p:txBody>
          <a:bodyPr/>
          <a:lstStyle/>
          <a:p>
            <a:endParaRPr lang="en-US"/>
          </a:p>
        </p:txBody>
      </p:sp>
      <p:sp>
        <p:nvSpPr>
          <p:cNvPr id="3" name="Title 2"/>
          <p:cNvSpPr>
            <a:spLocks noGrp="1"/>
          </p:cNvSpPr>
          <p:nvPr>
            <p:ph type="title"/>
          </p:nvPr>
        </p:nvSpPr>
        <p:spPr/>
        <p:txBody>
          <a:bodyPr/>
          <a:lstStyle/>
          <a:p>
            <a:r>
              <a:rPr lang="en-US" dirty="0" smtClean="0"/>
              <a:t>MDS: What </a:t>
            </a:r>
            <a:r>
              <a:rPr lang="en-US" dirty="0"/>
              <a:t>does it do?</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16393" y="1632059"/>
            <a:ext cx="5046546" cy="4754350"/>
          </a:xfrm>
          <a:prstGeom prst="rect">
            <a:avLst/>
          </a:prstGeom>
          <a:effectLst>
            <a:glow rad="38100">
              <a:schemeClr val="tx2"/>
            </a:glow>
          </a:effectLst>
        </p:spPr>
      </p:pic>
    </p:spTree>
    <p:extLst>
      <p:ext uri="{BB962C8B-B14F-4D97-AF65-F5344CB8AC3E}">
        <p14:creationId xmlns:p14="http://schemas.microsoft.com/office/powerpoint/2010/main" val="250563720"/>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4"/>
            <a:ext cx="11887200" cy="2488959"/>
          </a:xfrm>
        </p:spPr>
        <p:txBody>
          <a:bodyPr/>
          <a:lstStyle/>
          <a:p>
            <a:r>
              <a:rPr lang="en-US" dirty="0" smtClean="0"/>
              <a:t>What’s the difference in SQL utilization?</a:t>
            </a:r>
          </a:p>
          <a:p>
            <a:pPr lvl="1"/>
            <a:r>
              <a:rPr lang="en-US" dirty="0" err="1" smtClean="0"/>
              <a:t>Web.Lists</a:t>
            </a:r>
            <a:r>
              <a:rPr lang="en-US" dirty="0" smtClean="0"/>
              <a:t>[“Documents”] </a:t>
            </a:r>
          </a:p>
          <a:p>
            <a:pPr lvl="2"/>
            <a:endParaRPr lang="en-US" dirty="0" smtClean="0"/>
          </a:p>
          <a:p>
            <a:pPr lvl="2"/>
            <a:endParaRPr lang="en-US" dirty="0" smtClean="0"/>
          </a:p>
          <a:p>
            <a:pPr lvl="1"/>
            <a:r>
              <a:rPr lang="en-US" dirty="0" err="1" smtClean="0"/>
              <a:t>Web.GetList</a:t>
            </a:r>
            <a:r>
              <a:rPr lang="en-US" dirty="0" smtClean="0"/>
              <a:t>(“/Shared Documents”)</a:t>
            </a:r>
          </a:p>
        </p:txBody>
      </p:sp>
      <p:sp>
        <p:nvSpPr>
          <p:cNvPr id="2" name="Title 1"/>
          <p:cNvSpPr>
            <a:spLocks noGrp="1"/>
          </p:cNvSpPr>
          <p:nvPr>
            <p:ph type="title"/>
          </p:nvPr>
        </p:nvSpPr>
        <p:spPr/>
        <p:txBody>
          <a:bodyPr/>
          <a:lstStyle/>
          <a:p>
            <a:r>
              <a:rPr lang="en-US" dirty="0" err="1" smtClean="0"/>
              <a:t>Perf</a:t>
            </a:r>
            <a:r>
              <a:rPr lang="en-US" dirty="0" smtClean="0"/>
              <a:t> Quiz </a:t>
            </a:r>
            <a:r>
              <a:rPr lang="en-US" dirty="0" err="1" smtClean="0"/>
              <a:t>Warmup</a:t>
            </a:r>
            <a:r>
              <a:rPr lang="en-US" dirty="0" smtClean="0"/>
              <a:t>: List OM</a:t>
            </a:r>
            <a:endParaRPr lang="en-US" dirty="0"/>
          </a:p>
        </p:txBody>
      </p:sp>
    </p:spTree>
    <p:extLst>
      <p:ext uri="{BB962C8B-B14F-4D97-AF65-F5344CB8AC3E}">
        <p14:creationId xmlns:p14="http://schemas.microsoft.com/office/powerpoint/2010/main" val="4051317364"/>
      </p:ext>
    </p:extLst>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830044"/>
          </a:xfrm>
        </p:spPr>
        <p:txBody>
          <a:bodyPr/>
          <a:lstStyle/>
          <a:p>
            <a:endParaRPr lang="en-US"/>
          </a:p>
        </p:txBody>
      </p:sp>
      <p:sp>
        <p:nvSpPr>
          <p:cNvPr id="3" name="Title 2"/>
          <p:cNvSpPr>
            <a:spLocks noGrp="1"/>
          </p:cNvSpPr>
          <p:nvPr>
            <p:ph type="title"/>
          </p:nvPr>
        </p:nvSpPr>
        <p:spPr/>
        <p:txBody>
          <a:bodyPr/>
          <a:lstStyle/>
          <a:p>
            <a:r>
              <a:rPr lang="en-US" dirty="0"/>
              <a:t>MDS: What does it do?</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16393" y="1632059"/>
            <a:ext cx="5046546" cy="4754350"/>
          </a:xfrm>
          <a:prstGeom prst="rect">
            <a:avLst/>
          </a:prstGeom>
          <a:effectLst>
            <a:glow rad="38100">
              <a:schemeClr val="tx2"/>
            </a:glow>
          </a:effectLst>
        </p:spPr>
      </p:pic>
    </p:spTree>
    <p:extLst>
      <p:ext uri="{BB962C8B-B14F-4D97-AF65-F5344CB8AC3E}">
        <p14:creationId xmlns:p14="http://schemas.microsoft.com/office/powerpoint/2010/main" val="1603314048"/>
      </p:ext>
    </p:extLst>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830044"/>
          </a:xfrm>
        </p:spPr>
        <p:txBody>
          <a:bodyPr/>
          <a:lstStyle/>
          <a:p>
            <a:endParaRPr lang="en-US"/>
          </a:p>
        </p:txBody>
      </p:sp>
      <p:sp>
        <p:nvSpPr>
          <p:cNvPr id="3" name="Title 2"/>
          <p:cNvSpPr>
            <a:spLocks noGrp="1"/>
          </p:cNvSpPr>
          <p:nvPr>
            <p:ph type="title"/>
          </p:nvPr>
        </p:nvSpPr>
        <p:spPr/>
        <p:txBody>
          <a:bodyPr/>
          <a:lstStyle/>
          <a:p>
            <a:r>
              <a:rPr lang="en-US" dirty="0"/>
              <a:t>MDS: What does it do?</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16393" y="1632055"/>
            <a:ext cx="5046546" cy="4754350"/>
          </a:xfrm>
          <a:prstGeom prst="rect">
            <a:avLst/>
          </a:prstGeom>
          <a:effectLst>
            <a:glow rad="38100">
              <a:schemeClr val="tx2"/>
            </a:glow>
          </a:effectLst>
        </p:spPr>
      </p:pic>
    </p:spTree>
    <p:extLst>
      <p:ext uri="{BB962C8B-B14F-4D97-AF65-F5344CB8AC3E}">
        <p14:creationId xmlns:p14="http://schemas.microsoft.com/office/powerpoint/2010/main" val="2753909644"/>
      </p:ext>
    </p:extLst>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74638" y="1212851"/>
            <a:ext cx="11887200" cy="830044"/>
          </a:xfrm>
        </p:spPr>
        <p:txBody>
          <a:bodyPr/>
          <a:lstStyle/>
          <a:p>
            <a:endParaRPr lang="en-US"/>
          </a:p>
        </p:txBody>
      </p:sp>
      <p:sp>
        <p:nvSpPr>
          <p:cNvPr id="3" name="Title 2"/>
          <p:cNvSpPr>
            <a:spLocks noGrp="1"/>
          </p:cNvSpPr>
          <p:nvPr>
            <p:ph type="title"/>
          </p:nvPr>
        </p:nvSpPr>
        <p:spPr/>
        <p:txBody>
          <a:bodyPr/>
          <a:lstStyle/>
          <a:p>
            <a:r>
              <a:rPr lang="en-US" dirty="0"/>
              <a:t>MDS: What does it do?</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16393" y="1632055"/>
            <a:ext cx="5046546" cy="475435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16393" y="1632055"/>
            <a:ext cx="5046546" cy="4754350"/>
          </a:xfrm>
          <a:prstGeom prst="rect">
            <a:avLst/>
          </a:prstGeom>
          <a:effectLst>
            <a:glow rad="38100">
              <a:schemeClr val="tx2"/>
            </a:glow>
          </a:effectLst>
        </p:spPr>
      </p:pic>
    </p:spTree>
    <p:extLst>
      <p:ext uri="{BB962C8B-B14F-4D97-AF65-F5344CB8AC3E}">
        <p14:creationId xmlns:p14="http://schemas.microsoft.com/office/powerpoint/2010/main" val="3851185113"/>
      </p:ext>
    </p:extLst>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p:txBody>
          <a:bodyPr>
            <a:normAutofit/>
          </a:bodyPr>
          <a:lstStyle/>
          <a:p>
            <a:r>
              <a:rPr lang="en-US" dirty="0" smtClean="0"/>
              <a:t>Initial page request:</a:t>
            </a:r>
          </a:p>
          <a:p>
            <a:pPr lvl="1"/>
            <a:r>
              <a:rPr lang="en-US" dirty="0" smtClean="0"/>
              <a:t>Respond with site “frame” + target page content</a:t>
            </a:r>
          </a:p>
          <a:p>
            <a:endParaRPr lang="en-US" dirty="0" smtClean="0"/>
          </a:p>
          <a:p>
            <a:endParaRPr lang="en-US" dirty="0" smtClean="0"/>
          </a:p>
          <a:p>
            <a:endParaRPr lang="en-US" dirty="0"/>
          </a:p>
          <a:p>
            <a:pPr lvl="1"/>
            <a:endParaRPr lang="en-US" dirty="0"/>
          </a:p>
          <a:p>
            <a:endParaRPr lang="en-US" dirty="0"/>
          </a:p>
        </p:txBody>
      </p:sp>
      <p:sp>
        <p:nvSpPr>
          <p:cNvPr id="2" name="Title 1"/>
          <p:cNvSpPr>
            <a:spLocks noGrp="1"/>
          </p:cNvSpPr>
          <p:nvPr>
            <p:ph type="title"/>
          </p:nvPr>
        </p:nvSpPr>
        <p:spPr/>
        <p:txBody>
          <a:bodyPr/>
          <a:lstStyle/>
          <a:p>
            <a:r>
              <a:rPr lang="en-US" dirty="0"/>
              <a:t>MDS: What does it do?</a:t>
            </a:r>
          </a:p>
        </p:txBody>
      </p:sp>
    </p:spTree>
    <p:extLst>
      <p:ext uri="{BB962C8B-B14F-4D97-AF65-F5344CB8AC3E}">
        <p14:creationId xmlns:p14="http://schemas.microsoft.com/office/powerpoint/2010/main" val="621139355"/>
      </p:ext>
    </p:extLst>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3"/>
            <a:ext cx="11887200" cy="5289467"/>
          </a:xfrm>
        </p:spPr>
        <p:txBody>
          <a:bodyPr>
            <a:normAutofit/>
          </a:bodyPr>
          <a:lstStyle/>
          <a:p>
            <a:r>
              <a:rPr lang="en-US" dirty="0" smtClean="0"/>
              <a:t>Initial page request:</a:t>
            </a:r>
          </a:p>
          <a:p>
            <a:pPr lvl="1"/>
            <a:r>
              <a:rPr lang="en-US" dirty="0" smtClean="0"/>
              <a:t>Respond with site “frame” + target page content</a:t>
            </a:r>
          </a:p>
          <a:p>
            <a:endParaRPr lang="en-US" dirty="0" smtClean="0"/>
          </a:p>
          <a:p>
            <a:r>
              <a:rPr lang="en-US" dirty="0" smtClean="0"/>
              <a:t>Subsequent requests via links:</a:t>
            </a:r>
            <a:endParaRPr lang="en-US" dirty="0"/>
          </a:p>
          <a:p>
            <a:pPr lvl="1"/>
            <a:r>
              <a:rPr lang="en-US" dirty="0" smtClean="0"/>
              <a:t>Request page content only</a:t>
            </a:r>
            <a:endParaRPr lang="en-US" dirty="0"/>
          </a:p>
          <a:p>
            <a:pPr lvl="1"/>
            <a:r>
              <a:rPr lang="en-US" dirty="0" smtClean="0"/>
              <a:t>If the Master Page of the requested page matches the one rendered in the browser:</a:t>
            </a:r>
          </a:p>
          <a:p>
            <a:pPr lvl="2"/>
            <a:r>
              <a:rPr lang="en-US" dirty="0" smtClean="0"/>
              <a:t>Respond with just the updated HTML needed </a:t>
            </a:r>
          </a:p>
          <a:p>
            <a:endParaRPr lang="en-US" dirty="0" smtClean="0"/>
          </a:p>
          <a:p>
            <a:endParaRPr lang="en-US" dirty="0"/>
          </a:p>
          <a:p>
            <a:pPr lvl="1"/>
            <a:endParaRPr lang="en-US" dirty="0"/>
          </a:p>
          <a:p>
            <a:endParaRPr lang="en-US" dirty="0"/>
          </a:p>
        </p:txBody>
      </p:sp>
      <p:sp>
        <p:nvSpPr>
          <p:cNvPr id="2" name="Title 1"/>
          <p:cNvSpPr>
            <a:spLocks noGrp="1"/>
          </p:cNvSpPr>
          <p:nvPr>
            <p:ph type="title"/>
          </p:nvPr>
        </p:nvSpPr>
        <p:spPr/>
        <p:txBody>
          <a:bodyPr/>
          <a:lstStyle/>
          <a:p>
            <a:r>
              <a:rPr lang="en-US" dirty="0"/>
              <a:t>MDS: What does it do?</a:t>
            </a:r>
          </a:p>
        </p:txBody>
      </p:sp>
    </p:spTree>
    <p:extLst>
      <p:ext uri="{BB962C8B-B14F-4D97-AF65-F5344CB8AC3E}">
        <p14:creationId xmlns:p14="http://schemas.microsoft.com/office/powerpoint/2010/main" val="2886585733"/>
      </p:ext>
    </p:extLst>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p:txBody>
          <a:bodyPr>
            <a:normAutofit/>
          </a:bodyPr>
          <a:lstStyle/>
          <a:p>
            <a:r>
              <a:rPr lang="en-US" dirty="0" smtClean="0"/>
              <a:t>Set </a:t>
            </a:r>
            <a:r>
              <a:rPr lang="en-US" dirty="0" err="1" smtClean="0"/>
              <a:t>innerHTML</a:t>
            </a:r>
            <a:r>
              <a:rPr lang="en-US" dirty="0" smtClean="0"/>
              <a:t> of the main content div with response HTML</a:t>
            </a:r>
          </a:p>
          <a:p>
            <a:endParaRPr lang="en-US" dirty="0" smtClean="0"/>
          </a:p>
          <a:p>
            <a:endParaRPr lang="en-US" dirty="0" smtClean="0"/>
          </a:p>
          <a:p>
            <a:pPr lvl="1"/>
            <a:endParaRPr lang="en-US" dirty="0"/>
          </a:p>
          <a:p>
            <a:pPr marL="621633" lvl="1" indent="0">
              <a:buNone/>
            </a:pPr>
            <a:endParaRPr lang="en-US" dirty="0" smtClean="0"/>
          </a:p>
        </p:txBody>
      </p:sp>
      <p:sp>
        <p:nvSpPr>
          <p:cNvPr id="2" name="Title 1"/>
          <p:cNvSpPr>
            <a:spLocks noGrp="1"/>
          </p:cNvSpPr>
          <p:nvPr>
            <p:ph type="title"/>
          </p:nvPr>
        </p:nvSpPr>
        <p:spPr/>
        <p:txBody>
          <a:bodyPr/>
          <a:lstStyle/>
          <a:p>
            <a:r>
              <a:rPr lang="en-US" dirty="0" smtClean="0"/>
              <a:t>MDS: How does it work?</a:t>
            </a:r>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89143" y="2668282"/>
            <a:ext cx="4716885" cy="3689938"/>
          </a:xfrm>
          <a:prstGeom prst="rect">
            <a:avLst/>
          </a:prstGeom>
        </p:spPr>
      </p:pic>
    </p:spTree>
    <p:extLst>
      <p:ext uri="{BB962C8B-B14F-4D97-AF65-F5344CB8AC3E}">
        <p14:creationId xmlns:p14="http://schemas.microsoft.com/office/powerpoint/2010/main" val="1226788757"/>
      </p:ext>
    </p:extLst>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5185844"/>
          </a:xfrm>
        </p:spPr>
        <p:txBody>
          <a:bodyPr>
            <a:normAutofit/>
          </a:bodyPr>
          <a:lstStyle/>
          <a:p>
            <a:r>
              <a:rPr lang="en-US" dirty="0"/>
              <a:t>Set </a:t>
            </a:r>
            <a:r>
              <a:rPr lang="en-US" dirty="0" err="1"/>
              <a:t>innerHTML</a:t>
            </a:r>
            <a:r>
              <a:rPr lang="en-US" dirty="0"/>
              <a:t> of the main content div with response HTML</a:t>
            </a:r>
          </a:p>
          <a:p>
            <a:endParaRPr lang="en-US" dirty="0" smtClean="0"/>
          </a:p>
          <a:p>
            <a:r>
              <a:rPr lang="en-US" dirty="0" smtClean="0"/>
              <a:t>It’s not quite that easy…</a:t>
            </a:r>
          </a:p>
          <a:p>
            <a:endParaRPr lang="en-US" dirty="0" smtClean="0"/>
          </a:p>
          <a:p>
            <a:pPr lvl="1"/>
            <a:endParaRPr lang="en-US" dirty="0"/>
          </a:p>
          <a:p>
            <a:pPr marL="621633" lvl="1" indent="0">
              <a:buNone/>
            </a:pPr>
            <a:endParaRPr lang="en-US" dirty="0" smtClean="0"/>
          </a:p>
        </p:txBody>
      </p:sp>
      <p:sp>
        <p:nvSpPr>
          <p:cNvPr id="2" name="Title 1"/>
          <p:cNvSpPr>
            <a:spLocks noGrp="1"/>
          </p:cNvSpPr>
          <p:nvPr>
            <p:ph type="title"/>
          </p:nvPr>
        </p:nvSpPr>
        <p:spPr/>
        <p:txBody>
          <a:bodyPr/>
          <a:lstStyle/>
          <a:p>
            <a:r>
              <a:rPr lang="en-US" dirty="0"/>
              <a:t>MDS: How does it work?</a:t>
            </a:r>
          </a:p>
        </p:txBody>
      </p:sp>
    </p:spTree>
    <p:extLst>
      <p:ext uri="{BB962C8B-B14F-4D97-AF65-F5344CB8AC3E}">
        <p14:creationId xmlns:p14="http://schemas.microsoft.com/office/powerpoint/2010/main" val="1121024559"/>
      </p:ext>
    </p:extLst>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1"/>
            <a:ext cx="11887200" cy="4638778"/>
          </a:xfrm>
        </p:spPr>
        <p:txBody>
          <a:bodyPr/>
          <a:lstStyle/>
          <a:p>
            <a:endParaRPr lang="en-US" dirty="0" smtClean="0"/>
          </a:p>
          <a:p>
            <a:endParaRPr lang="en-US" dirty="0"/>
          </a:p>
          <a:p>
            <a:endParaRPr lang="en-US" dirty="0" smtClean="0"/>
          </a:p>
          <a:p>
            <a:endParaRPr lang="en-US" dirty="0"/>
          </a:p>
          <a:p>
            <a:endParaRPr lang="en-US" dirty="0" smtClean="0"/>
          </a:p>
          <a:p>
            <a:endParaRPr lang="en-US" dirty="0" smtClean="0"/>
          </a:p>
        </p:txBody>
      </p:sp>
      <p:sp>
        <p:nvSpPr>
          <p:cNvPr id="2" name="Title 1"/>
          <p:cNvSpPr>
            <a:spLocks noGrp="1"/>
          </p:cNvSpPr>
          <p:nvPr>
            <p:ph type="title"/>
          </p:nvPr>
        </p:nvSpPr>
        <p:spPr/>
        <p:txBody>
          <a:bodyPr/>
          <a:lstStyle/>
          <a:p>
            <a:r>
              <a:rPr lang="en-US" dirty="0"/>
              <a:t>MDS: How does it work?</a:t>
            </a:r>
          </a:p>
        </p:txBody>
      </p:sp>
      <p:pic>
        <p:nvPicPr>
          <p:cNvPr id="4"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5461" y="1709773"/>
            <a:ext cx="5492776" cy="2734644"/>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25512" y="1724323"/>
            <a:ext cx="5463551" cy="2720093"/>
          </a:xfrm>
          <a:prstGeom prst="rect">
            <a:avLst/>
          </a:prstGeom>
        </p:spPr>
      </p:pic>
    </p:spTree>
    <p:extLst>
      <p:ext uri="{BB962C8B-B14F-4D97-AF65-F5344CB8AC3E}">
        <p14:creationId xmlns:p14="http://schemas.microsoft.com/office/powerpoint/2010/main" val="979219059"/>
      </p:ext>
    </p:extLst>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3"/>
            <a:ext cx="11887200" cy="5600335"/>
          </a:xfrm>
        </p:spPr>
        <p:txBody>
          <a:bodyPr>
            <a:normAutofit fontScale="92500" lnSpcReduction="20000"/>
          </a:bodyPr>
          <a:lstStyle/>
          <a:p>
            <a:endParaRPr lang="en-US" dirty="0" smtClean="0"/>
          </a:p>
          <a:p>
            <a:endParaRPr lang="en-US" dirty="0"/>
          </a:p>
          <a:p>
            <a:endParaRPr lang="en-US" dirty="0" smtClean="0"/>
          </a:p>
          <a:p>
            <a:endParaRPr lang="en-US" dirty="0"/>
          </a:p>
          <a:p>
            <a:endParaRPr lang="en-US" dirty="0" smtClean="0"/>
          </a:p>
          <a:p>
            <a:endParaRPr lang="en-US" dirty="0" smtClean="0"/>
          </a:p>
          <a:p>
            <a:r>
              <a:rPr lang="en-US" dirty="0" smtClean="0"/>
              <a:t>Some pages might require extra script for chart</a:t>
            </a:r>
          </a:p>
          <a:p>
            <a:r>
              <a:rPr lang="en-US" dirty="0" smtClean="0"/>
              <a:t>Merely copying HTML will not suffice</a:t>
            </a:r>
          </a:p>
          <a:p>
            <a:pPr lvl="1"/>
            <a:r>
              <a:rPr lang="en-US" dirty="0" smtClean="0"/>
              <a:t>Evaluating related scripts required</a:t>
            </a:r>
          </a:p>
          <a:p>
            <a:endParaRPr lang="en-US" dirty="0" smtClean="0"/>
          </a:p>
        </p:txBody>
      </p:sp>
      <p:sp>
        <p:nvSpPr>
          <p:cNvPr id="2" name="Title 1"/>
          <p:cNvSpPr>
            <a:spLocks noGrp="1"/>
          </p:cNvSpPr>
          <p:nvPr>
            <p:ph type="title"/>
          </p:nvPr>
        </p:nvSpPr>
        <p:spPr/>
        <p:txBody>
          <a:bodyPr/>
          <a:lstStyle/>
          <a:p>
            <a:r>
              <a:rPr lang="en-US" dirty="0"/>
              <a:t>MDS: How does it work?</a:t>
            </a:r>
          </a:p>
        </p:txBody>
      </p:sp>
      <p:pic>
        <p:nvPicPr>
          <p:cNvPr id="4"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5461" y="1709773"/>
            <a:ext cx="5492776" cy="2734644"/>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25512" y="1724323"/>
            <a:ext cx="5463551" cy="2720093"/>
          </a:xfrm>
          <a:prstGeom prst="rect">
            <a:avLst/>
          </a:prstGeom>
        </p:spPr>
      </p:pic>
    </p:spTree>
    <p:extLst>
      <p:ext uri="{BB962C8B-B14F-4D97-AF65-F5344CB8AC3E}">
        <p14:creationId xmlns:p14="http://schemas.microsoft.com/office/powerpoint/2010/main" val="1541397747"/>
      </p:ext>
    </p:extLst>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3"/>
            <a:ext cx="11887200" cy="5600335"/>
          </a:xfrm>
        </p:spPr>
        <p:txBody>
          <a:bodyPr>
            <a:normAutofit lnSpcReduction="10000"/>
          </a:bodyPr>
          <a:lstStyle/>
          <a:p>
            <a:r>
              <a:rPr lang="en-US" dirty="0" smtClean="0"/>
              <a:t>Almost every page has all of the following:</a:t>
            </a:r>
          </a:p>
          <a:p>
            <a:pPr lvl="1"/>
            <a:r>
              <a:rPr lang="en-US" dirty="0" smtClean="0"/>
              <a:t>Markup				</a:t>
            </a:r>
            <a:r>
              <a:rPr lang="en-US" dirty="0" smtClean="0">
                <a:solidFill>
                  <a:schemeClr val="tx1"/>
                </a:solidFill>
                <a:latin typeface="Courier New" pitchFamily="49" charset="0"/>
                <a:cs typeface="Courier New" pitchFamily="49" charset="0"/>
              </a:rPr>
              <a:t>&lt;div&gt;&lt;span&gt;&lt;table&gt;…</a:t>
            </a:r>
          </a:p>
          <a:p>
            <a:pPr lvl="1"/>
            <a:r>
              <a:rPr lang="en-US" dirty="0" smtClean="0"/>
              <a:t>Script files			</a:t>
            </a:r>
            <a:r>
              <a:rPr lang="en-US" dirty="0" smtClean="0">
                <a:solidFill>
                  <a:schemeClr val="tx1"/>
                </a:solidFill>
                <a:latin typeface="Courier New" pitchFamily="49" charset="0"/>
                <a:cs typeface="Courier New" pitchFamily="49" charset="0"/>
              </a:rPr>
              <a:t>&lt;script </a:t>
            </a:r>
            <a:r>
              <a:rPr lang="en-US" dirty="0" err="1" smtClean="0">
                <a:solidFill>
                  <a:schemeClr val="tx1"/>
                </a:solidFill>
                <a:latin typeface="Courier New" pitchFamily="49" charset="0"/>
                <a:cs typeface="Courier New" pitchFamily="49" charset="0"/>
              </a:rPr>
              <a:t>src</a:t>
            </a:r>
            <a:r>
              <a:rPr lang="en-US" dirty="0" smtClean="0">
                <a:solidFill>
                  <a:schemeClr val="tx1"/>
                </a:solidFill>
                <a:latin typeface="Courier New" pitchFamily="49" charset="0"/>
                <a:cs typeface="Courier New" pitchFamily="49" charset="0"/>
              </a:rPr>
              <a:t>=“init.js” …</a:t>
            </a:r>
          </a:p>
          <a:p>
            <a:pPr lvl="1"/>
            <a:r>
              <a:rPr lang="en-US" dirty="0" smtClean="0"/>
              <a:t>Inline scripts			</a:t>
            </a:r>
            <a:r>
              <a:rPr lang="en-US" dirty="0" smtClean="0">
                <a:solidFill>
                  <a:schemeClr val="tx1"/>
                </a:solidFill>
                <a:latin typeface="Courier New" pitchFamily="49" charset="0"/>
                <a:cs typeface="Courier New" pitchFamily="49" charset="0"/>
              </a:rPr>
              <a:t>&lt;script&gt;</a:t>
            </a:r>
            <a:r>
              <a:rPr lang="en-US" dirty="0" err="1" smtClean="0">
                <a:solidFill>
                  <a:schemeClr val="tx1"/>
                </a:solidFill>
                <a:latin typeface="Courier New" pitchFamily="49" charset="0"/>
                <a:cs typeface="Courier New" pitchFamily="49" charset="0"/>
              </a:rPr>
              <a:t>var</a:t>
            </a:r>
            <a:r>
              <a:rPr lang="en-US" dirty="0" smtClean="0">
                <a:solidFill>
                  <a:schemeClr val="tx1"/>
                </a:solidFill>
                <a:latin typeface="Courier New" pitchFamily="49" charset="0"/>
                <a:cs typeface="Courier New" pitchFamily="49" charset="0"/>
              </a:rPr>
              <a:t> a = 42; …</a:t>
            </a:r>
          </a:p>
          <a:p>
            <a:pPr lvl="1"/>
            <a:r>
              <a:rPr lang="en-US" dirty="0" smtClean="0"/>
              <a:t>Style files				</a:t>
            </a:r>
            <a:r>
              <a:rPr lang="en-US" dirty="0" smtClean="0">
                <a:solidFill>
                  <a:schemeClr val="tx1"/>
                </a:solidFill>
                <a:latin typeface="Courier New" pitchFamily="49" charset="0"/>
                <a:cs typeface="Courier New" pitchFamily="49" charset="0"/>
              </a:rPr>
              <a:t>&lt;link </a:t>
            </a:r>
            <a:r>
              <a:rPr lang="en-US" dirty="0" err="1" smtClean="0">
                <a:solidFill>
                  <a:schemeClr val="tx1"/>
                </a:solidFill>
                <a:latin typeface="Courier New" pitchFamily="49" charset="0"/>
                <a:cs typeface="Courier New" pitchFamily="49" charset="0"/>
              </a:rPr>
              <a:t>href</a:t>
            </a:r>
            <a:r>
              <a:rPr lang="en-US" dirty="0" smtClean="0">
                <a:solidFill>
                  <a:schemeClr val="tx1"/>
                </a:solidFill>
                <a:latin typeface="Courier New" pitchFamily="49" charset="0"/>
                <a:cs typeface="Courier New" pitchFamily="49" charset="0"/>
              </a:rPr>
              <a:t>=“corev4.css”</a:t>
            </a:r>
          </a:p>
          <a:p>
            <a:pPr lvl="1"/>
            <a:r>
              <a:rPr lang="en-US" dirty="0" smtClean="0"/>
              <a:t>Inline styles			</a:t>
            </a:r>
            <a:r>
              <a:rPr lang="en-US" dirty="0" smtClean="0">
                <a:solidFill>
                  <a:schemeClr val="tx1"/>
                </a:solidFill>
                <a:latin typeface="Courier New" pitchFamily="49" charset="0"/>
                <a:cs typeface="Courier New" pitchFamily="49" charset="0"/>
              </a:rPr>
              <a:t>&lt;style&gt;.style { border: …</a:t>
            </a:r>
          </a:p>
          <a:p>
            <a:pPr lvl="1"/>
            <a:r>
              <a:rPr lang="en-US" dirty="0" smtClean="0"/>
              <a:t>Hidden input fields		</a:t>
            </a:r>
            <a:r>
              <a:rPr lang="en-US" dirty="0" smtClean="0">
                <a:solidFill>
                  <a:schemeClr val="tx1"/>
                </a:solidFill>
                <a:latin typeface="Courier New" pitchFamily="49" charset="0"/>
                <a:cs typeface="Courier New" pitchFamily="49" charset="0"/>
              </a:rPr>
              <a:t>&lt;input type=hidden …</a:t>
            </a:r>
          </a:p>
          <a:p>
            <a:pPr lvl="1"/>
            <a:r>
              <a:rPr lang="en-US" dirty="0" smtClean="0"/>
              <a:t>Form action attribute		</a:t>
            </a:r>
            <a:r>
              <a:rPr lang="en-US" dirty="0" smtClean="0">
                <a:solidFill>
                  <a:schemeClr val="tx1"/>
                </a:solidFill>
                <a:latin typeface="Courier New" pitchFamily="49" charset="0"/>
                <a:cs typeface="Courier New" pitchFamily="49" charset="0"/>
              </a:rPr>
              <a:t>&lt;form action=“…</a:t>
            </a:r>
          </a:p>
          <a:p>
            <a:pPr lvl="1"/>
            <a:endParaRPr lang="en-US" dirty="0" smtClean="0"/>
          </a:p>
          <a:p>
            <a:r>
              <a:rPr lang="en-US" dirty="0" smtClean="0"/>
              <a:t>For a page to behave as expected, these must all be managed correctly</a:t>
            </a:r>
            <a:endParaRPr lang="en-US" dirty="0"/>
          </a:p>
        </p:txBody>
      </p:sp>
      <p:sp>
        <p:nvSpPr>
          <p:cNvPr id="2" name="Title 1"/>
          <p:cNvSpPr>
            <a:spLocks noGrp="1"/>
          </p:cNvSpPr>
          <p:nvPr>
            <p:ph type="title"/>
          </p:nvPr>
        </p:nvSpPr>
        <p:spPr/>
        <p:txBody>
          <a:bodyPr/>
          <a:lstStyle/>
          <a:p>
            <a:r>
              <a:rPr lang="en-US" dirty="0"/>
              <a:t>MDS: How does it work?</a:t>
            </a:r>
          </a:p>
        </p:txBody>
      </p:sp>
    </p:spTree>
    <p:extLst>
      <p:ext uri="{BB962C8B-B14F-4D97-AF65-F5344CB8AC3E}">
        <p14:creationId xmlns:p14="http://schemas.microsoft.com/office/powerpoint/2010/main" val="2834368636"/>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3"/>
            <a:ext cx="11887200" cy="2861369"/>
          </a:xfrm>
        </p:spPr>
        <p:txBody>
          <a:bodyPr/>
          <a:lstStyle/>
          <a:p>
            <a:r>
              <a:rPr lang="en-US" dirty="0" smtClean="0"/>
              <a:t>What’s the difference in SQL utilization?</a:t>
            </a:r>
          </a:p>
          <a:p>
            <a:pPr lvl="1"/>
            <a:r>
              <a:rPr lang="en-US" dirty="0" err="1" smtClean="0"/>
              <a:t>Web.Lists</a:t>
            </a:r>
            <a:r>
              <a:rPr lang="en-US" dirty="0" smtClean="0"/>
              <a:t>[“Documents”] </a:t>
            </a:r>
          </a:p>
          <a:p>
            <a:pPr lvl="2"/>
            <a:r>
              <a:rPr lang="en-US" dirty="0" smtClean="0">
                <a:solidFill>
                  <a:schemeClr val="tx1"/>
                </a:solidFill>
              </a:rPr>
              <a:t>1 RT, </a:t>
            </a:r>
            <a:r>
              <a:rPr lang="en-US" b="1" u="sng" dirty="0" smtClean="0">
                <a:solidFill>
                  <a:schemeClr val="tx1"/>
                </a:solidFill>
              </a:rPr>
              <a:t>252</a:t>
            </a:r>
            <a:r>
              <a:rPr lang="en-US" dirty="0" smtClean="0">
                <a:solidFill>
                  <a:schemeClr val="tx1"/>
                </a:solidFill>
              </a:rPr>
              <a:t> Read </a:t>
            </a:r>
            <a:r>
              <a:rPr lang="en-US" dirty="0" err="1" smtClean="0">
                <a:solidFill>
                  <a:schemeClr val="tx1"/>
                </a:solidFill>
              </a:rPr>
              <a:t>IOps</a:t>
            </a:r>
            <a:endParaRPr lang="en-US" dirty="0" smtClean="0">
              <a:solidFill>
                <a:schemeClr val="tx1"/>
              </a:solidFill>
            </a:endParaRPr>
          </a:p>
          <a:p>
            <a:pPr lvl="2"/>
            <a:endParaRPr lang="en-US" dirty="0" smtClean="0"/>
          </a:p>
          <a:p>
            <a:pPr lvl="1"/>
            <a:r>
              <a:rPr lang="en-US" dirty="0" err="1" smtClean="0"/>
              <a:t>Web.GetList</a:t>
            </a:r>
            <a:r>
              <a:rPr lang="en-US" dirty="0" smtClean="0"/>
              <a:t>(“/Shared Documents”)</a:t>
            </a:r>
          </a:p>
          <a:p>
            <a:pPr lvl="2"/>
            <a:r>
              <a:rPr lang="en-US" dirty="0" smtClean="0">
                <a:solidFill>
                  <a:schemeClr val="tx1"/>
                </a:solidFill>
              </a:rPr>
              <a:t>1 RT, </a:t>
            </a:r>
            <a:r>
              <a:rPr lang="en-US" b="1" u="sng" dirty="0" smtClean="0">
                <a:solidFill>
                  <a:schemeClr val="tx1"/>
                </a:solidFill>
              </a:rPr>
              <a:t>8</a:t>
            </a:r>
            <a:r>
              <a:rPr lang="en-US" dirty="0" smtClean="0">
                <a:solidFill>
                  <a:schemeClr val="tx1"/>
                </a:solidFill>
              </a:rPr>
              <a:t> Read </a:t>
            </a:r>
            <a:r>
              <a:rPr lang="en-US" dirty="0" err="1" smtClean="0">
                <a:solidFill>
                  <a:schemeClr val="tx1"/>
                </a:solidFill>
              </a:rPr>
              <a:t>IOps</a:t>
            </a:r>
            <a:endParaRPr lang="en-US" dirty="0">
              <a:solidFill>
                <a:schemeClr val="tx1"/>
              </a:solidFill>
            </a:endParaRPr>
          </a:p>
        </p:txBody>
      </p:sp>
      <p:sp>
        <p:nvSpPr>
          <p:cNvPr id="2" name="Title 1"/>
          <p:cNvSpPr>
            <a:spLocks noGrp="1"/>
          </p:cNvSpPr>
          <p:nvPr>
            <p:ph type="title"/>
          </p:nvPr>
        </p:nvSpPr>
        <p:spPr/>
        <p:txBody>
          <a:bodyPr/>
          <a:lstStyle/>
          <a:p>
            <a:r>
              <a:rPr lang="en-US" dirty="0" err="1" smtClean="0"/>
              <a:t>Perf</a:t>
            </a:r>
            <a:r>
              <a:rPr lang="en-US" dirty="0" smtClean="0"/>
              <a:t> </a:t>
            </a:r>
            <a:r>
              <a:rPr lang="en-US" dirty="0"/>
              <a:t>Quiz </a:t>
            </a:r>
            <a:r>
              <a:rPr lang="en-US" dirty="0" err="1" smtClean="0"/>
              <a:t>Warmup</a:t>
            </a:r>
            <a:r>
              <a:rPr lang="en-US" dirty="0" smtClean="0"/>
              <a:t>: </a:t>
            </a:r>
            <a:r>
              <a:rPr lang="en-US" dirty="0"/>
              <a:t>List OM</a:t>
            </a:r>
          </a:p>
        </p:txBody>
      </p:sp>
    </p:spTree>
    <p:extLst>
      <p:ext uri="{BB962C8B-B14F-4D97-AF65-F5344CB8AC3E}">
        <p14:creationId xmlns:p14="http://schemas.microsoft.com/office/powerpoint/2010/main" val="2530643580"/>
      </p:ext>
    </p:extLst>
  </p:cSld>
  <p:clrMapOvr>
    <a:masterClrMapping/>
  </p:clrMapOvr>
  <p:transition>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p:txBody>
          <a:bodyPr>
            <a:normAutofit/>
          </a:bodyPr>
          <a:lstStyle/>
          <a:p>
            <a:r>
              <a:rPr lang="en-US" dirty="0" smtClean="0"/>
              <a:t>Server actually responds with updated HTML, script array, style array, etc.</a:t>
            </a:r>
          </a:p>
          <a:p>
            <a:endParaRPr lang="en-US" dirty="0"/>
          </a:p>
          <a:p>
            <a:pPr lvl="1"/>
            <a:endParaRPr lang="en-US" dirty="0"/>
          </a:p>
          <a:p>
            <a:pPr marL="621633" lvl="1" indent="0">
              <a:buNone/>
            </a:pPr>
            <a:endParaRPr lang="en-US" dirty="0" smtClean="0"/>
          </a:p>
        </p:txBody>
      </p:sp>
      <p:sp>
        <p:nvSpPr>
          <p:cNvPr id="2" name="Title 1"/>
          <p:cNvSpPr>
            <a:spLocks noGrp="1"/>
          </p:cNvSpPr>
          <p:nvPr>
            <p:ph type="title"/>
          </p:nvPr>
        </p:nvSpPr>
        <p:spPr/>
        <p:txBody>
          <a:bodyPr/>
          <a:lstStyle/>
          <a:p>
            <a:r>
              <a:rPr lang="en-US" dirty="0"/>
              <a:t>MDS: How does it work?</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23722" y="2512864"/>
            <a:ext cx="2333171" cy="3965167"/>
          </a:xfrm>
          <a:prstGeom prst="rect">
            <a:avLst/>
          </a:prstGeom>
        </p:spPr>
      </p:pic>
    </p:spTree>
    <p:extLst>
      <p:ext uri="{BB962C8B-B14F-4D97-AF65-F5344CB8AC3E}">
        <p14:creationId xmlns:p14="http://schemas.microsoft.com/office/powerpoint/2010/main" val="1145516345"/>
      </p:ext>
    </p:extLst>
  </p:cSld>
  <p:clrMapOvr>
    <a:masterClrMapping/>
  </p:clrMapOvr>
  <p:transition>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3"/>
            <a:ext cx="11887200" cy="5600335"/>
          </a:xfrm>
        </p:spPr>
        <p:txBody>
          <a:bodyPr>
            <a:normAutofit/>
          </a:bodyPr>
          <a:lstStyle/>
          <a:p>
            <a:r>
              <a:rPr lang="en-US" dirty="0" smtClean="0"/>
              <a:t>Server actually responds with updated HTML, script array, style array, etc.</a:t>
            </a:r>
          </a:p>
          <a:p>
            <a:endParaRPr lang="en-US" dirty="0"/>
          </a:p>
          <a:p>
            <a:r>
              <a:rPr lang="en-US" dirty="0" smtClean="0"/>
              <a:t>In replacing the “page content”:</a:t>
            </a:r>
          </a:p>
          <a:p>
            <a:pPr lvl="1"/>
            <a:r>
              <a:rPr lang="en-US" dirty="0" smtClean="0"/>
              <a:t>relevant scripts are evaluated</a:t>
            </a:r>
          </a:p>
          <a:p>
            <a:pPr lvl="1"/>
            <a:r>
              <a:rPr lang="en-US" dirty="0" smtClean="0"/>
              <a:t>necessary styles are included</a:t>
            </a:r>
          </a:p>
          <a:p>
            <a:pPr lvl="1"/>
            <a:r>
              <a:rPr lang="en-US" dirty="0" smtClean="0"/>
              <a:t>form action attribute is updated</a:t>
            </a:r>
          </a:p>
          <a:p>
            <a:pPr lvl="1"/>
            <a:r>
              <a:rPr lang="en-US" dirty="0" smtClean="0"/>
              <a:t>Etc. …</a:t>
            </a:r>
          </a:p>
          <a:p>
            <a:pPr lvl="1"/>
            <a:endParaRPr lang="en-US" dirty="0"/>
          </a:p>
          <a:p>
            <a:pPr marL="621633" lvl="1" indent="0">
              <a:buNone/>
            </a:pPr>
            <a:endParaRPr lang="en-US" dirty="0" smtClean="0"/>
          </a:p>
        </p:txBody>
      </p:sp>
      <p:sp>
        <p:nvSpPr>
          <p:cNvPr id="2" name="Title 1"/>
          <p:cNvSpPr>
            <a:spLocks noGrp="1"/>
          </p:cNvSpPr>
          <p:nvPr>
            <p:ph type="title"/>
          </p:nvPr>
        </p:nvSpPr>
        <p:spPr/>
        <p:txBody>
          <a:bodyPr/>
          <a:lstStyle/>
          <a:p>
            <a:r>
              <a:rPr lang="en-US" dirty="0"/>
              <a:t>MDS: How does it work?</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23722" y="2512864"/>
            <a:ext cx="2333171" cy="3965167"/>
          </a:xfrm>
          <a:prstGeom prst="rect">
            <a:avLst/>
          </a:prstGeom>
        </p:spPr>
      </p:pic>
    </p:spTree>
    <p:extLst>
      <p:ext uri="{BB962C8B-B14F-4D97-AF65-F5344CB8AC3E}">
        <p14:creationId xmlns:p14="http://schemas.microsoft.com/office/powerpoint/2010/main" val="186749011"/>
      </p:ext>
    </p:extLst>
  </p:cSld>
  <p:clrMapOvr>
    <a:masterClrMapping/>
  </p:clrMapOvr>
  <p:transition>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p:txBody>
          <a:bodyPr>
            <a:normAutofit/>
          </a:bodyPr>
          <a:lstStyle/>
          <a:p>
            <a:pPr lvl="1"/>
            <a:endParaRPr lang="en-US" dirty="0"/>
          </a:p>
          <a:p>
            <a:pPr marL="621633" lvl="1" indent="0">
              <a:buNone/>
            </a:pPr>
            <a:endParaRPr lang="en-US" dirty="0" smtClean="0"/>
          </a:p>
        </p:txBody>
      </p:sp>
      <p:sp>
        <p:nvSpPr>
          <p:cNvPr id="2" name="Title 1"/>
          <p:cNvSpPr>
            <a:spLocks noGrp="1"/>
          </p:cNvSpPr>
          <p:nvPr>
            <p:ph type="title"/>
          </p:nvPr>
        </p:nvSpPr>
        <p:spPr/>
        <p:txBody>
          <a:bodyPr/>
          <a:lstStyle/>
          <a:p>
            <a:r>
              <a:rPr lang="en-US" dirty="0"/>
              <a:t>MDS: How does it work?</a:t>
            </a:r>
          </a:p>
        </p:txBody>
      </p:sp>
      <p:pic>
        <p:nvPicPr>
          <p:cNvPr id="13314" name="Picture 2" descr="\\scrock-dev-4\c$\Workfile\IEComp-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5485" y="1321188"/>
            <a:ext cx="6259261" cy="53905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7037004"/>
      </p:ext>
    </p:extLst>
  </p:cSld>
  <p:clrMapOvr>
    <a:masterClrMapping/>
  </p:clrMapOvr>
  <p:transition>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p:txBody>
          <a:bodyPr>
            <a:normAutofit/>
          </a:bodyPr>
          <a:lstStyle/>
          <a:p>
            <a:pPr lvl="1"/>
            <a:endParaRPr lang="en-US" dirty="0"/>
          </a:p>
          <a:p>
            <a:pPr marL="621633" lvl="1" indent="0">
              <a:buNone/>
            </a:pPr>
            <a:endParaRPr lang="en-US" dirty="0" smtClean="0"/>
          </a:p>
        </p:txBody>
      </p:sp>
      <p:sp>
        <p:nvSpPr>
          <p:cNvPr id="2" name="Title 1"/>
          <p:cNvSpPr>
            <a:spLocks noGrp="1"/>
          </p:cNvSpPr>
          <p:nvPr>
            <p:ph type="title"/>
          </p:nvPr>
        </p:nvSpPr>
        <p:spPr/>
        <p:txBody>
          <a:bodyPr/>
          <a:lstStyle/>
          <a:p>
            <a:r>
              <a:rPr lang="en-US" dirty="0"/>
              <a:t>MDS: How does it work?</a:t>
            </a:r>
          </a:p>
        </p:txBody>
      </p:sp>
      <p:pic>
        <p:nvPicPr>
          <p:cNvPr id="13314" name="Picture 2" descr="\\scrock-dev-4\c$\Workfile\IEComp-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5485" y="1321188"/>
            <a:ext cx="6259261" cy="5390534"/>
          </a:xfrm>
          <a:prstGeom prst="rect">
            <a:avLst/>
          </a:prstGeom>
          <a:noFill/>
          <a:extLst>
            <a:ext uri="{909E8E84-426E-40DD-AFC4-6F175D3DCCD1}">
              <a14:hiddenFill xmlns:a14="http://schemas.microsoft.com/office/drawing/2010/main">
                <a:solidFill>
                  <a:srgbClr val="FFFFFF"/>
                </a:solidFill>
              </a14:hiddenFill>
            </a:ext>
          </a:extLst>
        </p:spPr>
      </p:pic>
      <p:pic>
        <p:nvPicPr>
          <p:cNvPr id="14338" name="Picture 2" descr="\\scrock-dev-4\c$\Workfile\IEComp-2-twice-the-script.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5484" y="1321191"/>
            <a:ext cx="6259261" cy="53905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4367291"/>
      </p:ext>
    </p:extLst>
  </p:cSld>
  <p:clrMapOvr>
    <a:masterClrMapping/>
  </p:clrMapOvr>
  <p:transition>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p:txBody>
          <a:bodyPr>
            <a:normAutofit/>
          </a:bodyPr>
          <a:lstStyle/>
          <a:p>
            <a:pPr lvl="1"/>
            <a:endParaRPr lang="en-US" dirty="0"/>
          </a:p>
          <a:p>
            <a:pPr marL="621633" lvl="1" indent="0">
              <a:buNone/>
            </a:pPr>
            <a:endParaRPr lang="en-US" dirty="0" smtClean="0"/>
          </a:p>
        </p:txBody>
      </p:sp>
      <p:sp>
        <p:nvSpPr>
          <p:cNvPr id="2" name="Title 1"/>
          <p:cNvSpPr>
            <a:spLocks noGrp="1"/>
          </p:cNvSpPr>
          <p:nvPr>
            <p:ph type="title"/>
          </p:nvPr>
        </p:nvSpPr>
        <p:spPr/>
        <p:txBody>
          <a:bodyPr/>
          <a:lstStyle/>
          <a:p>
            <a:r>
              <a:rPr lang="en-US" dirty="0"/>
              <a:t>MDS: How does it work?</a:t>
            </a:r>
          </a:p>
        </p:txBody>
      </p:sp>
      <p:pic>
        <p:nvPicPr>
          <p:cNvPr id="13314" name="Picture 2" descr="\\scrock-dev-4\c$\Workfile\IEComp-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5485" y="1321188"/>
            <a:ext cx="6259261" cy="5390534"/>
          </a:xfrm>
          <a:prstGeom prst="rect">
            <a:avLst/>
          </a:prstGeom>
          <a:noFill/>
          <a:extLst>
            <a:ext uri="{909E8E84-426E-40DD-AFC4-6F175D3DCCD1}">
              <a14:hiddenFill xmlns:a14="http://schemas.microsoft.com/office/drawing/2010/main">
                <a:solidFill>
                  <a:srgbClr val="FFFFFF"/>
                </a:solidFill>
              </a14:hiddenFill>
            </a:ext>
          </a:extLst>
        </p:spPr>
      </p:pic>
      <p:pic>
        <p:nvPicPr>
          <p:cNvPr id="15362" name="Picture 2" descr="\\scrock-dev-4\c$\Workfile\IEComp-3-early-render.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5485" y="1323347"/>
            <a:ext cx="6257101" cy="5388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6342342"/>
      </p:ext>
    </p:extLst>
  </p:cSld>
  <p:clrMapOvr>
    <a:masterClrMapping/>
  </p:clrMapOvr>
  <p:transition>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1"/>
            <a:ext cx="11887200" cy="5095827"/>
          </a:xfrm>
        </p:spPr>
        <p:txBody>
          <a:bodyPr/>
          <a:lstStyle/>
          <a:p>
            <a:r>
              <a:rPr lang="en-US" dirty="0" smtClean="0"/>
              <a:t>Use </a:t>
            </a:r>
            <a:r>
              <a:rPr lang="en-US" dirty="0" err="1" smtClean="0"/>
              <a:t>ScriptLink</a:t>
            </a:r>
            <a:r>
              <a:rPr lang="en-US" dirty="0" smtClean="0"/>
              <a:t> to include script (JS) files</a:t>
            </a:r>
          </a:p>
          <a:p>
            <a:r>
              <a:rPr lang="en-US" dirty="0" smtClean="0"/>
              <a:t>Use </a:t>
            </a:r>
            <a:r>
              <a:rPr lang="en-US" dirty="0" err="1" smtClean="0"/>
              <a:t>CssLink</a:t>
            </a:r>
            <a:r>
              <a:rPr lang="en-US" dirty="0" smtClean="0"/>
              <a:t> to include </a:t>
            </a:r>
            <a:r>
              <a:rPr lang="en-US" dirty="0" err="1" smtClean="0"/>
              <a:t>stylesheet</a:t>
            </a:r>
            <a:r>
              <a:rPr lang="en-US" dirty="0" smtClean="0"/>
              <a:t> (CSS) files</a:t>
            </a:r>
          </a:p>
          <a:p>
            <a:r>
              <a:rPr lang="en-US" dirty="0" smtClean="0"/>
              <a:t>Use </a:t>
            </a:r>
            <a:r>
              <a:rPr lang="en-US" dirty="0" err="1" smtClean="0"/>
              <a:t>SPPageContentManager</a:t>
            </a:r>
            <a:r>
              <a:rPr lang="en-US" dirty="0" smtClean="0"/>
              <a:t> to register</a:t>
            </a:r>
          </a:p>
          <a:p>
            <a:pPr lvl="1"/>
            <a:r>
              <a:rPr lang="en-US" dirty="0" smtClean="0"/>
              <a:t>Inline scripts</a:t>
            </a:r>
          </a:p>
          <a:p>
            <a:pPr lvl="1"/>
            <a:r>
              <a:rPr lang="en-US" dirty="0" smtClean="0"/>
              <a:t>Inline styles</a:t>
            </a:r>
          </a:p>
          <a:p>
            <a:pPr lvl="1"/>
            <a:r>
              <a:rPr lang="en-US" dirty="0" smtClean="0"/>
              <a:t>Hidden input fields</a:t>
            </a:r>
          </a:p>
          <a:p>
            <a:pPr lvl="1"/>
            <a:r>
              <a:rPr lang="en-US" dirty="0" err="1" smtClean="0"/>
              <a:t>OnSubmit</a:t>
            </a:r>
            <a:r>
              <a:rPr lang="en-US" dirty="0" smtClean="0"/>
              <a:t> statements</a:t>
            </a:r>
          </a:p>
          <a:p>
            <a:pPr lvl="1"/>
            <a:r>
              <a:rPr lang="en-US" dirty="0" smtClean="0"/>
              <a:t>Array declarations</a:t>
            </a:r>
          </a:p>
          <a:p>
            <a:pPr lvl="1"/>
            <a:endParaRPr lang="en-US" dirty="0"/>
          </a:p>
        </p:txBody>
      </p:sp>
      <p:sp>
        <p:nvSpPr>
          <p:cNvPr id="2" name="Title 1"/>
          <p:cNvSpPr>
            <a:spLocks noGrp="1"/>
          </p:cNvSpPr>
          <p:nvPr>
            <p:ph type="title"/>
          </p:nvPr>
        </p:nvSpPr>
        <p:spPr/>
        <p:txBody>
          <a:bodyPr/>
          <a:lstStyle/>
          <a:p>
            <a:r>
              <a:rPr lang="en-US" dirty="0" smtClean="0"/>
              <a:t>MDS: Writing code that </a:t>
            </a:r>
            <a:r>
              <a:rPr lang="en-US" b="1" dirty="0" smtClean="0">
                <a:solidFill>
                  <a:srgbClr val="00B050"/>
                </a:solidFill>
              </a:rPr>
              <a:t>works</a:t>
            </a:r>
            <a:endParaRPr lang="en-US" b="1" dirty="0">
              <a:solidFill>
                <a:srgbClr val="00B050"/>
              </a:solidFill>
            </a:endParaRPr>
          </a:p>
        </p:txBody>
      </p:sp>
    </p:spTree>
    <p:extLst>
      <p:ext uri="{BB962C8B-B14F-4D97-AF65-F5344CB8AC3E}">
        <p14:creationId xmlns:p14="http://schemas.microsoft.com/office/powerpoint/2010/main" val="1899476653"/>
      </p:ext>
    </p:extLst>
  </p:cSld>
  <p:clrMapOvr>
    <a:masterClrMapping/>
  </p:clrMapOvr>
  <p:transition>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1"/>
            <a:ext cx="11887200" cy="4655706"/>
          </a:xfrm>
        </p:spPr>
        <p:txBody>
          <a:bodyPr/>
          <a:lstStyle/>
          <a:p>
            <a:r>
              <a:rPr lang="en-US" dirty="0" smtClean="0"/>
              <a:t>Use </a:t>
            </a:r>
            <a:r>
              <a:rPr lang="en-US" dirty="0" err="1"/>
              <a:t>AjaxDelta</a:t>
            </a:r>
            <a:r>
              <a:rPr lang="en-US" dirty="0"/>
              <a:t> elements in master page</a:t>
            </a:r>
          </a:p>
          <a:p>
            <a:pPr marL="639894" lvl="2" indent="0">
              <a:buNone/>
            </a:pPr>
            <a:r>
              <a:rPr lang="en-US" dirty="0"/>
              <a:t>Example:</a:t>
            </a:r>
          </a:p>
          <a:p>
            <a:pPr marL="625672" lvl="2" indent="0">
              <a:buNone/>
            </a:pPr>
            <a:r>
              <a:rPr lang="en-US" dirty="0"/>
              <a:t>	&lt;</a:t>
            </a:r>
            <a:r>
              <a:rPr lang="en-US" dirty="0" err="1"/>
              <a:t>SharePoint:AjaxDelta</a:t>
            </a:r>
            <a:r>
              <a:rPr lang="en-US" dirty="0"/>
              <a:t> id=“</a:t>
            </a:r>
            <a:r>
              <a:rPr lang="en-US" dirty="0" err="1"/>
              <a:t>deltaMC</a:t>
            </a:r>
            <a:r>
              <a:rPr lang="en-US" dirty="0"/>
              <a:t>" </a:t>
            </a:r>
            <a:r>
              <a:rPr lang="en-US" dirty="0" err="1"/>
              <a:t>BlockElement</a:t>
            </a:r>
            <a:r>
              <a:rPr lang="en-US" dirty="0"/>
              <a:t>="true" </a:t>
            </a:r>
            <a:r>
              <a:rPr lang="en-US" dirty="0" err="1"/>
              <a:t>runat</a:t>
            </a:r>
            <a:r>
              <a:rPr lang="en-US" dirty="0"/>
              <a:t>="server"&gt;</a:t>
            </a:r>
          </a:p>
          <a:p>
            <a:pPr marL="625672" lvl="2" indent="0">
              <a:buNone/>
            </a:pPr>
            <a:r>
              <a:rPr lang="en-US" dirty="0"/>
              <a:t>		&lt;a id="</a:t>
            </a:r>
            <a:r>
              <a:rPr lang="en-US" dirty="0" err="1"/>
              <a:t>mainContent</a:t>
            </a:r>
            <a:r>
              <a:rPr lang="en-US" dirty="0"/>
              <a:t>" name="</a:t>
            </a:r>
            <a:r>
              <a:rPr lang="en-US" dirty="0" err="1"/>
              <a:t>mainContent</a:t>
            </a:r>
            <a:r>
              <a:rPr lang="en-US" dirty="0"/>
              <a:t>" </a:t>
            </a:r>
            <a:r>
              <a:rPr lang="en-US" dirty="0" err="1"/>
              <a:t>tabindex</a:t>
            </a:r>
            <a:r>
              <a:rPr lang="en-US" dirty="0"/>
              <a:t>="-1"&gt;&lt;/a&gt;</a:t>
            </a:r>
          </a:p>
          <a:p>
            <a:pPr marL="625672" lvl="2" indent="0">
              <a:buNone/>
            </a:pPr>
            <a:r>
              <a:rPr lang="en-US" dirty="0"/>
              <a:t>		&lt;</a:t>
            </a:r>
            <a:r>
              <a:rPr lang="en-US" dirty="0" err="1"/>
              <a:t>asp:ContentPlaceHolder</a:t>
            </a:r>
            <a:r>
              <a:rPr lang="en-US" dirty="0"/>
              <a:t> id="</a:t>
            </a:r>
            <a:r>
              <a:rPr lang="en-US" dirty="0" err="1"/>
              <a:t>PlaceHolderMain</a:t>
            </a:r>
            <a:r>
              <a:rPr lang="en-US" dirty="0"/>
              <a:t>" </a:t>
            </a:r>
            <a:r>
              <a:rPr lang="en-US" dirty="0" err="1"/>
              <a:t>runat</a:t>
            </a:r>
            <a:r>
              <a:rPr lang="en-US" dirty="0"/>
              <a:t>="server" /&gt;</a:t>
            </a:r>
          </a:p>
          <a:p>
            <a:pPr marL="625672" lvl="2" indent="0">
              <a:buNone/>
            </a:pPr>
            <a:r>
              <a:rPr lang="en-US" dirty="0"/>
              <a:t>	&lt;/</a:t>
            </a:r>
            <a:r>
              <a:rPr lang="en-US" dirty="0" err="1"/>
              <a:t>SharePoint:AjaxDelta</a:t>
            </a:r>
            <a:r>
              <a:rPr lang="en-US" dirty="0"/>
              <a:t>&gt;</a:t>
            </a:r>
          </a:p>
          <a:p>
            <a:pPr lvl="1"/>
            <a:endParaRPr lang="en-US" dirty="0" smtClean="0"/>
          </a:p>
          <a:p>
            <a:r>
              <a:rPr lang="en-US" dirty="0" smtClean="0"/>
              <a:t>Use </a:t>
            </a:r>
            <a:r>
              <a:rPr lang="en-US" dirty="0" err="1" smtClean="0"/>
              <a:t>ScriptBlock</a:t>
            </a:r>
            <a:r>
              <a:rPr lang="en-US" dirty="0" smtClean="0"/>
              <a:t> for scripts in master page</a:t>
            </a:r>
          </a:p>
          <a:p>
            <a:pPr marL="639894" lvl="2" indent="0">
              <a:buNone/>
            </a:pPr>
            <a:r>
              <a:rPr lang="en-US" dirty="0" smtClean="0"/>
              <a:t>Example:</a:t>
            </a:r>
          </a:p>
          <a:p>
            <a:pPr marL="639894" lvl="2" indent="0">
              <a:buNone/>
            </a:pPr>
            <a:r>
              <a:rPr lang="en-US" dirty="0"/>
              <a:t>	</a:t>
            </a:r>
            <a:r>
              <a:rPr lang="en-US" dirty="0" smtClean="0"/>
              <a:t>&lt;</a:t>
            </a:r>
            <a:r>
              <a:rPr lang="en-US" dirty="0" err="1" smtClean="0"/>
              <a:t>SharePoint:ScriptBlock</a:t>
            </a:r>
            <a:r>
              <a:rPr lang="en-US" dirty="0" smtClean="0"/>
              <a:t> </a:t>
            </a:r>
            <a:r>
              <a:rPr lang="en-US" dirty="0" err="1" smtClean="0"/>
              <a:t>runat</a:t>
            </a:r>
            <a:r>
              <a:rPr lang="en-US" dirty="0" smtClean="0"/>
              <a:t>=“server”&gt;</a:t>
            </a:r>
            <a:r>
              <a:rPr lang="en-US" dirty="0" err="1" smtClean="0"/>
              <a:t>var</a:t>
            </a:r>
            <a:r>
              <a:rPr lang="en-US" dirty="0" smtClean="0"/>
              <a:t> foo = 1;&lt;/</a:t>
            </a:r>
            <a:r>
              <a:rPr lang="en-US" dirty="0" err="1" smtClean="0"/>
              <a:t>SharePoint:ScriptBlock</a:t>
            </a:r>
            <a:r>
              <a:rPr lang="en-US" dirty="0" smtClean="0"/>
              <a:t>&gt;</a:t>
            </a:r>
            <a:endParaRPr lang="en-US" dirty="0"/>
          </a:p>
        </p:txBody>
      </p:sp>
      <p:sp>
        <p:nvSpPr>
          <p:cNvPr id="2" name="Title 1"/>
          <p:cNvSpPr>
            <a:spLocks noGrp="1"/>
          </p:cNvSpPr>
          <p:nvPr>
            <p:ph type="title"/>
          </p:nvPr>
        </p:nvSpPr>
        <p:spPr/>
        <p:txBody>
          <a:bodyPr/>
          <a:lstStyle/>
          <a:p>
            <a:r>
              <a:rPr lang="en-US" dirty="0" smtClean="0"/>
              <a:t>MDS: Writing code that </a:t>
            </a:r>
            <a:r>
              <a:rPr lang="en-US" b="1" dirty="0" smtClean="0">
                <a:solidFill>
                  <a:srgbClr val="00B050"/>
                </a:solidFill>
              </a:rPr>
              <a:t>works</a:t>
            </a:r>
            <a:endParaRPr lang="en-US" b="1" dirty="0">
              <a:solidFill>
                <a:srgbClr val="00B050"/>
              </a:solidFill>
            </a:endParaRPr>
          </a:p>
        </p:txBody>
      </p:sp>
    </p:spTree>
    <p:extLst>
      <p:ext uri="{BB962C8B-B14F-4D97-AF65-F5344CB8AC3E}">
        <p14:creationId xmlns:p14="http://schemas.microsoft.com/office/powerpoint/2010/main" val="3587288457"/>
      </p:ext>
    </p:extLst>
  </p:cSld>
  <p:clrMapOvr>
    <a:masterClrMapping/>
  </p:clrMapOvr>
  <p:transition>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1"/>
            <a:ext cx="11887200" cy="1287092"/>
          </a:xfrm>
        </p:spPr>
        <p:txBody>
          <a:bodyPr/>
          <a:lstStyle/>
          <a:p>
            <a:r>
              <a:rPr lang="en-US" dirty="0" smtClean="0"/>
              <a:t>Error master pages:</a:t>
            </a:r>
          </a:p>
          <a:p>
            <a:pPr lvl="1"/>
            <a:r>
              <a:rPr lang="en-US" dirty="0" smtClean="0"/>
              <a:t>Define an </a:t>
            </a:r>
            <a:r>
              <a:rPr lang="en-US" dirty="0" err="1" smtClean="0"/>
              <a:t>AjaxDelta</a:t>
            </a:r>
            <a:r>
              <a:rPr lang="en-US" dirty="0" smtClean="0"/>
              <a:t> control with id=“</a:t>
            </a:r>
            <a:r>
              <a:rPr lang="en-US" dirty="0" err="1" smtClean="0"/>
              <a:t>DeltaPlaceHolderMain</a:t>
            </a:r>
            <a:r>
              <a:rPr lang="en-US" dirty="0" smtClean="0"/>
              <a:t>”</a:t>
            </a:r>
            <a:endParaRPr lang="en-US" dirty="0"/>
          </a:p>
        </p:txBody>
      </p:sp>
      <p:sp>
        <p:nvSpPr>
          <p:cNvPr id="2" name="Title 1"/>
          <p:cNvSpPr>
            <a:spLocks noGrp="1"/>
          </p:cNvSpPr>
          <p:nvPr>
            <p:ph type="title"/>
          </p:nvPr>
        </p:nvSpPr>
        <p:spPr/>
        <p:txBody>
          <a:bodyPr/>
          <a:lstStyle/>
          <a:p>
            <a:r>
              <a:rPr lang="en-US" dirty="0" smtClean="0"/>
              <a:t>MDS: Writing code that </a:t>
            </a:r>
            <a:r>
              <a:rPr lang="en-US" b="1" dirty="0" smtClean="0">
                <a:solidFill>
                  <a:srgbClr val="00B050"/>
                </a:solidFill>
              </a:rPr>
              <a:t>works</a:t>
            </a:r>
            <a:endParaRPr lang="en-US" b="1" dirty="0">
              <a:solidFill>
                <a:srgbClr val="00B050"/>
              </a:solidFill>
            </a:endParaRPr>
          </a:p>
        </p:txBody>
      </p:sp>
    </p:spTree>
    <p:extLst>
      <p:ext uri="{BB962C8B-B14F-4D97-AF65-F5344CB8AC3E}">
        <p14:creationId xmlns:p14="http://schemas.microsoft.com/office/powerpoint/2010/main" val="3609012493"/>
      </p:ext>
    </p:extLst>
  </p:cSld>
  <p:clrMapOvr>
    <a:masterClrMapping/>
  </p:clrMapOvr>
  <p:transition>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2"/>
            <a:ext cx="11887200" cy="4015530"/>
          </a:xfrm>
        </p:spPr>
        <p:txBody>
          <a:bodyPr/>
          <a:lstStyle/>
          <a:p>
            <a:pPr marL="625672" lvl="2" indent="0">
              <a:buNone/>
            </a:pPr>
            <a:endParaRPr lang="en-US" dirty="0"/>
          </a:p>
          <a:p>
            <a:r>
              <a:rPr lang="en-US" dirty="0"/>
              <a:t>Don’t write &lt;script&gt; elements to output</a:t>
            </a:r>
          </a:p>
          <a:p>
            <a:r>
              <a:rPr lang="en-US" dirty="0"/>
              <a:t>Don’t use </a:t>
            </a:r>
            <a:r>
              <a:rPr lang="en-US" dirty="0" err="1"/>
              <a:t>Page.ClientScript.Register</a:t>
            </a:r>
            <a:r>
              <a:rPr lang="en-US" dirty="0" smtClean="0"/>
              <a:t>…</a:t>
            </a:r>
          </a:p>
          <a:p>
            <a:r>
              <a:rPr lang="en-US" dirty="0" err="1" smtClean="0"/>
              <a:t>AjaxDelta</a:t>
            </a:r>
            <a:r>
              <a:rPr lang="en-US" dirty="0" smtClean="0"/>
              <a:t> controls can not be nested</a:t>
            </a:r>
            <a:endParaRPr lang="en-US" dirty="0"/>
          </a:p>
          <a:p>
            <a:endParaRPr lang="en-US" dirty="0" smtClean="0"/>
          </a:p>
          <a:p>
            <a:pPr lvl="1"/>
            <a:endParaRPr lang="en-US" dirty="0"/>
          </a:p>
        </p:txBody>
      </p:sp>
      <p:sp>
        <p:nvSpPr>
          <p:cNvPr id="2" name="Title 1"/>
          <p:cNvSpPr>
            <a:spLocks noGrp="1"/>
          </p:cNvSpPr>
          <p:nvPr>
            <p:ph type="title"/>
          </p:nvPr>
        </p:nvSpPr>
        <p:spPr/>
        <p:txBody>
          <a:bodyPr/>
          <a:lstStyle/>
          <a:p>
            <a:r>
              <a:rPr lang="en-US" dirty="0" smtClean="0"/>
              <a:t>MDS: Writing code that </a:t>
            </a:r>
            <a:r>
              <a:rPr lang="en-US" b="1" dirty="0" smtClean="0">
                <a:solidFill>
                  <a:srgbClr val="FF5D5D"/>
                </a:solidFill>
              </a:rPr>
              <a:t>fails</a:t>
            </a:r>
            <a:endParaRPr lang="en-US" b="1" dirty="0">
              <a:solidFill>
                <a:srgbClr val="FF5D5D"/>
              </a:solidFill>
            </a:endParaRPr>
          </a:p>
        </p:txBody>
      </p:sp>
    </p:spTree>
    <p:extLst>
      <p:ext uri="{BB962C8B-B14F-4D97-AF65-F5344CB8AC3E}">
        <p14:creationId xmlns:p14="http://schemas.microsoft.com/office/powerpoint/2010/main" val="1461692770"/>
      </p:ext>
    </p:extLst>
  </p:cSld>
  <p:clrMapOvr>
    <a:masterClrMapping/>
  </p:clrMapOvr>
  <p:transition>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MDS: Writing code that </a:t>
            </a:r>
            <a:r>
              <a:rPr lang="en-US" b="1" dirty="0" smtClean="0">
                <a:solidFill>
                  <a:srgbClr val="FF5D5D"/>
                </a:solidFill>
              </a:rPr>
              <a:t>fails</a:t>
            </a:r>
            <a:endParaRPr lang="en-US" b="1" dirty="0">
              <a:solidFill>
                <a:srgbClr val="FF5D5D"/>
              </a:solidFill>
            </a:endParaRPr>
          </a:p>
        </p:txBody>
      </p:sp>
      <p:sp>
        <p:nvSpPr>
          <p:cNvPr id="3" name="Text Placeholder 2"/>
          <p:cNvSpPr>
            <a:spLocks noGrp="1"/>
          </p:cNvSpPr>
          <p:nvPr>
            <p:ph type="body" sz="quarter" idx="10"/>
          </p:nvPr>
        </p:nvSpPr>
        <p:spPr>
          <a:xfrm>
            <a:off x="274643" y="1221157"/>
            <a:ext cx="11887199" cy="1964660"/>
          </a:xfrm>
        </p:spPr>
        <p:txBody>
          <a:bodyPr/>
          <a:lstStyle/>
          <a:p>
            <a:r>
              <a:rPr lang="en-US" sz="2700" dirty="0"/>
              <a:t>protected override void Render(</a:t>
            </a:r>
            <a:r>
              <a:rPr lang="en-US" sz="2700" dirty="0" err="1"/>
              <a:t>HtmlTextWriter</a:t>
            </a:r>
            <a:r>
              <a:rPr lang="en-US" sz="2700" dirty="0"/>
              <a:t> writer)</a:t>
            </a:r>
          </a:p>
          <a:p>
            <a:r>
              <a:rPr lang="en-US" sz="2700" dirty="0"/>
              <a:t>{</a:t>
            </a:r>
          </a:p>
          <a:p>
            <a:r>
              <a:rPr lang="en-US" sz="2700" dirty="0"/>
              <a:t>	</a:t>
            </a:r>
            <a:r>
              <a:rPr lang="en-US" sz="2700" dirty="0" err="1"/>
              <a:t>writer.Write</a:t>
            </a:r>
            <a:r>
              <a:rPr lang="en-US" sz="2700" dirty="0"/>
              <a:t>(“&lt;script&gt;alert(‘hi!’);&lt;/script&gt;”);</a:t>
            </a:r>
          </a:p>
          <a:p>
            <a:r>
              <a:rPr lang="en-US" sz="2700" dirty="0"/>
              <a:t>}</a:t>
            </a:r>
          </a:p>
        </p:txBody>
      </p:sp>
    </p:spTree>
    <p:extLst>
      <p:ext uri="{BB962C8B-B14F-4D97-AF65-F5344CB8AC3E}">
        <p14:creationId xmlns:p14="http://schemas.microsoft.com/office/powerpoint/2010/main" val="2635698649"/>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4"/>
            <a:ext cx="11887200" cy="4442383"/>
          </a:xfrm>
        </p:spPr>
        <p:txBody>
          <a:bodyPr/>
          <a:lstStyle/>
          <a:p>
            <a:r>
              <a:rPr lang="en-US" dirty="0" smtClean="0"/>
              <a:t>What’s the difference in SQL utilization?</a:t>
            </a:r>
          </a:p>
          <a:p>
            <a:pPr lvl="1"/>
            <a:r>
              <a:rPr lang="en-US" dirty="0" err="1" smtClean="0"/>
              <a:t>Web.Lists</a:t>
            </a:r>
            <a:r>
              <a:rPr lang="en-US" dirty="0" smtClean="0"/>
              <a:t>[“Documents”] </a:t>
            </a:r>
          </a:p>
          <a:p>
            <a:pPr lvl="2"/>
            <a:r>
              <a:rPr lang="en-US" dirty="0" smtClean="0">
                <a:solidFill>
                  <a:schemeClr val="tx1"/>
                </a:solidFill>
              </a:rPr>
              <a:t>1 RT, </a:t>
            </a:r>
            <a:r>
              <a:rPr lang="en-US" b="1" u="sng" dirty="0" smtClean="0">
                <a:solidFill>
                  <a:schemeClr val="tx1"/>
                </a:solidFill>
              </a:rPr>
              <a:t>252</a:t>
            </a:r>
            <a:r>
              <a:rPr lang="en-US" dirty="0" smtClean="0">
                <a:solidFill>
                  <a:schemeClr val="tx1"/>
                </a:solidFill>
              </a:rPr>
              <a:t> Read </a:t>
            </a:r>
            <a:r>
              <a:rPr lang="en-US" dirty="0" err="1" smtClean="0">
                <a:solidFill>
                  <a:schemeClr val="tx1"/>
                </a:solidFill>
              </a:rPr>
              <a:t>IOps</a:t>
            </a:r>
            <a:r>
              <a:rPr lang="en-US" dirty="0" smtClean="0">
                <a:solidFill>
                  <a:schemeClr val="tx1"/>
                </a:solidFill>
              </a:rPr>
              <a:t> </a:t>
            </a:r>
          </a:p>
          <a:p>
            <a:pPr lvl="2"/>
            <a:endParaRPr lang="en-US" dirty="0" smtClean="0"/>
          </a:p>
          <a:p>
            <a:pPr lvl="1"/>
            <a:r>
              <a:rPr lang="en-US" dirty="0" err="1" smtClean="0"/>
              <a:t>Web.GetList</a:t>
            </a:r>
            <a:r>
              <a:rPr lang="en-US" dirty="0" smtClean="0"/>
              <a:t>(“/Shared Documents”)</a:t>
            </a:r>
          </a:p>
          <a:p>
            <a:pPr lvl="2"/>
            <a:r>
              <a:rPr lang="en-US" dirty="0" smtClean="0">
                <a:solidFill>
                  <a:schemeClr val="tx1"/>
                </a:solidFill>
              </a:rPr>
              <a:t>1 RT, </a:t>
            </a:r>
            <a:r>
              <a:rPr lang="en-US" b="1" u="sng" dirty="0" smtClean="0">
                <a:solidFill>
                  <a:schemeClr val="tx1"/>
                </a:solidFill>
              </a:rPr>
              <a:t>8</a:t>
            </a:r>
            <a:r>
              <a:rPr lang="en-US" dirty="0" smtClean="0">
                <a:solidFill>
                  <a:schemeClr val="tx1"/>
                </a:solidFill>
              </a:rPr>
              <a:t> Read </a:t>
            </a:r>
            <a:r>
              <a:rPr lang="en-US" dirty="0" err="1" smtClean="0">
                <a:solidFill>
                  <a:schemeClr val="tx1"/>
                </a:solidFill>
              </a:rPr>
              <a:t>IOps</a:t>
            </a:r>
            <a:endParaRPr lang="en-US" dirty="0" smtClean="0">
              <a:solidFill>
                <a:schemeClr val="tx1"/>
              </a:solidFill>
            </a:endParaRPr>
          </a:p>
          <a:p>
            <a:pPr lvl="2"/>
            <a:endParaRPr lang="en-US" dirty="0"/>
          </a:p>
          <a:p>
            <a:r>
              <a:rPr lang="en-US" b="1" dirty="0" err="1" smtClean="0">
                <a:solidFill>
                  <a:srgbClr val="0070C0"/>
                </a:solidFill>
              </a:rPr>
              <a:t>Web.Lists</a:t>
            </a:r>
            <a:r>
              <a:rPr lang="en-US" b="1" dirty="0" smtClean="0">
                <a:solidFill>
                  <a:srgbClr val="0070C0"/>
                </a:solidFill>
              </a:rPr>
              <a:t> gets all lists in the site</a:t>
            </a:r>
          </a:p>
          <a:p>
            <a:pPr lvl="1"/>
            <a:r>
              <a:rPr lang="en-US" dirty="0" smtClean="0"/>
              <a:t>(Also requires special permission)</a:t>
            </a:r>
            <a:endParaRPr lang="en-US" dirty="0"/>
          </a:p>
        </p:txBody>
      </p:sp>
      <p:sp>
        <p:nvSpPr>
          <p:cNvPr id="2" name="Title 1"/>
          <p:cNvSpPr>
            <a:spLocks noGrp="1"/>
          </p:cNvSpPr>
          <p:nvPr>
            <p:ph type="title"/>
          </p:nvPr>
        </p:nvSpPr>
        <p:spPr/>
        <p:txBody>
          <a:bodyPr/>
          <a:lstStyle/>
          <a:p>
            <a:r>
              <a:rPr lang="en-US" dirty="0" err="1" smtClean="0"/>
              <a:t>Perf</a:t>
            </a:r>
            <a:r>
              <a:rPr lang="en-US" dirty="0" smtClean="0"/>
              <a:t> </a:t>
            </a:r>
            <a:r>
              <a:rPr lang="en-US" dirty="0"/>
              <a:t>Quiz </a:t>
            </a:r>
            <a:r>
              <a:rPr lang="en-US" dirty="0" err="1" smtClean="0"/>
              <a:t>Warmup</a:t>
            </a:r>
            <a:r>
              <a:rPr lang="en-US" dirty="0" smtClean="0"/>
              <a:t>: </a:t>
            </a:r>
            <a:r>
              <a:rPr lang="en-US" dirty="0"/>
              <a:t>List OM</a:t>
            </a:r>
          </a:p>
        </p:txBody>
      </p:sp>
    </p:spTree>
    <p:extLst>
      <p:ext uri="{BB962C8B-B14F-4D97-AF65-F5344CB8AC3E}">
        <p14:creationId xmlns:p14="http://schemas.microsoft.com/office/powerpoint/2010/main" val="1257645272"/>
      </p:ext>
    </p:extLst>
  </p:cSld>
  <p:clrMapOvr>
    <a:masterClrMapping/>
  </p:clrMapOvr>
  <p:transition>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MDS: Writing code that </a:t>
            </a:r>
            <a:r>
              <a:rPr lang="en-US" b="1" dirty="0" smtClean="0">
                <a:solidFill>
                  <a:srgbClr val="00B050"/>
                </a:solidFill>
              </a:rPr>
              <a:t>works</a:t>
            </a:r>
            <a:endParaRPr lang="en-US" b="1" dirty="0">
              <a:solidFill>
                <a:srgbClr val="00B050"/>
              </a:solidFill>
            </a:endParaRPr>
          </a:p>
        </p:txBody>
      </p:sp>
      <p:sp>
        <p:nvSpPr>
          <p:cNvPr id="3" name="Text Placeholder 2"/>
          <p:cNvSpPr>
            <a:spLocks noGrp="1"/>
          </p:cNvSpPr>
          <p:nvPr>
            <p:ph type="body" sz="quarter" idx="10"/>
          </p:nvPr>
        </p:nvSpPr>
        <p:spPr>
          <a:xfrm>
            <a:off x="274643" y="1221161"/>
            <a:ext cx="11887199" cy="4266619"/>
          </a:xfrm>
        </p:spPr>
        <p:txBody>
          <a:bodyPr/>
          <a:lstStyle/>
          <a:p>
            <a:r>
              <a:rPr lang="en-US" sz="2700" dirty="0"/>
              <a:t>protected override void Render(</a:t>
            </a:r>
            <a:r>
              <a:rPr lang="en-US" sz="2700" dirty="0" err="1"/>
              <a:t>HtmlTextWriter</a:t>
            </a:r>
            <a:r>
              <a:rPr lang="en-US" sz="2700" dirty="0"/>
              <a:t> writer)</a:t>
            </a:r>
          </a:p>
          <a:p>
            <a:r>
              <a:rPr lang="en-US" sz="2700" dirty="0"/>
              <a:t>{</a:t>
            </a:r>
          </a:p>
          <a:p>
            <a:r>
              <a:rPr lang="en-US" sz="2700" dirty="0"/>
              <a:t>	</a:t>
            </a:r>
            <a:r>
              <a:rPr lang="en-US" sz="2700" strike="sngStrike" dirty="0" err="1">
                <a:solidFill>
                  <a:srgbClr val="FF0000"/>
                </a:solidFill>
              </a:rPr>
              <a:t>writer.Write</a:t>
            </a:r>
            <a:r>
              <a:rPr lang="en-US" sz="2700" strike="sngStrike" dirty="0">
                <a:solidFill>
                  <a:srgbClr val="FF0000"/>
                </a:solidFill>
              </a:rPr>
              <a:t>(“&lt;script&gt;alert(‘hi!’);&lt;/script&gt;”);</a:t>
            </a:r>
          </a:p>
          <a:p>
            <a:r>
              <a:rPr lang="en-US" sz="2700" dirty="0"/>
              <a:t>}</a:t>
            </a:r>
          </a:p>
          <a:p>
            <a:endParaRPr lang="en-US" sz="2700" dirty="0"/>
          </a:p>
          <a:p>
            <a:r>
              <a:rPr lang="en-US" sz="2700" dirty="0"/>
              <a:t>protected override void </a:t>
            </a:r>
            <a:r>
              <a:rPr lang="en-US" sz="2700" dirty="0" err="1"/>
              <a:t>OnPreRender</a:t>
            </a:r>
            <a:r>
              <a:rPr lang="en-US" sz="2700" dirty="0"/>
              <a:t>(</a:t>
            </a:r>
            <a:r>
              <a:rPr lang="en-US" sz="2700" dirty="0" err="1"/>
              <a:t>EventArgs</a:t>
            </a:r>
            <a:r>
              <a:rPr lang="en-US" sz="2700" dirty="0"/>
              <a:t> e)</a:t>
            </a:r>
          </a:p>
          <a:p>
            <a:r>
              <a:rPr lang="en-US" sz="2700" dirty="0"/>
              <a:t>{</a:t>
            </a:r>
          </a:p>
          <a:p>
            <a:r>
              <a:rPr lang="en-US" sz="2700" dirty="0"/>
              <a:t>	</a:t>
            </a:r>
            <a:r>
              <a:rPr lang="en-US" sz="2700" dirty="0" err="1"/>
              <a:t>SPPageContentManager.RegisterStartupScript</a:t>
            </a:r>
            <a:r>
              <a:rPr lang="en-US" sz="2700" dirty="0"/>
              <a:t>(“alert(‘hi!’);”);</a:t>
            </a:r>
          </a:p>
          <a:p>
            <a:r>
              <a:rPr lang="en-US" sz="2700" dirty="0"/>
              <a:t>}</a:t>
            </a:r>
          </a:p>
        </p:txBody>
      </p:sp>
    </p:spTree>
    <p:extLst>
      <p:ext uri="{BB962C8B-B14F-4D97-AF65-F5344CB8AC3E}">
        <p14:creationId xmlns:p14="http://schemas.microsoft.com/office/powerpoint/2010/main" val="77111307"/>
      </p:ext>
    </p:extLst>
  </p:cSld>
  <p:clrMapOvr>
    <a:masterClrMapping/>
  </p:clrMapOvr>
  <p:transition>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Perf</a:t>
            </a:r>
            <a:r>
              <a:rPr lang="en-US" dirty="0" smtClean="0"/>
              <a:t> Quiz: Problem #3</a:t>
            </a:r>
            <a:endParaRPr lang="en-US" dirty="0"/>
          </a:p>
        </p:txBody>
      </p:sp>
    </p:spTree>
    <p:extLst>
      <p:ext uri="{BB962C8B-B14F-4D97-AF65-F5344CB8AC3E}">
        <p14:creationId xmlns:p14="http://schemas.microsoft.com/office/powerpoint/2010/main" val="2125349431"/>
      </p:ext>
    </p:extLst>
  </p:cSld>
  <p:clrMapOvr>
    <a:masterClrMapping/>
  </p:clrMapOvr>
  <p:transition>
    <p:fad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4"/>
            <a:ext cx="11887200" cy="2488959"/>
          </a:xfrm>
        </p:spPr>
        <p:txBody>
          <a:bodyPr/>
          <a:lstStyle/>
          <a:p>
            <a:r>
              <a:rPr lang="en-US" dirty="0" smtClean="0"/>
              <a:t>What’s the difference in Page Load Time?</a:t>
            </a:r>
          </a:p>
          <a:p>
            <a:pPr lvl="1"/>
            <a:r>
              <a:rPr lang="en-US" dirty="0" err="1" smtClean="0"/>
              <a:t>Page.ClientScript.RegisterStartupScript</a:t>
            </a:r>
            <a:r>
              <a:rPr lang="en-US" dirty="0" smtClean="0"/>
              <a:t>(“</a:t>
            </a:r>
            <a:r>
              <a:rPr lang="en-US" dirty="0" err="1" smtClean="0"/>
              <a:t>var</a:t>
            </a:r>
            <a:r>
              <a:rPr lang="en-US" dirty="0" smtClean="0"/>
              <a:t> a = 1;”); </a:t>
            </a:r>
          </a:p>
          <a:p>
            <a:pPr lvl="2"/>
            <a:endParaRPr lang="en-US" dirty="0" smtClean="0"/>
          </a:p>
          <a:p>
            <a:pPr lvl="2"/>
            <a:endParaRPr lang="en-US" dirty="0" smtClean="0"/>
          </a:p>
          <a:p>
            <a:pPr lvl="1"/>
            <a:r>
              <a:rPr lang="en-US" dirty="0" err="1" smtClean="0"/>
              <a:t>ScriptManager.RegisterStartupScript</a:t>
            </a:r>
            <a:r>
              <a:rPr lang="en-US" dirty="0" smtClean="0"/>
              <a:t>(“</a:t>
            </a:r>
            <a:r>
              <a:rPr lang="en-US" dirty="0" err="1" smtClean="0"/>
              <a:t>var</a:t>
            </a:r>
            <a:r>
              <a:rPr lang="en-US" dirty="0" smtClean="0"/>
              <a:t> a = 1;”);</a:t>
            </a:r>
            <a:endParaRPr lang="en-US" dirty="0"/>
          </a:p>
        </p:txBody>
      </p:sp>
      <p:sp>
        <p:nvSpPr>
          <p:cNvPr id="2" name="Title 1"/>
          <p:cNvSpPr>
            <a:spLocks noGrp="1"/>
          </p:cNvSpPr>
          <p:nvPr>
            <p:ph type="title"/>
          </p:nvPr>
        </p:nvSpPr>
        <p:spPr/>
        <p:txBody>
          <a:bodyPr/>
          <a:lstStyle/>
          <a:p>
            <a:r>
              <a:rPr lang="en-US" dirty="0" err="1" smtClean="0"/>
              <a:t>Perf</a:t>
            </a:r>
            <a:r>
              <a:rPr lang="en-US" dirty="0" smtClean="0"/>
              <a:t> </a:t>
            </a:r>
            <a:r>
              <a:rPr lang="en-US" dirty="0"/>
              <a:t>Quiz </a:t>
            </a:r>
            <a:r>
              <a:rPr lang="en-US" dirty="0" smtClean="0"/>
              <a:t>#3: MDS</a:t>
            </a:r>
            <a:endParaRPr lang="en-US" dirty="0"/>
          </a:p>
        </p:txBody>
      </p:sp>
    </p:spTree>
    <p:extLst>
      <p:ext uri="{BB962C8B-B14F-4D97-AF65-F5344CB8AC3E}">
        <p14:creationId xmlns:p14="http://schemas.microsoft.com/office/powerpoint/2010/main" val="876111549"/>
      </p:ext>
    </p:extLst>
  </p:cSld>
  <p:clrMapOvr>
    <a:masterClrMapping/>
  </p:clrMapOvr>
  <p:transition>
    <p:fad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3"/>
            <a:ext cx="11887200" cy="2861369"/>
          </a:xfrm>
        </p:spPr>
        <p:txBody>
          <a:bodyPr/>
          <a:lstStyle/>
          <a:p>
            <a:r>
              <a:rPr lang="en-US" dirty="0" smtClean="0"/>
              <a:t>What’s the difference in Page Load Time?</a:t>
            </a:r>
          </a:p>
          <a:p>
            <a:pPr lvl="1"/>
            <a:r>
              <a:rPr lang="en-US" dirty="0" err="1" smtClean="0"/>
              <a:t>Page.ClientScript.RegisterStartupScript</a:t>
            </a:r>
            <a:r>
              <a:rPr lang="en-US" dirty="0"/>
              <a:t>(“</a:t>
            </a:r>
            <a:r>
              <a:rPr lang="en-US" dirty="0" err="1"/>
              <a:t>var</a:t>
            </a:r>
            <a:r>
              <a:rPr lang="en-US" dirty="0"/>
              <a:t> a = 1;”); </a:t>
            </a:r>
            <a:endParaRPr lang="en-US" dirty="0" smtClean="0"/>
          </a:p>
          <a:p>
            <a:pPr lvl="2"/>
            <a:r>
              <a:rPr lang="en-US" b="1" u="sng" dirty="0" smtClean="0">
                <a:solidFill>
                  <a:schemeClr val="tx1"/>
                </a:solidFill>
              </a:rPr>
              <a:t>2 seconds</a:t>
            </a:r>
          </a:p>
          <a:p>
            <a:pPr lvl="2"/>
            <a:endParaRPr lang="en-US" dirty="0" smtClean="0"/>
          </a:p>
          <a:p>
            <a:pPr lvl="1"/>
            <a:r>
              <a:rPr lang="en-US" dirty="0" err="1" smtClean="0"/>
              <a:t>ScriptManager.RegisterStartupScript</a:t>
            </a:r>
            <a:r>
              <a:rPr lang="en-US" dirty="0"/>
              <a:t>(“</a:t>
            </a:r>
            <a:r>
              <a:rPr lang="en-US" dirty="0" err="1"/>
              <a:t>var</a:t>
            </a:r>
            <a:r>
              <a:rPr lang="en-US" dirty="0"/>
              <a:t> a = 1;”);</a:t>
            </a:r>
            <a:endParaRPr lang="en-US" dirty="0" smtClean="0"/>
          </a:p>
          <a:p>
            <a:pPr lvl="2"/>
            <a:r>
              <a:rPr lang="en-US" b="1" u="sng" dirty="0" smtClean="0">
                <a:solidFill>
                  <a:schemeClr val="tx1"/>
                </a:solidFill>
              </a:rPr>
              <a:t>0.002 seconds</a:t>
            </a:r>
            <a:endParaRPr lang="en-US" b="1" u="sng" dirty="0">
              <a:solidFill>
                <a:schemeClr val="tx1"/>
              </a:solidFill>
            </a:endParaRPr>
          </a:p>
        </p:txBody>
      </p:sp>
      <p:sp>
        <p:nvSpPr>
          <p:cNvPr id="2" name="Title 1"/>
          <p:cNvSpPr>
            <a:spLocks noGrp="1"/>
          </p:cNvSpPr>
          <p:nvPr>
            <p:ph type="title"/>
          </p:nvPr>
        </p:nvSpPr>
        <p:spPr/>
        <p:txBody>
          <a:bodyPr/>
          <a:lstStyle/>
          <a:p>
            <a:r>
              <a:rPr lang="en-US" dirty="0" err="1" smtClean="0"/>
              <a:t>Perf</a:t>
            </a:r>
            <a:r>
              <a:rPr lang="en-US" dirty="0" smtClean="0"/>
              <a:t> </a:t>
            </a:r>
            <a:r>
              <a:rPr lang="en-US" dirty="0"/>
              <a:t>Quiz </a:t>
            </a:r>
            <a:r>
              <a:rPr lang="en-US" dirty="0" smtClean="0"/>
              <a:t>#3: </a:t>
            </a:r>
            <a:r>
              <a:rPr lang="en-US" dirty="0"/>
              <a:t>MDS</a:t>
            </a:r>
          </a:p>
        </p:txBody>
      </p:sp>
    </p:spTree>
    <p:extLst>
      <p:ext uri="{BB962C8B-B14F-4D97-AF65-F5344CB8AC3E}">
        <p14:creationId xmlns:p14="http://schemas.microsoft.com/office/powerpoint/2010/main" val="2930810273"/>
      </p:ext>
    </p:extLst>
  </p:cSld>
  <p:clrMapOvr>
    <a:masterClrMapping/>
  </p:clrMapOvr>
  <p:transition>
    <p:fad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5781674"/>
          </a:xfrm>
        </p:spPr>
        <p:txBody>
          <a:bodyPr>
            <a:normAutofit/>
          </a:bodyPr>
          <a:lstStyle/>
          <a:p>
            <a:r>
              <a:rPr lang="en-US" dirty="0" smtClean="0"/>
              <a:t>What’s the difference in Page Load Time?</a:t>
            </a:r>
          </a:p>
          <a:p>
            <a:pPr lvl="1"/>
            <a:r>
              <a:rPr lang="en-US" dirty="0" err="1" smtClean="0"/>
              <a:t>Page.ClientScript.RegisterStartupScript</a:t>
            </a:r>
            <a:r>
              <a:rPr lang="en-US" dirty="0"/>
              <a:t>(“</a:t>
            </a:r>
            <a:r>
              <a:rPr lang="en-US" dirty="0" err="1"/>
              <a:t>var</a:t>
            </a:r>
            <a:r>
              <a:rPr lang="en-US" dirty="0"/>
              <a:t> a = 1;”); </a:t>
            </a:r>
            <a:endParaRPr lang="en-US" dirty="0" smtClean="0"/>
          </a:p>
          <a:p>
            <a:pPr lvl="2"/>
            <a:r>
              <a:rPr lang="en-US" b="1" u="sng" dirty="0" smtClean="0">
                <a:solidFill>
                  <a:schemeClr val="tx1"/>
                </a:solidFill>
              </a:rPr>
              <a:t>2 seconds</a:t>
            </a:r>
            <a:r>
              <a:rPr lang="en-US" dirty="0" smtClean="0"/>
              <a:t> due to page failover</a:t>
            </a:r>
          </a:p>
          <a:p>
            <a:pPr lvl="2"/>
            <a:endParaRPr lang="en-US" dirty="0" smtClean="0"/>
          </a:p>
          <a:p>
            <a:pPr lvl="1"/>
            <a:r>
              <a:rPr lang="en-US" dirty="0" err="1" smtClean="0"/>
              <a:t>ScriptManager.RegisterStartupScript</a:t>
            </a:r>
            <a:r>
              <a:rPr lang="en-US" dirty="0"/>
              <a:t>(“</a:t>
            </a:r>
            <a:r>
              <a:rPr lang="en-US" dirty="0" err="1"/>
              <a:t>var</a:t>
            </a:r>
            <a:r>
              <a:rPr lang="en-US" dirty="0"/>
              <a:t> a = 1;”);</a:t>
            </a:r>
            <a:endParaRPr lang="en-US" dirty="0" smtClean="0"/>
          </a:p>
          <a:p>
            <a:pPr lvl="2"/>
            <a:r>
              <a:rPr lang="en-US" b="1" u="sng" dirty="0" smtClean="0">
                <a:solidFill>
                  <a:schemeClr val="tx1"/>
                </a:solidFill>
              </a:rPr>
              <a:t>0.002 seconds</a:t>
            </a:r>
            <a:r>
              <a:rPr lang="en-US" dirty="0" smtClean="0"/>
              <a:t>, enables fast MDS page loads</a:t>
            </a:r>
          </a:p>
          <a:p>
            <a:pPr lvl="2"/>
            <a:endParaRPr lang="en-US" dirty="0"/>
          </a:p>
          <a:p>
            <a:r>
              <a:rPr lang="en-US" b="1" dirty="0" smtClean="0">
                <a:solidFill>
                  <a:srgbClr val="0070C0"/>
                </a:solidFill>
              </a:rPr>
              <a:t>Pages can load more quickly in “MDS mode”</a:t>
            </a:r>
            <a:endParaRPr lang="en-US" b="1" dirty="0">
              <a:solidFill>
                <a:srgbClr val="0070C0"/>
              </a:solidFill>
            </a:endParaRPr>
          </a:p>
        </p:txBody>
      </p:sp>
      <p:sp>
        <p:nvSpPr>
          <p:cNvPr id="2" name="Title 1"/>
          <p:cNvSpPr>
            <a:spLocks noGrp="1"/>
          </p:cNvSpPr>
          <p:nvPr>
            <p:ph type="title"/>
          </p:nvPr>
        </p:nvSpPr>
        <p:spPr/>
        <p:txBody>
          <a:bodyPr/>
          <a:lstStyle/>
          <a:p>
            <a:r>
              <a:rPr lang="en-US" dirty="0" err="1" smtClean="0"/>
              <a:t>Perf</a:t>
            </a:r>
            <a:r>
              <a:rPr lang="en-US" dirty="0" smtClean="0"/>
              <a:t> </a:t>
            </a:r>
            <a:r>
              <a:rPr lang="en-US" dirty="0"/>
              <a:t>Quiz </a:t>
            </a:r>
            <a:r>
              <a:rPr lang="en-US" dirty="0" smtClean="0"/>
              <a:t>#3: </a:t>
            </a:r>
            <a:r>
              <a:rPr lang="en-US" dirty="0"/>
              <a:t>MDS</a:t>
            </a:r>
          </a:p>
        </p:txBody>
      </p:sp>
    </p:spTree>
    <p:extLst>
      <p:ext uri="{BB962C8B-B14F-4D97-AF65-F5344CB8AC3E}">
        <p14:creationId xmlns:p14="http://schemas.microsoft.com/office/powerpoint/2010/main" val="1497767815"/>
      </p:ext>
    </p:extLst>
  </p:cSld>
  <p:clrMapOvr>
    <a:masterClrMapping/>
  </p:clrMapOvr>
  <p:transition>
    <p:fad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3"/>
            <a:ext cx="11887200" cy="5400525"/>
          </a:xfrm>
        </p:spPr>
        <p:txBody>
          <a:bodyPr/>
          <a:lstStyle/>
          <a:p>
            <a:r>
              <a:rPr lang="en-US" dirty="0" smtClean="0"/>
              <a:t>Script On Demand (SOD)</a:t>
            </a:r>
          </a:p>
          <a:p>
            <a:pPr lvl="1"/>
            <a:r>
              <a:rPr lang="en-US" dirty="0" smtClean="0"/>
              <a:t>Low/Mid Bandwidth</a:t>
            </a:r>
          </a:p>
          <a:p>
            <a:pPr lvl="1"/>
            <a:endParaRPr lang="en-US" dirty="0"/>
          </a:p>
          <a:p>
            <a:r>
              <a:rPr lang="en-US" dirty="0" smtClean="0"/>
              <a:t>Content Delivery Network (CDN)</a:t>
            </a:r>
          </a:p>
          <a:p>
            <a:pPr lvl="1"/>
            <a:r>
              <a:rPr lang="en-US" dirty="0" smtClean="0"/>
              <a:t>High Bandwidth, High Latency</a:t>
            </a:r>
          </a:p>
          <a:p>
            <a:pPr lvl="1"/>
            <a:endParaRPr lang="en-US" dirty="0"/>
          </a:p>
          <a:p>
            <a:r>
              <a:rPr lang="en-US" dirty="0" smtClean="0"/>
              <a:t>Minimal Download Strategy (MDS)</a:t>
            </a:r>
          </a:p>
          <a:p>
            <a:pPr lvl="1"/>
            <a:r>
              <a:rPr lang="en-US" dirty="0" smtClean="0"/>
              <a:t>Mid/High Bandwidth, Low Latency</a:t>
            </a:r>
          </a:p>
          <a:p>
            <a:endParaRPr lang="en-US" dirty="0"/>
          </a:p>
        </p:txBody>
      </p:sp>
      <p:sp>
        <p:nvSpPr>
          <p:cNvPr id="2" name="Title 1"/>
          <p:cNvSpPr>
            <a:spLocks noGrp="1"/>
          </p:cNvSpPr>
          <p:nvPr>
            <p:ph type="title"/>
          </p:nvPr>
        </p:nvSpPr>
        <p:spPr/>
        <p:txBody>
          <a:bodyPr/>
          <a:lstStyle/>
          <a:p>
            <a:r>
              <a:rPr lang="en-US" dirty="0" err="1" smtClean="0"/>
              <a:t>Perf</a:t>
            </a:r>
            <a:r>
              <a:rPr lang="en-US" dirty="0" smtClean="0"/>
              <a:t> in O15: Something for everyone</a:t>
            </a:r>
            <a:endParaRPr lang="en-US" dirty="0"/>
          </a:p>
        </p:txBody>
      </p:sp>
    </p:spTree>
    <p:extLst>
      <p:ext uri="{BB962C8B-B14F-4D97-AF65-F5344CB8AC3E}">
        <p14:creationId xmlns:p14="http://schemas.microsoft.com/office/powerpoint/2010/main" val="1794351975"/>
      </p:ext>
    </p:extLst>
  </p:cSld>
  <p:clrMapOvr>
    <a:masterClrMapping/>
  </p:clrMapOvr>
  <p:transition>
    <p:fad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3500357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Q&amp;A</a:t>
            </a:r>
            <a:endParaRPr lang="en-US" dirty="0"/>
          </a:p>
        </p:txBody>
      </p:sp>
    </p:spTree>
    <p:extLst>
      <p:ext uri="{BB962C8B-B14F-4D97-AF65-F5344CB8AC3E}">
        <p14:creationId xmlns:p14="http://schemas.microsoft.com/office/powerpoint/2010/main" val="3181125449"/>
      </p:ext>
    </p:extLst>
  </p:cSld>
  <p:clrMapOvr>
    <a:masterClrMapping/>
  </p:clrMapOvr>
  <p:transition>
    <p:fad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2" y="6079036"/>
            <a:ext cx="10974388" cy="618631"/>
          </a:xfrm>
          <a:prstGeom prst="rect">
            <a:avLst/>
          </a:prstGeom>
          <a:noFill/>
          <a:ln w="12700">
            <a:noFill/>
            <a:miter lim="800000"/>
            <a:headEnd type="none" w="sm" len="sm"/>
            <a:tailEnd type="none" w="sm" len="sm"/>
          </a:ln>
          <a:effectLst/>
        </p:spPr>
        <p:txBody>
          <a:bodyPr vert="horz" wrap="square" lIns="182810" tIns="146248" rIns="182810" bIns="146248" numCol="1" anchor="t" anchorCtr="0" compatLnSpc="1">
            <a:prstTxWarp prst="textNoShape">
              <a:avLst/>
            </a:prstTxWarp>
            <a:spAutoFit/>
          </a:bodyPr>
          <a:lstStyle/>
          <a:p>
            <a:pPr defTabSz="931933"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1933"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invGray">
          <a:xfrm>
            <a:off x="459230" y="3145044"/>
            <a:ext cx="3288506" cy="704445"/>
          </a:xfrm>
          <a:prstGeom prst="rect">
            <a:avLst/>
          </a:prstGeom>
        </p:spPr>
      </p:pic>
    </p:spTree>
    <p:extLst>
      <p:ext uri="{BB962C8B-B14F-4D97-AF65-F5344CB8AC3E}">
        <p14:creationId xmlns:p14="http://schemas.microsoft.com/office/powerpoint/2010/main" val="3790666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830044"/>
          </a:xfrm>
        </p:spPr>
        <p:txBody>
          <a:bodyPr/>
          <a:lstStyle/>
          <a:p>
            <a:endParaRPr lang="en-US"/>
          </a:p>
        </p:txBody>
      </p:sp>
      <p:sp>
        <p:nvSpPr>
          <p:cNvPr id="2" name="Title 1"/>
          <p:cNvSpPr>
            <a:spLocks noGrp="1"/>
          </p:cNvSpPr>
          <p:nvPr>
            <p:ph type="title"/>
          </p:nvPr>
        </p:nvSpPr>
        <p:spPr/>
        <p:txBody>
          <a:bodyPr/>
          <a:lstStyle/>
          <a:p>
            <a:r>
              <a:rPr lang="en-US" dirty="0" smtClean="0"/>
              <a:t>Appendix</a:t>
            </a:r>
            <a:endParaRPr lang="en-US" b="1" dirty="0">
              <a:solidFill>
                <a:srgbClr val="00B050"/>
              </a:solidFill>
            </a:endParaRPr>
          </a:p>
        </p:txBody>
      </p:sp>
    </p:spTree>
    <p:extLst>
      <p:ext uri="{BB962C8B-B14F-4D97-AF65-F5344CB8AC3E}">
        <p14:creationId xmlns:p14="http://schemas.microsoft.com/office/powerpoint/2010/main" val="3454797346"/>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Script on Demand</a:t>
            </a:r>
            <a:endParaRPr lang="en-US" dirty="0"/>
          </a:p>
        </p:txBody>
      </p:sp>
    </p:spTree>
    <p:extLst>
      <p:ext uri="{BB962C8B-B14F-4D97-AF65-F5344CB8AC3E}">
        <p14:creationId xmlns:p14="http://schemas.microsoft.com/office/powerpoint/2010/main" val="3559937567"/>
      </p:ext>
    </p:extLst>
  </p:cSld>
  <p:clrMapOvr>
    <a:masterClrMapping/>
  </p:clrMapOvr>
  <p:transition>
    <p:fade/>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1"/>
            <a:ext cx="11887200" cy="5605198"/>
          </a:xfrm>
        </p:spPr>
        <p:txBody>
          <a:bodyPr/>
          <a:lstStyle/>
          <a:p>
            <a:endParaRPr lang="en-US" dirty="0" smtClean="0"/>
          </a:p>
          <a:p>
            <a:r>
              <a:rPr lang="en-US" dirty="0" smtClean="0"/>
              <a:t>Server:</a:t>
            </a:r>
          </a:p>
          <a:p>
            <a:pPr lvl="1"/>
            <a:r>
              <a:rPr lang="en-US" dirty="0" err="1" smtClean="0"/>
              <a:t>ScriptLink.RegisterOnDemand</a:t>
            </a:r>
            <a:r>
              <a:rPr lang="en-US" dirty="0" smtClean="0"/>
              <a:t>(“myscript.js”);</a:t>
            </a:r>
          </a:p>
          <a:p>
            <a:pPr lvl="2"/>
            <a:r>
              <a:rPr lang="en-US" dirty="0" smtClean="0"/>
              <a:t>Causes </a:t>
            </a:r>
            <a:r>
              <a:rPr lang="en-US" dirty="0" err="1" smtClean="0"/>
              <a:t>SP.SOD.registerSod</a:t>
            </a:r>
            <a:r>
              <a:rPr lang="en-US" dirty="0" smtClean="0"/>
              <a:t>(“myscript.js”, “/_layouts/15/myscript.js”) to run in browser</a:t>
            </a:r>
          </a:p>
          <a:p>
            <a:pPr lvl="1"/>
            <a:endParaRPr lang="en-US" dirty="0"/>
          </a:p>
          <a:p>
            <a:r>
              <a:rPr lang="en-US" dirty="0" smtClean="0"/>
              <a:t>Browser:</a:t>
            </a:r>
          </a:p>
          <a:p>
            <a:pPr lvl="1"/>
            <a:r>
              <a:rPr lang="en-US" dirty="0" err="1" smtClean="0"/>
              <a:t>SP.SOD.execute</a:t>
            </a:r>
            <a:r>
              <a:rPr lang="en-US" dirty="0" smtClean="0"/>
              <a:t>(“myscript.js”, “</a:t>
            </a:r>
            <a:r>
              <a:rPr lang="en-US" dirty="0" err="1" smtClean="0"/>
              <a:t>myFunctionName</a:t>
            </a:r>
            <a:r>
              <a:rPr lang="en-US" dirty="0" smtClean="0"/>
              <a:t>”, </a:t>
            </a:r>
            <a:r>
              <a:rPr lang="en-US" dirty="0"/>
              <a:t>[optional argument 1, [optional argument 2, </a:t>
            </a:r>
            <a:r>
              <a:rPr lang="en-US" dirty="0" smtClean="0"/>
              <a:t>[...]]])</a:t>
            </a:r>
          </a:p>
          <a:p>
            <a:pPr lvl="2"/>
            <a:r>
              <a:rPr lang="en-US" dirty="0" smtClean="0"/>
              <a:t>Invokes “</a:t>
            </a:r>
            <a:r>
              <a:rPr lang="en-US" dirty="0" err="1" smtClean="0"/>
              <a:t>myFunctionName</a:t>
            </a:r>
            <a:r>
              <a:rPr lang="en-US" dirty="0" smtClean="0"/>
              <a:t>” in file “myscript.js” with the optional arguments specified</a:t>
            </a:r>
          </a:p>
          <a:p>
            <a:endParaRPr lang="en-US" dirty="0"/>
          </a:p>
        </p:txBody>
      </p:sp>
      <p:sp>
        <p:nvSpPr>
          <p:cNvPr id="3" name="Title 2"/>
          <p:cNvSpPr>
            <a:spLocks noGrp="1"/>
          </p:cNvSpPr>
          <p:nvPr>
            <p:ph type="title"/>
          </p:nvPr>
        </p:nvSpPr>
        <p:spPr/>
        <p:txBody>
          <a:bodyPr/>
          <a:lstStyle/>
          <a:p>
            <a:r>
              <a:rPr lang="en-US" dirty="0" smtClean="0"/>
              <a:t>SOD: Sample Usage</a:t>
            </a:r>
            <a:endParaRPr lang="en-US" dirty="0"/>
          </a:p>
        </p:txBody>
      </p:sp>
    </p:spTree>
    <p:extLst>
      <p:ext uri="{BB962C8B-B14F-4D97-AF65-F5344CB8AC3E}">
        <p14:creationId xmlns:p14="http://schemas.microsoft.com/office/powerpoint/2010/main" val="3050359410"/>
      </p:ext>
    </p:extLst>
  </p:cSld>
  <p:clrMapOvr>
    <a:masterClrMapping/>
  </p:clrMapOvr>
  <p:transition>
    <p:fad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1"/>
            <a:ext cx="11887200" cy="6145834"/>
          </a:xfrm>
        </p:spPr>
        <p:txBody>
          <a:bodyPr/>
          <a:lstStyle/>
          <a:p>
            <a:r>
              <a:rPr lang="en-US" b="1" dirty="0" smtClean="0">
                <a:solidFill>
                  <a:srgbClr val="FF5D5D"/>
                </a:solidFill>
              </a:rPr>
              <a:t>Note: Not currently supported on-</a:t>
            </a:r>
            <a:r>
              <a:rPr lang="en-US" b="1" dirty="0" err="1" smtClean="0">
                <a:solidFill>
                  <a:srgbClr val="FF5D5D"/>
                </a:solidFill>
              </a:rPr>
              <a:t>prem</a:t>
            </a:r>
            <a:endParaRPr lang="en-US" b="1" dirty="0" smtClean="0">
              <a:solidFill>
                <a:srgbClr val="FF5D5D"/>
              </a:solidFill>
            </a:endParaRPr>
          </a:p>
          <a:p>
            <a:endParaRPr lang="en-US" dirty="0"/>
          </a:p>
          <a:p>
            <a:r>
              <a:rPr lang="en-US" dirty="0" smtClean="0"/>
              <a:t>$</a:t>
            </a:r>
            <a:r>
              <a:rPr lang="en-US" dirty="0" err="1" smtClean="0"/>
              <a:t>ws</a:t>
            </a:r>
            <a:r>
              <a:rPr lang="en-US" dirty="0" smtClean="0"/>
              <a:t>: [Farm </a:t>
            </a:r>
            <a:r>
              <a:rPr lang="en-US" dirty="0" err="1" smtClean="0"/>
              <a:t>WebService</a:t>
            </a:r>
            <a:r>
              <a:rPr lang="en-US" dirty="0" smtClean="0"/>
              <a:t> property]</a:t>
            </a:r>
          </a:p>
          <a:p>
            <a:endParaRPr lang="en-US" dirty="0"/>
          </a:p>
          <a:p>
            <a:r>
              <a:rPr lang="en-US" dirty="0" smtClean="0"/>
              <a:t>$</a:t>
            </a:r>
            <a:r>
              <a:rPr lang="en-US" dirty="0" err="1" smtClean="0"/>
              <a:t>ws.EnableCdn</a:t>
            </a:r>
            <a:r>
              <a:rPr lang="en-US" dirty="0" smtClean="0"/>
              <a:t> = $true;</a:t>
            </a:r>
          </a:p>
          <a:p>
            <a:r>
              <a:rPr lang="en-US" dirty="0" smtClean="0"/>
              <a:t>$</a:t>
            </a:r>
            <a:r>
              <a:rPr lang="en-US" dirty="0" err="1" smtClean="0"/>
              <a:t>ws.CdnPrefix</a:t>
            </a:r>
            <a:r>
              <a:rPr lang="en-US" dirty="0" smtClean="0"/>
              <a:t> = “host.mycdnprovider.com”</a:t>
            </a:r>
          </a:p>
          <a:p>
            <a:r>
              <a:rPr lang="en-US" dirty="0" smtClean="0"/>
              <a:t>$</a:t>
            </a:r>
            <a:r>
              <a:rPr lang="en-US" dirty="0" err="1" smtClean="0"/>
              <a:t>ws.Update</a:t>
            </a:r>
            <a:r>
              <a:rPr lang="en-US" dirty="0" smtClean="0"/>
              <a:t>();</a:t>
            </a:r>
          </a:p>
          <a:p>
            <a:endParaRPr lang="en-US" dirty="0"/>
          </a:p>
        </p:txBody>
      </p:sp>
      <p:sp>
        <p:nvSpPr>
          <p:cNvPr id="2" name="Title 1"/>
          <p:cNvSpPr>
            <a:spLocks noGrp="1"/>
          </p:cNvSpPr>
          <p:nvPr>
            <p:ph type="title"/>
          </p:nvPr>
        </p:nvSpPr>
        <p:spPr/>
        <p:txBody>
          <a:bodyPr>
            <a:noAutofit/>
          </a:bodyPr>
          <a:lstStyle/>
          <a:p>
            <a:r>
              <a:rPr lang="en-US" dirty="0" smtClean="0"/>
              <a:t>CDN: How to Activate</a:t>
            </a:r>
            <a:endParaRPr lang="en-US" dirty="0"/>
          </a:p>
        </p:txBody>
      </p:sp>
    </p:spTree>
    <p:extLst>
      <p:ext uri="{BB962C8B-B14F-4D97-AF65-F5344CB8AC3E}">
        <p14:creationId xmlns:p14="http://schemas.microsoft.com/office/powerpoint/2010/main" val="2987168406"/>
      </p:ext>
    </p:extLst>
  </p:cSld>
  <p:clrMapOvr>
    <a:masterClrMapping/>
  </p:clrMapOvr>
  <p:transition>
    <p:fad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p:cNvGraphicFramePr>
            <a:graphicFrameLocks noChangeAspect="1"/>
          </p:cNvGraphicFramePr>
          <p:nvPr>
            <p:extLst>
              <p:ext uri="{D42A27DB-BD31-4B8C-83A1-F6EECF244321}">
                <p14:modId xmlns:p14="http://schemas.microsoft.com/office/powerpoint/2010/main" val="4000539882"/>
              </p:ext>
            </p:extLst>
          </p:nvPr>
        </p:nvGraphicFramePr>
        <p:xfrm>
          <a:off x="2590933" y="4947980"/>
          <a:ext cx="1621492" cy="699453"/>
        </p:xfrm>
        <a:graphic>
          <a:graphicData uri="http://schemas.openxmlformats.org/presentationml/2006/ole">
            <mc:AlternateContent xmlns:mc="http://schemas.openxmlformats.org/markup-compatibility/2006">
              <mc:Choice xmlns:v="urn:schemas-microsoft-com:vml" Requires="v">
                <p:oleObj spid="_x0000_s1042" name="Packager Shell Object" showAsIcon="1" r:id="rId3" imgW="1191600" imgH="514440" progId="Package">
                  <p:embed/>
                </p:oleObj>
              </mc:Choice>
              <mc:Fallback>
                <p:oleObj name="Packager Shell Object" showAsIcon="1" r:id="rId3" imgW="1191600" imgH="514440" progId="Package">
                  <p:embed/>
                  <p:pic>
                    <p:nvPicPr>
                      <p:cNvPr id="0" name=""/>
                      <p:cNvPicPr/>
                      <p:nvPr/>
                    </p:nvPicPr>
                    <p:blipFill>
                      <a:blip r:embed="rId4"/>
                      <a:stretch>
                        <a:fillRect/>
                      </a:stretch>
                    </p:blipFill>
                    <p:spPr>
                      <a:xfrm>
                        <a:off x="2590933" y="4947980"/>
                        <a:ext cx="1621492" cy="699453"/>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334438868"/>
              </p:ext>
            </p:extLst>
          </p:nvPr>
        </p:nvGraphicFramePr>
        <p:xfrm>
          <a:off x="518188" y="4947980"/>
          <a:ext cx="1789902" cy="699453"/>
        </p:xfrm>
        <a:graphic>
          <a:graphicData uri="http://schemas.openxmlformats.org/presentationml/2006/ole">
            <mc:AlternateContent xmlns:mc="http://schemas.openxmlformats.org/markup-compatibility/2006">
              <mc:Choice xmlns:v="urn:schemas-microsoft-com:vml" Requires="v">
                <p:oleObj spid="_x0000_s1043" name="Packager Shell Object" showAsIcon="1" r:id="rId5" imgW="1315440" imgH="514440" progId="Package">
                  <p:embed/>
                </p:oleObj>
              </mc:Choice>
              <mc:Fallback>
                <p:oleObj name="Packager Shell Object" showAsIcon="1" r:id="rId5" imgW="1315440" imgH="514440" progId="Package">
                  <p:embed/>
                  <p:pic>
                    <p:nvPicPr>
                      <p:cNvPr id="0" name=""/>
                      <p:cNvPicPr/>
                      <p:nvPr/>
                    </p:nvPicPr>
                    <p:blipFill>
                      <a:blip r:embed="rId6"/>
                      <a:stretch>
                        <a:fillRect/>
                      </a:stretch>
                    </p:blipFill>
                    <p:spPr>
                      <a:xfrm>
                        <a:off x="518188" y="4947980"/>
                        <a:ext cx="1789902" cy="699453"/>
                      </a:xfrm>
                      <a:prstGeom prst="rect">
                        <a:avLst/>
                      </a:prstGeom>
                    </p:spPr>
                  </p:pic>
                </p:oleObj>
              </mc:Fallback>
            </mc:AlternateContent>
          </a:graphicData>
        </a:graphic>
      </p:graphicFrame>
      <p:sp>
        <p:nvSpPr>
          <p:cNvPr id="2" name="Title 1"/>
          <p:cNvSpPr>
            <a:spLocks noGrp="1"/>
          </p:cNvSpPr>
          <p:nvPr>
            <p:ph type="title"/>
          </p:nvPr>
        </p:nvSpPr>
        <p:spPr>
          <a:xfrm>
            <a:off x="207275" y="284966"/>
            <a:ext cx="11889564" cy="917575"/>
          </a:xfrm>
        </p:spPr>
        <p:txBody>
          <a:bodyPr/>
          <a:lstStyle/>
          <a:p>
            <a:endParaRPr lang="en-US" dirty="0"/>
          </a:p>
        </p:txBody>
      </p:sp>
      <p:sp>
        <p:nvSpPr>
          <p:cNvPr id="4" name="Text Placeholder 3"/>
          <p:cNvSpPr>
            <a:spLocks noGrp="1"/>
          </p:cNvSpPr>
          <p:nvPr>
            <p:ph type="body" sz="quarter" idx="10"/>
          </p:nvPr>
        </p:nvSpPr>
        <p:spPr>
          <a:xfrm>
            <a:off x="207275" y="1321188"/>
            <a:ext cx="11887200" cy="830044"/>
          </a:xfrm>
        </p:spPr>
        <p:txBody>
          <a:bodyPr/>
          <a:lstStyle/>
          <a:p>
            <a:endParaRPr lang="en-US" dirty="0"/>
          </a:p>
        </p:txBody>
      </p:sp>
    </p:spTree>
    <p:extLst>
      <p:ext uri="{BB962C8B-B14F-4D97-AF65-F5344CB8AC3E}">
        <p14:creationId xmlns:p14="http://schemas.microsoft.com/office/powerpoint/2010/main" val="3354247725"/>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SPC2012_Developer_Template_NOSLIDES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3BBE479AF4108146A616B6B5E7069DBC" ma:contentTypeVersion="61" ma:contentTypeDescription="" ma:contentTypeScope="" ma:versionID="e0a86041a56020ff4ea211664d8cb510">
  <xsd:schema xmlns:xsd="http://www.w3.org/2001/XMLSchema" xmlns:xs="http://www.w3.org/2001/XMLSchema" xmlns:p="http://schemas.microsoft.com/office/2006/metadata/properties" xmlns:ns2="2295e2e7-0eeb-498e-8716-217bb2ee6ee3" xmlns:ns3="230e9df3-be65-4c73-a93b-d1236ebd677e" xmlns:ns4="8b529f77-48ab-4581-b468-93f09345b8aa" targetNamespace="http://schemas.microsoft.com/office/2006/metadata/properties" ma:root="true" ma:fieldsID="5e835464bd230cacb7fe8686bec35256" ns2:_="" ns3:_="" ns4:_="">
    <xsd:import namespace="2295e2e7-0eeb-498e-8716-217bb2ee6ee3"/>
    <xsd:import namespace="230e9df3-be65-4c73-a93b-d1236ebd677e"/>
    <xsd:import namespace="8b529f77-48ab-4581-b468-93f09345b8aa"/>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2:MS_x0020_Speaker" minOccurs="0"/>
                <xsd:element ref="ns2:External_x0020_Speaker" minOccurs="0"/>
                <xsd:element ref="ns2:Session_x0020_Code" minOccurs="0"/>
                <xsd:element ref="ns2:MS_x0020_Content_x0020_Owner" minOccurs="0"/>
                <xsd:element ref="ns3:TaxCatchAll" minOccurs="0"/>
                <xsd:element ref="ns2:ProductTaxHTField0" minOccurs="0"/>
                <xsd:element ref="ns3:TaxCatchAllLabel" minOccurs="0"/>
                <xsd:element ref="ns2:CampaignTaxHTField0" minOccurs="0"/>
                <xsd:element ref="ns2:TrackTaxHTField0" minOccurs="0"/>
                <xsd:element ref="ns2:Event_x0020_VenueTaxHTField0" minOccurs="0"/>
                <xsd:element ref="ns4:AudienceTaxHTField0" minOccurs="0"/>
                <xsd:element ref="ns2:Event_x0020_LocationTaxHTField0" minOccurs="0"/>
                <xsd:element ref="ns2:Event1TaxHTField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MS_x0020_Speaker" ma:index="8" nillable="true" ma:displayName="MS Speaker"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9" nillable="true" ma:displayName="Speaker" ma:internalName="External_x0020_Speaker">
      <xsd:simpleType>
        <xsd:restriction base="dms:Text">
          <xsd:maxLength value="255"/>
        </xsd:restriction>
      </xsd:simpleType>
    </xsd:element>
    <xsd:element name="Session_x0020_Code" ma:index="13" nillable="true" ma:displayName="Session Code" ma:internalName="Session_x0020_Code" ma:readOnly="false">
      <xsd:simpleType>
        <xsd:restriction base="dms:Text">
          <xsd:maxLength value="255"/>
        </xsd:restriction>
      </xsd:simpleType>
    </xsd:element>
    <xsd:element name="MS_x0020_Content_x0020_Owner" ma:index="15"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readOnly="false"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readOnly="fals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readOnly="false"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nillable="true" ma:taxonomy="true" ma:internalName="Event1TaxHTField0" ma:taxonomyFieldName="Event1" ma:displayName="Event Name" ma:readOnly="fals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8b529f77-48ab-4581-b468-93f09345b8aa" elementFormDefault="qualified">
    <xsd:import namespace="http://schemas.microsoft.com/office/2006/documentManagement/types"/>
    <xsd:import namespace="http://schemas.microsoft.com/office/infopath/2007/PartnerControls"/>
    <xsd:element name="AudienceTaxHTField0" ma:index="26" nillable="true" ma:taxonomy="true" ma:internalName="AudienceTaxHTField0" ma:taxonomyFieldName="Audience" ma:displayName="Audience" ma:readOnly="fals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Sterling Crockett</External_x0020_Speaker>
    <Session_x0020_Code xmlns="2295e2e7-0eeb-498e-8716-217bb2ee6ee3">SPC142</Session_x0020_Code>
    <ProductTaxHTField0 xmlns="2295e2e7-0eeb-498e-8716-217bb2ee6ee3">
      <Terms xmlns="http://schemas.microsoft.com/office/infopath/2007/PartnerControls"/>
    </ProductTaxHTField0>
    <Presentation_x0020_Date xmlns="2295e2e7-0eeb-498e-8716-217bb2ee6ee3">2012-11-14T00:00:00-08:00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8b529f77-48ab-4581-b468-93f09345b8aa">
      <Terms xmlns="http://schemas.microsoft.com/office/infopath/2007/PartnerControls"/>
    </AudienceTaxHTField0>
  </documentManagement>
</p:properties>
</file>

<file path=customXml/itemProps1.xml><?xml version="1.0" encoding="utf-8"?>
<ds:datastoreItem xmlns:ds="http://schemas.openxmlformats.org/officeDocument/2006/customXml" ds:itemID="{59CC30E7-5B22-4DD7-AA6E-DD7A85F4FFE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295e2e7-0eeb-498e-8716-217bb2ee6ee3"/>
    <ds:schemaRef ds:uri="230e9df3-be65-4c73-a93b-d1236ebd677e"/>
    <ds:schemaRef ds:uri="8b529f77-48ab-4581-b468-93f09345b8a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8b529f77-48ab-4581-b468-93f09345b8aa"/>
    <ds:schemaRef ds:uri="2295e2e7-0eeb-498e-8716-217bb2ee6ee3"/>
    <ds:schemaRef ds:uri="http://purl.org/dc/terms/"/>
    <ds:schemaRef ds:uri="http://schemas.microsoft.com/office/2006/documentManagement/types"/>
    <ds:schemaRef ds:uri="http://schemas.microsoft.com/office/infopath/2007/PartnerControls"/>
    <ds:schemaRef ds:uri="http://purl.org/dc/dcmitype/"/>
    <ds:schemaRef ds:uri="http://schemas.openxmlformats.org/package/2006/metadata/core-properties"/>
    <ds:schemaRef ds:uri="http://purl.org/dc/elements/1.1/"/>
    <ds:schemaRef ds:uri="230e9df3-be65-4c73-a93b-d1236ebd677e"/>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SPC2012_Developer_Template_NOSLIDES_16x9</Template>
  <TotalTime>18</TotalTime>
  <Words>2192</Words>
  <Application>Microsoft Office PowerPoint</Application>
  <PresentationFormat>Custom</PresentationFormat>
  <Paragraphs>442</Paragraphs>
  <Slides>92</Slides>
  <Notes>13</Notes>
  <HiddenSlides>0</HiddenSlides>
  <MMClips>0</MMClips>
  <ScaleCrop>false</ScaleCrop>
  <HeadingPairs>
    <vt:vector size="6" baseType="variant">
      <vt:variant>
        <vt:lpstr>Theme</vt:lpstr>
      </vt:variant>
      <vt:variant>
        <vt:i4>5</vt:i4>
      </vt:variant>
      <vt:variant>
        <vt:lpstr>Embedded OLE Servers</vt:lpstr>
      </vt:variant>
      <vt:variant>
        <vt:i4>1</vt:i4>
      </vt:variant>
      <vt:variant>
        <vt:lpstr>Slide Titles</vt:lpstr>
      </vt:variant>
      <vt:variant>
        <vt:i4>92</vt:i4>
      </vt:variant>
    </vt:vector>
  </HeadingPairs>
  <TitlesOfParts>
    <vt:vector size="98" baseType="lpstr">
      <vt:lpstr>SPC2012_Developer_Template_NOSLIDES_16x9</vt:lpstr>
      <vt:lpstr>5-30072_SPC2012_Developer_Template_16x9_Light</vt:lpstr>
      <vt:lpstr>5-30072_SPC2012_Developer_Template_16x9</vt:lpstr>
      <vt:lpstr>1_5-30072_SPC2012_Developer_Template_16x9_Light</vt:lpstr>
      <vt:lpstr>5-30072_SPC2012_Business_Template_16x9_Light</vt:lpstr>
      <vt:lpstr>Packager Shell Object</vt:lpstr>
      <vt:lpstr>PowerPoint Presentation</vt:lpstr>
      <vt:lpstr>Making Fast Sites Faster in SharePoint 2013</vt:lpstr>
      <vt:lpstr>Performance Features in O15</vt:lpstr>
      <vt:lpstr>Performance Features in O15</vt:lpstr>
      <vt:lpstr>Perf Quiz: Warmup</vt:lpstr>
      <vt:lpstr>Perf Quiz Warmup: List OM</vt:lpstr>
      <vt:lpstr>Perf Quiz Warmup: List OM</vt:lpstr>
      <vt:lpstr>Perf Quiz Warmup: List OM</vt:lpstr>
      <vt:lpstr>Script on Demand</vt:lpstr>
      <vt:lpstr>Perf Quiz: Problem #1</vt:lpstr>
      <vt:lpstr>Perf Quiz #1: SOD</vt:lpstr>
      <vt:lpstr>Perf Quiz #1: SOD</vt:lpstr>
      <vt:lpstr>Perf Quiz #1: SOD</vt:lpstr>
      <vt:lpstr>SOD: How it works</vt:lpstr>
      <vt:lpstr>Page HTML Source: Standard</vt:lpstr>
      <vt:lpstr>Page HTML Source: SOD</vt:lpstr>
      <vt:lpstr>SOD: How it works</vt:lpstr>
      <vt:lpstr>SOD: How it works</vt:lpstr>
      <vt:lpstr>Demo: Script on Demand</vt:lpstr>
      <vt:lpstr>Content Delivery Network</vt:lpstr>
      <vt:lpstr>CDN: Basic Premise</vt:lpstr>
      <vt:lpstr>CDN: Sample Profile</vt:lpstr>
      <vt:lpstr>CDN: Sample Profile</vt:lpstr>
      <vt:lpstr>CDN: Sample Profile</vt:lpstr>
      <vt:lpstr>CDN: Sample Profile</vt:lpstr>
      <vt:lpstr>CDN: Sample Profile</vt:lpstr>
      <vt:lpstr>CDN: Sample Profile</vt:lpstr>
      <vt:lpstr>CDN: Sample Profile</vt:lpstr>
      <vt:lpstr>Perf Quiz: Problem #2</vt:lpstr>
      <vt:lpstr>Perf Quiz #2: CDN </vt:lpstr>
      <vt:lpstr>Perf Quiz #2: CDN</vt:lpstr>
      <vt:lpstr>Perf Quiz #2: CDN</vt:lpstr>
      <vt:lpstr>Perf Quiz #2: CDN</vt:lpstr>
      <vt:lpstr>Perf Quiz #2: CDN</vt:lpstr>
      <vt:lpstr>CDN: What’s the point?</vt:lpstr>
      <vt:lpstr>CDN: What’s the point?</vt:lpstr>
      <vt:lpstr>CDN: Page Load Time Mid-range scenario (125ms)</vt:lpstr>
      <vt:lpstr>CDN: Page Load Time Mid-range scenario (125ms)</vt:lpstr>
      <vt:lpstr>CDN: Page Load Time Mid-range scenario (125ms)</vt:lpstr>
      <vt:lpstr>CDN: How it works</vt:lpstr>
      <vt:lpstr>Page HTML Source: No CDN</vt:lpstr>
      <vt:lpstr>Page HTML Source: CDN Enabled</vt:lpstr>
      <vt:lpstr>CDN: How it works</vt:lpstr>
      <vt:lpstr>CDN: How it works</vt:lpstr>
      <vt:lpstr>CDN Limitations</vt:lpstr>
      <vt:lpstr>CDN: Writing code that works </vt:lpstr>
      <vt:lpstr>CDN: Currently only SPO… </vt:lpstr>
      <vt:lpstr>CDN: Currently only SPO… </vt:lpstr>
      <vt:lpstr>CDN: Currently only SPO… </vt:lpstr>
      <vt:lpstr>Minimal Download Strategy (MDS)</vt:lpstr>
      <vt:lpstr>MDS: Minimal Download Strategy</vt:lpstr>
      <vt:lpstr>Demo: Smooth Page Transitions (MDS)</vt:lpstr>
      <vt:lpstr>MDS: What’s the point?</vt:lpstr>
      <vt:lpstr>MDS: What’s the point?</vt:lpstr>
      <vt:lpstr>MDS: What’s the point?</vt:lpstr>
      <vt:lpstr>MDS: What does it do?</vt:lpstr>
      <vt:lpstr>MDS: What does it do?</vt:lpstr>
      <vt:lpstr>MDS: What does it do?</vt:lpstr>
      <vt:lpstr>MDS: What does it do?</vt:lpstr>
      <vt:lpstr>MDS: What does it do?</vt:lpstr>
      <vt:lpstr>MDS: What does it do?</vt:lpstr>
      <vt:lpstr>MDS: What does it do?</vt:lpstr>
      <vt:lpstr>MDS: What does it do?</vt:lpstr>
      <vt:lpstr>MDS: What does it do?</vt:lpstr>
      <vt:lpstr>MDS: How does it work?</vt:lpstr>
      <vt:lpstr>MDS: How does it work?</vt:lpstr>
      <vt:lpstr>MDS: How does it work?</vt:lpstr>
      <vt:lpstr>MDS: How does it work?</vt:lpstr>
      <vt:lpstr>MDS: How does it work?</vt:lpstr>
      <vt:lpstr>MDS: How does it work?</vt:lpstr>
      <vt:lpstr>MDS: How does it work?</vt:lpstr>
      <vt:lpstr>MDS: How does it work?</vt:lpstr>
      <vt:lpstr>MDS: How does it work?</vt:lpstr>
      <vt:lpstr>MDS: How does it work?</vt:lpstr>
      <vt:lpstr>MDS: Writing code that works</vt:lpstr>
      <vt:lpstr>MDS: Writing code that works</vt:lpstr>
      <vt:lpstr>MDS: Writing code that works</vt:lpstr>
      <vt:lpstr>MDS: Writing code that fails</vt:lpstr>
      <vt:lpstr>MDS: Writing code that fails</vt:lpstr>
      <vt:lpstr>MDS: Writing code that works</vt:lpstr>
      <vt:lpstr>Perf Quiz: Problem #3</vt:lpstr>
      <vt:lpstr>Perf Quiz #3: MDS</vt:lpstr>
      <vt:lpstr>Perf Quiz #3: MDS</vt:lpstr>
      <vt:lpstr>Perf Quiz #3: MDS</vt:lpstr>
      <vt:lpstr>Perf in O15: Something for everyone</vt:lpstr>
      <vt:lpstr>PowerPoint Presentation</vt:lpstr>
      <vt:lpstr>Q&amp;A</vt:lpstr>
      <vt:lpstr>PowerPoint Presentation</vt:lpstr>
      <vt:lpstr>Appendix</vt:lpstr>
      <vt:lpstr>SOD: Sample Usage</vt:lpstr>
      <vt:lpstr>CDN: How to Activate</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Making Fast Sites Faster in SharePoint 2013</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8</cp:revision>
  <dcterms:created xsi:type="dcterms:W3CDTF">2012-11-12T19:50:01Z</dcterms:created>
  <dcterms:modified xsi:type="dcterms:W3CDTF">2012-12-06T00:17:01Z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0x010100B88FC3ECA26D1C46B3C4C83281D2EB9C003BBE479AF4108146A616B6B5E7069DBC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