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Lst>
  <p:notesMasterIdLst>
    <p:notesMasterId r:id="rId29"/>
  </p:notesMasterIdLst>
  <p:handoutMasterIdLst>
    <p:handoutMasterId r:id="rId30"/>
  </p:handoutMasterIdLst>
  <p:sldIdLst>
    <p:sldId id="1124" r:id="rId6"/>
    <p:sldId id="1116" r:id="rId7"/>
    <p:sldId id="1091" r:id="rId8"/>
    <p:sldId id="1106" r:id="rId9"/>
    <p:sldId id="1121" r:id="rId10"/>
    <p:sldId id="1111" r:id="rId11"/>
    <p:sldId id="1108" r:id="rId12"/>
    <p:sldId id="1113" r:id="rId13"/>
    <p:sldId id="1122" r:id="rId14"/>
    <p:sldId id="1092" r:id="rId15"/>
    <p:sldId id="1094" r:id="rId16"/>
    <p:sldId id="1093" r:id="rId17"/>
    <p:sldId id="1112" r:id="rId18"/>
    <p:sldId id="1119" r:id="rId19"/>
    <p:sldId id="1095" r:id="rId20"/>
    <p:sldId id="1118" r:id="rId21"/>
    <p:sldId id="1096" r:id="rId22"/>
    <p:sldId id="1097" r:id="rId23"/>
    <p:sldId id="1100" r:id="rId24"/>
    <p:sldId id="1123" r:id="rId25"/>
    <p:sldId id="1101" r:id="rId26"/>
    <p:sldId id="1098" r:id="rId27"/>
    <p:sldId id="1107" r:id="rId28"/>
  </p:sldIdLst>
  <p:sldSz cx="12436475" cy="6994525"/>
  <p:notesSz cx="6858000" cy="9144000"/>
  <p:defaultTextStyle>
    <a:defPPr>
      <a:defRPr lang="en-US"/>
    </a:defPPr>
    <a:lvl1pPr marL="0" algn="l" defTabSz="932623" rtl="0" eaLnBrk="1" latinLnBrk="0" hangingPunct="1">
      <a:defRPr sz="1800" kern="1200">
        <a:solidFill>
          <a:schemeClr val="tx1"/>
        </a:solidFill>
        <a:latin typeface="+mn-lt"/>
        <a:ea typeface="+mn-ea"/>
        <a:cs typeface="+mn-cs"/>
      </a:defRPr>
    </a:lvl1pPr>
    <a:lvl2pPr marL="466311" algn="l" defTabSz="932623" rtl="0" eaLnBrk="1" latinLnBrk="0" hangingPunct="1">
      <a:defRPr sz="1800" kern="1200">
        <a:solidFill>
          <a:schemeClr val="tx1"/>
        </a:solidFill>
        <a:latin typeface="+mn-lt"/>
        <a:ea typeface="+mn-ea"/>
        <a:cs typeface="+mn-cs"/>
      </a:defRPr>
    </a:lvl2pPr>
    <a:lvl3pPr marL="932623" algn="l" defTabSz="932623" rtl="0" eaLnBrk="1" latinLnBrk="0" hangingPunct="1">
      <a:defRPr sz="1800" kern="1200">
        <a:solidFill>
          <a:schemeClr val="tx1"/>
        </a:solidFill>
        <a:latin typeface="+mn-lt"/>
        <a:ea typeface="+mn-ea"/>
        <a:cs typeface="+mn-cs"/>
      </a:defRPr>
    </a:lvl3pPr>
    <a:lvl4pPr marL="1398934" algn="l" defTabSz="932623" rtl="0" eaLnBrk="1" latinLnBrk="0" hangingPunct="1">
      <a:defRPr sz="1800" kern="1200">
        <a:solidFill>
          <a:schemeClr val="tx1"/>
        </a:solidFill>
        <a:latin typeface="+mn-lt"/>
        <a:ea typeface="+mn-ea"/>
        <a:cs typeface="+mn-cs"/>
      </a:defRPr>
    </a:lvl4pPr>
    <a:lvl5pPr marL="1865245" algn="l" defTabSz="932623" rtl="0" eaLnBrk="1" latinLnBrk="0" hangingPunct="1">
      <a:defRPr sz="1800" kern="1200">
        <a:solidFill>
          <a:schemeClr val="tx1"/>
        </a:solidFill>
        <a:latin typeface="+mn-lt"/>
        <a:ea typeface="+mn-ea"/>
        <a:cs typeface="+mn-cs"/>
      </a:defRPr>
    </a:lvl5pPr>
    <a:lvl6pPr marL="2331558" algn="l" defTabSz="932623" rtl="0" eaLnBrk="1" latinLnBrk="0" hangingPunct="1">
      <a:defRPr sz="1800" kern="1200">
        <a:solidFill>
          <a:schemeClr val="tx1"/>
        </a:solidFill>
        <a:latin typeface="+mn-lt"/>
        <a:ea typeface="+mn-ea"/>
        <a:cs typeface="+mn-cs"/>
      </a:defRPr>
    </a:lvl6pPr>
    <a:lvl7pPr marL="2797868" algn="l" defTabSz="932623" rtl="0" eaLnBrk="1" latinLnBrk="0" hangingPunct="1">
      <a:defRPr sz="1800" kern="1200">
        <a:solidFill>
          <a:schemeClr val="tx1"/>
        </a:solidFill>
        <a:latin typeface="+mn-lt"/>
        <a:ea typeface="+mn-ea"/>
        <a:cs typeface="+mn-cs"/>
      </a:defRPr>
    </a:lvl7pPr>
    <a:lvl8pPr marL="3264180" algn="l" defTabSz="932623" rtl="0" eaLnBrk="1" latinLnBrk="0" hangingPunct="1">
      <a:defRPr sz="1800" kern="1200">
        <a:solidFill>
          <a:schemeClr val="tx1"/>
        </a:solidFill>
        <a:latin typeface="+mn-lt"/>
        <a:ea typeface="+mn-ea"/>
        <a:cs typeface="+mn-cs"/>
      </a:defRPr>
    </a:lvl8pPr>
    <a:lvl9pPr marL="3730491" algn="l" defTabSz="93262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68A46690-3B67-F84B-9FB3-A7065A96FD35}">
          <p14:sldIdLst>
            <p14:sldId id="1124"/>
            <p14:sldId id="1116"/>
            <p14:sldId id="1091"/>
            <p14:sldId id="1106"/>
            <p14:sldId id="1121"/>
            <p14:sldId id="1111"/>
            <p14:sldId id="1108"/>
            <p14:sldId id="1113"/>
            <p14:sldId id="1122"/>
            <p14:sldId id="1092"/>
            <p14:sldId id="1094"/>
            <p14:sldId id="1093"/>
            <p14:sldId id="1112"/>
            <p14:sldId id="1119"/>
            <p14:sldId id="1095"/>
            <p14:sldId id="1118"/>
            <p14:sldId id="1096"/>
            <p14:sldId id="1097"/>
            <p14:sldId id="1100"/>
            <p14:sldId id="1123"/>
            <p14:sldId id="1101"/>
            <p14:sldId id="1098"/>
            <p14:sldId id="1107"/>
          </p14:sldIdLst>
        </p14:section>
      </p14:sectionLst>
    </p:ext>
    <p:ext uri="{EFAFB233-063F-42B5-8137-9DF3F51BA10A}">
      <p15:sldGuideLst xmlns:p15="http://schemas.microsoft.com/office/powerpoint/2012/main" xmlns="">
        <p15:guide id="1" orient="horz" pos="129">
          <p15:clr>
            <a:srgbClr val="A4A3A4"/>
          </p15:clr>
        </p15:guide>
        <p15:guide id="2" orient="horz" pos="821">
          <p15:clr>
            <a:srgbClr val="A4A3A4"/>
          </p15:clr>
        </p15:guide>
        <p15:guide id="3" orient="horz" pos="1339">
          <p15:clr>
            <a:srgbClr val="A4A3A4"/>
          </p15:clr>
        </p15:guide>
        <p15:guide id="4" orient="horz" pos="3355">
          <p15:clr>
            <a:srgbClr val="A4A3A4"/>
          </p15:clr>
        </p15:guide>
        <p15:guide id="5" orient="horz" pos="4218">
          <p15:clr>
            <a:srgbClr val="A4A3A4"/>
          </p15:clr>
        </p15:guide>
        <p15:guide id="6" orient="horz" pos="2952">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4147">
          <p15:clr>
            <a:srgbClr val="A4A3A4"/>
          </p15:clr>
        </p15:guide>
        <p15:guide id="15" pos="1901">
          <p15:clr>
            <a:srgbClr val="A4A3A4"/>
          </p15:clr>
        </p15:guide>
        <p15:guide id="16" pos="2477">
          <p15:clr>
            <a:srgbClr val="A4A3A4"/>
          </p15:clr>
        </p15:guide>
        <p15:guide id="17" pos="3629">
          <p15:clr>
            <a:srgbClr val="A4A3A4"/>
          </p15:clr>
        </p15:guide>
        <p15:guide id="18" pos="4781">
          <p15:clr>
            <a:srgbClr val="A4A3A4"/>
          </p15:clr>
        </p15:guide>
        <p15:guide id="19" pos="5415">
          <p15:clr>
            <a:srgbClr val="A4A3A4"/>
          </p15:clr>
        </p15:guide>
        <p15:guide id="20" pos="4205">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9933"/>
    <a:srgbClr val="76B142"/>
    <a:srgbClr val="008000"/>
    <a:srgbClr val="111111"/>
    <a:srgbClr val="002050"/>
    <a:srgbClr val="FF6600"/>
    <a:srgbClr val="00A651"/>
    <a:srgbClr val="9DB818"/>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63" autoAdjust="0"/>
    <p:restoredTop sz="98435" autoAdjust="0"/>
  </p:normalViewPr>
  <p:slideViewPr>
    <p:cSldViewPr>
      <p:cViewPr varScale="1">
        <p:scale>
          <a:sx n="68" d="100"/>
          <a:sy n="68" d="100"/>
        </p:scale>
        <p:origin x="-870" y="-96"/>
      </p:cViewPr>
      <p:guideLst>
        <p:guide orient="horz" pos="129"/>
        <p:guide orient="horz" pos="821"/>
        <p:guide orient="horz" pos="1339"/>
        <p:guide orient="horz" pos="3355"/>
        <p:guide orient="horz" pos="4218"/>
        <p:guide orient="horz" pos="2952"/>
        <p:guide orient="horz" pos="3067"/>
        <p:guide orient="horz" pos="1915"/>
        <p:guide pos="173"/>
        <p:guide pos="1325"/>
        <p:guide pos="7661"/>
        <p:guide pos="749"/>
        <p:guide pos="7085"/>
        <p:guide pos="4147"/>
        <p:guide pos="1901"/>
        <p:guide pos="2477"/>
        <p:guide pos="3629"/>
        <p:guide pos="4781"/>
        <p:guide pos="5415"/>
        <p:guide pos="4205"/>
        <p:guide pos="6509"/>
        <p:guide pos="3053"/>
      </p:guideLst>
    </p:cSldViewPr>
  </p:slideViewPr>
  <p:notesTextViewPr>
    <p:cViewPr>
      <p:scale>
        <a:sx n="100" d="100"/>
        <a:sy n="100" d="100"/>
      </p:scale>
      <p:origin x="0" y="0"/>
    </p:cViewPr>
  </p:notesTextViewPr>
  <p:sorterViewPr>
    <p:cViewPr>
      <p:scale>
        <a:sx n="75" d="100"/>
        <a:sy n="75" d="100"/>
      </p:scale>
      <p:origin x="0" y="1056"/>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23" rtl="0" eaLnBrk="1" latinLnBrk="0" hangingPunct="1">
      <a:lnSpc>
        <a:spcPct val="90000"/>
      </a:lnSpc>
      <a:spcAft>
        <a:spcPts val="340"/>
      </a:spcAft>
      <a:defRPr sz="1000" kern="1200">
        <a:solidFill>
          <a:schemeClr val="tx1"/>
        </a:solidFill>
        <a:latin typeface="Segoe UI Light" pitchFamily="34" charset="0"/>
        <a:ea typeface="+mn-ea"/>
        <a:cs typeface="+mn-cs"/>
      </a:defRPr>
    </a:lvl1pPr>
    <a:lvl2pPr marL="217234" indent="-107942" algn="l" defTabSz="93262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2pPr>
    <a:lvl3pPr marL="334621" indent="-117388" algn="l" defTabSz="93262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3pPr>
    <a:lvl4pPr marL="492487" indent="-149770" algn="l" defTabSz="93262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4pPr>
    <a:lvl5pPr marL="627416" indent="-117388" algn="l" defTabSz="93262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5pPr>
    <a:lvl6pPr marL="2331558" algn="l" defTabSz="932623" rtl="0" eaLnBrk="1" latinLnBrk="0" hangingPunct="1">
      <a:defRPr sz="1200" kern="1200">
        <a:solidFill>
          <a:schemeClr val="tx1"/>
        </a:solidFill>
        <a:latin typeface="+mn-lt"/>
        <a:ea typeface="+mn-ea"/>
        <a:cs typeface="+mn-cs"/>
      </a:defRPr>
    </a:lvl6pPr>
    <a:lvl7pPr marL="2797868" algn="l" defTabSz="932623" rtl="0" eaLnBrk="1" latinLnBrk="0" hangingPunct="1">
      <a:defRPr sz="1200" kern="1200">
        <a:solidFill>
          <a:schemeClr val="tx1"/>
        </a:solidFill>
        <a:latin typeface="+mn-lt"/>
        <a:ea typeface="+mn-ea"/>
        <a:cs typeface="+mn-cs"/>
      </a:defRPr>
    </a:lvl7pPr>
    <a:lvl8pPr marL="3264180" algn="l" defTabSz="932623" rtl="0" eaLnBrk="1" latinLnBrk="0" hangingPunct="1">
      <a:defRPr sz="1200" kern="1200">
        <a:solidFill>
          <a:schemeClr val="tx1"/>
        </a:solidFill>
        <a:latin typeface="+mn-lt"/>
        <a:ea typeface="+mn-ea"/>
        <a:cs typeface="+mn-cs"/>
      </a:defRPr>
    </a:lvl8pPr>
    <a:lvl9pPr marL="3730491" algn="l" defTabSz="93262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2BB820-83D4-4748-A243-5E7E6357AAAE}" type="slidenum">
              <a:rPr lang="en-US" smtClean="0"/>
              <a:t>3</a:t>
            </a:fld>
            <a:endParaRPr lang="en-US"/>
          </a:p>
        </p:txBody>
      </p:sp>
    </p:spTree>
    <p:extLst>
      <p:ext uri="{BB962C8B-B14F-4D97-AF65-F5344CB8AC3E}">
        <p14:creationId xmlns:p14="http://schemas.microsoft.com/office/powerpoint/2010/main" val="35370626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9C4F296-874A-41D0-AB37-44AE960A28B5}" type="slidenum">
              <a:rPr lang="en-US" smtClean="0"/>
              <a:t>19</a:t>
            </a:fld>
            <a:endParaRPr lang="en-US"/>
          </a:p>
        </p:txBody>
      </p:sp>
    </p:spTree>
    <p:extLst>
      <p:ext uri="{BB962C8B-B14F-4D97-AF65-F5344CB8AC3E}">
        <p14:creationId xmlns:p14="http://schemas.microsoft.com/office/powerpoint/2010/main" val="2044892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2BB820-83D4-4748-A243-5E7E6357AAAE}" type="slidenum">
              <a:rPr lang="en-US" smtClean="0"/>
              <a:t>21</a:t>
            </a:fld>
            <a:endParaRPr lang="en-US"/>
          </a:p>
        </p:txBody>
      </p:sp>
    </p:spTree>
    <p:extLst>
      <p:ext uri="{BB962C8B-B14F-4D97-AF65-F5344CB8AC3E}">
        <p14:creationId xmlns:p14="http://schemas.microsoft.com/office/powerpoint/2010/main" val="3537062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C2E4738-0E69-4DF6-8D73-43E6D6FBE1E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582136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pitchFamily="34" charset="0"/>
              <a:buNone/>
            </a:pPr>
            <a:endParaRPr lang="en-US" dirty="0" smtClean="0">
              <a:effectLst/>
            </a:endParaRPr>
          </a:p>
        </p:txBody>
      </p:sp>
      <p:sp>
        <p:nvSpPr>
          <p:cNvPr id="4" name="Foliennummernplatzhalter 3"/>
          <p:cNvSpPr>
            <a:spLocks noGrp="1"/>
          </p:cNvSpPr>
          <p:nvPr>
            <p:ph type="sldNum" sz="quarter" idx="10"/>
          </p:nvPr>
        </p:nvSpPr>
        <p:spPr/>
        <p:txBody>
          <a:bodyPr/>
          <a:lstStyle/>
          <a:p>
            <a:fld id="{1533419E-4D8F-4A15-B1D9-66DD6D0A79D6}" type="slidenum">
              <a:rPr lang="en-US" smtClean="0"/>
              <a:t>10</a:t>
            </a:fld>
            <a:endParaRPr lang="en-US"/>
          </a:p>
        </p:txBody>
      </p:sp>
    </p:spTree>
    <p:extLst>
      <p:ext uri="{BB962C8B-B14F-4D97-AF65-F5344CB8AC3E}">
        <p14:creationId xmlns:p14="http://schemas.microsoft.com/office/powerpoint/2010/main" val="192899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2BB820-83D4-4748-A243-5E7E6357AAAE}" type="slidenum">
              <a:rPr lang="en-US" smtClean="0"/>
              <a:t>11</a:t>
            </a:fld>
            <a:endParaRPr lang="en-US"/>
          </a:p>
        </p:txBody>
      </p:sp>
    </p:spTree>
    <p:extLst>
      <p:ext uri="{BB962C8B-B14F-4D97-AF65-F5344CB8AC3E}">
        <p14:creationId xmlns:p14="http://schemas.microsoft.com/office/powerpoint/2010/main" val="3537062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2BB820-83D4-4748-A243-5E7E6357AAAE}" type="slidenum">
              <a:rPr lang="en-US" smtClean="0"/>
              <a:t>12</a:t>
            </a:fld>
            <a:endParaRPr lang="en-US"/>
          </a:p>
        </p:txBody>
      </p:sp>
    </p:spTree>
    <p:extLst>
      <p:ext uri="{BB962C8B-B14F-4D97-AF65-F5344CB8AC3E}">
        <p14:creationId xmlns:p14="http://schemas.microsoft.com/office/powerpoint/2010/main" val="3537062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B803AB6-AB87-4164-939C-6CA434635E4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4074063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B8CB78D-B22F-4CBB-B46A-EC10D9B9942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271011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852BB820-83D4-4748-A243-5E7E6357AAAE}" type="slidenum">
              <a:rPr lang="en-US" smtClean="0"/>
              <a:t>15</a:t>
            </a:fld>
            <a:endParaRPr lang="en-US"/>
          </a:p>
        </p:txBody>
      </p:sp>
    </p:spTree>
    <p:extLst>
      <p:ext uri="{BB962C8B-B14F-4D97-AF65-F5344CB8AC3E}">
        <p14:creationId xmlns:p14="http://schemas.microsoft.com/office/powerpoint/2010/main" val="3537062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2BB820-83D4-4748-A243-5E7E6357AAAE}" type="slidenum">
              <a:rPr lang="en-US" smtClean="0"/>
              <a:t>17</a:t>
            </a:fld>
            <a:endParaRPr lang="en-US"/>
          </a:p>
        </p:txBody>
      </p:sp>
    </p:spTree>
    <p:extLst>
      <p:ext uri="{BB962C8B-B14F-4D97-AF65-F5344CB8AC3E}">
        <p14:creationId xmlns:p14="http://schemas.microsoft.com/office/powerpoint/2010/main" val="35370626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t" anchorCtr="0" forceAA="0" compatLnSpc="1">
            <a:prstTxWarp prst="textNoShape">
              <a:avLst/>
            </a:prstTxWarp>
            <a:noAutofit/>
          </a:bodyPr>
          <a:lstStyle/>
          <a:p>
            <a:pPr algn="ctr" defTabSz="93235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80"/>
          </a:xfrm>
          <a:noFill/>
        </p:spPr>
        <p:txBody>
          <a:bodyPr lIns="146286" tIns="91429" rIns="146286" bIns="91429" anchor="t" anchorCtr="0"/>
          <a:lstStyle>
            <a:lvl1pPr>
              <a:defRPr sz="5200" spc="-101"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2" cy="1372151"/>
          </a:xfrm>
          <a:noFill/>
        </p:spPr>
        <p:txBody>
          <a:bodyPr lIns="146286" tIns="109714" rIns="146286" bIns="109714">
            <a:noAutofit/>
          </a:bodyPr>
          <a:lstStyle>
            <a:lvl1pPr marL="0" indent="0">
              <a:spcBef>
                <a:spcPts val="0"/>
              </a:spcBef>
              <a:buNone/>
              <a:defRPr sz="33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2"/>
            <a:ext cx="1498013" cy="208085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6921175" y="1618318"/>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351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351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468368"/>
          </a:xfrm>
        </p:spPr>
        <p:txBody>
          <a:bodyPr wrap="square">
            <a:spAutoFit/>
          </a:bodyPr>
          <a:lstStyle>
            <a:lvl1pPr marL="0" indent="0">
              <a:spcBef>
                <a:spcPts val="1224"/>
              </a:spcBef>
              <a:buClr>
                <a:schemeClr val="tx1"/>
              </a:buClr>
              <a:buFont typeface="Wingdings" pitchFamily="2" charset="2"/>
              <a:buNone/>
              <a:defRPr sz="35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45" indent="0">
              <a:buNone/>
              <a:tabLst/>
              <a:defRPr sz="2000"/>
            </a:lvl3pPr>
            <a:lvl4pPr marL="460316" indent="0">
              <a:buNone/>
              <a:defRPr/>
            </a:lvl4pPr>
            <a:lvl5pPr marL="68571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468368"/>
          </a:xfrm>
        </p:spPr>
        <p:txBody>
          <a:bodyPr wrap="square">
            <a:spAutoFit/>
          </a:bodyPr>
          <a:lstStyle>
            <a:lvl1pPr marL="0" indent="0">
              <a:spcBef>
                <a:spcPts val="1224"/>
              </a:spcBef>
              <a:buClr>
                <a:schemeClr val="tx1"/>
              </a:buClr>
              <a:buFont typeface="Wingdings" pitchFamily="2" charset="2"/>
              <a:buNone/>
              <a:defRPr sz="35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45" indent="0">
              <a:buNone/>
              <a:tabLst/>
              <a:defRPr sz="2000"/>
            </a:lvl3pPr>
            <a:lvl4pPr marL="460316" indent="0">
              <a:buNone/>
              <a:defRPr/>
            </a:lvl4pPr>
            <a:lvl5pPr marL="68571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468368"/>
          </a:xfrm>
        </p:spPr>
        <p:txBody>
          <a:bodyPr wrap="square">
            <a:spAutoFit/>
          </a:bodyPr>
          <a:lstStyle>
            <a:lvl1pPr marL="0" indent="0">
              <a:spcBef>
                <a:spcPts val="1224"/>
              </a:spcBef>
              <a:buClr>
                <a:schemeClr val="tx1"/>
              </a:buClr>
              <a:buFont typeface="Wingdings" pitchFamily="2" charset="2"/>
              <a:buNone/>
              <a:defRPr sz="3500"/>
            </a:lvl1pPr>
            <a:lvl2pPr marL="0" indent="0">
              <a:buNone/>
              <a:defRPr sz="2000"/>
            </a:lvl2pPr>
            <a:lvl3pPr marL="231745" indent="0">
              <a:buNone/>
              <a:tabLst/>
              <a:defRPr sz="2000"/>
            </a:lvl3pPr>
            <a:lvl4pPr marL="460316" indent="0">
              <a:buNone/>
              <a:defRPr/>
            </a:lvl4pPr>
            <a:lvl5pPr marL="68571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468368"/>
          </a:xfrm>
        </p:spPr>
        <p:txBody>
          <a:bodyPr wrap="square">
            <a:spAutoFit/>
          </a:bodyPr>
          <a:lstStyle>
            <a:lvl1pPr marL="0" indent="0">
              <a:spcBef>
                <a:spcPts val="1224"/>
              </a:spcBef>
              <a:buClr>
                <a:schemeClr val="tx1"/>
              </a:buClr>
              <a:buFont typeface="Wingdings" pitchFamily="2" charset="2"/>
              <a:buNone/>
              <a:defRPr sz="3500"/>
            </a:lvl1pPr>
            <a:lvl2pPr marL="0" indent="0">
              <a:buNone/>
              <a:defRPr sz="2000"/>
            </a:lvl2pPr>
            <a:lvl3pPr marL="231745" indent="0">
              <a:buNone/>
              <a:tabLst/>
              <a:defRPr sz="2000"/>
            </a:lvl3pPr>
            <a:lvl4pPr marL="460316" indent="0">
              <a:buNone/>
              <a:defRPr/>
            </a:lvl4pPr>
            <a:lvl5pPr marL="68571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01" indent="-287301">
              <a:spcBef>
                <a:spcPts val="1224"/>
              </a:spcBef>
              <a:buClr>
                <a:schemeClr val="tx1"/>
              </a:buClr>
              <a:buFont typeface="Arial" pitchFamily="34" charset="0"/>
              <a:buChar char="•"/>
              <a:defRPr sz="3500"/>
            </a:lvl1pPr>
            <a:lvl2pPr marL="531098" indent="-233165">
              <a:defRPr sz="2400"/>
            </a:lvl2pPr>
            <a:lvl3pPr marL="699496" indent="-168398">
              <a:tabLst/>
              <a:defRPr sz="2000"/>
            </a:lvl3pPr>
            <a:lvl4pPr marL="880845" indent="-181351">
              <a:defRPr/>
            </a:lvl4pPr>
            <a:lvl5pPr marL="1049243" indent="-168398">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536079"/>
          </a:xfrm>
        </p:spPr>
        <p:txBody>
          <a:bodyPr wrap="square">
            <a:spAutoFit/>
          </a:bodyPr>
          <a:lstStyle>
            <a:lvl1pPr marL="287301" indent="-287301">
              <a:spcBef>
                <a:spcPts val="1224"/>
              </a:spcBef>
              <a:buClr>
                <a:schemeClr val="tx1"/>
              </a:buClr>
              <a:buFont typeface="Arial" pitchFamily="34" charset="0"/>
              <a:buChar char="•"/>
              <a:defRPr sz="3500"/>
            </a:lvl1pPr>
            <a:lvl2pPr marL="531098" indent="-233165">
              <a:defRPr sz="2400"/>
            </a:lvl2pPr>
            <a:lvl3pPr marL="699496" indent="-168398">
              <a:tabLst/>
              <a:defRPr sz="2000"/>
            </a:lvl3pPr>
            <a:lvl4pPr marL="880845" indent="-181351">
              <a:defRPr/>
            </a:lvl4pPr>
            <a:lvl5pPr marL="1049243" indent="-168398">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01" indent="-287301">
              <a:spcBef>
                <a:spcPts val="1224"/>
              </a:spcBef>
              <a:buClr>
                <a:schemeClr val="tx2">
                  <a:lumMod val="40000"/>
                  <a:lumOff val="60000"/>
                </a:schemeClr>
              </a:buClr>
              <a:buFont typeface="Arial" pitchFamily="34" charset="0"/>
              <a:buChar char="•"/>
              <a:defRPr sz="3500">
                <a:gradFill>
                  <a:gsLst>
                    <a:gs pos="1250">
                      <a:schemeClr val="tx2">
                        <a:lumMod val="40000"/>
                        <a:lumOff val="60000"/>
                      </a:schemeClr>
                    </a:gs>
                    <a:gs pos="99000">
                      <a:schemeClr val="tx2">
                        <a:lumMod val="40000"/>
                        <a:lumOff val="60000"/>
                      </a:schemeClr>
                    </a:gs>
                  </a:gsLst>
                  <a:lin ang="5400000" scaled="0"/>
                </a:gradFill>
              </a:defRPr>
            </a:lvl1pPr>
            <a:lvl2pPr marL="531098" indent="-233165">
              <a:defRPr sz="2400"/>
            </a:lvl2pPr>
            <a:lvl3pPr marL="699496" indent="-168398">
              <a:tabLst/>
              <a:defRPr sz="2000"/>
            </a:lvl3pPr>
            <a:lvl4pPr marL="880845" indent="-181351">
              <a:defRPr/>
            </a:lvl4pPr>
            <a:lvl5pPr marL="1049243" indent="-168398">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536079"/>
          </a:xfrm>
        </p:spPr>
        <p:txBody>
          <a:bodyPr wrap="square">
            <a:spAutoFit/>
          </a:bodyPr>
          <a:lstStyle>
            <a:lvl1pPr marL="287301" indent="-287301">
              <a:spcBef>
                <a:spcPts val="1224"/>
              </a:spcBef>
              <a:buClr>
                <a:schemeClr val="tx2">
                  <a:lumMod val="40000"/>
                  <a:lumOff val="60000"/>
                </a:schemeClr>
              </a:buClr>
              <a:buFont typeface="Arial" pitchFamily="34" charset="0"/>
              <a:buChar char="•"/>
              <a:defRPr sz="3500">
                <a:gradFill>
                  <a:gsLst>
                    <a:gs pos="1250">
                      <a:schemeClr val="tx2">
                        <a:lumMod val="40000"/>
                        <a:lumOff val="60000"/>
                      </a:schemeClr>
                    </a:gs>
                    <a:gs pos="99000">
                      <a:schemeClr val="tx2">
                        <a:lumMod val="40000"/>
                        <a:lumOff val="60000"/>
                      </a:schemeClr>
                    </a:gs>
                  </a:gsLst>
                  <a:lin ang="5400000" scaled="0"/>
                </a:gradFill>
              </a:defRPr>
            </a:lvl1pPr>
            <a:lvl2pPr marL="531098" indent="-233165">
              <a:defRPr sz="2400"/>
            </a:lvl2pPr>
            <a:lvl3pPr marL="699496" indent="-168398">
              <a:tabLst/>
              <a:defRPr sz="2000"/>
            </a:lvl3pPr>
            <a:lvl4pPr marL="880845" indent="-181351">
              <a:defRPr/>
            </a:lvl4pPr>
            <a:lvl5pPr marL="1049243" indent="-168398">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10417878" y="6183603"/>
            <a:ext cx="1552931" cy="331497"/>
          </a:xfrm>
          <a:prstGeom prst="rect">
            <a:avLst/>
          </a:prstGeom>
        </p:spPr>
      </p:pic>
      <p:grpSp>
        <p:nvGrpSpPr>
          <p:cNvPr id="9" name="Group 8"/>
          <p:cNvGrpSpPr/>
          <p:nvPr userDrawn="1"/>
        </p:nvGrpSpPr>
        <p:grpSpPr>
          <a:xfrm>
            <a:off x="274637" y="5600359"/>
            <a:ext cx="2194608" cy="1097303"/>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5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28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3" tIns="46633" rIns="46633" bIns="46633" numCol="1" spcCol="0" rtlCol="0" fromWordArt="0" anchor="ctr" anchorCtr="0" forceAA="0" compatLnSpc="1">
            <a:prstTxWarp prst="textNoShape">
              <a:avLst/>
            </a:prstTxWarp>
            <a:noAutofit/>
          </a:bodyPr>
          <a:lstStyle/>
          <a:p>
            <a:pPr algn="ctr" defTabSz="93235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7"/>
            <a:ext cx="11887199" cy="1995932"/>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0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3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59"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6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75076"/>
          </a:xfrm>
          <a:prstGeom prst="rect">
            <a:avLst/>
          </a:prstGeom>
        </p:spPr>
        <p:txBody>
          <a:bodyPr/>
          <a:lstStyle>
            <a:lvl1pPr marL="290476" indent="-290476">
              <a:buClr>
                <a:schemeClr val="tx1"/>
              </a:buClr>
              <a:buSzPct val="90000"/>
              <a:buFont typeface="Arial" pitchFamily="34" charset="0"/>
              <a:buChar char="•"/>
              <a:defRPr sz="35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27" indent="-280952">
              <a:buClr>
                <a:schemeClr val="tx1"/>
              </a:buClr>
              <a:buSzPct val="90000"/>
              <a:buFont typeface="Arial" pitchFamily="34" charset="0"/>
              <a:buChar char="•"/>
              <a:defRPr sz="33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03" indent="-290476">
              <a:buClr>
                <a:schemeClr val="tx1"/>
              </a:buClr>
              <a:buSzPct val="90000"/>
              <a:buFont typeface="Arial" pitchFamily="34" charset="0"/>
              <a:buChar char="•"/>
              <a:defRPr sz="29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74" indent="-228571">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44" indent="-228571">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1"/>
          </a:xfrm>
          <a:prstGeom prst="rect">
            <a:avLst/>
          </a:prstGeom>
          <a:solidFill>
            <a:srgbClr val="FFFF99"/>
          </a:solidFill>
        </p:spPr>
        <p:txBody>
          <a:bodyPr wrap="square" lIns="155437" tIns="77719" rIns="155437" bIns="77719" anchor="b" anchorCtr="0">
            <a:noAutofit/>
          </a:bodyPr>
          <a:lstStyle>
            <a:lvl1pPr algn="r">
              <a:buFont typeface="Arial" pitchFamily="34" charset="0"/>
              <a:buNone/>
              <a:defRPr sz="37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blank">
  <p:cSld name="Blank - option 5">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99445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1" indent="0">
              <a:buNone/>
              <a:defRPr/>
            </a:lvl3pPr>
            <a:lvl4pPr marL="457141" indent="0">
              <a:buNone/>
              <a:defRPr/>
            </a:lvl4pPr>
            <a:lvl5pPr marL="68571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1" indent="0">
              <a:buNone/>
              <a:defRPr/>
            </a:lvl3pPr>
            <a:lvl4pPr marL="457141" indent="0">
              <a:buNone/>
              <a:defRPr/>
            </a:lvl4pPr>
            <a:lvl5pPr marL="68571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351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351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468368"/>
          </a:xfrm>
        </p:spPr>
        <p:txBody>
          <a:bodyPr wrap="square">
            <a:spAutoFit/>
          </a:bodyPr>
          <a:lstStyle>
            <a:lvl1pPr marL="0" indent="0">
              <a:spcBef>
                <a:spcPts val="1224"/>
              </a:spcBef>
              <a:buClr>
                <a:schemeClr val="tx1"/>
              </a:buClr>
              <a:buFont typeface="Wingdings" pitchFamily="2" charset="2"/>
              <a:buNone/>
              <a:defRPr sz="3500">
                <a:gradFill>
                  <a:gsLst>
                    <a:gs pos="1250">
                      <a:schemeClr val="tx2"/>
                    </a:gs>
                    <a:gs pos="99000">
                      <a:schemeClr val="tx2"/>
                    </a:gs>
                  </a:gsLst>
                  <a:lin ang="5400000" scaled="0"/>
                </a:gradFill>
              </a:defRPr>
            </a:lvl1pPr>
            <a:lvl2pPr marL="0" indent="0">
              <a:buNone/>
              <a:defRPr sz="2000"/>
            </a:lvl2pPr>
            <a:lvl3pPr marL="231745" indent="0">
              <a:buNone/>
              <a:tabLst/>
              <a:defRPr sz="2000"/>
            </a:lvl3pPr>
            <a:lvl4pPr marL="460316" indent="0">
              <a:buNone/>
              <a:defRPr/>
            </a:lvl4pPr>
            <a:lvl5pPr marL="68571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468368"/>
          </a:xfrm>
        </p:spPr>
        <p:txBody>
          <a:bodyPr wrap="square">
            <a:spAutoFit/>
          </a:bodyPr>
          <a:lstStyle>
            <a:lvl1pPr marL="0" indent="0">
              <a:spcBef>
                <a:spcPts val="1224"/>
              </a:spcBef>
              <a:buClr>
                <a:schemeClr val="tx1"/>
              </a:buClr>
              <a:buFont typeface="Wingdings" pitchFamily="2" charset="2"/>
              <a:buNone/>
              <a:defRPr sz="3500">
                <a:gradFill>
                  <a:gsLst>
                    <a:gs pos="1250">
                      <a:schemeClr val="tx2"/>
                    </a:gs>
                    <a:gs pos="99000">
                      <a:schemeClr val="tx2"/>
                    </a:gs>
                  </a:gsLst>
                  <a:lin ang="5400000" scaled="0"/>
                </a:gradFill>
              </a:defRPr>
            </a:lvl1pPr>
            <a:lvl2pPr marL="0" indent="0">
              <a:buNone/>
              <a:defRPr sz="2000"/>
            </a:lvl2pPr>
            <a:lvl3pPr marL="231745" indent="0">
              <a:buNone/>
              <a:tabLst/>
              <a:defRPr sz="2000"/>
            </a:lvl3pPr>
            <a:lvl4pPr marL="460316" indent="0">
              <a:buNone/>
              <a:defRPr/>
            </a:lvl4pPr>
            <a:lvl5pPr marL="68571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468368"/>
          </a:xfrm>
        </p:spPr>
        <p:txBody>
          <a:bodyPr wrap="square">
            <a:spAutoFit/>
          </a:bodyPr>
          <a:lstStyle>
            <a:lvl1pPr marL="0" indent="0">
              <a:spcBef>
                <a:spcPts val="1224"/>
              </a:spcBef>
              <a:buClr>
                <a:schemeClr val="tx1"/>
              </a:buClr>
              <a:buFont typeface="Wingdings" pitchFamily="2" charset="2"/>
              <a:buNone/>
              <a:defRPr sz="3500"/>
            </a:lvl1pPr>
            <a:lvl2pPr marL="0" indent="0">
              <a:buNone/>
              <a:defRPr sz="2000"/>
            </a:lvl2pPr>
            <a:lvl3pPr marL="231745" indent="0">
              <a:buNone/>
              <a:tabLst/>
              <a:defRPr sz="2000"/>
            </a:lvl3pPr>
            <a:lvl4pPr marL="460316" indent="0">
              <a:buNone/>
              <a:defRPr/>
            </a:lvl4pPr>
            <a:lvl5pPr marL="68571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468368"/>
          </a:xfrm>
        </p:spPr>
        <p:txBody>
          <a:bodyPr wrap="square">
            <a:spAutoFit/>
          </a:bodyPr>
          <a:lstStyle>
            <a:lvl1pPr marL="0" indent="0">
              <a:spcBef>
                <a:spcPts val="1224"/>
              </a:spcBef>
              <a:buClr>
                <a:schemeClr val="tx1"/>
              </a:buClr>
              <a:buFont typeface="Wingdings" pitchFamily="2" charset="2"/>
              <a:buNone/>
              <a:defRPr sz="3500"/>
            </a:lvl1pPr>
            <a:lvl2pPr marL="0" indent="0">
              <a:buNone/>
              <a:defRPr sz="2000"/>
            </a:lvl2pPr>
            <a:lvl3pPr marL="231745" indent="0">
              <a:buNone/>
              <a:tabLst/>
              <a:defRPr sz="2000"/>
            </a:lvl3pPr>
            <a:lvl4pPr marL="460316" indent="0">
              <a:buNone/>
              <a:defRPr/>
            </a:lvl4pPr>
            <a:lvl5pPr marL="68571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1175" y="1618318"/>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t" anchorCtr="0" forceAA="0" compatLnSpc="1">
            <a:prstTxWarp prst="textNoShape">
              <a:avLst/>
            </a:prstTxWarp>
            <a:noAutofit/>
          </a:bodyPr>
          <a:lstStyle/>
          <a:p>
            <a:pPr lvl="0" algn="ctr" defTabSz="93235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80"/>
          </a:xfrm>
          <a:noFill/>
        </p:spPr>
        <p:txBody>
          <a:bodyPr tIns="91429" bIns="91429" anchor="t" anchorCtr="0"/>
          <a:lstStyle>
            <a:lvl1pPr>
              <a:defRPr sz="5200" spc="-101"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1" cy="1372415"/>
          </a:xfrm>
          <a:noFill/>
        </p:spPr>
        <p:txBody>
          <a:bodyPr lIns="182856" tIns="146286" rIns="182856" bIns="14628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01" indent="-287301">
              <a:spcBef>
                <a:spcPts val="1224"/>
              </a:spcBef>
              <a:buClr>
                <a:schemeClr val="tx1"/>
              </a:buClr>
              <a:buFont typeface="Arial" pitchFamily="34" charset="0"/>
              <a:buChar char="•"/>
              <a:defRPr sz="3500"/>
            </a:lvl1pPr>
            <a:lvl2pPr marL="531098" indent="-233165">
              <a:defRPr sz="2400"/>
            </a:lvl2pPr>
            <a:lvl3pPr marL="699496" indent="-168398">
              <a:tabLst/>
              <a:defRPr sz="2000"/>
            </a:lvl3pPr>
            <a:lvl4pPr marL="880845" indent="-181351">
              <a:defRPr/>
            </a:lvl4pPr>
            <a:lvl5pPr marL="1049243" indent="-168398">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536079"/>
          </a:xfrm>
        </p:spPr>
        <p:txBody>
          <a:bodyPr wrap="square">
            <a:spAutoFit/>
          </a:bodyPr>
          <a:lstStyle>
            <a:lvl1pPr marL="287301" indent="-287301">
              <a:spcBef>
                <a:spcPts val="1224"/>
              </a:spcBef>
              <a:buClr>
                <a:schemeClr val="tx1"/>
              </a:buClr>
              <a:buFont typeface="Arial" pitchFamily="34" charset="0"/>
              <a:buChar char="•"/>
              <a:defRPr sz="3500"/>
            </a:lvl1pPr>
            <a:lvl2pPr marL="531098" indent="-233165">
              <a:defRPr sz="2400"/>
            </a:lvl2pPr>
            <a:lvl3pPr marL="699496" indent="-168398">
              <a:tabLst/>
              <a:defRPr sz="2000"/>
            </a:lvl3pPr>
            <a:lvl4pPr marL="880845" indent="-181351">
              <a:defRPr/>
            </a:lvl4pPr>
            <a:lvl5pPr marL="1049243" indent="-168398">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01" indent="-287301">
              <a:spcBef>
                <a:spcPts val="1224"/>
              </a:spcBef>
              <a:buClr>
                <a:schemeClr val="tx2"/>
              </a:buClr>
              <a:buFont typeface="Arial" pitchFamily="34" charset="0"/>
              <a:buChar char="•"/>
              <a:defRPr sz="3500">
                <a:gradFill>
                  <a:gsLst>
                    <a:gs pos="1250">
                      <a:schemeClr val="tx2"/>
                    </a:gs>
                    <a:gs pos="99000">
                      <a:schemeClr val="tx2"/>
                    </a:gs>
                  </a:gsLst>
                  <a:lin ang="5400000" scaled="0"/>
                </a:gradFill>
              </a:defRPr>
            </a:lvl1pPr>
            <a:lvl2pPr marL="531098" indent="-233165">
              <a:defRPr sz="2400"/>
            </a:lvl2pPr>
            <a:lvl3pPr marL="699496" indent="-168398">
              <a:tabLst/>
              <a:defRPr sz="2000"/>
            </a:lvl3pPr>
            <a:lvl4pPr marL="880845" indent="-181351">
              <a:defRPr/>
            </a:lvl4pPr>
            <a:lvl5pPr marL="1049243" indent="-168398">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536079"/>
          </a:xfrm>
        </p:spPr>
        <p:txBody>
          <a:bodyPr wrap="square">
            <a:spAutoFit/>
          </a:bodyPr>
          <a:lstStyle>
            <a:lvl1pPr marL="287301" indent="-287301">
              <a:spcBef>
                <a:spcPts val="1224"/>
              </a:spcBef>
              <a:buClr>
                <a:schemeClr val="tx2"/>
              </a:buClr>
              <a:buFont typeface="Arial" pitchFamily="34" charset="0"/>
              <a:buChar char="•"/>
              <a:defRPr sz="3500">
                <a:gradFill>
                  <a:gsLst>
                    <a:gs pos="1250">
                      <a:schemeClr val="tx2"/>
                    </a:gs>
                    <a:gs pos="99000">
                      <a:schemeClr val="tx2"/>
                    </a:gs>
                  </a:gsLst>
                  <a:lin ang="5400000" scaled="0"/>
                </a:gradFill>
              </a:defRPr>
            </a:lvl1pPr>
            <a:lvl2pPr marL="531098" indent="-233165">
              <a:defRPr sz="2400"/>
            </a:lvl2pPr>
            <a:lvl3pPr marL="699496" indent="-168398">
              <a:tabLst/>
              <a:defRPr sz="2000"/>
            </a:lvl3pPr>
            <a:lvl4pPr marL="880845" indent="-181351">
              <a:defRPr/>
            </a:lvl4pPr>
            <a:lvl5pPr marL="1049243" indent="-168398">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3" tIns="46633" rIns="46633" bIns="46633" numCol="1" spcCol="0" rtlCol="0" fromWordArt="0" anchor="ctr" anchorCtr="0" forceAA="0" compatLnSpc="1">
            <a:prstTxWarp prst="textNoShape">
              <a:avLst/>
            </a:prstTxWarp>
            <a:noAutofit/>
          </a:bodyPr>
          <a:lstStyle/>
          <a:p>
            <a:pPr algn="ctr" defTabSz="93235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7"/>
            <a:ext cx="11887199" cy="1995932"/>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0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3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59"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6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32736" y="2172837"/>
            <a:ext cx="10571004" cy="1499290"/>
          </a:xfrm>
        </p:spPr>
        <p:txBody>
          <a:bodyPr/>
          <a:lstStyle/>
          <a:p>
            <a:r>
              <a:rPr lang="en-US" smtClean="0"/>
              <a:t>Click to edit Master title style</a:t>
            </a:r>
            <a:endParaRPr lang="en-US"/>
          </a:p>
        </p:txBody>
      </p:sp>
      <p:sp>
        <p:nvSpPr>
          <p:cNvPr id="3" name="Subtitle 2"/>
          <p:cNvSpPr>
            <a:spLocks noGrp="1"/>
          </p:cNvSpPr>
          <p:nvPr>
            <p:ph type="subTitle" idx="1"/>
          </p:nvPr>
        </p:nvSpPr>
        <p:spPr>
          <a:xfrm>
            <a:off x="1865471" y="3963565"/>
            <a:ext cx="8705533" cy="748923"/>
          </a:xfrm>
        </p:spPr>
        <p:txBody>
          <a:bodyPr/>
          <a:lstStyle>
            <a:lvl1pPr marL="0" indent="0" algn="ctr">
              <a:buNone/>
              <a:defRPr>
                <a:solidFill>
                  <a:schemeClr val="tx1">
                    <a:tint val="75000"/>
                  </a:schemeClr>
                </a:solidFill>
              </a:defRPr>
            </a:lvl1pPr>
            <a:lvl2pPr marL="621712" indent="0" algn="ctr">
              <a:buNone/>
              <a:defRPr>
                <a:solidFill>
                  <a:schemeClr val="tx1">
                    <a:tint val="75000"/>
                  </a:schemeClr>
                </a:solidFill>
              </a:defRPr>
            </a:lvl2pPr>
            <a:lvl3pPr marL="1243425" indent="0" algn="ctr">
              <a:buNone/>
              <a:defRPr>
                <a:solidFill>
                  <a:schemeClr val="tx1">
                    <a:tint val="75000"/>
                  </a:schemeClr>
                </a:solidFill>
              </a:defRPr>
            </a:lvl3pPr>
            <a:lvl4pPr marL="1865137" indent="0" algn="ctr">
              <a:buNone/>
              <a:defRPr>
                <a:solidFill>
                  <a:schemeClr val="tx1">
                    <a:tint val="75000"/>
                  </a:schemeClr>
                </a:solidFill>
              </a:defRPr>
            </a:lvl4pPr>
            <a:lvl5pPr marL="2486850" indent="0" algn="ctr">
              <a:buNone/>
              <a:defRPr>
                <a:solidFill>
                  <a:schemeClr val="tx1">
                    <a:tint val="75000"/>
                  </a:schemeClr>
                </a:solidFill>
              </a:defRPr>
            </a:lvl5pPr>
            <a:lvl6pPr marL="3108562" indent="0" algn="ctr">
              <a:buNone/>
              <a:defRPr>
                <a:solidFill>
                  <a:schemeClr val="tx1">
                    <a:tint val="75000"/>
                  </a:schemeClr>
                </a:solidFill>
              </a:defRPr>
            </a:lvl6pPr>
            <a:lvl7pPr marL="3730275" indent="0" algn="ctr">
              <a:buNone/>
              <a:defRPr>
                <a:solidFill>
                  <a:schemeClr val="tx1">
                    <a:tint val="75000"/>
                  </a:schemeClr>
                </a:solidFill>
              </a:defRPr>
            </a:lvl7pPr>
            <a:lvl8pPr marL="4351986" indent="0" algn="ctr">
              <a:buNone/>
              <a:defRPr>
                <a:solidFill>
                  <a:schemeClr val="tx1">
                    <a:tint val="75000"/>
                  </a:schemeClr>
                </a:solidFill>
              </a:defRPr>
            </a:lvl8pPr>
            <a:lvl9pPr marL="49737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21824" y="6482889"/>
            <a:ext cx="2901844" cy="372394"/>
          </a:xfrm>
          <a:prstGeom prst="rect">
            <a:avLst/>
          </a:prstGeom>
        </p:spPr>
        <p:txBody>
          <a:bodyPr lIns="124342" tIns="62171" rIns="124342" bIns="62171"/>
          <a:lstStyle/>
          <a:p>
            <a:fld id="{323AAF73-F6E2-4349-A37B-D1ABC4574C07}" type="datetimeFigureOut">
              <a:rPr lang="en-US" smtClean="0"/>
              <a:t>12/6/2012</a:t>
            </a:fld>
            <a:endParaRPr lang="en-US"/>
          </a:p>
        </p:txBody>
      </p:sp>
      <p:sp>
        <p:nvSpPr>
          <p:cNvPr id="5" name="Footer Placeholder 4"/>
          <p:cNvSpPr>
            <a:spLocks noGrp="1"/>
          </p:cNvSpPr>
          <p:nvPr>
            <p:ph type="ftr" sz="quarter" idx="11"/>
          </p:nvPr>
        </p:nvSpPr>
        <p:spPr>
          <a:xfrm>
            <a:off x="4249129" y="6482889"/>
            <a:ext cx="3938217" cy="372394"/>
          </a:xfrm>
          <a:prstGeom prst="rect">
            <a:avLst/>
          </a:prstGeom>
        </p:spPr>
        <p:txBody>
          <a:bodyPr lIns="124342" tIns="62171" rIns="124342" bIns="62171"/>
          <a:lstStyle/>
          <a:p>
            <a:endParaRPr lang="en-US"/>
          </a:p>
        </p:txBody>
      </p:sp>
      <p:sp>
        <p:nvSpPr>
          <p:cNvPr id="6" name="Slide Number Placeholder 5"/>
          <p:cNvSpPr>
            <a:spLocks noGrp="1"/>
          </p:cNvSpPr>
          <p:nvPr>
            <p:ph type="sldNum" sz="quarter" idx="12"/>
          </p:nvPr>
        </p:nvSpPr>
        <p:spPr>
          <a:xfrm>
            <a:off x="8912807" y="6482889"/>
            <a:ext cx="2901844" cy="372394"/>
          </a:xfrm>
          <a:prstGeom prst="rect">
            <a:avLst/>
          </a:prstGeom>
        </p:spPr>
        <p:txBody>
          <a:bodyPr lIns="124342" tIns="62171" rIns="124342" bIns="62171"/>
          <a:lstStyle/>
          <a:p>
            <a:fld id="{60F303FF-A42D-4D46-AF4B-51F9E315F82F}" type="slidenum">
              <a:rPr lang="en-US" smtClean="0"/>
              <a:t>‹#›</a:t>
            </a:fld>
            <a:endParaRPr lang="en-US"/>
          </a:p>
        </p:txBody>
      </p:sp>
    </p:spTree>
    <p:extLst>
      <p:ext uri="{BB962C8B-B14F-4D97-AF65-F5344CB8AC3E}">
        <p14:creationId xmlns:p14="http://schemas.microsoft.com/office/powerpoint/2010/main" val="32550514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6921175" y="1618318"/>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t" anchorCtr="0" forceAA="0" compatLnSpc="1">
            <a:prstTxWarp prst="textNoShape">
              <a:avLst/>
            </a:prstTxWarp>
            <a:noAutofit/>
          </a:bodyPr>
          <a:lstStyle/>
          <a:p>
            <a:pPr lvl="0" algn="ctr" defTabSz="93235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2"/>
            <a:ext cx="8229599" cy="1371580"/>
          </a:xfrm>
          <a:noFill/>
        </p:spPr>
        <p:txBody>
          <a:bodyPr tIns="91429" bIns="91429" anchor="t" anchorCtr="0"/>
          <a:lstStyle>
            <a:lvl1pPr>
              <a:defRPr sz="5200" spc="-101"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29" bIns="91429" anchor="t" anchorCtr="0"/>
          <a:lstStyle>
            <a:lvl1pPr>
              <a:defRPr sz="8800"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29" bIns="91429" anchor="t" anchorCtr="0"/>
          <a:lstStyle>
            <a:lvl1pPr>
              <a:defRPr sz="8800"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29" bIns="91429" anchor="t" anchorCtr="0"/>
          <a:lstStyle>
            <a:lvl1pPr>
              <a:defRPr sz="8800"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1" indent="0">
              <a:buNone/>
              <a:defRPr/>
            </a:lvl3pPr>
            <a:lvl4pPr marL="457141" indent="0">
              <a:buNone/>
              <a:defRPr/>
            </a:lvl4pPr>
            <a:lvl5pPr marL="68571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1" indent="0">
              <a:buNone/>
              <a:defRPr/>
            </a:lvl3pPr>
            <a:lvl4pPr marL="457141" indent="0">
              <a:buNone/>
              <a:defRPr/>
            </a:lvl4pPr>
            <a:lvl5pPr marL="68571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2.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286" tIns="91429" rIns="146286" bIns="9142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7" cy="2092881"/>
          </a:xfrm>
          <a:prstGeom prst="rect">
            <a:avLst/>
          </a:prstGeom>
        </p:spPr>
        <p:txBody>
          <a:bodyPr vert="horz" wrap="square" lIns="146286" tIns="91429" rIns="146286" bIns="9142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623"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23" rtl="0" eaLnBrk="1" latinLnBrk="0" hangingPunct="1">
        <a:defRPr sz="1800" kern="1200">
          <a:solidFill>
            <a:schemeClr val="tx1"/>
          </a:solidFill>
          <a:latin typeface="+mn-lt"/>
          <a:ea typeface="+mn-ea"/>
          <a:cs typeface="+mn-cs"/>
        </a:defRPr>
      </a:lvl1pPr>
      <a:lvl2pPr marL="466311" algn="l" defTabSz="932623" rtl="0" eaLnBrk="1" latinLnBrk="0" hangingPunct="1">
        <a:defRPr sz="1800" kern="1200">
          <a:solidFill>
            <a:schemeClr val="tx1"/>
          </a:solidFill>
          <a:latin typeface="+mn-lt"/>
          <a:ea typeface="+mn-ea"/>
          <a:cs typeface="+mn-cs"/>
        </a:defRPr>
      </a:lvl2pPr>
      <a:lvl3pPr marL="932623" algn="l" defTabSz="932623" rtl="0" eaLnBrk="1" latinLnBrk="0" hangingPunct="1">
        <a:defRPr sz="1800" kern="1200">
          <a:solidFill>
            <a:schemeClr val="tx1"/>
          </a:solidFill>
          <a:latin typeface="+mn-lt"/>
          <a:ea typeface="+mn-ea"/>
          <a:cs typeface="+mn-cs"/>
        </a:defRPr>
      </a:lvl3pPr>
      <a:lvl4pPr marL="1398934" algn="l" defTabSz="932623" rtl="0" eaLnBrk="1" latinLnBrk="0" hangingPunct="1">
        <a:defRPr sz="1800" kern="1200">
          <a:solidFill>
            <a:schemeClr val="tx1"/>
          </a:solidFill>
          <a:latin typeface="+mn-lt"/>
          <a:ea typeface="+mn-ea"/>
          <a:cs typeface="+mn-cs"/>
        </a:defRPr>
      </a:lvl4pPr>
      <a:lvl5pPr marL="1865245" algn="l" defTabSz="932623" rtl="0" eaLnBrk="1" latinLnBrk="0" hangingPunct="1">
        <a:defRPr sz="1800" kern="1200">
          <a:solidFill>
            <a:schemeClr val="tx1"/>
          </a:solidFill>
          <a:latin typeface="+mn-lt"/>
          <a:ea typeface="+mn-ea"/>
          <a:cs typeface="+mn-cs"/>
        </a:defRPr>
      </a:lvl5pPr>
      <a:lvl6pPr marL="2331558" algn="l" defTabSz="932623" rtl="0" eaLnBrk="1" latinLnBrk="0" hangingPunct="1">
        <a:defRPr sz="1800" kern="1200">
          <a:solidFill>
            <a:schemeClr val="tx1"/>
          </a:solidFill>
          <a:latin typeface="+mn-lt"/>
          <a:ea typeface="+mn-ea"/>
          <a:cs typeface="+mn-cs"/>
        </a:defRPr>
      </a:lvl6pPr>
      <a:lvl7pPr marL="2797868" algn="l" defTabSz="932623" rtl="0" eaLnBrk="1" latinLnBrk="0" hangingPunct="1">
        <a:defRPr sz="1800" kern="1200">
          <a:solidFill>
            <a:schemeClr val="tx1"/>
          </a:solidFill>
          <a:latin typeface="+mn-lt"/>
          <a:ea typeface="+mn-ea"/>
          <a:cs typeface="+mn-cs"/>
        </a:defRPr>
      </a:lvl7pPr>
      <a:lvl8pPr marL="3264180" algn="l" defTabSz="932623" rtl="0" eaLnBrk="1" latinLnBrk="0" hangingPunct="1">
        <a:defRPr sz="1800" kern="1200">
          <a:solidFill>
            <a:schemeClr val="tx1"/>
          </a:solidFill>
          <a:latin typeface="+mn-lt"/>
          <a:ea typeface="+mn-ea"/>
          <a:cs typeface="+mn-cs"/>
        </a:defRPr>
      </a:lvl8pPr>
      <a:lvl9pPr marL="3730491" algn="l" defTabSz="93262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4">
            <a:extLst>
              <a:ext uri="{28A0092B-C50C-407E-A947-70E740481C1C}">
                <a14:useLocalDpi xmlns:a14="http://schemas.microsoft.com/office/drawing/2010/main"/>
              </a:ext>
            </a:extLst>
          </a:blip>
          <a:stretch>
            <a:fillRect/>
          </a:stretch>
        </p:blipFill>
        <p:spPr bwMode="auto">
          <a:xfrm>
            <a:off x="319" y="-317"/>
            <a:ext cx="12435838"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5"/>
            <a:ext cx="11889564" cy="917575"/>
          </a:xfrm>
          <a:prstGeom prst="rect">
            <a:avLst/>
          </a:prstGeom>
        </p:spPr>
        <p:txBody>
          <a:bodyPr vert="horz" wrap="square" lIns="146286" tIns="91429" rIns="146286" bIns="9142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7" cy="2092881"/>
          </a:xfrm>
          <a:prstGeom prst="rect">
            <a:avLst/>
          </a:prstGeom>
        </p:spPr>
        <p:txBody>
          <a:bodyPr vert="horz" wrap="square" lIns="146286" tIns="91429" rIns="146286" bIns="9142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6" r:id="rId12"/>
  </p:sldLayoutIdLst>
  <p:transition>
    <p:fade/>
  </p:transition>
  <p:timing>
    <p:tnLst>
      <p:par>
        <p:cTn id="1" dur="indefinite" restart="never" nodeType="tmRoot"/>
      </p:par>
    </p:tnLst>
  </p:timing>
  <p:txStyles>
    <p:titleStyle>
      <a:lvl1pPr algn="l" defTabSz="932623"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23" rtl="0" eaLnBrk="1" latinLnBrk="0" hangingPunct="1">
        <a:defRPr sz="1800" kern="1200">
          <a:solidFill>
            <a:schemeClr val="tx1"/>
          </a:solidFill>
          <a:latin typeface="+mn-lt"/>
          <a:ea typeface="+mn-ea"/>
          <a:cs typeface="+mn-cs"/>
        </a:defRPr>
      </a:lvl1pPr>
      <a:lvl2pPr marL="466311" algn="l" defTabSz="932623" rtl="0" eaLnBrk="1" latinLnBrk="0" hangingPunct="1">
        <a:defRPr sz="1800" kern="1200">
          <a:solidFill>
            <a:schemeClr val="tx1"/>
          </a:solidFill>
          <a:latin typeface="+mn-lt"/>
          <a:ea typeface="+mn-ea"/>
          <a:cs typeface="+mn-cs"/>
        </a:defRPr>
      </a:lvl2pPr>
      <a:lvl3pPr marL="932623" algn="l" defTabSz="932623" rtl="0" eaLnBrk="1" latinLnBrk="0" hangingPunct="1">
        <a:defRPr sz="1800" kern="1200">
          <a:solidFill>
            <a:schemeClr val="tx1"/>
          </a:solidFill>
          <a:latin typeface="+mn-lt"/>
          <a:ea typeface="+mn-ea"/>
          <a:cs typeface="+mn-cs"/>
        </a:defRPr>
      </a:lvl3pPr>
      <a:lvl4pPr marL="1398934" algn="l" defTabSz="932623" rtl="0" eaLnBrk="1" latinLnBrk="0" hangingPunct="1">
        <a:defRPr sz="1800" kern="1200">
          <a:solidFill>
            <a:schemeClr val="tx1"/>
          </a:solidFill>
          <a:latin typeface="+mn-lt"/>
          <a:ea typeface="+mn-ea"/>
          <a:cs typeface="+mn-cs"/>
        </a:defRPr>
      </a:lvl4pPr>
      <a:lvl5pPr marL="1865245" algn="l" defTabSz="932623" rtl="0" eaLnBrk="1" latinLnBrk="0" hangingPunct="1">
        <a:defRPr sz="1800" kern="1200">
          <a:solidFill>
            <a:schemeClr val="tx1"/>
          </a:solidFill>
          <a:latin typeface="+mn-lt"/>
          <a:ea typeface="+mn-ea"/>
          <a:cs typeface="+mn-cs"/>
        </a:defRPr>
      </a:lvl5pPr>
      <a:lvl6pPr marL="2331558" algn="l" defTabSz="932623" rtl="0" eaLnBrk="1" latinLnBrk="0" hangingPunct="1">
        <a:defRPr sz="1800" kern="1200">
          <a:solidFill>
            <a:schemeClr val="tx1"/>
          </a:solidFill>
          <a:latin typeface="+mn-lt"/>
          <a:ea typeface="+mn-ea"/>
          <a:cs typeface="+mn-cs"/>
        </a:defRPr>
      </a:lvl6pPr>
      <a:lvl7pPr marL="2797868" algn="l" defTabSz="932623" rtl="0" eaLnBrk="1" latinLnBrk="0" hangingPunct="1">
        <a:defRPr sz="1800" kern="1200">
          <a:solidFill>
            <a:schemeClr val="tx1"/>
          </a:solidFill>
          <a:latin typeface="+mn-lt"/>
          <a:ea typeface="+mn-ea"/>
          <a:cs typeface="+mn-cs"/>
        </a:defRPr>
      </a:lvl7pPr>
      <a:lvl8pPr marL="3264180" algn="l" defTabSz="932623" rtl="0" eaLnBrk="1" latinLnBrk="0" hangingPunct="1">
        <a:defRPr sz="1800" kern="1200">
          <a:solidFill>
            <a:schemeClr val="tx1"/>
          </a:solidFill>
          <a:latin typeface="+mn-lt"/>
          <a:ea typeface="+mn-ea"/>
          <a:cs typeface="+mn-cs"/>
        </a:defRPr>
      </a:lvl8pPr>
      <a:lvl9pPr marL="3730491" algn="l" defTabSz="93262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xml"/><Relationship Id="rId1" Type="http://schemas.openxmlformats.org/officeDocument/2006/relationships/slideLayout" Target="../slideLayouts/slideLayout32.xml"/><Relationship Id="rId5" Type="http://schemas.openxmlformats.org/officeDocument/2006/relationships/image" Target="../media/image40.jpeg"/><Relationship Id="rId4" Type="http://schemas.openxmlformats.org/officeDocument/2006/relationships/image" Target="../media/image39.jpe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3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1.xml"/><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32.xml"/><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13" Type="http://schemas.microsoft.com/office/2007/relationships/hdphoto" Target="../media/hdphoto1.wdp"/><Relationship Id="rId18" Type="http://schemas.openxmlformats.org/officeDocument/2006/relationships/image" Target="../media/image26.png"/><Relationship Id="rId3" Type="http://schemas.openxmlformats.org/officeDocument/2006/relationships/image" Target="../media/image13.png"/><Relationship Id="rId21" Type="http://schemas.openxmlformats.org/officeDocument/2006/relationships/image" Target="../media/image29.pn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5.png"/><Relationship Id="rId2" Type="http://schemas.openxmlformats.org/officeDocument/2006/relationships/image" Target="../media/image12.png"/><Relationship Id="rId16" Type="http://schemas.microsoft.com/office/2007/relationships/hdphoto" Target="../media/hdphoto2.wdp"/><Relationship Id="rId20" Type="http://schemas.openxmlformats.org/officeDocument/2006/relationships/image" Target="../media/image28.png"/><Relationship Id="rId1" Type="http://schemas.openxmlformats.org/officeDocument/2006/relationships/slideLayout" Target="../slideLayouts/slideLayout3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4.png"/><Relationship Id="rId10" Type="http://schemas.openxmlformats.org/officeDocument/2006/relationships/image" Target="../media/image20.png"/><Relationship Id="rId19" Type="http://schemas.openxmlformats.org/officeDocument/2006/relationships/image" Target="../media/image27.png"/><Relationship Id="rId4" Type="http://schemas.openxmlformats.org/officeDocument/2006/relationships/image" Target="../media/image14.jpeg"/><Relationship Id="rId9" Type="http://schemas.openxmlformats.org/officeDocument/2006/relationships/image" Target="../media/image19.png"/><Relationship Id="rId14" Type="http://schemas.openxmlformats.org/officeDocument/2006/relationships/image" Target="../media/image23.png"/><Relationship Id="rId22" Type="http://schemas.openxmlformats.org/officeDocument/2006/relationships/image" Target="../media/image30.png"/></Relationships>
</file>

<file path=ppt/slides/_rels/slide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34.xml"/><Relationship Id="rId6" Type="http://schemas.openxmlformats.org/officeDocument/2006/relationships/image" Target="../media/image35.png"/><Relationship Id="rId5" Type="http://schemas.openxmlformats.org/officeDocument/2006/relationships/image" Target="../media/image34.png"/><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68692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vert="horz" lIns="124342" tIns="62171" rIns="124342" bIns="62171" rtlCol="0" anchor="ctr">
            <a:normAutofit/>
          </a:bodyPr>
          <a:lstStyle/>
          <a:p>
            <a:r>
              <a:rPr lang="en-US" dirty="0" smtClean="0">
                <a:solidFill>
                  <a:schemeClr val="accent5">
                    <a:lumMod val="75000"/>
                    <a:lumOff val="25000"/>
                  </a:schemeClr>
                </a:solidFill>
              </a:rPr>
              <a:t>Deep</a:t>
            </a:r>
            <a:endParaRPr lang="en-US" dirty="0">
              <a:solidFill>
                <a:schemeClr val="accent5">
                  <a:lumMod val="75000"/>
                  <a:lumOff val="25000"/>
                </a:schemeClr>
              </a:solidFill>
            </a:endParaRPr>
          </a:p>
        </p:txBody>
      </p:sp>
      <p:pic>
        <p:nvPicPr>
          <p:cNvPr id="3" name="Bild 2" descr="IMG_6959.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436475" cy="6994525"/>
          </a:xfrm>
          <a:prstGeom prst="rect">
            <a:avLst/>
          </a:prstGeom>
        </p:spPr>
      </p:pic>
      <p:sp>
        <p:nvSpPr>
          <p:cNvPr id="5" name="Rechteck 4"/>
          <p:cNvSpPr>
            <a:spLocks/>
          </p:cNvSpPr>
          <p:nvPr/>
        </p:nvSpPr>
        <p:spPr>
          <a:xfrm>
            <a:off x="7772800" y="4637111"/>
            <a:ext cx="4357661" cy="207245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900" dirty="0" smtClean="0"/>
              <a:t>social - be </a:t>
            </a:r>
            <a:r>
              <a:rPr lang="en-US" sz="2900" dirty="0"/>
              <a:t>human</a:t>
            </a:r>
          </a:p>
        </p:txBody>
      </p:sp>
    </p:spTree>
    <p:extLst>
      <p:ext uri="{BB962C8B-B14F-4D97-AF65-F5344CB8AC3E}">
        <p14:creationId xmlns:p14="http://schemas.microsoft.com/office/powerpoint/2010/main" val="106476222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5086" y="295275"/>
            <a:ext cx="11889564" cy="917575"/>
          </a:xfrm>
        </p:spPr>
        <p:txBody>
          <a:bodyPr vert="horz" lIns="124342" tIns="62171" rIns="124342" bIns="62171" rtlCol="0" anchor="ctr">
            <a:normAutofit/>
          </a:bodyPr>
          <a:lstStyle/>
          <a:p>
            <a:r>
              <a:rPr lang="en-US" dirty="0" smtClean="0">
                <a:solidFill>
                  <a:srgbClr val="404040"/>
                </a:solidFill>
              </a:rPr>
              <a:t>it’s not a straight line</a:t>
            </a:r>
            <a:endParaRPr lang="en-US" dirty="0">
              <a:solidFill>
                <a:srgbClr val="404040"/>
              </a:solidFill>
            </a:endParaRPr>
          </a:p>
        </p:txBody>
      </p:sp>
      <p:sp>
        <p:nvSpPr>
          <p:cNvPr id="5" name="Rechteck 4"/>
          <p:cNvSpPr>
            <a:spLocks noChangeAspect="1"/>
          </p:cNvSpPr>
          <p:nvPr/>
        </p:nvSpPr>
        <p:spPr>
          <a:xfrm>
            <a:off x="621824" y="1735678"/>
            <a:ext cx="2072746" cy="2072452"/>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000" dirty="0"/>
              <a:t>expressing emotions</a:t>
            </a:r>
          </a:p>
        </p:txBody>
      </p:sp>
      <p:sp>
        <p:nvSpPr>
          <p:cNvPr id="11" name="Rechteck 10"/>
          <p:cNvSpPr>
            <a:spLocks noChangeAspect="1"/>
          </p:cNvSpPr>
          <p:nvPr/>
        </p:nvSpPr>
        <p:spPr>
          <a:xfrm>
            <a:off x="9741905" y="1735678"/>
            <a:ext cx="2072746" cy="2072452"/>
          </a:xfrm>
          <a:prstGeom prst="rect">
            <a:avLst/>
          </a:prstGeom>
          <a:solidFill>
            <a:srgbClr val="BA141A"/>
          </a:solidFill>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000" dirty="0"/>
              <a:t>recognizing emotions</a:t>
            </a:r>
          </a:p>
        </p:txBody>
      </p:sp>
      <p:sp>
        <p:nvSpPr>
          <p:cNvPr id="7" name="Rechteck 6"/>
          <p:cNvSpPr>
            <a:spLocks noChangeAspect="1"/>
          </p:cNvSpPr>
          <p:nvPr/>
        </p:nvSpPr>
        <p:spPr>
          <a:xfrm>
            <a:off x="2901844" y="1735678"/>
            <a:ext cx="6632787" cy="2072452"/>
          </a:xfrm>
          <a:prstGeom prst="rect">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endParaRPr lang="en-US" dirty="0"/>
          </a:p>
        </p:txBody>
      </p:sp>
      <p:sp>
        <p:nvSpPr>
          <p:cNvPr id="14" name="Freihandform 13"/>
          <p:cNvSpPr/>
          <p:nvPr/>
        </p:nvSpPr>
        <p:spPr>
          <a:xfrm>
            <a:off x="2901844" y="1942924"/>
            <a:ext cx="6632787" cy="1761584"/>
          </a:xfrm>
          <a:custGeom>
            <a:avLst/>
            <a:gdLst>
              <a:gd name="connsiteX0" fmla="*/ 0 w 4286250"/>
              <a:gd name="connsiteY0" fmla="*/ 537131 h 866482"/>
              <a:gd name="connsiteX1" fmla="*/ 836083 w 4286250"/>
              <a:gd name="connsiteY1" fmla="*/ 7964 h 866482"/>
              <a:gd name="connsiteX2" fmla="*/ 1862667 w 4286250"/>
              <a:gd name="connsiteY2" fmla="*/ 494798 h 866482"/>
              <a:gd name="connsiteX3" fmla="*/ 899583 w 4286250"/>
              <a:gd name="connsiteY3" fmla="*/ 865214 h 866482"/>
              <a:gd name="connsiteX4" fmla="*/ 804333 w 4286250"/>
              <a:gd name="connsiteY4" fmla="*/ 367798 h 866482"/>
              <a:gd name="connsiteX5" fmla="*/ 1873250 w 4286250"/>
              <a:gd name="connsiteY5" fmla="*/ 7964 h 866482"/>
              <a:gd name="connsiteX6" fmla="*/ 2243667 w 4286250"/>
              <a:gd name="connsiteY6" fmla="*/ 717048 h 866482"/>
              <a:gd name="connsiteX7" fmla="*/ 3058583 w 4286250"/>
              <a:gd name="connsiteY7" fmla="*/ 505381 h 866482"/>
              <a:gd name="connsiteX8" fmla="*/ 2857500 w 4286250"/>
              <a:gd name="connsiteY8" fmla="*/ 7964 h 866482"/>
              <a:gd name="connsiteX9" fmla="*/ 2423583 w 4286250"/>
              <a:gd name="connsiteY9" fmla="*/ 579464 h 866482"/>
              <a:gd name="connsiteX10" fmla="*/ 3524250 w 4286250"/>
              <a:gd name="connsiteY10" fmla="*/ 219631 h 866482"/>
              <a:gd name="connsiteX11" fmla="*/ 3799417 w 4286250"/>
              <a:gd name="connsiteY11" fmla="*/ 653548 h 866482"/>
              <a:gd name="connsiteX12" fmla="*/ 4286250 w 4286250"/>
              <a:gd name="connsiteY12" fmla="*/ 494798 h 866482"/>
              <a:gd name="connsiteX0" fmla="*/ 0 w 4286250"/>
              <a:gd name="connsiteY0" fmla="*/ 537131 h 872252"/>
              <a:gd name="connsiteX1" fmla="*/ 836083 w 4286250"/>
              <a:gd name="connsiteY1" fmla="*/ 7964 h 872252"/>
              <a:gd name="connsiteX2" fmla="*/ 1862667 w 4286250"/>
              <a:gd name="connsiteY2" fmla="*/ 494798 h 872252"/>
              <a:gd name="connsiteX3" fmla="*/ 899583 w 4286250"/>
              <a:gd name="connsiteY3" fmla="*/ 865214 h 872252"/>
              <a:gd name="connsiteX4" fmla="*/ 804333 w 4286250"/>
              <a:gd name="connsiteY4" fmla="*/ 367798 h 872252"/>
              <a:gd name="connsiteX5" fmla="*/ 1873250 w 4286250"/>
              <a:gd name="connsiteY5" fmla="*/ 7964 h 872252"/>
              <a:gd name="connsiteX6" fmla="*/ 2243667 w 4286250"/>
              <a:gd name="connsiteY6" fmla="*/ 717048 h 872252"/>
              <a:gd name="connsiteX7" fmla="*/ 3058583 w 4286250"/>
              <a:gd name="connsiteY7" fmla="*/ 505381 h 872252"/>
              <a:gd name="connsiteX8" fmla="*/ 2857500 w 4286250"/>
              <a:gd name="connsiteY8" fmla="*/ 7964 h 872252"/>
              <a:gd name="connsiteX9" fmla="*/ 2423583 w 4286250"/>
              <a:gd name="connsiteY9" fmla="*/ 579464 h 872252"/>
              <a:gd name="connsiteX10" fmla="*/ 3524250 w 4286250"/>
              <a:gd name="connsiteY10" fmla="*/ 219631 h 872252"/>
              <a:gd name="connsiteX11" fmla="*/ 3799417 w 4286250"/>
              <a:gd name="connsiteY11" fmla="*/ 653548 h 872252"/>
              <a:gd name="connsiteX12" fmla="*/ 4286250 w 4286250"/>
              <a:gd name="connsiteY12" fmla="*/ 494798 h 872252"/>
              <a:gd name="connsiteX0" fmla="*/ 0 w 4286250"/>
              <a:gd name="connsiteY0" fmla="*/ 537131 h 867760"/>
              <a:gd name="connsiteX1" fmla="*/ 836083 w 4286250"/>
              <a:gd name="connsiteY1" fmla="*/ 7964 h 867760"/>
              <a:gd name="connsiteX2" fmla="*/ 1862667 w 4286250"/>
              <a:gd name="connsiteY2" fmla="*/ 494798 h 867760"/>
              <a:gd name="connsiteX3" fmla="*/ 899583 w 4286250"/>
              <a:gd name="connsiteY3" fmla="*/ 865214 h 867760"/>
              <a:gd name="connsiteX4" fmla="*/ 804333 w 4286250"/>
              <a:gd name="connsiteY4" fmla="*/ 367798 h 867760"/>
              <a:gd name="connsiteX5" fmla="*/ 1873250 w 4286250"/>
              <a:gd name="connsiteY5" fmla="*/ 7964 h 867760"/>
              <a:gd name="connsiteX6" fmla="*/ 2243667 w 4286250"/>
              <a:gd name="connsiteY6" fmla="*/ 717048 h 867760"/>
              <a:gd name="connsiteX7" fmla="*/ 3058583 w 4286250"/>
              <a:gd name="connsiteY7" fmla="*/ 505381 h 867760"/>
              <a:gd name="connsiteX8" fmla="*/ 2857500 w 4286250"/>
              <a:gd name="connsiteY8" fmla="*/ 7964 h 867760"/>
              <a:gd name="connsiteX9" fmla="*/ 2423583 w 4286250"/>
              <a:gd name="connsiteY9" fmla="*/ 579464 h 867760"/>
              <a:gd name="connsiteX10" fmla="*/ 3524250 w 4286250"/>
              <a:gd name="connsiteY10" fmla="*/ 219631 h 867760"/>
              <a:gd name="connsiteX11" fmla="*/ 3799417 w 4286250"/>
              <a:gd name="connsiteY11" fmla="*/ 653548 h 867760"/>
              <a:gd name="connsiteX12" fmla="*/ 4286250 w 4286250"/>
              <a:gd name="connsiteY12" fmla="*/ 494798 h 867760"/>
              <a:gd name="connsiteX0" fmla="*/ 0 w 4286250"/>
              <a:gd name="connsiteY0" fmla="*/ 537131 h 866482"/>
              <a:gd name="connsiteX1" fmla="*/ 836083 w 4286250"/>
              <a:gd name="connsiteY1" fmla="*/ 7964 h 866482"/>
              <a:gd name="connsiteX2" fmla="*/ 1862667 w 4286250"/>
              <a:gd name="connsiteY2" fmla="*/ 494798 h 866482"/>
              <a:gd name="connsiteX3" fmla="*/ 1057538 w 4286250"/>
              <a:gd name="connsiteY3" fmla="*/ 865214 h 866482"/>
              <a:gd name="connsiteX4" fmla="*/ 804333 w 4286250"/>
              <a:gd name="connsiteY4" fmla="*/ 367798 h 866482"/>
              <a:gd name="connsiteX5" fmla="*/ 1873250 w 4286250"/>
              <a:gd name="connsiteY5" fmla="*/ 7964 h 866482"/>
              <a:gd name="connsiteX6" fmla="*/ 2243667 w 4286250"/>
              <a:gd name="connsiteY6" fmla="*/ 717048 h 866482"/>
              <a:gd name="connsiteX7" fmla="*/ 3058583 w 4286250"/>
              <a:gd name="connsiteY7" fmla="*/ 505381 h 866482"/>
              <a:gd name="connsiteX8" fmla="*/ 2857500 w 4286250"/>
              <a:gd name="connsiteY8" fmla="*/ 7964 h 866482"/>
              <a:gd name="connsiteX9" fmla="*/ 2423583 w 4286250"/>
              <a:gd name="connsiteY9" fmla="*/ 579464 h 866482"/>
              <a:gd name="connsiteX10" fmla="*/ 3524250 w 4286250"/>
              <a:gd name="connsiteY10" fmla="*/ 219631 h 866482"/>
              <a:gd name="connsiteX11" fmla="*/ 3799417 w 4286250"/>
              <a:gd name="connsiteY11" fmla="*/ 653548 h 866482"/>
              <a:gd name="connsiteX12" fmla="*/ 4286250 w 4286250"/>
              <a:gd name="connsiteY12" fmla="*/ 494798 h 866482"/>
              <a:gd name="connsiteX0" fmla="*/ 0 w 4286250"/>
              <a:gd name="connsiteY0" fmla="*/ 537131 h 868200"/>
              <a:gd name="connsiteX1" fmla="*/ 836083 w 4286250"/>
              <a:gd name="connsiteY1" fmla="*/ 7964 h 868200"/>
              <a:gd name="connsiteX2" fmla="*/ 1862667 w 4286250"/>
              <a:gd name="connsiteY2" fmla="*/ 494798 h 868200"/>
              <a:gd name="connsiteX3" fmla="*/ 1057538 w 4286250"/>
              <a:gd name="connsiteY3" fmla="*/ 865214 h 868200"/>
              <a:gd name="connsiteX4" fmla="*/ 804333 w 4286250"/>
              <a:gd name="connsiteY4" fmla="*/ 367798 h 868200"/>
              <a:gd name="connsiteX5" fmla="*/ 1873250 w 4286250"/>
              <a:gd name="connsiteY5" fmla="*/ 7964 h 868200"/>
              <a:gd name="connsiteX6" fmla="*/ 2243667 w 4286250"/>
              <a:gd name="connsiteY6" fmla="*/ 717048 h 868200"/>
              <a:gd name="connsiteX7" fmla="*/ 3058583 w 4286250"/>
              <a:gd name="connsiteY7" fmla="*/ 505381 h 868200"/>
              <a:gd name="connsiteX8" fmla="*/ 2857500 w 4286250"/>
              <a:gd name="connsiteY8" fmla="*/ 7964 h 868200"/>
              <a:gd name="connsiteX9" fmla="*/ 2423583 w 4286250"/>
              <a:gd name="connsiteY9" fmla="*/ 579464 h 868200"/>
              <a:gd name="connsiteX10" fmla="*/ 3524250 w 4286250"/>
              <a:gd name="connsiteY10" fmla="*/ 219631 h 868200"/>
              <a:gd name="connsiteX11" fmla="*/ 3799417 w 4286250"/>
              <a:gd name="connsiteY11" fmla="*/ 653548 h 868200"/>
              <a:gd name="connsiteX12" fmla="*/ 4286250 w 4286250"/>
              <a:gd name="connsiteY12" fmla="*/ 494798 h 868200"/>
              <a:gd name="connsiteX0" fmla="*/ 0 w 4286250"/>
              <a:gd name="connsiteY0" fmla="*/ 537131 h 868200"/>
              <a:gd name="connsiteX1" fmla="*/ 836083 w 4286250"/>
              <a:gd name="connsiteY1" fmla="*/ 7964 h 868200"/>
              <a:gd name="connsiteX2" fmla="*/ 1862667 w 4286250"/>
              <a:gd name="connsiteY2" fmla="*/ 494798 h 868200"/>
              <a:gd name="connsiteX3" fmla="*/ 1057538 w 4286250"/>
              <a:gd name="connsiteY3" fmla="*/ 865214 h 868200"/>
              <a:gd name="connsiteX4" fmla="*/ 804333 w 4286250"/>
              <a:gd name="connsiteY4" fmla="*/ 367798 h 868200"/>
              <a:gd name="connsiteX5" fmla="*/ 1873250 w 4286250"/>
              <a:gd name="connsiteY5" fmla="*/ 7964 h 868200"/>
              <a:gd name="connsiteX6" fmla="*/ 2243667 w 4286250"/>
              <a:gd name="connsiteY6" fmla="*/ 717048 h 868200"/>
              <a:gd name="connsiteX7" fmla="*/ 3058583 w 4286250"/>
              <a:gd name="connsiteY7" fmla="*/ 505381 h 868200"/>
              <a:gd name="connsiteX8" fmla="*/ 2857500 w 4286250"/>
              <a:gd name="connsiteY8" fmla="*/ 7964 h 868200"/>
              <a:gd name="connsiteX9" fmla="*/ 2423583 w 4286250"/>
              <a:gd name="connsiteY9" fmla="*/ 579464 h 868200"/>
              <a:gd name="connsiteX10" fmla="*/ 3524250 w 4286250"/>
              <a:gd name="connsiteY10" fmla="*/ 219631 h 868200"/>
              <a:gd name="connsiteX11" fmla="*/ 3799417 w 4286250"/>
              <a:gd name="connsiteY11" fmla="*/ 653548 h 868200"/>
              <a:gd name="connsiteX12" fmla="*/ 4286250 w 4286250"/>
              <a:gd name="connsiteY12" fmla="*/ 494798 h 868200"/>
              <a:gd name="connsiteX0" fmla="*/ 0 w 4286250"/>
              <a:gd name="connsiteY0" fmla="*/ 537131 h 868200"/>
              <a:gd name="connsiteX1" fmla="*/ 836083 w 4286250"/>
              <a:gd name="connsiteY1" fmla="*/ 7964 h 868200"/>
              <a:gd name="connsiteX2" fmla="*/ 1862667 w 4286250"/>
              <a:gd name="connsiteY2" fmla="*/ 494798 h 868200"/>
              <a:gd name="connsiteX3" fmla="*/ 1057538 w 4286250"/>
              <a:gd name="connsiteY3" fmla="*/ 865214 h 868200"/>
              <a:gd name="connsiteX4" fmla="*/ 804333 w 4286250"/>
              <a:gd name="connsiteY4" fmla="*/ 367798 h 868200"/>
              <a:gd name="connsiteX5" fmla="*/ 1873250 w 4286250"/>
              <a:gd name="connsiteY5" fmla="*/ 7964 h 868200"/>
              <a:gd name="connsiteX6" fmla="*/ 2243667 w 4286250"/>
              <a:gd name="connsiteY6" fmla="*/ 717048 h 868200"/>
              <a:gd name="connsiteX7" fmla="*/ 3058583 w 4286250"/>
              <a:gd name="connsiteY7" fmla="*/ 505381 h 868200"/>
              <a:gd name="connsiteX8" fmla="*/ 2857500 w 4286250"/>
              <a:gd name="connsiteY8" fmla="*/ 7964 h 868200"/>
              <a:gd name="connsiteX9" fmla="*/ 2366719 w 4286250"/>
              <a:gd name="connsiteY9" fmla="*/ 522595 h 868200"/>
              <a:gd name="connsiteX10" fmla="*/ 3524250 w 4286250"/>
              <a:gd name="connsiteY10" fmla="*/ 219631 h 868200"/>
              <a:gd name="connsiteX11" fmla="*/ 3799417 w 4286250"/>
              <a:gd name="connsiteY11" fmla="*/ 653548 h 868200"/>
              <a:gd name="connsiteX12" fmla="*/ 4286250 w 4286250"/>
              <a:gd name="connsiteY12" fmla="*/ 494798 h 868200"/>
              <a:gd name="connsiteX0" fmla="*/ 0 w 4286250"/>
              <a:gd name="connsiteY0" fmla="*/ 537131 h 868200"/>
              <a:gd name="connsiteX1" fmla="*/ 836083 w 4286250"/>
              <a:gd name="connsiteY1" fmla="*/ 7964 h 868200"/>
              <a:gd name="connsiteX2" fmla="*/ 1862667 w 4286250"/>
              <a:gd name="connsiteY2" fmla="*/ 494798 h 868200"/>
              <a:gd name="connsiteX3" fmla="*/ 1057538 w 4286250"/>
              <a:gd name="connsiteY3" fmla="*/ 865214 h 868200"/>
              <a:gd name="connsiteX4" fmla="*/ 804333 w 4286250"/>
              <a:gd name="connsiteY4" fmla="*/ 367798 h 868200"/>
              <a:gd name="connsiteX5" fmla="*/ 1873250 w 4286250"/>
              <a:gd name="connsiteY5" fmla="*/ 7964 h 868200"/>
              <a:gd name="connsiteX6" fmla="*/ 2243667 w 4286250"/>
              <a:gd name="connsiteY6" fmla="*/ 717048 h 868200"/>
              <a:gd name="connsiteX7" fmla="*/ 3058583 w 4286250"/>
              <a:gd name="connsiteY7" fmla="*/ 505381 h 868200"/>
              <a:gd name="connsiteX8" fmla="*/ 2857500 w 4286250"/>
              <a:gd name="connsiteY8" fmla="*/ 7964 h 868200"/>
              <a:gd name="connsiteX9" fmla="*/ 2366719 w 4286250"/>
              <a:gd name="connsiteY9" fmla="*/ 522595 h 868200"/>
              <a:gd name="connsiteX10" fmla="*/ 3524250 w 4286250"/>
              <a:gd name="connsiteY10" fmla="*/ 219631 h 868200"/>
              <a:gd name="connsiteX11" fmla="*/ 3799417 w 4286250"/>
              <a:gd name="connsiteY11" fmla="*/ 653548 h 868200"/>
              <a:gd name="connsiteX12" fmla="*/ 4286250 w 4286250"/>
              <a:gd name="connsiteY12" fmla="*/ 494798 h 868200"/>
              <a:gd name="connsiteX0" fmla="*/ 0 w 4286250"/>
              <a:gd name="connsiteY0" fmla="*/ 537131 h 868200"/>
              <a:gd name="connsiteX1" fmla="*/ 408774 w 4286250"/>
              <a:gd name="connsiteY1" fmla="*/ 393983 h 868200"/>
              <a:gd name="connsiteX2" fmla="*/ 836083 w 4286250"/>
              <a:gd name="connsiteY2" fmla="*/ 7964 h 868200"/>
              <a:gd name="connsiteX3" fmla="*/ 1862667 w 4286250"/>
              <a:gd name="connsiteY3" fmla="*/ 494798 h 868200"/>
              <a:gd name="connsiteX4" fmla="*/ 1057538 w 4286250"/>
              <a:gd name="connsiteY4" fmla="*/ 865214 h 868200"/>
              <a:gd name="connsiteX5" fmla="*/ 804333 w 4286250"/>
              <a:gd name="connsiteY5" fmla="*/ 367798 h 868200"/>
              <a:gd name="connsiteX6" fmla="*/ 1873250 w 4286250"/>
              <a:gd name="connsiteY6" fmla="*/ 7964 h 868200"/>
              <a:gd name="connsiteX7" fmla="*/ 2243667 w 4286250"/>
              <a:gd name="connsiteY7" fmla="*/ 717048 h 868200"/>
              <a:gd name="connsiteX8" fmla="*/ 3058583 w 4286250"/>
              <a:gd name="connsiteY8" fmla="*/ 505381 h 868200"/>
              <a:gd name="connsiteX9" fmla="*/ 2857500 w 4286250"/>
              <a:gd name="connsiteY9" fmla="*/ 7964 h 868200"/>
              <a:gd name="connsiteX10" fmla="*/ 2366719 w 4286250"/>
              <a:gd name="connsiteY10" fmla="*/ 522595 h 868200"/>
              <a:gd name="connsiteX11" fmla="*/ 3524250 w 4286250"/>
              <a:gd name="connsiteY11" fmla="*/ 219631 h 868200"/>
              <a:gd name="connsiteX12" fmla="*/ 3799417 w 4286250"/>
              <a:gd name="connsiteY12" fmla="*/ 653548 h 868200"/>
              <a:gd name="connsiteX13" fmla="*/ 4286250 w 4286250"/>
              <a:gd name="connsiteY13" fmla="*/ 494798 h 868200"/>
              <a:gd name="connsiteX0" fmla="*/ 0 w 4286250"/>
              <a:gd name="connsiteY0" fmla="*/ 537131 h 868200"/>
              <a:gd name="connsiteX1" fmla="*/ 408774 w 4286250"/>
              <a:gd name="connsiteY1" fmla="*/ 393983 h 868200"/>
              <a:gd name="connsiteX2" fmla="*/ 836083 w 4286250"/>
              <a:gd name="connsiteY2" fmla="*/ 7964 h 868200"/>
              <a:gd name="connsiteX3" fmla="*/ 1862667 w 4286250"/>
              <a:gd name="connsiteY3" fmla="*/ 494798 h 868200"/>
              <a:gd name="connsiteX4" fmla="*/ 1057538 w 4286250"/>
              <a:gd name="connsiteY4" fmla="*/ 865214 h 868200"/>
              <a:gd name="connsiteX5" fmla="*/ 804333 w 4286250"/>
              <a:gd name="connsiteY5" fmla="*/ 367798 h 868200"/>
              <a:gd name="connsiteX6" fmla="*/ 1873250 w 4286250"/>
              <a:gd name="connsiteY6" fmla="*/ 7964 h 868200"/>
              <a:gd name="connsiteX7" fmla="*/ 2243667 w 4286250"/>
              <a:gd name="connsiteY7" fmla="*/ 717048 h 868200"/>
              <a:gd name="connsiteX8" fmla="*/ 3058583 w 4286250"/>
              <a:gd name="connsiteY8" fmla="*/ 505381 h 868200"/>
              <a:gd name="connsiteX9" fmla="*/ 2857500 w 4286250"/>
              <a:gd name="connsiteY9" fmla="*/ 7964 h 868200"/>
              <a:gd name="connsiteX10" fmla="*/ 2366719 w 4286250"/>
              <a:gd name="connsiteY10" fmla="*/ 522595 h 868200"/>
              <a:gd name="connsiteX11" fmla="*/ 3524250 w 4286250"/>
              <a:gd name="connsiteY11" fmla="*/ 219631 h 868200"/>
              <a:gd name="connsiteX12" fmla="*/ 3799417 w 4286250"/>
              <a:gd name="connsiteY12" fmla="*/ 653548 h 868200"/>
              <a:gd name="connsiteX13" fmla="*/ 4286250 w 4286250"/>
              <a:gd name="connsiteY13" fmla="*/ 494798 h 868200"/>
              <a:gd name="connsiteX0" fmla="*/ 0 w 4286250"/>
              <a:gd name="connsiteY0" fmla="*/ 537131 h 868200"/>
              <a:gd name="connsiteX1" fmla="*/ 408774 w 4286250"/>
              <a:gd name="connsiteY1" fmla="*/ 393983 h 868200"/>
              <a:gd name="connsiteX2" fmla="*/ 836083 w 4286250"/>
              <a:gd name="connsiteY2" fmla="*/ 7964 h 868200"/>
              <a:gd name="connsiteX3" fmla="*/ 1862667 w 4286250"/>
              <a:gd name="connsiteY3" fmla="*/ 494798 h 868200"/>
              <a:gd name="connsiteX4" fmla="*/ 1057538 w 4286250"/>
              <a:gd name="connsiteY4" fmla="*/ 865214 h 868200"/>
              <a:gd name="connsiteX5" fmla="*/ 804333 w 4286250"/>
              <a:gd name="connsiteY5" fmla="*/ 367798 h 868200"/>
              <a:gd name="connsiteX6" fmla="*/ 1873250 w 4286250"/>
              <a:gd name="connsiteY6" fmla="*/ 7964 h 868200"/>
              <a:gd name="connsiteX7" fmla="*/ 2243667 w 4286250"/>
              <a:gd name="connsiteY7" fmla="*/ 717048 h 868200"/>
              <a:gd name="connsiteX8" fmla="*/ 3058583 w 4286250"/>
              <a:gd name="connsiteY8" fmla="*/ 505381 h 868200"/>
              <a:gd name="connsiteX9" fmla="*/ 2857500 w 4286250"/>
              <a:gd name="connsiteY9" fmla="*/ 7964 h 868200"/>
              <a:gd name="connsiteX10" fmla="*/ 2366719 w 4286250"/>
              <a:gd name="connsiteY10" fmla="*/ 522595 h 868200"/>
              <a:gd name="connsiteX11" fmla="*/ 3524250 w 4286250"/>
              <a:gd name="connsiteY11" fmla="*/ 219631 h 868200"/>
              <a:gd name="connsiteX12" fmla="*/ 3799417 w 4286250"/>
              <a:gd name="connsiteY12" fmla="*/ 653548 h 868200"/>
              <a:gd name="connsiteX13" fmla="*/ 4286250 w 4286250"/>
              <a:gd name="connsiteY13" fmla="*/ 494798 h 868200"/>
              <a:gd name="connsiteX0" fmla="*/ 0 w 4311523"/>
              <a:gd name="connsiteY0" fmla="*/ 442349 h 868200"/>
              <a:gd name="connsiteX1" fmla="*/ 434047 w 4311523"/>
              <a:gd name="connsiteY1" fmla="*/ 393983 h 868200"/>
              <a:gd name="connsiteX2" fmla="*/ 861356 w 4311523"/>
              <a:gd name="connsiteY2" fmla="*/ 7964 h 868200"/>
              <a:gd name="connsiteX3" fmla="*/ 1887940 w 4311523"/>
              <a:gd name="connsiteY3" fmla="*/ 494798 h 868200"/>
              <a:gd name="connsiteX4" fmla="*/ 1082811 w 4311523"/>
              <a:gd name="connsiteY4" fmla="*/ 865214 h 868200"/>
              <a:gd name="connsiteX5" fmla="*/ 829606 w 4311523"/>
              <a:gd name="connsiteY5" fmla="*/ 367798 h 868200"/>
              <a:gd name="connsiteX6" fmla="*/ 1898523 w 4311523"/>
              <a:gd name="connsiteY6" fmla="*/ 7964 h 868200"/>
              <a:gd name="connsiteX7" fmla="*/ 2268940 w 4311523"/>
              <a:gd name="connsiteY7" fmla="*/ 717048 h 868200"/>
              <a:gd name="connsiteX8" fmla="*/ 3083856 w 4311523"/>
              <a:gd name="connsiteY8" fmla="*/ 505381 h 868200"/>
              <a:gd name="connsiteX9" fmla="*/ 2882773 w 4311523"/>
              <a:gd name="connsiteY9" fmla="*/ 7964 h 868200"/>
              <a:gd name="connsiteX10" fmla="*/ 2391992 w 4311523"/>
              <a:gd name="connsiteY10" fmla="*/ 522595 h 868200"/>
              <a:gd name="connsiteX11" fmla="*/ 3549523 w 4311523"/>
              <a:gd name="connsiteY11" fmla="*/ 219631 h 868200"/>
              <a:gd name="connsiteX12" fmla="*/ 3824690 w 4311523"/>
              <a:gd name="connsiteY12" fmla="*/ 653548 h 868200"/>
              <a:gd name="connsiteX13" fmla="*/ 4311523 w 4311523"/>
              <a:gd name="connsiteY13" fmla="*/ 494798 h 868200"/>
              <a:gd name="connsiteX0" fmla="*/ 0 w 4311523"/>
              <a:gd name="connsiteY0" fmla="*/ 442349 h 868200"/>
              <a:gd name="connsiteX1" fmla="*/ 434047 w 4311523"/>
              <a:gd name="connsiteY1" fmla="*/ 393983 h 868200"/>
              <a:gd name="connsiteX2" fmla="*/ 861356 w 4311523"/>
              <a:gd name="connsiteY2" fmla="*/ 7964 h 868200"/>
              <a:gd name="connsiteX3" fmla="*/ 1887940 w 4311523"/>
              <a:gd name="connsiteY3" fmla="*/ 494798 h 868200"/>
              <a:gd name="connsiteX4" fmla="*/ 1082811 w 4311523"/>
              <a:gd name="connsiteY4" fmla="*/ 865214 h 868200"/>
              <a:gd name="connsiteX5" fmla="*/ 829606 w 4311523"/>
              <a:gd name="connsiteY5" fmla="*/ 367798 h 868200"/>
              <a:gd name="connsiteX6" fmla="*/ 1898523 w 4311523"/>
              <a:gd name="connsiteY6" fmla="*/ 7964 h 868200"/>
              <a:gd name="connsiteX7" fmla="*/ 2268940 w 4311523"/>
              <a:gd name="connsiteY7" fmla="*/ 717048 h 868200"/>
              <a:gd name="connsiteX8" fmla="*/ 3083856 w 4311523"/>
              <a:gd name="connsiteY8" fmla="*/ 505381 h 868200"/>
              <a:gd name="connsiteX9" fmla="*/ 2882773 w 4311523"/>
              <a:gd name="connsiteY9" fmla="*/ 7964 h 868200"/>
              <a:gd name="connsiteX10" fmla="*/ 2391992 w 4311523"/>
              <a:gd name="connsiteY10" fmla="*/ 522595 h 868200"/>
              <a:gd name="connsiteX11" fmla="*/ 3549523 w 4311523"/>
              <a:gd name="connsiteY11" fmla="*/ 219631 h 868200"/>
              <a:gd name="connsiteX12" fmla="*/ 3824690 w 4311523"/>
              <a:gd name="connsiteY12" fmla="*/ 653548 h 868200"/>
              <a:gd name="connsiteX13" fmla="*/ 4311523 w 4311523"/>
              <a:gd name="connsiteY13" fmla="*/ 494798 h 868200"/>
              <a:gd name="connsiteX0" fmla="*/ 0 w 4311523"/>
              <a:gd name="connsiteY0" fmla="*/ 442349 h 868200"/>
              <a:gd name="connsiteX1" fmla="*/ 434047 w 4311523"/>
              <a:gd name="connsiteY1" fmla="*/ 393983 h 868200"/>
              <a:gd name="connsiteX2" fmla="*/ 861356 w 4311523"/>
              <a:gd name="connsiteY2" fmla="*/ 7964 h 868200"/>
              <a:gd name="connsiteX3" fmla="*/ 1887940 w 4311523"/>
              <a:gd name="connsiteY3" fmla="*/ 494798 h 868200"/>
              <a:gd name="connsiteX4" fmla="*/ 1082811 w 4311523"/>
              <a:gd name="connsiteY4" fmla="*/ 865214 h 868200"/>
              <a:gd name="connsiteX5" fmla="*/ 829606 w 4311523"/>
              <a:gd name="connsiteY5" fmla="*/ 367798 h 868200"/>
              <a:gd name="connsiteX6" fmla="*/ 1898523 w 4311523"/>
              <a:gd name="connsiteY6" fmla="*/ 7964 h 868200"/>
              <a:gd name="connsiteX7" fmla="*/ 2268940 w 4311523"/>
              <a:gd name="connsiteY7" fmla="*/ 717048 h 868200"/>
              <a:gd name="connsiteX8" fmla="*/ 3083856 w 4311523"/>
              <a:gd name="connsiteY8" fmla="*/ 505381 h 868200"/>
              <a:gd name="connsiteX9" fmla="*/ 2882773 w 4311523"/>
              <a:gd name="connsiteY9" fmla="*/ 7964 h 868200"/>
              <a:gd name="connsiteX10" fmla="*/ 2391992 w 4311523"/>
              <a:gd name="connsiteY10" fmla="*/ 522595 h 868200"/>
              <a:gd name="connsiteX11" fmla="*/ 3549523 w 4311523"/>
              <a:gd name="connsiteY11" fmla="*/ 219631 h 868200"/>
              <a:gd name="connsiteX12" fmla="*/ 3824690 w 4311523"/>
              <a:gd name="connsiteY12" fmla="*/ 653548 h 868200"/>
              <a:gd name="connsiteX13" fmla="*/ 4311523 w 4311523"/>
              <a:gd name="connsiteY13" fmla="*/ 494798 h 868200"/>
              <a:gd name="connsiteX0" fmla="*/ 0 w 4311523"/>
              <a:gd name="connsiteY0" fmla="*/ 442349 h 868200"/>
              <a:gd name="connsiteX1" fmla="*/ 434047 w 4311523"/>
              <a:gd name="connsiteY1" fmla="*/ 393983 h 868200"/>
              <a:gd name="connsiteX2" fmla="*/ 861356 w 4311523"/>
              <a:gd name="connsiteY2" fmla="*/ 7964 h 868200"/>
              <a:gd name="connsiteX3" fmla="*/ 1887940 w 4311523"/>
              <a:gd name="connsiteY3" fmla="*/ 494798 h 868200"/>
              <a:gd name="connsiteX4" fmla="*/ 1082811 w 4311523"/>
              <a:gd name="connsiteY4" fmla="*/ 865214 h 868200"/>
              <a:gd name="connsiteX5" fmla="*/ 829606 w 4311523"/>
              <a:gd name="connsiteY5" fmla="*/ 367798 h 868200"/>
              <a:gd name="connsiteX6" fmla="*/ 1898523 w 4311523"/>
              <a:gd name="connsiteY6" fmla="*/ 7964 h 868200"/>
              <a:gd name="connsiteX7" fmla="*/ 2268940 w 4311523"/>
              <a:gd name="connsiteY7" fmla="*/ 717048 h 868200"/>
              <a:gd name="connsiteX8" fmla="*/ 3083856 w 4311523"/>
              <a:gd name="connsiteY8" fmla="*/ 505381 h 868200"/>
              <a:gd name="connsiteX9" fmla="*/ 2882773 w 4311523"/>
              <a:gd name="connsiteY9" fmla="*/ 7964 h 868200"/>
              <a:gd name="connsiteX10" fmla="*/ 2391992 w 4311523"/>
              <a:gd name="connsiteY10" fmla="*/ 522595 h 868200"/>
              <a:gd name="connsiteX11" fmla="*/ 3549523 w 4311523"/>
              <a:gd name="connsiteY11" fmla="*/ 219631 h 868200"/>
              <a:gd name="connsiteX12" fmla="*/ 3824690 w 4311523"/>
              <a:gd name="connsiteY12" fmla="*/ 653548 h 868200"/>
              <a:gd name="connsiteX13" fmla="*/ 4311523 w 4311523"/>
              <a:gd name="connsiteY13" fmla="*/ 494798 h 868200"/>
              <a:gd name="connsiteX0" fmla="*/ 0 w 4311523"/>
              <a:gd name="connsiteY0" fmla="*/ 442349 h 868200"/>
              <a:gd name="connsiteX1" fmla="*/ 434047 w 4311523"/>
              <a:gd name="connsiteY1" fmla="*/ 393983 h 868200"/>
              <a:gd name="connsiteX2" fmla="*/ 861356 w 4311523"/>
              <a:gd name="connsiteY2" fmla="*/ 7964 h 868200"/>
              <a:gd name="connsiteX3" fmla="*/ 1887940 w 4311523"/>
              <a:gd name="connsiteY3" fmla="*/ 494798 h 868200"/>
              <a:gd name="connsiteX4" fmla="*/ 1082811 w 4311523"/>
              <a:gd name="connsiteY4" fmla="*/ 865214 h 868200"/>
              <a:gd name="connsiteX5" fmla="*/ 829606 w 4311523"/>
              <a:gd name="connsiteY5" fmla="*/ 367798 h 868200"/>
              <a:gd name="connsiteX6" fmla="*/ 1898523 w 4311523"/>
              <a:gd name="connsiteY6" fmla="*/ 7964 h 868200"/>
              <a:gd name="connsiteX7" fmla="*/ 2268940 w 4311523"/>
              <a:gd name="connsiteY7" fmla="*/ 717048 h 868200"/>
              <a:gd name="connsiteX8" fmla="*/ 3083856 w 4311523"/>
              <a:gd name="connsiteY8" fmla="*/ 505381 h 868200"/>
              <a:gd name="connsiteX9" fmla="*/ 2882773 w 4311523"/>
              <a:gd name="connsiteY9" fmla="*/ 7964 h 868200"/>
              <a:gd name="connsiteX10" fmla="*/ 2391992 w 4311523"/>
              <a:gd name="connsiteY10" fmla="*/ 522595 h 868200"/>
              <a:gd name="connsiteX11" fmla="*/ 3549523 w 4311523"/>
              <a:gd name="connsiteY11" fmla="*/ 219631 h 868200"/>
              <a:gd name="connsiteX12" fmla="*/ 3824690 w 4311523"/>
              <a:gd name="connsiteY12" fmla="*/ 653548 h 868200"/>
              <a:gd name="connsiteX13" fmla="*/ 4311523 w 4311523"/>
              <a:gd name="connsiteY13" fmla="*/ 494798 h 868200"/>
              <a:gd name="connsiteX0" fmla="*/ 0 w 4311523"/>
              <a:gd name="connsiteY0" fmla="*/ 442349 h 868200"/>
              <a:gd name="connsiteX1" fmla="*/ 434047 w 4311523"/>
              <a:gd name="connsiteY1" fmla="*/ 393983 h 868200"/>
              <a:gd name="connsiteX2" fmla="*/ 861356 w 4311523"/>
              <a:gd name="connsiteY2" fmla="*/ 7964 h 868200"/>
              <a:gd name="connsiteX3" fmla="*/ 1887940 w 4311523"/>
              <a:gd name="connsiteY3" fmla="*/ 494798 h 868200"/>
              <a:gd name="connsiteX4" fmla="*/ 1082811 w 4311523"/>
              <a:gd name="connsiteY4" fmla="*/ 865214 h 868200"/>
              <a:gd name="connsiteX5" fmla="*/ 829606 w 4311523"/>
              <a:gd name="connsiteY5" fmla="*/ 367798 h 868200"/>
              <a:gd name="connsiteX6" fmla="*/ 1898523 w 4311523"/>
              <a:gd name="connsiteY6" fmla="*/ 7964 h 868200"/>
              <a:gd name="connsiteX7" fmla="*/ 2268940 w 4311523"/>
              <a:gd name="connsiteY7" fmla="*/ 717048 h 868200"/>
              <a:gd name="connsiteX8" fmla="*/ 3083856 w 4311523"/>
              <a:gd name="connsiteY8" fmla="*/ 505381 h 868200"/>
              <a:gd name="connsiteX9" fmla="*/ 2882773 w 4311523"/>
              <a:gd name="connsiteY9" fmla="*/ 7964 h 868200"/>
              <a:gd name="connsiteX10" fmla="*/ 2391992 w 4311523"/>
              <a:gd name="connsiteY10" fmla="*/ 522595 h 868200"/>
              <a:gd name="connsiteX11" fmla="*/ 3549523 w 4311523"/>
              <a:gd name="connsiteY11" fmla="*/ 219631 h 868200"/>
              <a:gd name="connsiteX12" fmla="*/ 3824690 w 4311523"/>
              <a:gd name="connsiteY12" fmla="*/ 653548 h 868200"/>
              <a:gd name="connsiteX13" fmla="*/ 4311523 w 4311523"/>
              <a:gd name="connsiteY13" fmla="*/ 494798 h 868200"/>
              <a:gd name="connsiteX0" fmla="*/ 0 w 4311523"/>
              <a:gd name="connsiteY0" fmla="*/ 442349 h 868200"/>
              <a:gd name="connsiteX1" fmla="*/ 434047 w 4311523"/>
              <a:gd name="connsiteY1" fmla="*/ 393983 h 868200"/>
              <a:gd name="connsiteX2" fmla="*/ 861356 w 4311523"/>
              <a:gd name="connsiteY2" fmla="*/ 7964 h 868200"/>
              <a:gd name="connsiteX3" fmla="*/ 1887940 w 4311523"/>
              <a:gd name="connsiteY3" fmla="*/ 494798 h 868200"/>
              <a:gd name="connsiteX4" fmla="*/ 1082811 w 4311523"/>
              <a:gd name="connsiteY4" fmla="*/ 865214 h 868200"/>
              <a:gd name="connsiteX5" fmla="*/ 829606 w 4311523"/>
              <a:gd name="connsiteY5" fmla="*/ 367798 h 868200"/>
              <a:gd name="connsiteX6" fmla="*/ 1898523 w 4311523"/>
              <a:gd name="connsiteY6" fmla="*/ 7964 h 868200"/>
              <a:gd name="connsiteX7" fmla="*/ 2268940 w 4311523"/>
              <a:gd name="connsiteY7" fmla="*/ 717048 h 868200"/>
              <a:gd name="connsiteX8" fmla="*/ 3083856 w 4311523"/>
              <a:gd name="connsiteY8" fmla="*/ 505381 h 868200"/>
              <a:gd name="connsiteX9" fmla="*/ 2882773 w 4311523"/>
              <a:gd name="connsiteY9" fmla="*/ 7964 h 868200"/>
              <a:gd name="connsiteX10" fmla="*/ 2391992 w 4311523"/>
              <a:gd name="connsiteY10" fmla="*/ 522595 h 868200"/>
              <a:gd name="connsiteX11" fmla="*/ 3549523 w 4311523"/>
              <a:gd name="connsiteY11" fmla="*/ 219631 h 868200"/>
              <a:gd name="connsiteX12" fmla="*/ 3824690 w 4311523"/>
              <a:gd name="connsiteY12" fmla="*/ 653548 h 868200"/>
              <a:gd name="connsiteX13" fmla="*/ 4311523 w 4311523"/>
              <a:gd name="connsiteY13" fmla="*/ 494798 h 86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11523" h="868200">
                <a:moveTo>
                  <a:pt x="0" y="442349"/>
                </a:moveTo>
                <a:cubicBezTo>
                  <a:pt x="230296" y="459563"/>
                  <a:pt x="326291" y="494816"/>
                  <a:pt x="434047" y="393983"/>
                </a:cubicBezTo>
                <a:cubicBezTo>
                  <a:pt x="611303" y="242601"/>
                  <a:pt x="517950" y="22756"/>
                  <a:pt x="861356" y="7964"/>
                </a:cubicBezTo>
                <a:cubicBezTo>
                  <a:pt x="1204762" y="-6828"/>
                  <a:pt x="1851031" y="351923"/>
                  <a:pt x="1887940" y="494798"/>
                </a:cubicBezTo>
                <a:cubicBezTo>
                  <a:pt x="1924849" y="637673"/>
                  <a:pt x="1442427" y="899019"/>
                  <a:pt x="1082811" y="865214"/>
                </a:cubicBezTo>
                <a:cubicBezTo>
                  <a:pt x="723195" y="831409"/>
                  <a:pt x="693654" y="510673"/>
                  <a:pt x="829606" y="367798"/>
                </a:cubicBezTo>
                <a:cubicBezTo>
                  <a:pt x="965558" y="224923"/>
                  <a:pt x="1658634" y="-50244"/>
                  <a:pt x="1898523" y="7964"/>
                </a:cubicBezTo>
                <a:cubicBezTo>
                  <a:pt x="2138412" y="66172"/>
                  <a:pt x="2071385" y="634145"/>
                  <a:pt x="2268940" y="717048"/>
                </a:cubicBezTo>
                <a:cubicBezTo>
                  <a:pt x="2466496" y="799951"/>
                  <a:pt x="2981551" y="623562"/>
                  <a:pt x="3083856" y="505381"/>
                </a:cubicBezTo>
                <a:cubicBezTo>
                  <a:pt x="3186161" y="387200"/>
                  <a:pt x="3174994" y="17732"/>
                  <a:pt x="2882773" y="7964"/>
                </a:cubicBezTo>
                <a:cubicBezTo>
                  <a:pt x="2590552" y="-1804"/>
                  <a:pt x="2236640" y="266160"/>
                  <a:pt x="2391992" y="522595"/>
                </a:cubicBezTo>
                <a:cubicBezTo>
                  <a:pt x="2547344" y="779030"/>
                  <a:pt x="3310740" y="197805"/>
                  <a:pt x="3549523" y="219631"/>
                </a:cubicBezTo>
                <a:cubicBezTo>
                  <a:pt x="3788306" y="241457"/>
                  <a:pt x="3558690" y="778294"/>
                  <a:pt x="3824690" y="653548"/>
                </a:cubicBezTo>
                <a:cubicBezTo>
                  <a:pt x="4090690" y="528802"/>
                  <a:pt x="4156879" y="508640"/>
                  <a:pt x="4311523" y="494798"/>
                </a:cubicBezTo>
              </a:path>
            </a:pathLst>
          </a:custGeom>
          <a:ln w="12700" cmpd="sng">
            <a:solidFill>
              <a:schemeClr val="bg2"/>
            </a:solidFill>
            <a:prstDash val="dash"/>
          </a:ln>
          <a:effectLst>
            <a:outerShdw blurRad="40000" dist="20000" dir="5400000"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lIns="124342" tIns="62171" rIns="124342" bIns="62171" rtlCol="0" anchor="ctr"/>
          <a:lstStyle/>
          <a:p>
            <a:pPr algn="ctr"/>
            <a:endParaRPr lang="en-US"/>
          </a:p>
        </p:txBody>
      </p:sp>
      <p:sp>
        <p:nvSpPr>
          <p:cNvPr id="17" name="Rechteck 16"/>
          <p:cNvSpPr>
            <a:spLocks noChangeAspect="1"/>
          </p:cNvSpPr>
          <p:nvPr/>
        </p:nvSpPr>
        <p:spPr>
          <a:xfrm>
            <a:off x="6321875" y="4015376"/>
            <a:ext cx="1176508" cy="932603"/>
          </a:xfrm>
          <a:prstGeom prst="rect">
            <a:avLst/>
          </a:prstGeom>
          <a:solidFill>
            <a:srgbClr val="BA141A"/>
          </a:solidFill>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000" dirty="0"/>
              <a:t>badge</a:t>
            </a:r>
          </a:p>
        </p:txBody>
      </p:sp>
      <p:sp>
        <p:nvSpPr>
          <p:cNvPr id="18" name="Rechteck 17"/>
          <p:cNvSpPr>
            <a:spLocks noChangeAspect="1"/>
          </p:cNvSpPr>
          <p:nvPr/>
        </p:nvSpPr>
        <p:spPr>
          <a:xfrm>
            <a:off x="4938091" y="4015377"/>
            <a:ext cx="1188720" cy="932602"/>
          </a:xfrm>
          <a:prstGeom prst="rect">
            <a:avLst/>
          </a:prstGeom>
          <a:solidFill>
            <a:srgbClr val="BA141A"/>
          </a:solidFill>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000" dirty="0"/>
              <a:t>like</a:t>
            </a:r>
          </a:p>
        </p:txBody>
      </p:sp>
      <p:sp>
        <p:nvSpPr>
          <p:cNvPr id="23" name="Rechteck 22"/>
          <p:cNvSpPr>
            <a:spLocks noChangeAspect="1"/>
          </p:cNvSpPr>
          <p:nvPr/>
        </p:nvSpPr>
        <p:spPr>
          <a:xfrm>
            <a:off x="2926433" y="4015376"/>
            <a:ext cx="1853369" cy="932603"/>
          </a:xfrm>
          <a:prstGeom prst="rect">
            <a:avLst/>
          </a:prstGeom>
          <a:solidFill>
            <a:srgbClr val="BA141A"/>
          </a:solidFill>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000" dirty="0"/>
              <a:t>attention</a:t>
            </a:r>
          </a:p>
        </p:txBody>
      </p:sp>
      <p:sp>
        <p:nvSpPr>
          <p:cNvPr id="24" name="Rechteck 23"/>
          <p:cNvSpPr>
            <a:spLocks noChangeAspect="1"/>
          </p:cNvSpPr>
          <p:nvPr/>
        </p:nvSpPr>
        <p:spPr>
          <a:xfrm>
            <a:off x="7681262" y="4015376"/>
            <a:ext cx="1853369" cy="932603"/>
          </a:xfrm>
          <a:prstGeom prst="rect">
            <a:avLst/>
          </a:prstGeom>
          <a:solidFill>
            <a:srgbClr val="BA141A"/>
          </a:solidFill>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000" dirty="0"/>
              <a:t>social KPI</a:t>
            </a:r>
          </a:p>
        </p:txBody>
      </p:sp>
      <p:sp>
        <p:nvSpPr>
          <p:cNvPr id="26" name="Rechteck 25"/>
          <p:cNvSpPr>
            <a:spLocks noChangeAspect="1"/>
          </p:cNvSpPr>
          <p:nvPr/>
        </p:nvSpPr>
        <p:spPr>
          <a:xfrm>
            <a:off x="4938091" y="5155222"/>
            <a:ext cx="1188720" cy="932688"/>
          </a:xfrm>
          <a:prstGeom prst="rect">
            <a:avLst/>
          </a:prstGeom>
          <a:solidFill>
            <a:srgbClr val="BA141A"/>
          </a:solidFill>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000" dirty="0"/>
              <a:t>follow</a:t>
            </a:r>
          </a:p>
        </p:txBody>
      </p:sp>
      <p:sp>
        <p:nvSpPr>
          <p:cNvPr id="27" name="Rechteck 26"/>
          <p:cNvSpPr>
            <a:spLocks noChangeAspect="1"/>
          </p:cNvSpPr>
          <p:nvPr/>
        </p:nvSpPr>
        <p:spPr>
          <a:xfrm>
            <a:off x="621824" y="4015376"/>
            <a:ext cx="2072746" cy="932603"/>
          </a:xfrm>
          <a:prstGeom prst="rect">
            <a:avLst/>
          </a:prstGeom>
          <a:solidFill>
            <a:srgbClr val="BA141A"/>
          </a:solidFill>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000" dirty="0"/>
              <a:t>smile digitally</a:t>
            </a:r>
          </a:p>
        </p:txBody>
      </p:sp>
      <p:sp>
        <p:nvSpPr>
          <p:cNvPr id="28" name="Rechteck 27"/>
          <p:cNvSpPr>
            <a:spLocks noChangeAspect="1"/>
          </p:cNvSpPr>
          <p:nvPr/>
        </p:nvSpPr>
        <p:spPr>
          <a:xfrm>
            <a:off x="9741905" y="4015376"/>
            <a:ext cx="2072746" cy="932603"/>
          </a:xfrm>
          <a:prstGeom prst="rect">
            <a:avLst/>
          </a:prstGeom>
          <a:solidFill>
            <a:srgbClr val="BA141A"/>
          </a:solidFill>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000" dirty="0"/>
              <a:t>read a face digitally</a:t>
            </a:r>
          </a:p>
        </p:txBody>
      </p:sp>
      <p:sp>
        <p:nvSpPr>
          <p:cNvPr id="29" name="Rechteck 28"/>
          <p:cNvSpPr>
            <a:spLocks noChangeAspect="1"/>
          </p:cNvSpPr>
          <p:nvPr/>
        </p:nvSpPr>
        <p:spPr>
          <a:xfrm>
            <a:off x="6321875" y="5155224"/>
            <a:ext cx="2072746" cy="932603"/>
          </a:xfrm>
          <a:prstGeom prst="rect">
            <a:avLst/>
          </a:prstGeom>
          <a:solidFill>
            <a:srgbClr val="BA141A"/>
          </a:solidFill>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000" dirty="0"/>
              <a:t>sentiment</a:t>
            </a:r>
          </a:p>
        </p:txBody>
      </p:sp>
    </p:spTree>
    <p:extLst>
      <p:ext uri="{BB962C8B-B14F-4D97-AF65-F5344CB8AC3E}">
        <p14:creationId xmlns:p14="http://schemas.microsoft.com/office/powerpoint/2010/main" val="15609247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p:tgtEl>
                                          <p:spTgt spid="27"/>
                                        </p:tgtEl>
                                        <p:attrNameLst>
                                          <p:attrName>ppt_y</p:attrName>
                                        </p:attrNameLst>
                                      </p:cBhvr>
                                      <p:tavLst>
                                        <p:tav tm="0">
                                          <p:val>
                                            <p:strVal val="#ppt_y-#ppt_h*1.125000"/>
                                          </p:val>
                                        </p:tav>
                                        <p:tav tm="100000">
                                          <p:val>
                                            <p:strVal val="#ppt_y"/>
                                          </p:val>
                                        </p:tav>
                                      </p:tavLst>
                                    </p:anim>
                                    <p:animEffect transition="in" filter="wipe(down)">
                                      <p:cBhvr>
                                        <p:cTn id="8" dur="500"/>
                                        <p:tgtEl>
                                          <p:spTgt spid="27"/>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ppt_y</p:attrName>
                                        </p:attrNameLst>
                                      </p:cBhvr>
                                      <p:tavLst>
                                        <p:tav tm="0">
                                          <p:val>
                                            <p:strVal val="#ppt_y-#ppt_h*1.125000"/>
                                          </p:val>
                                        </p:tav>
                                        <p:tav tm="100000">
                                          <p:val>
                                            <p:strVal val="#ppt_y"/>
                                          </p:val>
                                        </p:tav>
                                      </p:tavLst>
                                    </p:anim>
                                    <p:animEffect transition="in" filter="wipe(down)">
                                      <p:cBhvr>
                                        <p:cTn id="13" dur="500"/>
                                        <p:tgtEl>
                                          <p:spTgt spid="23"/>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ppt_y</p:attrName>
                                        </p:attrNameLst>
                                      </p:cBhvr>
                                      <p:tavLst>
                                        <p:tav tm="0">
                                          <p:val>
                                            <p:strVal val="#ppt_y-#ppt_h*1.125000"/>
                                          </p:val>
                                        </p:tav>
                                        <p:tav tm="100000">
                                          <p:val>
                                            <p:strVal val="#ppt_y"/>
                                          </p:val>
                                        </p:tav>
                                      </p:tavLst>
                                    </p:anim>
                                    <p:animEffect transition="in" filter="wipe(down)">
                                      <p:cBhvr>
                                        <p:cTn id="18" dur="500"/>
                                        <p:tgtEl>
                                          <p:spTgt spid="18"/>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p:tgtEl>
                                          <p:spTgt spid="26"/>
                                        </p:tgtEl>
                                        <p:attrNameLst>
                                          <p:attrName>ppt_y</p:attrName>
                                        </p:attrNameLst>
                                      </p:cBhvr>
                                      <p:tavLst>
                                        <p:tav tm="0">
                                          <p:val>
                                            <p:strVal val="#ppt_y-#ppt_h*1.125000"/>
                                          </p:val>
                                        </p:tav>
                                        <p:tav tm="100000">
                                          <p:val>
                                            <p:strVal val="#ppt_y"/>
                                          </p:val>
                                        </p:tav>
                                      </p:tavLst>
                                    </p:anim>
                                    <p:animEffect transition="in" filter="wipe(down)">
                                      <p:cBhvr>
                                        <p:cTn id="23" dur="500"/>
                                        <p:tgtEl>
                                          <p:spTgt spid="26"/>
                                        </p:tgtEl>
                                      </p:cBhvr>
                                    </p:animEffect>
                                  </p:childTnLst>
                                </p:cTn>
                              </p:par>
                            </p:childTnLst>
                          </p:cTn>
                        </p:par>
                        <p:par>
                          <p:cTn id="24" fill="hold">
                            <p:stCondLst>
                              <p:cond delay="2000"/>
                            </p:stCondLst>
                            <p:childTnLst>
                              <p:par>
                                <p:cTn id="25" presetID="1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ppt_y</p:attrName>
                                        </p:attrNameLst>
                                      </p:cBhvr>
                                      <p:tavLst>
                                        <p:tav tm="0">
                                          <p:val>
                                            <p:strVal val="#ppt_y-#ppt_h*1.125000"/>
                                          </p:val>
                                        </p:tav>
                                        <p:tav tm="100000">
                                          <p:val>
                                            <p:strVal val="#ppt_y"/>
                                          </p:val>
                                        </p:tav>
                                      </p:tavLst>
                                    </p:anim>
                                    <p:animEffect transition="in" filter="wipe(down)">
                                      <p:cBhvr>
                                        <p:cTn id="28" dur="500"/>
                                        <p:tgtEl>
                                          <p:spTgt spid="17"/>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p:tgtEl>
                                          <p:spTgt spid="24"/>
                                        </p:tgtEl>
                                        <p:attrNameLst>
                                          <p:attrName>ppt_y</p:attrName>
                                        </p:attrNameLst>
                                      </p:cBhvr>
                                      <p:tavLst>
                                        <p:tav tm="0">
                                          <p:val>
                                            <p:strVal val="#ppt_y-#ppt_h*1.125000"/>
                                          </p:val>
                                        </p:tav>
                                        <p:tav tm="100000">
                                          <p:val>
                                            <p:strVal val="#ppt_y"/>
                                          </p:val>
                                        </p:tav>
                                      </p:tavLst>
                                    </p:anim>
                                    <p:animEffect transition="in" filter="wipe(down)">
                                      <p:cBhvr>
                                        <p:cTn id="33" dur="500"/>
                                        <p:tgtEl>
                                          <p:spTgt spid="24"/>
                                        </p:tgtEl>
                                      </p:cBhvr>
                                    </p:animEffect>
                                  </p:childTnLst>
                                </p:cTn>
                              </p:par>
                            </p:childTnLst>
                          </p:cTn>
                        </p:par>
                        <p:par>
                          <p:cTn id="34" fill="hold">
                            <p:stCondLst>
                              <p:cond delay="3000"/>
                            </p:stCondLst>
                            <p:childTnLst>
                              <p:par>
                                <p:cTn id="35" presetID="12" presetClass="entr" presetSubtype="1"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p:tgtEl>
                                          <p:spTgt spid="29"/>
                                        </p:tgtEl>
                                        <p:attrNameLst>
                                          <p:attrName>ppt_y</p:attrName>
                                        </p:attrNameLst>
                                      </p:cBhvr>
                                      <p:tavLst>
                                        <p:tav tm="0">
                                          <p:val>
                                            <p:strVal val="#ppt_y-#ppt_h*1.125000"/>
                                          </p:val>
                                        </p:tav>
                                        <p:tav tm="100000">
                                          <p:val>
                                            <p:strVal val="#ppt_y"/>
                                          </p:val>
                                        </p:tav>
                                      </p:tavLst>
                                    </p:anim>
                                    <p:animEffect transition="in" filter="wipe(down)">
                                      <p:cBhvr>
                                        <p:cTn id="38" dur="500"/>
                                        <p:tgtEl>
                                          <p:spTgt spid="29"/>
                                        </p:tgtEl>
                                      </p:cBhvr>
                                    </p:animEffect>
                                  </p:childTnLst>
                                </p:cTn>
                              </p:par>
                            </p:childTnLst>
                          </p:cTn>
                        </p:par>
                        <p:par>
                          <p:cTn id="39" fill="hold">
                            <p:stCondLst>
                              <p:cond delay="3500"/>
                            </p:stCondLst>
                            <p:childTnLst>
                              <p:par>
                                <p:cTn id="40" presetID="12" presetClass="entr" presetSubtype="1"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p:tgtEl>
                                          <p:spTgt spid="28"/>
                                        </p:tgtEl>
                                        <p:attrNameLst>
                                          <p:attrName>ppt_y</p:attrName>
                                        </p:attrNameLst>
                                      </p:cBhvr>
                                      <p:tavLst>
                                        <p:tav tm="0">
                                          <p:val>
                                            <p:strVal val="#ppt_y-#ppt_h*1.125000"/>
                                          </p:val>
                                        </p:tav>
                                        <p:tav tm="100000">
                                          <p:val>
                                            <p:strVal val="#ppt_y"/>
                                          </p:val>
                                        </p:tav>
                                      </p:tavLst>
                                    </p:anim>
                                    <p:animEffect transition="in" filter="wipe(down)">
                                      <p:cBhvr>
                                        <p:cTn id="4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3" grpId="0" animBg="1"/>
      <p:bldP spid="24" grpId="0" animBg="1"/>
      <p:bldP spid="26" grpId="0" animBg="1"/>
      <p:bldP spid="27" grpId="0" animBg="1"/>
      <p:bldP spid="28" grpId="0" animBg="1"/>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p:cNvSpPr>
            <a:spLocks/>
          </p:cNvSpPr>
          <p:nvPr/>
        </p:nvSpPr>
        <p:spPr>
          <a:xfrm>
            <a:off x="0" y="4947981"/>
            <a:ext cx="12436475" cy="1174927"/>
          </a:xfrm>
          <a:prstGeom prst="rect">
            <a:avLst/>
          </a:prstGeom>
          <a:solidFill>
            <a:srgbClr val="BA141A"/>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3800" dirty="0"/>
              <a:t>e</a:t>
            </a:r>
            <a:r>
              <a:rPr lang="en-US" sz="3800" dirty="0" smtClean="0"/>
              <a:t>motions are key </a:t>
            </a:r>
            <a:r>
              <a:rPr lang="en-US" sz="3800" dirty="0"/>
              <a:t>to human productivity </a:t>
            </a:r>
          </a:p>
        </p:txBody>
      </p:sp>
      <p:grpSp>
        <p:nvGrpSpPr>
          <p:cNvPr id="3" name="Gruppierung 2"/>
          <p:cNvGrpSpPr/>
          <p:nvPr/>
        </p:nvGrpSpPr>
        <p:grpSpPr>
          <a:xfrm>
            <a:off x="1328702" y="1632056"/>
            <a:ext cx="3127703" cy="3108678"/>
            <a:chOff x="976936" y="1200150"/>
            <a:chExt cx="2299664" cy="2286000"/>
          </a:xfrm>
        </p:grpSpPr>
        <p:sp>
          <p:nvSpPr>
            <p:cNvPr id="16" name="Rechteck 15"/>
            <p:cNvSpPr>
              <a:spLocks/>
            </p:cNvSpPr>
            <p:nvPr/>
          </p:nvSpPr>
          <p:spPr>
            <a:xfrm>
              <a:off x="982930" y="1200150"/>
              <a:ext cx="2293670" cy="2286000"/>
            </a:xfrm>
            <a:prstGeom prst="rect">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feld 3"/>
            <p:cNvSpPr txBox="1"/>
            <p:nvPr/>
          </p:nvSpPr>
          <p:spPr>
            <a:xfrm>
              <a:off x="2058266" y="1896713"/>
              <a:ext cx="1154849" cy="678981"/>
            </a:xfrm>
            <a:prstGeom prst="rect">
              <a:avLst/>
            </a:prstGeom>
            <a:noFill/>
          </p:spPr>
          <p:txBody>
            <a:bodyPr wrap="none" rtlCol="0">
              <a:spAutoFit/>
            </a:bodyPr>
            <a:lstStyle/>
            <a:p>
              <a:r>
                <a:rPr lang="en-US" sz="5400" dirty="0">
                  <a:solidFill>
                    <a:schemeClr val="bg1"/>
                  </a:solidFill>
                </a:rPr>
                <a:t>92%</a:t>
              </a:r>
            </a:p>
          </p:txBody>
        </p:sp>
        <p:sp>
          <p:nvSpPr>
            <p:cNvPr id="17" name="Textfeld 16"/>
            <p:cNvSpPr txBox="1"/>
            <p:nvPr/>
          </p:nvSpPr>
          <p:spPr>
            <a:xfrm>
              <a:off x="976936" y="2215574"/>
              <a:ext cx="2299664" cy="584776"/>
            </a:xfrm>
            <a:prstGeom prst="rect">
              <a:avLst/>
            </a:prstGeom>
            <a:noFill/>
          </p:spPr>
          <p:txBody>
            <a:bodyPr wrap="square" rtlCol="0">
              <a:spAutoFit/>
            </a:bodyPr>
            <a:lstStyle/>
            <a:p>
              <a:r>
                <a:rPr lang="en-US" sz="2200" dirty="0">
                  <a:solidFill>
                    <a:schemeClr val="bg1"/>
                  </a:solidFill>
                </a:rPr>
                <a:t>employees</a:t>
              </a:r>
              <a:br>
                <a:rPr lang="en-US" sz="2200" dirty="0">
                  <a:solidFill>
                    <a:schemeClr val="bg1"/>
                  </a:solidFill>
                </a:rPr>
              </a:br>
              <a:r>
                <a:rPr lang="en-US" sz="2200" dirty="0">
                  <a:solidFill>
                    <a:schemeClr val="bg1"/>
                  </a:solidFill>
                </a:rPr>
                <a:t>satisfied with their job</a:t>
              </a:r>
            </a:p>
          </p:txBody>
        </p:sp>
      </p:grpSp>
      <p:grpSp>
        <p:nvGrpSpPr>
          <p:cNvPr id="5" name="Gruppierung 4"/>
          <p:cNvGrpSpPr/>
          <p:nvPr/>
        </p:nvGrpSpPr>
        <p:grpSpPr>
          <a:xfrm>
            <a:off x="4653247" y="1632056"/>
            <a:ext cx="3119551" cy="3108678"/>
            <a:chOff x="3421330" y="1200150"/>
            <a:chExt cx="2293670" cy="2286000"/>
          </a:xfrm>
        </p:grpSpPr>
        <p:sp>
          <p:nvSpPr>
            <p:cNvPr id="23" name="Rechteck 22"/>
            <p:cNvSpPr>
              <a:spLocks/>
            </p:cNvSpPr>
            <p:nvPr/>
          </p:nvSpPr>
          <p:spPr>
            <a:xfrm>
              <a:off x="3421330" y="1200150"/>
              <a:ext cx="2293670" cy="2286000"/>
            </a:xfrm>
            <a:prstGeom prst="rect">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Herz 17"/>
            <p:cNvSpPr/>
            <p:nvPr/>
          </p:nvSpPr>
          <p:spPr>
            <a:xfrm>
              <a:off x="3733800" y="1352550"/>
              <a:ext cx="1676400" cy="1295400"/>
            </a:xfrm>
            <a:prstGeom prst="heart">
              <a:avLst/>
            </a:prstGeom>
            <a:noFill/>
            <a:ln>
              <a:solidFill>
                <a:srgbClr val="FFFFFF"/>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feld 18"/>
            <p:cNvSpPr txBox="1"/>
            <p:nvPr/>
          </p:nvSpPr>
          <p:spPr>
            <a:xfrm>
              <a:off x="3966919" y="1486695"/>
              <a:ext cx="1154849" cy="950573"/>
            </a:xfrm>
            <a:prstGeom prst="rect">
              <a:avLst/>
            </a:prstGeom>
            <a:noFill/>
          </p:spPr>
          <p:txBody>
            <a:bodyPr wrap="none" rtlCol="0">
              <a:spAutoFit/>
            </a:bodyPr>
            <a:lstStyle/>
            <a:p>
              <a:r>
                <a:rPr lang="en-US" sz="2400" dirty="0">
                  <a:solidFill>
                    <a:schemeClr val="bg1"/>
                  </a:solidFill>
                </a:rPr>
                <a:t>o</a:t>
              </a:r>
              <a:r>
                <a:rPr lang="en-US" sz="2400" dirty="0" smtClean="0">
                  <a:solidFill>
                    <a:schemeClr val="bg1"/>
                  </a:solidFill>
                </a:rPr>
                <a:t>nly</a:t>
              </a:r>
              <a:endParaRPr lang="en-US" sz="3200" dirty="0" smtClean="0">
                <a:solidFill>
                  <a:schemeClr val="bg1"/>
                </a:solidFill>
              </a:endParaRPr>
            </a:p>
            <a:p>
              <a:r>
                <a:rPr lang="en-US" sz="5400" dirty="0" smtClean="0">
                  <a:solidFill>
                    <a:schemeClr val="bg1"/>
                  </a:solidFill>
                </a:rPr>
                <a:t>14</a:t>
              </a:r>
              <a:r>
                <a:rPr lang="en-US" sz="5400" dirty="0">
                  <a:solidFill>
                    <a:schemeClr val="bg1"/>
                  </a:solidFill>
                </a:rPr>
                <a:t>%</a:t>
              </a:r>
            </a:p>
          </p:txBody>
        </p:sp>
        <p:sp>
          <p:nvSpPr>
            <p:cNvPr id="20" name="Textfeld 19"/>
            <p:cNvSpPr txBox="1"/>
            <p:nvPr/>
          </p:nvSpPr>
          <p:spPr>
            <a:xfrm>
              <a:off x="3429000" y="2724150"/>
              <a:ext cx="2286000" cy="588450"/>
            </a:xfrm>
            <a:prstGeom prst="rect">
              <a:avLst/>
            </a:prstGeom>
            <a:noFill/>
          </p:spPr>
          <p:txBody>
            <a:bodyPr wrap="square" rtlCol="0">
              <a:spAutoFit/>
            </a:bodyPr>
            <a:lstStyle/>
            <a:p>
              <a:pPr algn="ctr"/>
              <a:r>
                <a:rPr lang="en-US" sz="1900" dirty="0">
                  <a:solidFill>
                    <a:schemeClr val="bg1"/>
                  </a:solidFill>
                </a:rPr>
                <a:t>have an </a:t>
              </a:r>
              <a:r>
                <a:rPr lang="en-US" sz="2700" dirty="0">
                  <a:solidFill>
                    <a:schemeClr val="bg1"/>
                  </a:solidFill>
                  <a:latin typeface="Apple Chancery"/>
                  <a:cs typeface="Apple Chancery"/>
                </a:rPr>
                <a:t>emotional</a:t>
              </a:r>
              <a:r>
                <a:rPr lang="en-US" sz="2700" dirty="0">
                  <a:solidFill>
                    <a:schemeClr val="bg1"/>
                  </a:solidFill>
                </a:rPr>
                <a:t> </a:t>
              </a:r>
              <a:r>
                <a:rPr lang="en-US" sz="1900" dirty="0">
                  <a:solidFill>
                    <a:schemeClr val="bg1"/>
                  </a:solidFill>
                </a:rPr>
                <a:t>relationship to their work</a:t>
              </a:r>
            </a:p>
          </p:txBody>
        </p:sp>
      </p:grpSp>
      <p:grpSp>
        <p:nvGrpSpPr>
          <p:cNvPr id="6" name="Gruppierung 5"/>
          <p:cNvGrpSpPr/>
          <p:nvPr/>
        </p:nvGrpSpPr>
        <p:grpSpPr>
          <a:xfrm>
            <a:off x="7980072" y="1632056"/>
            <a:ext cx="3378991" cy="3108678"/>
            <a:chOff x="5867400" y="1200150"/>
            <a:chExt cx="2484425" cy="2286000"/>
          </a:xfrm>
        </p:grpSpPr>
        <p:sp>
          <p:nvSpPr>
            <p:cNvPr id="24" name="Rechteck 23"/>
            <p:cNvSpPr>
              <a:spLocks/>
            </p:cNvSpPr>
            <p:nvPr/>
          </p:nvSpPr>
          <p:spPr>
            <a:xfrm>
              <a:off x="5867400" y="1200150"/>
              <a:ext cx="2293670" cy="2286000"/>
            </a:xfrm>
            <a:prstGeom prst="rect">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extfeld 21"/>
            <p:cNvSpPr txBox="1"/>
            <p:nvPr/>
          </p:nvSpPr>
          <p:spPr>
            <a:xfrm>
              <a:off x="5867400" y="1956196"/>
              <a:ext cx="2286000" cy="584776"/>
            </a:xfrm>
            <a:prstGeom prst="rect">
              <a:avLst/>
            </a:prstGeom>
            <a:noFill/>
          </p:spPr>
          <p:txBody>
            <a:bodyPr wrap="square" rtlCol="0">
              <a:spAutoFit/>
            </a:bodyPr>
            <a:lstStyle/>
            <a:p>
              <a:r>
                <a:rPr lang="en-US" sz="2200" dirty="0">
                  <a:solidFill>
                    <a:schemeClr val="bg1"/>
                  </a:solidFill>
                </a:rPr>
                <a:t>are more</a:t>
              </a:r>
            </a:p>
            <a:p>
              <a:r>
                <a:rPr lang="en-US" sz="2200" dirty="0">
                  <a:solidFill>
                    <a:schemeClr val="bg1"/>
                  </a:solidFill>
                </a:rPr>
                <a:t>innovative</a:t>
              </a:r>
            </a:p>
          </p:txBody>
        </p:sp>
        <p:sp>
          <p:nvSpPr>
            <p:cNvPr id="21" name="Textfeld 20"/>
            <p:cNvSpPr txBox="1"/>
            <p:nvPr/>
          </p:nvSpPr>
          <p:spPr>
            <a:xfrm>
              <a:off x="6855201" y="1960808"/>
              <a:ext cx="1496624" cy="646331"/>
            </a:xfrm>
            <a:prstGeom prst="rect">
              <a:avLst/>
            </a:prstGeom>
            <a:noFill/>
          </p:spPr>
          <p:txBody>
            <a:bodyPr wrap="square" rtlCol="0">
              <a:spAutoFit/>
            </a:bodyPr>
            <a:lstStyle/>
            <a:p>
              <a:r>
                <a:rPr lang="en-US" sz="4900" dirty="0">
                  <a:solidFill>
                    <a:schemeClr val="bg1"/>
                  </a:solidFill>
                </a:rPr>
                <a:t>200%</a:t>
              </a:r>
            </a:p>
          </p:txBody>
        </p:sp>
        <p:sp>
          <p:nvSpPr>
            <p:cNvPr id="28" name="Textfeld 27"/>
            <p:cNvSpPr txBox="1"/>
            <p:nvPr/>
          </p:nvSpPr>
          <p:spPr>
            <a:xfrm>
              <a:off x="5891339" y="2508854"/>
              <a:ext cx="1154849" cy="678981"/>
            </a:xfrm>
            <a:prstGeom prst="rect">
              <a:avLst/>
            </a:prstGeom>
            <a:noFill/>
          </p:spPr>
          <p:txBody>
            <a:bodyPr wrap="none" rtlCol="0">
              <a:spAutoFit/>
            </a:bodyPr>
            <a:lstStyle/>
            <a:p>
              <a:r>
                <a:rPr lang="en-US" sz="5400" dirty="0">
                  <a:solidFill>
                    <a:schemeClr val="bg1"/>
                  </a:solidFill>
                </a:rPr>
                <a:t>41%</a:t>
              </a:r>
            </a:p>
          </p:txBody>
        </p:sp>
        <p:sp>
          <p:nvSpPr>
            <p:cNvPr id="29" name="Textfeld 28"/>
            <p:cNvSpPr txBox="1"/>
            <p:nvPr/>
          </p:nvSpPr>
          <p:spPr>
            <a:xfrm>
              <a:off x="6934200" y="2549664"/>
              <a:ext cx="1219200" cy="584776"/>
            </a:xfrm>
            <a:prstGeom prst="rect">
              <a:avLst/>
            </a:prstGeom>
            <a:noFill/>
          </p:spPr>
          <p:txBody>
            <a:bodyPr wrap="square" rtlCol="0">
              <a:spAutoFit/>
            </a:bodyPr>
            <a:lstStyle/>
            <a:p>
              <a:r>
                <a:rPr lang="en-US" sz="2200" dirty="0">
                  <a:solidFill>
                    <a:schemeClr val="bg1"/>
                  </a:solidFill>
                </a:rPr>
                <a:t>with less </a:t>
              </a:r>
              <a:br>
                <a:rPr lang="en-US" sz="2200" dirty="0">
                  <a:solidFill>
                    <a:schemeClr val="bg1"/>
                  </a:solidFill>
                </a:rPr>
              </a:br>
              <a:r>
                <a:rPr lang="en-US" sz="2200" dirty="0">
                  <a:solidFill>
                    <a:schemeClr val="bg1"/>
                  </a:solidFill>
                </a:rPr>
                <a:t>sick days</a:t>
              </a:r>
            </a:p>
          </p:txBody>
        </p:sp>
        <p:sp>
          <p:nvSpPr>
            <p:cNvPr id="34" name="Textfeld 33"/>
            <p:cNvSpPr txBox="1"/>
            <p:nvPr/>
          </p:nvSpPr>
          <p:spPr>
            <a:xfrm>
              <a:off x="5867400" y="1688958"/>
              <a:ext cx="2286000" cy="316857"/>
            </a:xfrm>
            <a:prstGeom prst="rect">
              <a:avLst/>
            </a:prstGeom>
            <a:noFill/>
          </p:spPr>
          <p:txBody>
            <a:bodyPr wrap="square" rtlCol="0">
              <a:spAutoFit/>
            </a:bodyPr>
            <a:lstStyle/>
            <a:p>
              <a:r>
                <a:rPr lang="en-US" sz="2200" dirty="0">
                  <a:solidFill>
                    <a:schemeClr val="bg1"/>
                  </a:solidFill>
                </a:rPr>
                <a:t>engaged employees </a:t>
              </a:r>
            </a:p>
          </p:txBody>
        </p:sp>
      </p:grpSp>
      <p:sp>
        <p:nvSpPr>
          <p:cNvPr id="25" name="Titel 1"/>
          <p:cNvSpPr>
            <a:spLocks noGrp="1"/>
          </p:cNvSpPr>
          <p:nvPr>
            <p:ph type="title"/>
          </p:nvPr>
        </p:nvSpPr>
        <p:spPr>
          <a:xfrm>
            <a:off x="274639" y="295275"/>
            <a:ext cx="11889564" cy="917575"/>
          </a:xfrm>
        </p:spPr>
        <p:txBody>
          <a:bodyPr/>
          <a:lstStyle/>
          <a:p>
            <a:r>
              <a:rPr lang="en-US" dirty="0">
                <a:solidFill>
                  <a:srgbClr val="404040"/>
                </a:solidFill>
              </a:rPr>
              <a:t>p</a:t>
            </a:r>
            <a:r>
              <a:rPr lang="en-US" dirty="0" smtClean="0">
                <a:solidFill>
                  <a:srgbClr val="404040"/>
                </a:solidFill>
              </a:rPr>
              <a:t>eople who care are more productive</a:t>
            </a:r>
            <a:endParaRPr lang="en-US" dirty="0">
              <a:solidFill>
                <a:srgbClr val="404040"/>
              </a:solidFill>
            </a:endParaRPr>
          </a:p>
        </p:txBody>
      </p:sp>
    </p:spTree>
    <p:extLst>
      <p:ext uri="{BB962C8B-B14F-4D97-AF65-F5344CB8AC3E}">
        <p14:creationId xmlns:p14="http://schemas.microsoft.com/office/powerpoint/2010/main" val="11834127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ppt_x</p:attrName>
                                        </p:attrNameLst>
                                      </p:cBhvr>
                                      <p:tavLst>
                                        <p:tav tm="0">
                                          <p:val>
                                            <p:strVal val="#ppt_x-#ppt_w*1.125000"/>
                                          </p:val>
                                        </p:tav>
                                        <p:tav tm="100000">
                                          <p:val>
                                            <p:strVal val="#ppt_x"/>
                                          </p:val>
                                        </p:tav>
                                      </p:tavLst>
                                    </p:anim>
                                    <p:animEffect transition="in" filter="wipe(right)">
                                      <p:cBhvr>
                                        <p:cTn id="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orklift in an Overstock.com warehous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 y="0"/>
            <a:ext cx="5508919" cy="5508920"/>
          </a:xfrm>
          <a:prstGeom prst="rect">
            <a:avLst/>
          </a:prstGeom>
          <a:noFill/>
          <a:extLst>
            <a:ext uri="{909E8E84-426E-40DD-AFC4-6F175D3DCCD1}">
              <a14:hiddenFill xmlns:a14="http://schemas.microsoft.com/office/drawing/2010/main">
                <a:solidFill>
                  <a:srgbClr val="FFFFFF"/>
                </a:solidFill>
              </a14:hiddenFill>
            </a:ext>
          </a:extLst>
        </p:spPr>
      </p:pic>
      <p:sp>
        <p:nvSpPr>
          <p:cNvPr id="4" name="Rechteck 4"/>
          <p:cNvSpPr>
            <a:spLocks noChangeAspect="1"/>
          </p:cNvSpPr>
          <p:nvPr/>
        </p:nvSpPr>
        <p:spPr>
          <a:xfrm>
            <a:off x="6309677" y="601860"/>
            <a:ext cx="6126799" cy="1523818"/>
          </a:xfrm>
          <a:prstGeom prst="rect">
            <a:avLst/>
          </a:prstGeom>
          <a:solidFill>
            <a:srgbClr val="C00000">
              <a:alpha val="93000"/>
            </a:srgbClr>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3300" dirty="0"/>
              <a:t>teamwork + </a:t>
            </a:r>
            <a:r>
              <a:rPr lang="en-US" sz="3300" dirty="0" smtClean="0"/>
              <a:t>communication</a:t>
            </a:r>
          </a:p>
          <a:p>
            <a:pPr algn="ctr"/>
            <a:r>
              <a:rPr lang="en-US" sz="3300" dirty="0" smtClean="0"/>
              <a:t>innovation</a:t>
            </a:r>
            <a:endParaRPr lang="en-US" sz="3300" dirty="0"/>
          </a:p>
        </p:txBody>
      </p:sp>
      <p:pic>
        <p:nvPicPr>
          <p:cNvPr id="1028" name="Picture 4" descr="http://sphotos-b.xx.fbcdn.net/hphotos-snc6/199686_10151118093300536_28392180_n.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572336" y="2660736"/>
            <a:ext cx="4571950" cy="435632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http://www.brandchannel.com/home/image.axd?picture=2011%2f5%2foverstock.com_logo_170x169.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0451971" y="4594530"/>
            <a:ext cx="1987170" cy="1975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528819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0" y="-21021"/>
            <a:ext cx="12436475" cy="7076473"/>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6" rIns="0" bIns="46626" numCol="1" rtlCol="0" anchor="ctr" anchorCtr="0" compatLnSpc="1">
            <a:prstTxWarp prst="textNoShape">
              <a:avLst/>
            </a:prstTxWarp>
          </a:bodyPr>
          <a:lstStyle/>
          <a:p>
            <a:pPr algn="ctr" defTabSz="93223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Rechteck 4"/>
          <p:cNvSpPr>
            <a:spLocks/>
          </p:cNvSpPr>
          <p:nvPr/>
        </p:nvSpPr>
        <p:spPr>
          <a:xfrm>
            <a:off x="8708598" y="3051486"/>
            <a:ext cx="3749385" cy="1177290"/>
          </a:xfrm>
          <a:prstGeom prst="rect">
            <a:avLst/>
          </a:prstGeom>
          <a:solidFill>
            <a:srgbClr val="BA141A">
              <a:alpha val="93000"/>
            </a:srgbClr>
          </a:solidFill>
          <a:ln>
            <a:noFill/>
          </a:ln>
          <a:effectLst/>
        </p:spPr>
        <p:style>
          <a:lnRef idx="1">
            <a:schemeClr val="accent1"/>
          </a:lnRef>
          <a:fillRef idx="3">
            <a:schemeClr val="accent1"/>
          </a:fillRef>
          <a:effectRef idx="2">
            <a:schemeClr val="accent1"/>
          </a:effectRef>
          <a:fontRef idx="minor">
            <a:schemeClr val="lt1"/>
          </a:fontRef>
        </p:style>
        <p:txBody>
          <a:bodyPr lIns="124326" tIns="62163" rIns="124326" bIns="62163" rtlCol="0" anchor="ctr"/>
          <a:lstStyle/>
          <a:p>
            <a:pPr algn="ctr" defTabSz="932503"/>
            <a:r>
              <a:rPr lang="en-US" sz="3300" dirty="0">
                <a:solidFill>
                  <a:srgbClr val="FFFFFF"/>
                </a:solidFill>
              </a:rPr>
              <a:t>results</a:t>
            </a:r>
          </a:p>
        </p:txBody>
      </p:sp>
      <p:sp>
        <p:nvSpPr>
          <p:cNvPr id="5" name="Rechteck 4"/>
          <p:cNvSpPr>
            <a:spLocks/>
          </p:cNvSpPr>
          <p:nvPr/>
        </p:nvSpPr>
        <p:spPr>
          <a:xfrm>
            <a:off x="8708598" y="1668482"/>
            <a:ext cx="3749385" cy="1177290"/>
          </a:xfrm>
          <a:prstGeom prst="rect">
            <a:avLst/>
          </a:prstGeom>
          <a:solidFill>
            <a:srgbClr val="BA141A">
              <a:alpha val="93000"/>
            </a:srgbClr>
          </a:solidFill>
          <a:ln>
            <a:noFill/>
          </a:ln>
          <a:effectLst/>
        </p:spPr>
        <p:style>
          <a:lnRef idx="1">
            <a:schemeClr val="accent1"/>
          </a:lnRef>
          <a:fillRef idx="3">
            <a:schemeClr val="accent1"/>
          </a:fillRef>
          <a:effectRef idx="2">
            <a:schemeClr val="accent1"/>
          </a:effectRef>
          <a:fontRef idx="minor">
            <a:schemeClr val="lt1"/>
          </a:fontRef>
        </p:style>
        <p:txBody>
          <a:bodyPr lIns="124326" tIns="62163" rIns="124326" bIns="62163" rtlCol="0" anchor="ctr"/>
          <a:lstStyle/>
          <a:p>
            <a:pPr algn="ctr" defTabSz="932503"/>
            <a:r>
              <a:rPr lang="en-US" sz="3300" dirty="0">
                <a:solidFill>
                  <a:srgbClr val="FFFFFF"/>
                </a:solidFill>
              </a:rPr>
              <a:t>reward</a:t>
            </a:r>
          </a:p>
        </p:txBody>
      </p:sp>
      <p:sp>
        <p:nvSpPr>
          <p:cNvPr id="6" name="Rechteck 4"/>
          <p:cNvSpPr>
            <a:spLocks/>
          </p:cNvSpPr>
          <p:nvPr/>
        </p:nvSpPr>
        <p:spPr>
          <a:xfrm>
            <a:off x="8708598" y="296897"/>
            <a:ext cx="3749385" cy="1177290"/>
          </a:xfrm>
          <a:prstGeom prst="rect">
            <a:avLst/>
          </a:prstGeom>
          <a:solidFill>
            <a:srgbClr val="BA141A">
              <a:alpha val="93000"/>
            </a:srgbClr>
          </a:solidFill>
          <a:ln>
            <a:noFill/>
          </a:ln>
          <a:effectLst/>
        </p:spPr>
        <p:style>
          <a:lnRef idx="1">
            <a:schemeClr val="accent1"/>
          </a:lnRef>
          <a:fillRef idx="3">
            <a:schemeClr val="accent1"/>
          </a:fillRef>
          <a:effectRef idx="2">
            <a:schemeClr val="accent1"/>
          </a:effectRef>
          <a:fontRef idx="minor">
            <a:schemeClr val="lt1"/>
          </a:fontRef>
        </p:style>
        <p:txBody>
          <a:bodyPr lIns="124326" tIns="62163" rIns="124326" bIns="62163" rtlCol="0" anchor="ctr"/>
          <a:lstStyle/>
          <a:p>
            <a:pPr algn="ctr" defTabSz="932503"/>
            <a:r>
              <a:rPr lang="en-US" sz="3300" dirty="0">
                <a:solidFill>
                  <a:srgbClr val="FFFFFF"/>
                </a:solidFill>
              </a:rPr>
              <a:t>enrich</a:t>
            </a:r>
          </a:p>
        </p:txBody>
      </p:sp>
      <p:sp>
        <p:nvSpPr>
          <p:cNvPr id="8" name="Rectangle 7"/>
          <p:cNvSpPr/>
          <p:nvPr/>
        </p:nvSpPr>
        <p:spPr bwMode="auto">
          <a:xfrm>
            <a:off x="-1" y="5886092"/>
            <a:ext cx="12436476" cy="1169358"/>
          </a:xfrm>
          <a:prstGeom prst="rect">
            <a:avLst/>
          </a:prstGeom>
          <a:solidFill>
            <a:srgbClr val="BA141A"/>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6" rIns="0" bIns="46626" numCol="1" rtlCol="0" anchor="ctr" anchorCtr="0" compatLnSpc="1">
            <a:prstTxWarp prst="textNoShape">
              <a:avLst/>
            </a:prstTxWarp>
          </a:bodyPr>
          <a:lstStyle/>
          <a:p>
            <a:pPr algn="ctr" defTabSz="93223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el 1"/>
          <p:cNvSpPr>
            <a:spLocks noGrp="1"/>
          </p:cNvSpPr>
          <p:nvPr>
            <p:ph type="title"/>
          </p:nvPr>
        </p:nvSpPr>
        <p:spPr>
          <a:xfrm>
            <a:off x="322083" y="5966118"/>
            <a:ext cx="6536227" cy="1097265"/>
          </a:xfrm>
        </p:spPr>
        <p:txBody>
          <a:bodyPr/>
          <a:lstStyle/>
          <a:p>
            <a:r>
              <a:rPr lang="en-US" dirty="0">
                <a:solidFill>
                  <a:schemeClr val="bg1"/>
                </a:solidFill>
              </a:rPr>
              <a:t>i</a:t>
            </a:r>
            <a:r>
              <a:rPr lang="en-US" dirty="0" smtClean="0">
                <a:solidFill>
                  <a:schemeClr val="bg1"/>
                </a:solidFill>
              </a:rPr>
              <a:t>nnovation</a:t>
            </a:r>
            <a:endParaRPr lang="en-US" dirty="0">
              <a:solidFill>
                <a:schemeClr val="bg1"/>
              </a:solidFill>
            </a:endParaRPr>
          </a:p>
        </p:txBody>
      </p:sp>
      <p:pic>
        <p:nvPicPr>
          <p:cNvPr id="9"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3638" y="269822"/>
            <a:ext cx="7012291" cy="5388376"/>
          </a:xfrm>
          <a:prstGeom prst="rect">
            <a:avLst/>
          </a:prstGeom>
          <a:noFill/>
          <a:ln w="25400">
            <a:noFill/>
            <a:prstDash val="solid"/>
            <a:miter lim="800000"/>
            <a:headEnd/>
            <a:tailEnd/>
          </a:ln>
          <a:effectLst/>
          <a:extLst>
            <a:ext uri="{909E8E84-426E-40DD-AFC4-6F175D3DCCD1}">
              <a14:hiddenFill xmlns:a14="http://schemas.microsoft.com/office/drawing/2010/main">
                <a:blipFill dpi="0" rotWithShape="0">
                  <a:blip/>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381381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solidFill>
                  <a:srgbClr val="404040"/>
                </a:solidFill>
              </a:rPr>
              <a:t>r</a:t>
            </a:r>
            <a:r>
              <a:rPr lang="en-US" dirty="0" smtClean="0">
                <a:solidFill>
                  <a:srgbClr val="404040"/>
                </a:solidFill>
              </a:rPr>
              <a:t>ecognition &amp; identity</a:t>
            </a:r>
            <a:endParaRPr lang="en-US" dirty="0">
              <a:solidFill>
                <a:srgbClr val="404040"/>
              </a:solidFill>
            </a:endParaRPr>
          </a:p>
        </p:txBody>
      </p:sp>
      <p:sp>
        <p:nvSpPr>
          <p:cNvPr id="13" name="Rechteck 12"/>
          <p:cNvSpPr>
            <a:spLocks/>
          </p:cNvSpPr>
          <p:nvPr/>
        </p:nvSpPr>
        <p:spPr>
          <a:xfrm>
            <a:off x="0" y="4291167"/>
            <a:ext cx="12436475" cy="1174927"/>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3800" dirty="0"/>
              <a:t>pride is a major driver to performance</a:t>
            </a:r>
          </a:p>
        </p:txBody>
      </p:sp>
      <p:sp>
        <p:nvSpPr>
          <p:cNvPr id="16" name="Rechteck 15"/>
          <p:cNvSpPr>
            <a:spLocks noChangeAspect="1"/>
          </p:cNvSpPr>
          <p:nvPr/>
        </p:nvSpPr>
        <p:spPr>
          <a:xfrm>
            <a:off x="414549" y="2011468"/>
            <a:ext cx="3730943" cy="1968829"/>
          </a:xfrm>
          <a:prstGeom prst="rect">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endParaRPr lang="en-US" dirty="0"/>
          </a:p>
        </p:txBody>
      </p:sp>
      <p:sp>
        <p:nvSpPr>
          <p:cNvPr id="4" name="Textfeld 3"/>
          <p:cNvSpPr txBox="1"/>
          <p:nvPr/>
        </p:nvSpPr>
        <p:spPr>
          <a:xfrm>
            <a:off x="518188" y="2322338"/>
            <a:ext cx="2661474" cy="1125846"/>
          </a:xfrm>
          <a:prstGeom prst="rect">
            <a:avLst/>
          </a:prstGeom>
          <a:noFill/>
        </p:spPr>
        <p:txBody>
          <a:bodyPr wrap="none" lIns="124342" tIns="62171" rIns="124342" bIns="62171" rtlCol="0">
            <a:spAutoFit/>
          </a:bodyPr>
          <a:lstStyle/>
          <a:p>
            <a:r>
              <a:rPr lang="en-US" sz="6500" dirty="0">
                <a:solidFill>
                  <a:schemeClr val="bg1"/>
                </a:solidFill>
              </a:rPr>
              <a:t>$300B</a:t>
            </a:r>
          </a:p>
        </p:txBody>
      </p:sp>
      <p:sp>
        <p:nvSpPr>
          <p:cNvPr id="17" name="Textfeld 16"/>
          <p:cNvSpPr txBox="1"/>
          <p:nvPr/>
        </p:nvSpPr>
        <p:spPr>
          <a:xfrm>
            <a:off x="-226034" y="3222946"/>
            <a:ext cx="3463600" cy="544100"/>
          </a:xfrm>
          <a:prstGeom prst="rect">
            <a:avLst/>
          </a:prstGeom>
          <a:noFill/>
        </p:spPr>
        <p:txBody>
          <a:bodyPr wrap="square" lIns="124342" tIns="62171" rIns="124342" bIns="62171" rtlCol="0">
            <a:spAutoFit/>
          </a:bodyPr>
          <a:lstStyle/>
          <a:p>
            <a:pPr algn="r"/>
            <a:r>
              <a:rPr lang="en-US" sz="2700" dirty="0">
                <a:solidFill>
                  <a:schemeClr val="bg1"/>
                </a:solidFill>
              </a:rPr>
              <a:t>lost productivity</a:t>
            </a:r>
          </a:p>
        </p:txBody>
      </p:sp>
      <p:sp>
        <p:nvSpPr>
          <p:cNvPr id="23" name="Rechteck 22"/>
          <p:cNvSpPr>
            <a:spLocks noChangeAspect="1"/>
          </p:cNvSpPr>
          <p:nvPr/>
        </p:nvSpPr>
        <p:spPr>
          <a:xfrm>
            <a:off x="4352766" y="2011468"/>
            <a:ext cx="3730943" cy="1968829"/>
          </a:xfrm>
          <a:prstGeom prst="rect">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endParaRPr lang="en-US" dirty="0"/>
          </a:p>
        </p:txBody>
      </p:sp>
      <p:sp>
        <p:nvSpPr>
          <p:cNvPr id="24" name="Rechteck 23"/>
          <p:cNvSpPr>
            <a:spLocks noChangeAspect="1"/>
          </p:cNvSpPr>
          <p:nvPr/>
        </p:nvSpPr>
        <p:spPr>
          <a:xfrm>
            <a:off x="8290983" y="2011468"/>
            <a:ext cx="3730943" cy="1968829"/>
          </a:xfrm>
          <a:prstGeom prst="rect">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endParaRPr lang="en-US" dirty="0"/>
          </a:p>
        </p:txBody>
      </p:sp>
      <p:sp>
        <p:nvSpPr>
          <p:cNvPr id="36" name="Rechteck 23"/>
          <p:cNvSpPr>
            <a:spLocks noChangeAspect="1"/>
          </p:cNvSpPr>
          <p:nvPr/>
        </p:nvSpPr>
        <p:spPr>
          <a:xfrm>
            <a:off x="8290983" y="2011468"/>
            <a:ext cx="3730943" cy="1968829"/>
          </a:xfrm>
          <a:prstGeom prst="rect">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endParaRPr lang="en-US" sz="7300" dirty="0"/>
          </a:p>
        </p:txBody>
      </p:sp>
      <p:sp>
        <p:nvSpPr>
          <p:cNvPr id="39" name="Textfeld 27"/>
          <p:cNvSpPr txBox="1"/>
          <p:nvPr/>
        </p:nvSpPr>
        <p:spPr>
          <a:xfrm>
            <a:off x="8329309" y="2012469"/>
            <a:ext cx="1791154" cy="1048901"/>
          </a:xfrm>
          <a:prstGeom prst="rect">
            <a:avLst/>
          </a:prstGeom>
          <a:noFill/>
        </p:spPr>
        <p:txBody>
          <a:bodyPr wrap="none" lIns="124342" tIns="62171" rIns="124342" bIns="62171" rtlCol="0">
            <a:spAutoFit/>
          </a:bodyPr>
          <a:lstStyle/>
          <a:p>
            <a:r>
              <a:rPr lang="en-US" sz="6000" dirty="0">
                <a:solidFill>
                  <a:schemeClr val="bg1"/>
                </a:solidFill>
              </a:rPr>
              <a:t>82%</a:t>
            </a:r>
          </a:p>
        </p:txBody>
      </p:sp>
      <p:sp>
        <p:nvSpPr>
          <p:cNvPr id="35" name="Textfeld 28"/>
          <p:cNvSpPr txBox="1"/>
          <p:nvPr/>
        </p:nvSpPr>
        <p:spPr>
          <a:xfrm>
            <a:off x="9658895" y="2011470"/>
            <a:ext cx="2259394" cy="1799714"/>
          </a:xfrm>
          <a:prstGeom prst="rect">
            <a:avLst/>
          </a:prstGeom>
          <a:noFill/>
        </p:spPr>
        <p:txBody>
          <a:bodyPr wrap="square" lIns="124342" tIns="62171" rIns="124342" bIns="62171" rtlCol="0">
            <a:spAutoFit/>
          </a:bodyPr>
          <a:lstStyle/>
          <a:p>
            <a:pPr algn="r"/>
            <a:r>
              <a:rPr lang="en-US" sz="2700" dirty="0">
                <a:solidFill>
                  <a:schemeClr val="bg1"/>
                </a:solidFill>
              </a:rPr>
              <a:t>say recognition inspires performance</a:t>
            </a:r>
          </a:p>
        </p:txBody>
      </p:sp>
      <p:sp>
        <p:nvSpPr>
          <p:cNvPr id="41" name="Textfeld 3"/>
          <p:cNvSpPr txBox="1"/>
          <p:nvPr/>
        </p:nvSpPr>
        <p:spPr>
          <a:xfrm>
            <a:off x="4480896" y="1907847"/>
            <a:ext cx="2124824" cy="1248957"/>
          </a:xfrm>
          <a:prstGeom prst="rect">
            <a:avLst/>
          </a:prstGeom>
          <a:noFill/>
        </p:spPr>
        <p:txBody>
          <a:bodyPr wrap="none" lIns="124342" tIns="62171" rIns="124342" bIns="62171" rtlCol="0">
            <a:spAutoFit/>
          </a:bodyPr>
          <a:lstStyle/>
          <a:p>
            <a:r>
              <a:rPr lang="en-US" sz="7300" dirty="0">
                <a:solidFill>
                  <a:schemeClr val="bg1"/>
                </a:solidFill>
              </a:rPr>
              <a:t>64%</a:t>
            </a:r>
          </a:p>
        </p:txBody>
      </p:sp>
      <p:sp>
        <p:nvSpPr>
          <p:cNvPr id="42" name="Textfeld 16"/>
          <p:cNvSpPr txBox="1"/>
          <p:nvPr/>
        </p:nvSpPr>
        <p:spPr>
          <a:xfrm>
            <a:off x="4560042" y="2914037"/>
            <a:ext cx="3109119" cy="962638"/>
          </a:xfrm>
          <a:prstGeom prst="rect">
            <a:avLst/>
          </a:prstGeom>
          <a:noFill/>
        </p:spPr>
        <p:txBody>
          <a:bodyPr wrap="square" lIns="124342" tIns="62171" rIns="124342" bIns="62171" rtlCol="0">
            <a:spAutoFit/>
          </a:bodyPr>
          <a:lstStyle/>
          <a:p>
            <a:r>
              <a:rPr lang="en-US" sz="2700" dirty="0">
                <a:solidFill>
                  <a:schemeClr val="bg1"/>
                </a:solidFill>
              </a:rPr>
              <a:t>leave from feeling under-appreciated</a:t>
            </a:r>
          </a:p>
        </p:txBody>
      </p:sp>
    </p:spTree>
    <p:extLst>
      <p:ext uri="{BB962C8B-B14F-4D97-AF65-F5344CB8AC3E}">
        <p14:creationId xmlns:p14="http://schemas.microsoft.com/office/powerpoint/2010/main" val="37605998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ppt_x</p:attrName>
                                        </p:attrNameLst>
                                      </p:cBhvr>
                                      <p:tavLst>
                                        <p:tav tm="0">
                                          <p:val>
                                            <p:strVal val="#ppt_x-#ppt_w*1.125000"/>
                                          </p:val>
                                        </p:tav>
                                        <p:tav tm="100000">
                                          <p:val>
                                            <p:strVal val="#ppt_x"/>
                                          </p:val>
                                        </p:tav>
                                      </p:tavLst>
                                    </p:anim>
                                    <p:animEffect transition="in" filter="wipe(right)">
                                      <p:cBhvr>
                                        <p:cTn id="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436475"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18843928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5086" y="295275"/>
            <a:ext cx="11889564" cy="917575"/>
          </a:xfrm>
        </p:spPr>
        <p:txBody>
          <a:bodyPr vert="horz" lIns="124342" tIns="62171" rIns="124342" bIns="62171" rtlCol="0" anchor="ctr">
            <a:normAutofit/>
          </a:bodyPr>
          <a:lstStyle/>
          <a:p>
            <a:r>
              <a:rPr lang="en-US" dirty="0" smtClean="0">
                <a:solidFill>
                  <a:srgbClr val="404040"/>
                </a:solidFill>
              </a:rPr>
              <a:t>pride </a:t>
            </a:r>
            <a:r>
              <a:rPr lang="en-US" dirty="0">
                <a:solidFill>
                  <a:srgbClr val="404040"/>
                </a:solidFill>
              </a:rPr>
              <a:t>in a </a:t>
            </a:r>
            <a:r>
              <a:rPr lang="en-US" dirty="0" smtClean="0">
                <a:solidFill>
                  <a:srgbClr val="404040"/>
                </a:solidFill>
              </a:rPr>
              <a:t>digital </a:t>
            </a:r>
            <a:r>
              <a:rPr lang="en-US" dirty="0">
                <a:solidFill>
                  <a:srgbClr val="404040"/>
                </a:solidFill>
              </a:rPr>
              <a:t>w</a:t>
            </a:r>
            <a:r>
              <a:rPr lang="en-US" dirty="0" smtClean="0">
                <a:solidFill>
                  <a:srgbClr val="404040"/>
                </a:solidFill>
              </a:rPr>
              <a:t>orld</a:t>
            </a:r>
            <a:endParaRPr lang="en-US" dirty="0">
              <a:solidFill>
                <a:srgbClr val="404040"/>
              </a:solidFill>
            </a:endParaRPr>
          </a:p>
        </p:txBody>
      </p:sp>
      <p:sp>
        <p:nvSpPr>
          <p:cNvPr id="5" name="Rechteck 4"/>
          <p:cNvSpPr>
            <a:spLocks noChangeAspect="1"/>
          </p:cNvSpPr>
          <p:nvPr/>
        </p:nvSpPr>
        <p:spPr>
          <a:xfrm>
            <a:off x="621824" y="1735678"/>
            <a:ext cx="2072746" cy="2072452"/>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200" dirty="0"/>
              <a:t>sense of belonging</a:t>
            </a:r>
          </a:p>
        </p:txBody>
      </p:sp>
      <p:sp>
        <p:nvSpPr>
          <p:cNvPr id="10" name="Rechteck 9"/>
          <p:cNvSpPr>
            <a:spLocks noChangeAspect="1"/>
          </p:cNvSpPr>
          <p:nvPr/>
        </p:nvSpPr>
        <p:spPr>
          <a:xfrm>
            <a:off x="9741905" y="1735678"/>
            <a:ext cx="2072746" cy="2072452"/>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200" dirty="0"/>
              <a:t>empowered</a:t>
            </a:r>
          </a:p>
        </p:txBody>
      </p:sp>
      <p:sp>
        <p:nvSpPr>
          <p:cNvPr id="11" name="Rechteck 10"/>
          <p:cNvSpPr>
            <a:spLocks noChangeAspect="1"/>
          </p:cNvSpPr>
          <p:nvPr/>
        </p:nvSpPr>
        <p:spPr>
          <a:xfrm>
            <a:off x="621824" y="4015375"/>
            <a:ext cx="2072746" cy="2072452"/>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200" dirty="0"/>
              <a:t>accomplished</a:t>
            </a:r>
          </a:p>
        </p:txBody>
      </p:sp>
      <p:sp>
        <p:nvSpPr>
          <p:cNvPr id="15" name="Rechteck 14"/>
          <p:cNvSpPr>
            <a:spLocks noChangeAspect="1"/>
          </p:cNvSpPr>
          <p:nvPr/>
        </p:nvSpPr>
        <p:spPr>
          <a:xfrm>
            <a:off x="9741905" y="4015375"/>
            <a:ext cx="2072746" cy="2072452"/>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200" dirty="0"/>
              <a:t>motivated</a:t>
            </a:r>
          </a:p>
        </p:txBody>
      </p:sp>
      <p:sp>
        <p:nvSpPr>
          <p:cNvPr id="7" name="Rechteck 6"/>
          <p:cNvSpPr>
            <a:spLocks noChangeAspect="1"/>
          </p:cNvSpPr>
          <p:nvPr/>
        </p:nvSpPr>
        <p:spPr>
          <a:xfrm>
            <a:off x="2901844" y="1735678"/>
            <a:ext cx="6632787" cy="2072452"/>
          </a:xfrm>
          <a:prstGeom prst="rect">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endParaRPr lang="en-US" dirty="0"/>
          </a:p>
        </p:txBody>
      </p:sp>
      <p:sp>
        <p:nvSpPr>
          <p:cNvPr id="12" name="Rechteck 11"/>
          <p:cNvSpPr>
            <a:spLocks noChangeAspect="1"/>
          </p:cNvSpPr>
          <p:nvPr/>
        </p:nvSpPr>
        <p:spPr>
          <a:xfrm>
            <a:off x="2901844" y="4015375"/>
            <a:ext cx="6632787" cy="2072452"/>
          </a:xfrm>
          <a:prstGeom prst="rect">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4900" dirty="0"/>
              <a:t>learn 90% from experience and others</a:t>
            </a:r>
          </a:p>
        </p:txBody>
      </p:sp>
      <p:pic>
        <p:nvPicPr>
          <p:cNvPr id="14" name="Picture 2" descr="P:\Marketing (Jen)\Datasheets\Spotlight\Example-Badges.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248195" y="2099051"/>
            <a:ext cx="1654923" cy="134517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P:\Marketing (Jen)\Datasheets\Spotlight\Example-Badges.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009773" y="2042391"/>
            <a:ext cx="1617095" cy="145850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P:\Marketing (Jen)\Datasheets\Spotlight\Example-Badges.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4777443" y="2116780"/>
            <a:ext cx="1358006" cy="130972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P:\Marketing (Jen)\Datasheets\Spotlight\Example-Badges.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7501192" y="2008903"/>
            <a:ext cx="1703169" cy="15254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0780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a:spLocks noChangeAspect="1"/>
          </p:cNvSpPr>
          <p:nvPr/>
        </p:nvSpPr>
        <p:spPr>
          <a:xfrm>
            <a:off x="207275" y="181339"/>
            <a:ext cx="4352766" cy="2072452"/>
          </a:xfrm>
          <a:prstGeom prst="rect">
            <a:avLst/>
          </a:prstGeom>
          <a:solidFill>
            <a:srgbClr val="FF6600">
              <a:alpha val="76000"/>
            </a:srgbClr>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3300" dirty="0">
                <a:ea typeface="ＭＳ ゴシック"/>
              </a:rPr>
              <a:t>We’re just getting started</a:t>
            </a:r>
            <a:endParaRPr lang="en-US" sz="3300" dirty="0"/>
          </a:p>
        </p:txBody>
      </p:sp>
      <p:pic>
        <p:nvPicPr>
          <p:cNvPr id="4" name="Bild 3" descr="Company out of Control.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 y="0"/>
            <a:ext cx="12436476" cy="6994525"/>
          </a:xfrm>
          <a:prstGeom prst="rect">
            <a:avLst/>
          </a:prstGeom>
        </p:spPr>
      </p:pic>
      <p:sp>
        <p:nvSpPr>
          <p:cNvPr id="5" name="Rechteck 4"/>
          <p:cNvSpPr>
            <a:spLocks noChangeAspect="1"/>
          </p:cNvSpPr>
          <p:nvPr/>
        </p:nvSpPr>
        <p:spPr>
          <a:xfrm>
            <a:off x="493886" y="4674034"/>
            <a:ext cx="4352766" cy="1840717"/>
          </a:xfrm>
          <a:prstGeom prst="rect">
            <a:avLst/>
          </a:prstGeom>
          <a:solidFill>
            <a:schemeClr val="bg2">
              <a:alpha val="93000"/>
            </a:schemeClr>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3300" dirty="0" smtClean="0"/>
              <a:t>building social business solutions</a:t>
            </a:r>
            <a:endParaRPr lang="en-US" sz="3300" dirty="0"/>
          </a:p>
        </p:txBody>
      </p:sp>
    </p:spTree>
    <p:extLst>
      <p:ext uri="{BB962C8B-B14F-4D97-AF65-F5344CB8AC3E}">
        <p14:creationId xmlns:p14="http://schemas.microsoft.com/office/powerpoint/2010/main" val="296616178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2" descr="C:\Users\jsellers\AppData\Local\Temp\104718396.jpg"/>
          <p:cNvPicPr>
            <a:picLocks noChangeArrowheads="1"/>
          </p:cNvPicPr>
          <p:nvPr/>
        </p:nvPicPr>
        <p:blipFill rotWithShape="1">
          <a:blip r:embed="rId3" cstate="screen">
            <a:extLst>
              <a:ext uri="{28A0092B-C50C-407E-A947-70E740481C1C}">
                <a14:useLocalDpi xmlns:a14="http://schemas.microsoft.com/office/drawing/2010/main"/>
              </a:ext>
            </a:extLst>
          </a:blip>
          <a:srcRect t="-385"/>
          <a:stretch/>
        </p:blipFill>
        <p:spPr bwMode="auto">
          <a:xfrm>
            <a:off x="8550884" y="1629258"/>
            <a:ext cx="2056425" cy="4454956"/>
          </a:xfrm>
          <a:prstGeom prst="rect">
            <a:avLst/>
          </a:prstGeom>
          <a:noFill/>
          <a:extLst>
            <a:ext uri="{909E8E84-426E-40DD-AFC4-6F175D3DCCD1}">
              <a14:hiddenFill xmlns:a14="http://schemas.microsoft.com/office/drawing/2010/main">
                <a:solidFill>
                  <a:srgbClr val="FFFFFF"/>
                </a:solidFill>
              </a14:hiddenFill>
            </a:ext>
          </a:extLst>
        </p:spPr>
      </p:pic>
      <p:sp>
        <p:nvSpPr>
          <p:cNvPr id="3" name="Titel 2"/>
          <p:cNvSpPr>
            <a:spLocks noGrp="1"/>
          </p:cNvSpPr>
          <p:nvPr>
            <p:ph type="title"/>
          </p:nvPr>
        </p:nvSpPr>
        <p:spPr/>
        <p:txBody>
          <a:bodyPr/>
          <a:lstStyle/>
          <a:p>
            <a:r>
              <a:rPr lang="en-US" dirty="0"/>
              <a:t>b</a:t>
            </a:r>
            <a:r>
              <a:rPr lang="en-US" dirty="0" smtClean="0"/>
              <a:t>uilding the social </a:t>
            </a:r>
            <a:r>
              <a:rPr lang="en-US" dirty="0"/>
              <a:t>w</a:t>
            </a:r>
            <a:r>
              <a:rPr lang="en-US" dirty="0" smtClean="0"/>
              <a:t>orkplace</a:t>
            </a:r>
            <a:endParaRPr lang="en-US" dirty="0"/>
          </a:p>
        </p:txBody>
      </p:sp>
      <p:sp>
        <p:nvSpPr>
          <p:cNvPr id="24" name="Rechteck 23"/>
          <p:cNvSpPr>
            <a:spLocks/>
          </p:cNvSpPr>
          <p:nvPr/>
        </p:nvSpPr>
        <p:spPr>
          <a:xfrm>
            <a:off x="1700128" y="4015375"/>
            <a:ext cx="2072746" cy="207245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b"/>
          <a:lstStyle/>
          <a:p>
            <a:pPr algn="ctr"/>
            <a:r>
              <a:rPr lang="en-US" sz="2000" dirty="0"/>
              <a:t>ecosystem</a:t>
            </a:r>
          </a:p>
          <a:p>
            <a:pPr algn="ctr"/>
            <a:endParaRPr lang="en-US" sz="2000" dirty="0"/>
          </a:p>
        </p:txBody>
      </p:sp>
      <p:sp>
        <p:nvSpPr>
          <p:cNvPr id="26" name="Rechteck 25"/>
          <p:cNvSpPr>
            <a:spLocks/>
          </p:cNvSpPr>
          <p:nvPr/>
        </p:nvSpPr>
        <p:spPr>
          <a:xfrm>
            <a:off x="3980149" y="3199449"/>
            <a:ext cx="2072746" cy="2888378"/>
          </a:xfrm>
          <a:prstGeom prst="rect">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b"/>
          <a:lstStyle/>
          <a:p>
            <a:pPr algn="ctr"/>
            <a:endParaRPr lang="en-US" sz="2000" dirty="0"/>
          </a:p>
          <a:p>
            <a:pPr algn="ctr"/>
            <a:r>
              <a:rPr lang="en-US" sz="2000" dirty="0"/>
              <a:t>business processes</a:t>
            </a:r>
          </a:p>
          <a:p>
            <a:pPr algn="ctr"/>
            <a:endParaRPr lang="en-US" sz="2000" dirty="0"/>
          </a:p>
        </p:txBody>
      </p:sp>
      <p:sp>
        <p:nvSpPr>
          <p:cNvPr id="27" name="Rechteck 26"/>
          <p:cNvSpPr>
            <a:spLocks/>
          </p:cNvSpPr>
          <p:nvPr/>
        </p:nvSpPr>
        <p:spPr>
          <a:xfrm>
            <a:off x="6260168" y="2416160"/>
            <a:ext cx="2072746" cy="3671667"/>
          </a:xfrm>
          <a:prstGeom prst="rect">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b"/>
          <a:lstStyle/>
          <a:p>
            <a:pPr algn="ctr"/>
            <a:endParaRPr lang="en-US" sz="2000" dirty="0"/>
          </a:p>
          <a:p>
            <a:pPr algn="ctr"/>
            <a:r>
              <a:rPr lang="en-US" sz="2000" dirty="0"/>
              <a:t>social business</a:t>
            </a:r>
          </a:p>
          <a:p>
            <a:pPr algn="ctr"/>
            <a:r>
              <a:rPr lang="en-US" sz="2000" dirty="0"/>
              <a:t>solutions</a:t>
            </a:r>
          </a:p>
          <a:p>
            <a:pPr algn="ctr"/>
            <a:endParaRPr lang="en-US" sz="2000" dirty="0"/>
          </a:p>
        </p:txBody>
      </p:sp>
      <p:sp>
        <p:nvSpPr>
          <p:cNvPr id="11" name="Textfeld 10"/>
          <p:cNvSpPr txBox="1"/>
          <p:nvPr/>
        </p:nvSpPr>
        <p:spPr>
          <a:xfrm>
            <a:off x="8600732" y="5027011"/>
            <a:ext cx="1958497" cy="930156"/>
          </a:xfrm>
          <a:prstGeom prst="rect">
            <a:avLst/>
          </a:prstGeom>
          <a:solidFill>
            <a:srgbClr val="FFFFFF">
              <a:alpha val="81176"/>
            </a:srgbClr>
          </a:solidFill>
        </p:spPr>
        <p:txBody>
          <a:bodyPr wrap="square" lIns="124342" tIns="62171" rIns="124342" bIns="62171" rtlCol="0">
            <a:noAutofit/>
          </a:bodyPr>
          <a:lstStyle/>
          <a:p>
            <a:pPr algn="ctr"/>
            <a:r>
              <a:rPr lang="en-US" sz="2000" dirty="0">
                <a:solidFill>
                  <a:srgbClr val="000000"/>
                </a:solidFill>
              </a:rPr>
              <a:t>human </a:t>
            </a:r>
          </a:p>
          <a:p>
            <a:pPr algn="ctr"/>
            <a:r>
              <a:rPr lang="en-US" sz="2000" dirty="0">
                <a:solidFill>
                  <a:srgbClr val="000000"/>
                </a:solidFill>
              </a:rPr>
              <a:t>productivity</a:t>
            </a:r>
          </a:p>
        </p:txBody>
      </p:sp>
      <p:sp>
        <p:nvSpPr>
          <p:cNvPr id="14" name="Gleich 13"/>
          <p:cNvSpPr/>
          <p:nvPr/>
        </p:nvSpPr>
        <p:spPr>
          <a:xfrm>
            <a:off x="7687665" y="1632056"/>
            <a:ext cx="725461" cy="725358"/>
          </a:xfrm>
          <a:prstGeom prst="mathEqual">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endParaRPr lang="en-US">
              <a:solidFill>
                <a:schemeClr val="tx1"/>
              </a:solidFill>
            </a:endParaRPr>
          </a:p>
        </p:txBody>
      </p:sp>
      <p:sp>
        <p:nvSpPr>
          <p:cNvPr id="15" name="Plus 14"/>
          <p:cNvSpPr/>
          <p:nvPr/>
        </p:nvSpPr>
        <p:spPr>
          <a:xfrm>
            <a:off x="5409365" y="2328884"/>
            <a:ext cx="725461" cy="725358"/>
          </a:xfrm>
          <a:prstGeom prst="mathPlus">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endParaRPr lang="en-US"/>
          </a:p>
        </p:txBody>
      </p:sp>
      <p:sp>
        <p:nvSpPr>
          <p:cNvPr id="40" name="Plus 39"/>
          <p:cNvSpPr/>
          <p:nvPr/>
        </p:nvSpPr>
        <p:spPr>
          <a:xfrm>
            <a:off x="3137556" y="3116905"/>
            <a:ext cx="725461" cy="725358"/>
          </a:xfrm>
          <a:prstGeom prst="mathPlus">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endParaRPr lang="en-US"/>
          </a:p>
        </p:txBody>
      </p:sp>
      <p:sp>
        <p:nvSpPr>
          <p:cNvPr id="16" name="Freeform 104"/>
          <p:cNvSpPr>
            <a:spLocks noChangeAspect="1" noEditPoints="1"/>
          </p:cNvSpPr>
          <p:nvPr/>
        </p:nvSpPr>
        <p:spPr bwMode="black">
          <a:xfrm>
            <a:off x="4776995" y="4045897"/>
            <a:ext cx="479057" cy="479057"/>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3266" tIns="46633" rIns="93266" bIns="46633" numCol="1" anchor="t" anchorCtr="0" compatLnSpc="1">
            <a:prstTxWarp prst="textNoShape">
              <a:avLst/>
            </a:prstTxWarp>
          </a:bodyPr>
          <a:lstStyle/>
          <a:p>
            <a:endParaRPr lang="en-US" dirty="0">
              <a:solidFill>
                <a:srgbClr val="000000"/>
              </a:solidFill>
            </a:endParaRPr>
          </a:p>
        </p:txBody>
      </p:sp>
      <p:sp>
        <p:nvSpPr>
          <p:cNvPr id="17" name="Freeform 105"/>
          <p:cNvSpPr>
            <a:spLocks noChangeAspect="1"/>
          </p:cNvSpPr>
          <p:nvPr/>
        </p:nvSpPr>
        <p:spPr bwMode="black">
          <a:xfrm>
            <a:off x="2570467" y="4426768"/>
            <a:ext cx="332070" cy="678389"/>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rgbClr val="FFFFFF"/>
          </a:solidFill>
          <a:ln>
            <a:noFill/>
          </a:ln>
          <a:extLst/>
        </p:spPr>
        <p:txBody>
          <a:bodyPr vert="horz" wrap="square" lIns="93266" tIns="46633" rIns="93266" bIns="46633" numCol="1" anchor="t" anchorCtr="0" compatLnSpc="1">
            <a:prstTxWarp prst="textNoShape">
              <a:avLst/>
            </a:prstTxWarp>
          </a:bodyPr>
          <a:lstStyle/>
          <a:p>
            <a:endParaRPr lang="en-US" dirty="0">
              <a:solidFill>
                <a:srgbClr val="000000"/>
              </a:solidFill>
            </a:endParaRPr>
          </a:p>
        </p:txBody>
      </p:sp>
      <p:sp>
        <p:nvSpPr>
          <p:cNvPr id="18" name="Freeform 136"/>
          <p:cNvSpPr>
            <a:spLocks noChangeAspect="1" noEditPoints="1"/>
          </p:cNvSpPr>
          <p:nvPr/>
        </p:nvSpPr>
        <p:spPr bwMode="black">
          <a:xfrm>
            <a:off x="7028519" y="3405455"/>
            <a:ext cx="536051" cy="640442"/>
          </a:xfrm>
          <a:custGeom>
            <a:avLst/>
            <a:gdLst>
              <a:gd name="T0" fmla="*/ 28 w 68"/>
              <a:gd name="T1" fmla="*/ 36 h 82"/>
              <a:gd name="T2" fmla="*/ 48 w 68"/>
              <a:gd name="T3" fmla="*/ 36 h 82"/>
              <a:gd name="T4" fmla="*/ 37 w 68"/>
              <a:gd name="T5" fmla="*/ 82 h 82"/>
              <a:gd name="T6" fmla="*/ 29 w 68"/>
              <a:gd name="T7" fmla="*/ 82 h 82"/>
              <a:gd name="T8" fmla="*/ 28 w 68"/>
              <a:gd name="T9" fmla="*/ 82 h 82"/>
              <a:gd name="T10" fmla="*/ 24 w 68"/>
              <a:gd name="T11" fmla="*/ 82 h 82"/>
              <a:gd name="T12" fmla="*/ 24 w 68"/>
              <a:gd name="T13" fmla="*/ 82 h 82"/>
              <a:gd name="T14" fmla="*/ 16 w 68"/>
              <a:gd name="T15" fmla="*/ 82 h 82"/>
              <a:gd name="T16" fmla="*/ 4 w 68"/>
              <a:gd name="T17" fmla="*/ 36 h 82"/>
              <a:gd name="T18" fmla="*/ 24 w 68"/>
              <a:gd name="T19" fmla="*/ 36 h 82"/>
              <a:gd name="T20" fmla="*/ 28 w 68"/>
              <a:gd name="T21" fmla="*/ 36 h 82"/>
              <a:gd name="T22" fmla="*/ 64 w 68"/>
              <a:gd name="T23" fmla="*/ 44 h 82"/>
              <a:gd name="T24" fmla="*/ 53 w 68"/>
              <a:gd name="T25" fmla="*/ 37 h 82"/>
              <a:gd name="T26" fmla="*/ 54 w 68"/>
              <a:gd name="T27" fmla="*/ 43 h 82"/>
              <a:gd name="T28" fmla="*/ 60 w 68"/>
              <a:gd name="T29" fmla="*/ 47 h 82"/>
              <a:gd name="T30" fmla="*/ 62 w 68"/>
              <a:gd name="T31" fmla="*/ 58 h 82"/>
              <a:gd name="T32" fmla="*/ 56 w 68"/>
              <a:gd name="T33" fmla="*/ 67 h 82"/>
              <a:gd name="T34" fmla="*/ 50 w 68"/>
              <a:gd name="T35" fmla="*/ 70 h 82"/>
              <a:gd name="T36" fmla="*/ 47 w 68"/>
              <a:gd name="T37" fmla="*/ 75 h 82"/>
              <a:gd name="T38" fmla="*/ 48 w 68"/>
              <a:gd name="T39" fmla="*/ 75 h 82"/>
              <a:gd name="T40" fmla="*/ 59 w 68"/>
              <a:gd name="T41" fmla="*/ 72 h 82"/>
              <a:gd name="T42" fmla="*/ 67 w 68"/>
              <a:gd name="T43" fmla="*/ 59 h 82"/>
              <a:gd name="T44" fmla="*/ 64 w 68"/>
              <a:gd name="T45" fmla="*/ 44 h 82"/>
              <a:gd name="T46" fmla="*/ 36 w 68"/>
              <a:gd name="T47" fmla="*/ 28 h 82"/>
              <a:gd name="T48" fmla="*/ 36 w 68"/>
              <a:gd name="T49" fmla="*/ 26 h 82"/>
              <a:gd name="T50" fmla="*/ 33 w 68"/>
              <a:gd name="T51" fmla="*/ 21 h 82"/>
              <a:gd name="T52" fmla="*/ 36 w 68"/>
              <a:gd name="T53" fmla="*/ 16 h 82"/>
              <a:gd name="T54" fmla="*/ 39 w 68"/>
              <a:gd name="T55" fmla="*/ 8 h 82"/>
              <a:gd name="T56" fmla="*/ 31 w 68"/>
              <a:gd name="T57" fmla="*/ 0 h 82"/>
              <a:gd name="T58" fmla="*/ 29 w 68"/>
              <a:gd name="T59" fmla="*/ 1 h 82"/>
              <a:gd name="T60" fmla="*/ 30 w 68"/>
              <a:gd name="T61" fmla="*/ 3 h 82"/>
              <a:gd name="T62" fmla="*/ 32 w 68"/>
              <a:gd name="T63" fmla="*/ 7 h 82"/>
              <a:gd name="T64" fmla="*/ 29 w 68"/>
              <a:gd name="T65" fmla="*/ 13 h 82"/>
              <a:gd name="T66" fmla="*/ 27 w 68"/>
              <a:gd name="T67" fmla="*/ 21 h 82"/>
              <a:gd name="T68" fmla="*/ 34 w 68"/>
              <a:gd name="T69" fmla="*/ 29 h 82"/>
              <a:gd name="T70" fmla="*/ 35 w 68"/>
              <a:gd name="T71" fmla="*/ 29 h 82"/>
              <a:gd name="T72" fmla="*/ 36 w 68"/>
              <a:gd name="T73" fmla="*/ 28 h 82"/>
              <a:gd name="T74" fmla="*/ 23 w 68"/>
              <a:gd name="T75" fmla="*/ 28 h 82"/>
              <a:gd name="T76" fmla="*/ 23 w 68"/>
              <a:gd name="T77" fmla="*/ 26 h 82"/>
              <a:gd name="T78" fmla="*/ 21 w 68"/>
              <a:gd name="T79" fmla="*/ 24 h 82"/>
              <a:gd name="T80" fmla="*/ 23 w 68"/>
              <a:gd name="T81" fmla="*/ 21 h 82"/>
              <a:gd name="T82" fmla="*/ 25 w 68"/>
              <a:gd name="T83" fmla="*/ 16 h 82"/>
              <a:gd name="T84" fmla="*/ 20 w 68"/>
              <a:gd name="T85" fmla="*/ 11 h 82"/>
              <a:gd name="T86" fmla="*/ 18 w 68"/>
              <a:gd name="T87" fmla="*/ 12 h 82"/>
              <a:gd name="T88" fmla="*/ 18 w 68"/>
              <a:gd name="T89" fmla="*/ 14 h 82"/>
              <a:gd name="T90" fmla="*/ 19 w 68"/>
              <a:gd name="T91" fmla="*/ 16 h 82"/>
              <a:gd name="T92" fmla="*/ 18 w 68"/>
              <a:gd name="T93" fmla="*/ 19 h 82"/>
              <a:gd name="T94" fmla="*/ 16 w 68"/>
              <a:gd name="T95" fmla="*/ 24 h 82"/>
              <a:gd name="T96" fmla="*/ 21 w 68"/>
              <a:gd name="T97" fmla="*/ 29 h 82"/>
              <a:gd name="T98" fmla="*/ 22 w 68"/>
              <a:gd name="T99" fmla="*/ 29 h 82"/>
              <a:gd name="T100" fmla="*/ 23 w 68"/>
              <a:gd name="T101" fmla="*/ 2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8" h="82">
                <a:moveTo>
                  <a:pt x="28" y="36"/>
                </a:moveTo>
                <a:cubicBezTo>
                  <a:pt x="48" y="36"/>
                  <a:pt x="48" y="36"/>
                  <a:pt x="48" y="36"/>
                </a:cubicBezTo>
                <a:cubicBezTo>
                  <a:pt x="48" y="36"/>
                  <a:pt x="53" y="64"/>
                  <a:pt x="37" y="82"/>
                </a:cubicBezTo>
                <a:cubicBezTo>
                  <a:pt x="29" y="82"/>
                  <a:pt x="29" y="82"/>
                  <a:pt x="29" y="82"/>
                </a:cubicBezTo>
                <a:cubicBezTo>
                  <a:pt x="28" y="82"/>
                  <a:pt x="28" y="82"/>
                  <a:pt x="28" y="82"/>
                </a:cubicBezTo>
                <a:cubicBezTo>
                  <a:pt x="24" y="82"/>
                  <a:pt x="24" y="82"/>
                  <a:pt x="24" y="82"/>
                </a:cubicBezTo>
                <a:cubicBezTo>
                  <a:pt x="24" y="82"/>
                  <a:pt x="24" y="82"/>
                  <a:pt x="24" y="82"/>
                </a:cubicBezTo>
                <a:cubicBezTo>
                  <a:pt x="16" y="82"/>
                  <a:pt x="16" y="82"/>
                  <a:pt x="16" y="82"/>
                </a:cubicBezTo>
                <a:cubicBezTo>
                  <a:pt x="0" y="64"/>
                  <a:pt x="4" y="36"/>
                  <a:pt x="4" y="36"/>
                </a:cubicBezTo>
                <a:cubicBezTo>
                  <a:pt x="24" y="36"/>
                  <a:pt x="24" y="36"/>
                  <a:pt x="24" y="36"/>
                </a:cubicBezTo>
                <a:lnTo>
                  <a:pt x="28" y="36"/>
                </a:lnTo>
                <a:close/>
                <a:moveTo>
                  <a:pt x="64" y="44"/>
                </a:moveTo>
                <a:cubicBezTo>
                  <a:pt x="62" y="40"/>
                  <a:pt x="58" y="38"/>
                  <a:pt x="53" y="37"/>
                </a:cubicBezTo>
                <a:cubicBezTo>
                  <a:pt x="54" y="38"/>
                  <a:pt x="54" y="40"/>
                  <a:pt x="54" y="43"/>
                </a:cubicBezTo>
                <a:cubicBezTo>
                  <a:pt x="56" y="44"/>
                  <a:pt x="58" y="45"/>
                  <a:pt x="60" y="47"/>
                </a:cubicBezTo>
                <a:cubicBezTo>
                  <a:pt x="62" y="51"/>
                  <a:pt x="63" y="54"/>
                  <a:pt x="62" y="58"/>
                </a:cubicBezTo>
                <a:cubicBezTo>
                  <a:pt x="61" y="62"/>
                  <a:pt x="59" y="65"/>
                  <a:pt x="56" y="67"/>
                </a:cubicBezTo>
                <a:cubicBezTo>
                  <a:pt x="54" y="69"/>
                  <a:pt x="52" y="69"/>
                  <a:pt x="50" y="70"/>
                </a:cubicBezTo>
                <a:cubicBezTo>
                  <a:pt x="49" y="72"/>
                  <a:pt x="48" y="73"/>
                  <a:pt x="47" y="75"/>
                </a:cubicBezTo>
                <a:cubicBezTo>
                  <a:pt x="47" y="75"/>
                  <a:pt x="48" y="75"/>
                  <a:pt x="48" y="75"/>
                </a:cubicBezTo>
                <a:cubicBezTo>
                  <a:pt x="52" y="75"/>
                  <a:pt x="56" y="74"/>
                  <a:pt x="59" y="72"/>
                </a:cubicBezTo>
                <a:cubicBezTo>
                  <a:pt x="64" y="69"/>
                  <a:pt x="66" y="64"/>
                  <a:pt x="67" y="59"/>
                </a:cubicBezTo>
                <a:cubicBezTo>
                  <a:pt x="68" y="54"/>
                  <a:pt x="67" y="49"/>
                  <a:pt x="64" y="44"/>
                </a:cubicBezTo>
                <a:close/>
                <a:moveTo>
                  <a:pt x="36" y="28"/>
                </a:moveTo>
                <a:cubicBezTo>
                  <a:pt x="37" y="27"/>
                  <a:pt x="36" y="26"/>
                  <a:pt x="36" y="26"/>
                </a:cubicBezTo>
                <a:cubicBezTo>
                  <a:pt x="36" y="26"/>
                  <a:pt x="33" y="24"/>
                  <a:pt x="33" y="21"/>
                </a:cubicBezTo>
                <a:cubicBezTo>
                  <a:pt x="33" y="20"/>
                  <a:pt x="34" y="18"/>
                  <a:pt x="36" y="16"/>
                </a:cubicBezTo>
                <a:cubicBezTo>
                  <a:pt x="38" y="13"/>
                  <a:pt x="39" y="11"/>
                  <a:pt x="39" y="8"/>
                </a:cubicBezTo>
                <a:cubicBezTo>
                  <a:pt x="38" y="3"/>
                  <a:pt x="32" y="0"/>
                  <a:pt x="31" y="0"/>
                </a:cubicBezTo>
                <a:cubicBezTo>
                  <a:pt x="31" y="0"/>
                  <a:pt x="30" y="0"/>
                  <a:pt x="29" y="1"/>
                </a:cubicBezTo>
                <a:cubicBezTo>
                  <a:pt x="29" y="2"/>
                  <a:pt x="29" y="3"/>
                  <a:pt x="30" y="3"/>
                </a:cubicBezTo>
                <a:cubicBezTo>
                  <a:pt x="30" y="3"/>
                  <a:pt x="32" y="5"/>
                  <a:pt x="32" y="7"/>
                </a:cubicBezTo>
                <a:cubicBezTo>
                  <a:pt x="32" y="9"/>
                  <a:pt x="31" y="11"/>
                  <a:pt x="29" y="13"/>
                </a:cubicBezTo>
                <a:cubicBezTo>
                  <a:pt x="27" y="16"/>
                  <a:pt x="26" y="18"/>
                  <a:pt x="27" y="21"/>
                </a:cubicBezTo>
                <a:cubicBezTo>
                  <a:pt x="27" y="26"/>
                  <a:pt x="34" y="29"/>
                  <a:pt x="34" y="29"/>
                </a:cubicBezTo>
                <a:cubicBezTo>
                  <a:pt x="34" y="29"/>
                  <a:pt x="34" y="29"/>
                  <a:pt x="35" y="29"/>
                </a:cubicBezTo>
                <a:cubicBezTo>
                  <a:pt x="35" y="29"/>
                  <a:pt x="36" y="29"/>
                  <a:pt x="36" y="28"/>
                </a:cubicBezTo>
                <a:close/>
                <a:moveTo>
                  <a:pt x="23" y="28"/>
                </a:moveTo>
                <a:cubicBezTo>
                  <a:pt x="23" y="27"/>
                  <a:pt x="23" y="26"/>
                  <a:pt x="23" y="26"/>
                </a:cubicBezTo>
                <a:cubicBezTo>
                  <a:pt x="23" y="26"/>
                  <a:pt x="21" y="25"/>
                  <a:pt x="21" y="24"/>
                </a:cubicBezTo>
                <a:cubicBezTo>
                  <a:pt x="21" y="23"/>
                  <a:pt x="22" y="22"/>
                  <a:pt x="23" y="21"/>
                </a:cubicBezTo>
                <a:cubicBezTo>
                  <a:pt x="25" y="19"/>
                  <a:pt x="25" y="17"/>
                  <a:pt x="25" y="16"/>
                </a:cubicBezTo>
                <a:cubicBezTo>
                  <a:pt x="24" y="13"/>
                  <a:pt x="20" y="11"/>
                  <a:pt x="20" y="11"/>
                </a:cubicBezTo>
                <a:cubicBezTo>
                  <a:pt x="19" y="11"/>
                  <a:pt x="18" y="11"/>
                  <a:pt x="18" y="12"/>
                </a:cubicBezTo>
                <a:cubicBezTo>
                  <a:pt x="17" y="13"/>
                  <a:pt x="18" y="13"/>
                  <a:pt x="18" y="14"/>
                </a:cubicBezTo>
                <a:cubicBezTo>
                  <a:pt x="18" y="14"/>
                  <a:pt x="19" y="15"/>
                  <a:pt x="19" y="16"/>
                </a:cubicBezTo>
                <a:cubicBezTo>
                  <a:pt x="19" y="17"/>
                  <a:pt x="19" y="18"/>
                  <a:pt x="18" y="19"/>
                </a:cubicBezTo>
                <a:cubicBezTo>
                  <a:pt x="16" y="21"/>
                  <a:pt x="16" y="22"/>
                  <a:pt x="16" y="24"/>
                </a:cubicBezTo>
                <a:cubicBezTo>
                  <a:pt x="17" y="27"/>
                  <a:pt x="20" y="28"/>
                  <a:pt x="21" y="29"/>
                </a:cubicBezTo>
                <a:cubicBezTo>
                  <a:pt x="21" y="29"/>
                  <a:pt x="21" y="29"/>
                  <a:pt x="22" y="29"/>
                </a:cubicBezTo>
                <a:cubicBezTo>
                  <a:pt x="22" y="29"/>
                  <a:pt x="23" y="29"/>
                  <a:pt x="23" y="28"/>
                </a:cubicBezTo>
                <a:close/>
              </a:path>
            </a:pathLst>
          </a:custGeom>
          <a:solidFill>
            <a:srgbClr val="FFFFFF"/>
          </a:solidFill>
          <a:ln>
            <a:noFill/>
          </a:ln>
          <a:extLst/>
        </p:spPr>
        <p:txBody>
          <a:bodyPr vert="horz" wrap="square" lIns="93266" tIns="46633" rIns="93266" bIns="46633"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69675652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29451" y="4137341"/>
            <a:ext cx="7315200" cy="1371580"/>
          </a:xfrm>
        </p:spPr>
        <p:txBody>
          <a:bodyPr/>
          <a:lstStyle/>
          <a:p>
            <a:r>
              <a:rPr lang="en-US" sz="4800" dirty="0"/>
              <a:t>l</a:t>
            </a:r>
            <a:r>
              <a:rPr lang="en-US" sz="4800" dirty="0" smtClean="0"/>
              <a:t>iving and breathing</a:t>
            </a:r>
            <a:br>
              <a:rPr lang="en-US" sz="4800" dirty="0" smtClean="0"/>
            </a:br>
            <a:r>
              <a:rPr lang="en-US" sz="4800" dirty="0" smtClean="0"/>
              <a:t>the social workplace</a:t>
            </a:r>
            <a:endParaRPr lang="en-US" sz="4800" dirty="0"/>
          </a:p>
        </p:txBody>
      </p:sp>
      <p:sp>
        <p:nvSpPr>
          <p:cNvPr id="4" name="Text Placeholder 3"/>
          <p:cNvSpPr>
            <a:spLocks noGrp="1"/>
          </p:cNvSpPr>
          <p:nvPr>
            <p:ph type="body" sz="quarter" idx="12"/>
          </p:nvPr>
        </p:nvSpPr>
        <p:spPr>
          <a:xfrm>
            <a:off x="5055575" y="5143164"/>
            <a:ext cx="7315202" cy="1372151"/>
          </a:xfrm>
        </p:spPr>
        <p:txBody>
          <a:bodyPr/>
          <a:lstStyle/>
          <a:p>
            <a:endParaRPr lang="en-US" dirty="0" smtClean="0"/>
          </a:p>
          <a:p>
            <a:r>
              <a:rPr lang="en-US" dirty="0" err="1" smtClean="0">
                <a:solidFill>
                  <a:schemeClr val="accent1">
                    <a:lumMod val="60000"/>
                    <a:lumOff val="40000"/>
                  </a:schemeClr>
                </a:solidFill>
              </a:rPr>
              <a:t>daniel</a:t>
            </a:r>
            <a:r>
              <a:rPr lang="en-US" dirty="0" smtClean="0">
                <a:solidFill>
                  <a:schemeClr val="accent1">
                    <a:lumMod val="60000"/>
                    <a:lumOff val="40000"/>
                  </a:schemeClr>
                </a:solidFill>
              </a:rPr>
              <a:t> </a:t>
            </a:r>
            <a:r>
              <a:rPr lang="en-US" dirty="0" err="1" smtClean="0">
                <a:solidFill>
                  <a:schemeClr val="accent1">
                    <a:lumMod val="60000"/>
                    <a:lumOff val="40000"/>
                  </a:schemeClr>
                </a:solidFill>
              </a:rPr>
              <a:t>kraft</a:t>
            </a:r>
            <a:endParaRPr lang="en-US" dirty="0">
              <a:solidFill>
                <a:schemeClr val="accent1">
                  <a:lumMod val="60000"/>
                  <a:lumOff val="40000"/>
                </a:schemeClr>
              </a:solidFill>
            </a:endParaRPr>
          </a:p>
          <a:p>
            <a:r>
              <a:rPr lang="en-US" dirty="0">
                <a:solidFill>
                  <a:schemeClr val="accent1">
                    <a:lumMod val="60000"/>
                    <a:lumOff val="40000"/>
                  </a:schemeClr>
                </a:solidFill>
              </a:rPr>
              <a:t>p</a:t>
            </a:r>
            <a:r>
              <a:rPr lang="en-US" dirty="0" smtClean="0">
                <a:solidFill>
                  <a:schemeClr val="accent1">
                    <a:lumMod val="60000"/>
                    <a:lumOff val="40000"/>
                  </a:schemeClr>
                </a:solidFill>
              </a:rPr>
              <a:t>resident &amp; </a:t>
            </a:r>
            <a:r>
              <a:rPr lang="en-US" dirty="0" err="1" smtClean="0">
                <a:solidFill>
                  <a:schemeClr val="accent1">
                    <a:lumMod val="60000"/>
                    <a:lumOff val="40000"/>
                  </a:schemeClr>
                </a:solidFill>
              </a:rPr>
              <a:t>ceo</a:t>
            </a:r>
            <a:endParaRPr lang="en-US" dirty="0">
              <a:solidFill>
                <a:schemeClr val="accent1">
                  <a:lumMod val="60000"/>
                  <a:lumOff val="40000"/>
                </a:schemeClr>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61406" y="5922224"/>
            <a:ext cx="3017487" cy="683964"/>
          </a:xfrm>
          <a:prstGeom prst="rect">
            <a:avLst/>
          </a:prstGeom>
        </p:spPr>
      </p:pic>
      <p:sp>
        <p:nvSpPr>
          <p:cNvPr id="5" name="TextBox 4"/>
          <p:cNvSpPr txBox="1"/>
          <p:nvPr/>
        </p:nvSpPr>
        <p:spPr>
          <a:xfrm>
            <a:off x="9945351" y="936970"/>
            <a:ext cx="2377414" cy="572464"/>
          </a:xfrm>
          <a:prstGeom prst="rect">
            <a:avLst/>
          </a:prstGeom>
          <a:noFill/>
        </p:spPr>
        <p:txBody>
          <a:bodyPr wrap="square" lIns="182880" tIns="146304" rIns="182880" bIns="146304" rtlCol="0">
            <a:spAutoFit/>
          </a:bodyPr>
          <a:lstStyle/>
          <a:p>
            <a:pPr algn="r">
              <a:lnSpc>
                <a:spcPct val="90000"/>
              </a:lnSpc>
              <a:spcAft>
                <a:spcPts val="600"/>
              </a:spcAft>
            </a:pPr>
            <a:r>
              <a:rPr lang="en-US" sz="2000" dirty="0" smtClean="0">
                <a:gradFill>
                  <a:gsLst>
                    <a:gs pos="2917">
                      <a:schemeClr val="tx1"/>
                    </a:gs>
                    <a:gs pos="30000">
                      <a:schemeClr val="tx1"/>
                    </a:gs>
                  </a:gsLst>
                  <a:lin ang="5400000" scaled="0"/>
                </a:gradFill>
              </a:rPr>
              <a:t>SPC139</a:t>
            </a:r>
          </a:p>
        </p:txBody>
      </p:sp>
    </p:spTree>
    <p:extLst>
      <p:ext uri="{BB962C8B-B14F-4D97-AF65-F5344CB8AC3E}">
        <p14:creationId xmlns:p14="http://schemas.microsoft.com/office/powerpoint/2010/main" val="2433240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p:cNvSpPr/>
          <p:nvPr/>
        </p:nvSpPr>
        <p:spPr bwMode="auto">
          <a:xfrm>
            <a:off x="0" y="0"/>
            <a:ext cx="12436475" cy="6994525"/>
          </a:xfrm>
          <a:prstGeom prst="rect">
            <a:avLst/>
          </a:prstGeom>
          <a:solidFill>
            <a:srgbClr val="000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 name="NewsGator_Short.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49019" y="-1"/>
            <a:ext cx="11191875" cy="6994526"/>
          </a:xfrm>
          <a:prstGeom prst="rect">
            <a:avLst/>
          </a:prstGeom>
        </p:spPr>
      </p:pic>
    </p:spTree>
    <p:extLst>
      <p:ext uri="{BB962C8B-B14F-4D97-AF65-F5344CB8AC3E}">
        <p14:creationId xmlns:p14="http://schemas.microsoft.com/office/powerpoint/2010/main" val="1552604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142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p:cNvSpPr>
            <a:spLocks/>
          </p:cNvSpPr>
          <p:nvPr/>
        </p:nvSpPr>
        <p:spPr>
          <a:xfrm>
            <a:off x="640458" y="4868847"/>
            <a:ext cx="8369219" cy="117492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3800" dirty="0"/>
              <a:t>b</a:t>
            </a:r>
            <a:r>
              <a:rPr lang="en-US" sz="3800" dirty="0" smtClean="0"/>
              <a:t>uilding the social workplace</a:t>
            </a:r>
            <a:endParaRPr lang="en-US" sz="3800" dirty="0"/>
          </a:p>
        </p:txBody>
      </p:sp>
      <p:sp>
        <p:nvSpPr>
          <p:cNvPr id="16" name="Rechteck 15"/>
          <p:cNvSpPr>
            <a:spLocks/>
          </p:cNvSpPr>
          <p:nvPr/>
        </p:nvSpPr>
        <p:spPr>
          <a:xfrm>
            <a:off x="640458" y="2401412"/>
            <a:ext cx="2700000" cy="2375996"/>
          </a:xfrm>
          <a:prstGeom prst="rect">
            <a:avLst/>
          </a:prstGeom>
          <a:solidFill>
            <a:srgbClr val="00A651"/>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b"/>
          <a:lstStyle/>
          <a:p>
            <a:pPr algn="ctr"/>
            <a:endParaRPr lang="en-US" dirty="0"/>
          </a:p>
        </p:txBody>
      </p:sp>
      <p:sp>
        <p:nvSpPr>
          <p:cNvPr id="23" name="Rechteck 22"/>
          <p:cNvSpPr>
            <a:spLocks/>
          </p:cNvSpPr>
          <p:nvPr/>
        </p:nvSpPr>
        <p:spPr>
          <a:xfrm>
            <a:off x="3475067" y="2149412"/>
            <a:ext cx="2700000" cy="2627996"/>
          </a:xfrm>
          <a:prstGeom prst="rect">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b"/>
          <a:lstStyle/>
          <a:p>
            <a:pPr algn="ctr"/>
            <a:endParaRPr lang="en-US" dirty="0"/>
          </a:p>
        </p:txBody>
      </p:sp>
      <p:sp>
        <p:nvSpPr>
          <p:cNvPr id="24" name="Rechteck 23"/>
          <p:cNvSpPr>
            <a:spLocks/>
          </p:cNvSpPr>
          <p:nvPr/>
        </p:nvSpPr>
        <p:spPr>
          <a:xfrm>
            <a:off x="6309677" y="1897412"/>
            <a:ext cx="2700000" cy="2879996"/>
          </a:xfrm>
          <a:prstGeom prst="rect">
            <a:avLst/>
          </a:prstGeom>
          <a:solidFill>
            <a:srgbClr val="FF6600"/>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b"/>
          <a:lstStyle/>
          <a:p>
            <a:pPr algn="ctr"/>
            <a:endParaRPr lang="en-US" dirty="0"/>
          </a:p>
        </p:txBody>
      </p:sp>
      <p:sp>
        <p:nvSpPr>
          <p:cNvPr id="2" name="Textfeld 1"/>
          <p:cNvSpPr txBox="1"/>
          <p:nvPr/>
        </p:nvSpPr>
        <p:spPr>
          <a:xfrm>
            <a:off x="650890" y="2672319"/>
            <a:ext cx="2700000" cy="2105089"/>
          </a:xfrm>
          <a:prstGeom prst="rect">
            <a:avLst/>
          </a:prstGeom>
          <a:noFill/>
        </p:spPr>
        <p:txBody>
          <a:bodyPr wrap="square" lIns="124342" tIns="62171" rIns="124342" bIns="62171" rtlCol="0" anchor="b">
            <a:noAutofit/>
          </a:bodyPr>
          <a:lstStyle/>
          <a:p>
            <a:r>
              <a:rPr lang="en-US" sz="1900" dirty="0">
                <a:solidFill>
                  <a:srgbClr val="505050"/>
                </a:solidFill>
              </a:rPr>
              <a:t>Microsoft</a:t>
            </a:r>
          </a:p>
          <a:p>
            <a:r>
              <a:rPr lang="en-US" sz="1100" dirty="0">
                <a:solidFill>
                  <a:srgbClr val="505050"/>
                </a:solidFill>
              </a:rPr>
              <a:t>Working natively in the Microsoft environment, including SharePoint, Azure, Lync, SQL, Windows 8</a:t>
            </a:r>
          </a:p>
          <a:p>
            <a:endParaRPr lang="en-US" sz="1100" dirty="0">
              <a:solidFill>
                <a:srgbClr val="505050"/>
              </a:solidFill>
            </a:endParaRPr>
          </a:p>
          <a:p>
            <a:r>
              <a:rPr lang="en-US" sz="1900" dirty="0">
                <a:solidFill>
                  <a:srgbClr val="505050"/>
                </a:solidFill>
              </a:rPr>
              <a:t>SAP</a:t>
            </a:r>
          </a:p>
          <a:p>
            <a:r>
              <a:rPr lang="en-US" sz="1100" dirty="0">
                <a:solidFill>
                  <a:srgbClr val="505050"/>
                </a:solidFill>
              </a:rPr>
              <a:t>Working natively in the SAP environment, </a:t>
            </a:r>
          </a:p>
        </p:txBody>
      </p:sp>
      <p:sp>
        <p:nvSpPr>
          <p:cNvPr id="25" name="Textfeld 24"/>
          <p:cNvSpPr txBox="1"/>
          <p:nvPr/>
        </p:nvSpPr>
        <p:spPr>
          <a:xfrm>
            <a:off x="3485498" y="2672319"/>
            <a:ext cx="2700000" cy="2105089"/>
          </a:xfrm>
          <a:prstGeom prst="rect">
            <a:avLst/>
          </a:prstGeom>
          <a:noFill/>
        </p:spPr>
        <p:txBody>
          <a:bodyPr wrap="square" lIns="124342" tIns="62171" rIns="124342" bIns="62171" rtlCol="0" anchor="b">
            <a:noAutofit/>
          </a:bodyPr>
          <a:lstStyle/>
          <a:p>
            <a:r>
              <a:rPr lang="en-US" sz="1900" dirty="0">
                <a:solidFill>
                  <a:srgbClr val="505050"/>
                </a:solidFill>
              </a:rPr>
              <a:t>HCM</a:t>
            </a:r>
          </a:p>
          <a:p>
            <a:r>
              <a:rPr lang="en-US" sz="1100" dirty="0">
                <a:solidFill>
                  <a:srgbClr val="505050"/>
                </a:solidFill>
              </a:rPr>
              <a:t>Human Capital </a:t>
            </a:r>
            <a:r>
              <a:rPr lang="en-US" sz="1100" dirty="0" smtClean="0">
                <a:solidFill>
                  <a:srgbClr val="505050"/>
                </a:solidFill>
              </a:rPr>
              <a:t>Management</a:t>
            </a:r>
            <a:endParaRPr lang="en-US" sz="1100" dirty="0">
              <a:solidFill>
                <a:srgbClr val="505050"/>
              </a:solidFill>
            </a:endParaRPr>
          </a:p>
          <a:p>
            <a:endParaRPr lang="en-US" sz="1100" dirty="0">
              <a:solidFill>
                <a:srgbClr val="505050"/>
              </a:solidFill>
            </a:endParaRPr>
          </a:p>
          <a:p>
            <a:r>
              <a:rPr lang="en-US" sz="1900" dirty="0">
                <a:solidFill>
                  <a:srgbClr val="505050"/>
                </a:solidFill>
              </a:rPr>
              <a:t>ERP</a:t>
            </a:r>
          </a:p>
          <a:p>
            <a:r>
              <a:rPr lang="en-US" sz="1100" dirty="0">
                <a:solidFill>
                  <a:srgbClr val="505050"/>
                </a:solidFill>
              </a:rPr>
              <a:t>I</a:t>
            </a:r>
            <a:r>
              <a:rPr lang="en-US" sz="1100" dirty="0" smtClean="0">
                <a:solidFill>
                  <a:srgbClr val="505050"/>
                </a:solidFill>
              </a:rPr>
              <a:t>ntegration of business processes like in SAP from ERP</a:t>
            </a:r>
            <a:r>
              <a:rPr lang="en-US" sz="1100" dirty="0">
                <a:solidFill>
                  <a:srgbClr val="505050"/>
                </a:solidFill>
              </a:rPr>
              <a:t> </a:t>
            </a:r>
            <a:r>
              <a:rPr lang="en-US" sz="1100" dirty="0" smtClean="0">
                <a:solidFill>
                  <a:srgbClr val="505050"/>
                </a:solidFill>
              </a:rPr>
              <a:t>to SCM and BI</a:t>
            </a:r>
            <a:endParaRPr lang="en-US" sz="1100" dirty="0">
              <a:solidFill>
                <a:srgbClr val="505050"/>
              </a:solidFill>
            </a:endParaRPr>
          </a:p>
          <a:p>
            <a:endParaRPr lang="en-US" sz="1100" dirty="0">
              <a:solidFill>
                <a:srgbClr val="505050"/>
              </a:solidFill>
            </a:endParaRPr>
          </a:p>
          <a:p>
            <a:r>
              <a:rPr lang="en-US" sz="1900" dirty="0">
                <a:solidFill>
                  <a:srgbClr val="505050"/>
                </a:solidFill>
              </a:rPr>
              <a:t>CRM</a:t>
            </a:r>
          </a:p>
          <a:p>
            <a:r>
              <a:rPr lang="en-US" sz="1100" dirty="0">
                <a:solidFill>
                  <a:srgbClr val="505050"/>
                </a:solidFill>
              </a:rPr>
              <a:t>Integrating leading CRM environments from SAP, </a:t>
            </a:r>
            <a:r>
              <a:rPr lang="en-US" sz="1100" dirty="0" smtClean="0">
                <a:solidFill>
                  <a:srgbClr val="505050"/>
                </a:solidFill>
              </a:rPr>
              <a:t>Dynamics </a:t>
            </a:r>
            <a:r>
              <a:rPr lang="en-US" sz="1100" dirty="0">
                <a:solidFill>
                  <a:srgbClr val="505050"/>
                </a:solidFill>
              </a:rPr>
              <a:t>to </a:t>
            </a:r>
            <a:r>
              <a:rPr lang="en-US" sz="1100" dirty="0" err="1" smtClean="0">
                <a:solidFill>
                  <a:srgbClr val="505050"/>
                </a:solidFill>
              </a:rPr>
              <a:t>Salesforce.com</a:t>
            </a:r>
            <a:endParaRPr lang="en-US" sz="1100" dirty="0">
              <a:solidFill>
                <a:srgbClr val="505050"/>
              </a:solidFill>
            </a:endParaRPr>
          </a:p>
        </p:txBody>
      </p:sp>
      <p:sp>
        <p:nvSpPr>
          <p:cNvPr id="26" name="Textfeld 25"/>
          <p:cNvSpPr txBox="1"/>
          <p:nvPr/>
        </p:nvSpPr>
        <p:spPr>
          <a:xfrm>
            <a:off x="6309676" y="2672319"/>
            <a:ext cx="2700000" cy="2105089"/>
          </a:xfrm>
          <a:prstGeom prst="rect">
            <a:avLst/>
          </a:prstGeom>
          <a:noFill/>
        </p:spPr>
        <p:txBody>
          <a:bodyPr wrap="square" lIns="124342" tIns="62171" rIns="124342" bIns="62171" rtlCol="0" anchor="b">
            <a:noAutofit/>
          </a:bodyPr>
          <a:lstStyle/>
          <a:p>
            <a:r>
              <a:rPr lang="en-US" sz="1900" dirty="0" smtClean="0">
                <a:solidFill>
                  <a:srgbClr val="505050"/>
                </a:solidFill>
              </a:rPr>
              <a:t>Manufacturing</a:t>
            </a:r>
            <a:endParaRPr lang="en-US" sz="1900" dirty="0">
              <a:solidFill>
                <a:srgbClr val="505050"/>
              </a:solidFill>
            </a:endParaRPr>
          </a:p>
          <a:p>
            <a:r>
              <a:rPr lang="en-US" sz="1100" dirty="0" smtClean="0">
                <a:solidFill>
                  <a:srgbClr val="505050"/>
                </a:solidFill>
              </a:rPr>
              <a:t>Innovation management, getting the most from your great engineering</a:t>
            </a:r>
          </a:p>
          <a:p>
            <a:endParaRPr lang="en-US" sz="1100" dirty="0">
              <a:solidFill>
                <a:srgbClr val="505050"/>
              </a:solidFill>
            </a:endParaRPr>
          </a:p>
          <a:p>
            <a:r>
              <a:rPr lang="en-US" sz="1900" dirty="0" smtClean="0">
                <a:solidFill>
                  <a:srgbClr val="505050"/>
                </a:solidFill>
              </a:rPr>
              <a:t>Professional Services</a:t>
            </a:r>
            <a:endParaRPr lang="en-US" sz="1900" dirty="0">
              <a:solidFill>
                <a:srgbClr val="505050"/>
              </a:solidFill>
            </a:endParaRPr>
          </a:p>
          <a:p>
            <a:r>
              <a:rPr lang="en-US" sz="1100" dirty="0" smtClean="0">
                <a:solidFill>
                  <a:srgbClr val="505050"/>
                </a:solidFill>
              </a:rPr>
              <a:t>Field enablement, empower those wonderful people our out there for you</a:t>
            </a:r>
          </a:p>
          <a:p>
            <a:endParaRPr lang="en-US" sz="1100" dirty="0">
              <a:solidFill>
                <a:srgbClr val="505050"/>
              </a:solidFill>
            </a:endParaRPr>
          </a:p>
          <a:p>
            <a:r>
              <a:rPr lang="en-US" sz="1900" dirty="0" smtClean="0">
                <a:solidFill>
                  <a:srgbClr val="505050"/>
                </a:solidFill>
              </a:rPr>
              <a:t>Financial Services</a:t>
            </a:r>
          </a:p>
          <a:p>
            <a:r>
              <a:rPr lang="en-US" sz="1100" dirty="0" smtClean="0">
                <a:solidFill>
                  <a:srgbClr val="505050"/>
                </a:solidFill>
              </a:rPr>
              <a:t>Case management, working one your cases as a team</a:t>
            </a:r>
            <a:endParaRPr lang="en-US" sz="1100" dirty="0">
              <a:solidFill>
                <a:srgbClr val="505050"/>
              </a:solidFill>
            </a:endParaRPr>
          </a:p>
        </p:txBody>
      </p:sp>
      <p:sp>
        <p:nvSpPr>
          <p:cNvPr id="14" name="Freeform 104"/>
          <p:cNvSpPr>
            <a:spLocks noChangeAspect="1" noEditPoints="1"/>
          </p:cNvSpPr>
          <p:nvPr/>
        </p:nvSpPr>
        <p:spPr bwMode="black">
          <a:xfrm>
            <a:off x="4585539" y="1485604"/>
            <a:ext cx="479057" cy="479057"/>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505050"/>
          </a:solidFill>
          <a:ln>
            <a:noFill/>
          </a:ln>
          <a:extLst/>
        </p:spPr>
        <p:txBody>
          <a:bodyPr vert="horz" wrap="square" lIns="93266" tIns="46633" rIns="93266" bIns="46633" numCol="1" anchor="t" anchorCtr="0" compatLnSpc="1">
            <a:prstTxWarp prst="textNoShape">
              <a:avLst/>
            </a:prstTxWarp>
          </a:bodyPr>
          <a:lstStyle/>
          <a:p>
            <a:endParaRPr lang="en-US" dirty="0">
              <a:solidFill>
                <a:srgbClr val="000000"/>
              </a:solidFill>
            </a:endParaRPr>
          </a:p>
        </p:txBody>
      </p:sp>
      <p:sp>
        <p:nvSpPr>
          <p:cNvPr id="15" name="Freeform 105"/>
          <p:cNvSpPr>
            <a:spLocks noChangeAspect="1"/>
          </p:cNvSpPr>
          <p:nvPr/>
        </p:nvSpPr>
        <p:spPr bwMode="black">
          <a:xfrm>
            <a:off x="1824423" y="1668482"/>
            <a:ext cx="332070" cy="678389"/>
          </a:xfrm>
          <a:custGeom>
            <a:avLst/>
            <a:gdLst>
              <a:gd name="T0" fmla="*/ 38 w 42"/>
              <a:gd name="T1" fmla="*/ 23 h 86"/>
              <a:gd name="T2" fmla="*/ 35 w 42"/>
              <a:gd name="T3" fmla="*/ 27 h 86"/>
              <a:gd name="T4" fmla="*/ 35 w 42"/>
              <a:gd name="T5" fmla="*/ 65 h 86"/>
              <a:gd name="T6" fmla="*/ 21 w 42"/>
              <a:gd name="T7" fmla="*/ 79 h 86"/>
              <a:gd name="T8" fmla="*/ 7 w 42"/>
              <a:gd name="T9" fmla="*/ 65 h 86"/>
              <a:gd name="T10" fmla="*/ 7 w 42"/>
              <a:gd name="T11" fmla="*/ 16 h 86"/>
              <a:gd name="T12" fmla="*/ 16 w 42"/>
              <a:gd name="T13" fmla="*/ 7 h 86"/>
              <a:gd name="T14" fmla="*/ 25 w 42"/>
              <a:gd name="T15" fmla="*/ 16 h 86"/>
              <a:gd name="T16" fmla="*/ 25 w 42"/>
              <a:gd name="T17" fmla="*/ 16 h 86"/>
              <a:gd name="T18" fmla="*/ 25 w 42"/>
              <a:gd name="T19" fmla="*/ 54 h 86"/>
              <a:gd name="T20" fmla="*/ 22 w 42"/>
              <a:gd name="T21" fmla="*/ 58 h 86"/>
              <a:gd name="T22" fmla="*/ 18 w 42"/>
              <a:gd name="T23" fmla="*/ 54 h 86"/>
              <a:gd name="T24" fmla="*/ 18 w 42"/>
              <a:gd name="T25" fmla="*/ 25 h 86"/>
              <a:gd name="T26" fmla="*/ 14 w 42"/>
              <a:gd name="T27" fmla="*/ 22 h 86"/>
              <a:gd name="T28" fmla="*/ 11 w 42"/>
              <a:gd name="T29" fmla="*/ 25 h 86"/>
              <a:gd name="T30" fmla="*/ 11 w 42"/>
              <a:gd name="T31" fmla="*/ 54 h 86"/>
              <a:gd name="T32" fmla="*/ 22 w 42"/>
              <a:gd name="T33" fmla="*/ 65 h 86"/>
              <a:gd name="T34" fmla="*/ 32 w 42"/>
              <a:gd name="T35" fmla="*/ 54 h 86"/>
              <a:gd name="T36" fmla="*/ 32 w 42"/>
              <a:gd name="T37" fmla="*/ 16 h 86"/>
              <a:gd name="T38" fmla="*/ 32 w 42"/>
              <a:gd name="T39" fmla="*/ 16 h 86"/>
              <a:gd name="T40" fmla="*/ 16 w 42"/>
              <a:gd name="T41" fmla="*/ 0 h 86"/>
              <a:gd name="T42" fmla="*/ 0 w 42"/>
              <a:gd name="T43" fmla="*/ 16 h 86"/>
              <a:gd name="T44" fmla="*/ 0 w 42"/>
              <a:gd name="T45" fmla="*/ 65 h 86"/>
              <a:gd name="T46" fmla="*/ 21 w 42"/>
              <a:gd name="T47" fmla="*/ 86 h 86"/>
              <a:gd name="T48" fmla="*/ 42 w 42"/>
              <a:gd name="T49" fmla="*/ 65 h 86"/>
              <a:gd name="T50" fmla="*/ 42 w 42"/>
              <a:gd name="T51" fmla="*/ 65 h 86"/>
              <a:gd name="T52" fmla="*/ 42 w 42"/>
              <a:gd name="T53" fmla="*/ 27 h 86"/>
              <a:gd name="T54" fmla="*/ 38 w 42"/>
              <a:gd name="T55" fmla="*/ 2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86">
                <a:moveTo>
                  <a:pt x="38" y="23"/>
                </a:moveTo>
                <a:cubicBezTo>
                  <a:pt x="36" y="23"/>
                  <a:pt x="35" y="25"/>
                  <a:pt x="35" y="27"/>
                </a:cubicBezTo>
                <a:cubicBezTo>
                  <a:pt x="35" y="65"/>
                  <a:pt x="35" y="65"/>
                  <a:pt x="35" y="65"/>
                </a:cubicBezTo>
                <a:cubicBezTo>
                  <a:pt x="35" y="73"/>
                  <a:pt x="29" y="79"/>
                  <a:pt x="21" y="79"/>
                </a:cubicBezTo>
                <a:cubicBezTo>
                  <a:pt x="13" y="79"/>
                  <a:pt x="7" y="73"/>
                  <a:pt x="7" y="65"/>
                </a:cubicBezTo>
                <a:cubicBezTo>
                  <a:pt x="7" y="16"/>
                  <a:pt x="7" y="16"/>
                  <a:pt x="7" y="16"/>
                </a:cubicBezTo>
                <a:cubicBezTo>
                  <a:pt x="7" y="11"/>
                  <a:pt x="11" y="7"/>
                  <a:pt x="16" y="7"/>
                </a:cubicBezTo>
                <a:cubicBezTo>
                  <a:pt x="21" y="7"/>
                  <a:pt x="25" y="11"/>
                  <a:pt x="25" y="16"/>
                </a:cubicBezTo>
                <a:cubicBezTo>
                  <a:pt x="25" y="16"/>
                  <a:pt x="25" y="16"/>
                  <a:pt x="25" y="16"/>
                </a:cubicBezTo>
                <a:cubicBezTo>
                  <a:pt x="25" y="54"/>
                  <a:pt x="25" y="54"/>
                  <a:pt x="25" y="54"/>
                </a:cubicBezTo>
                <a:cubicBezTo>
                  <a:pt x="25" y="56"/>
                  <a:pt x="23" y="58"/>
                  <a:pt x="22" y="58"/>
                </a:cubicBezTo>
                <a:cubicBezTo>
                  <a:pt x="20" y="58"/>
                  <a:pt x="18" y="56"/>
                  <a:pt x="18" y="54"/>
                </a:cubicBezTo>
                <a:cubicBezTo>
                  <a:pt x="18" y="25"/>
                  <a:pt x="18" y="25"/>
                  <a:pt x="18" y="25"/>
                </a:cubicBezTo>
                <a:cubicBezTo>
                  <a:pt x="18" y="23"/>
                  <a:pt x="16" y="22"/>
                  <a:pt x="14" y="22"/>
                </a:cubicBezTo>
                <a:cubicBezTo>
                  <a:pt x="12" y="22"/>
                  <a:pt x="11" y="23"/>
                  <a:pt x="11" y="25"/>
                </a:cubicBezTo>
                <a:cubicBezTo>
                  <a:pt x="11" y="54"/>
                  <a:pt x="11" y="54"/>
                  <a:pt x="11" y="54"/>
                </a:cubicBezTo>
                <a:cubicBezTo>
                  <a:pt x="11" y="60"/>
                  <a:pt x="16" y="65"/>
                  <a:pt x="22" y="65"/>
                </a:cubicBezTo>
                <a:cubicBezTo>
                  <a:pt x="27" y="65"/>
                  <a:pt x="32" y="60"/>
                  <a:pt x="32" y="54"/>
                </a:cubicBezTo>
                <a:cubicBezTo>
                  <a:pt x="32" y="16"/>
                  <a:pt x="32" y="16"/>
                  <a:pt x="32" y="16"/>
                </a:cubicBezTo>
                <a:cubicBezTo>
                  <a:pt x="32" y="16"/>
                  <a:pt x="32" y="16"/>
                  <a:pt x="32" y="16"/>
                </a:cubicBezTo>
                <a:cubicBezTo>
                  <a:pt x="32" y="7"/>
                  <a:pt x="25" y="0"/>
                  <a:pt x="16" y="0"/>
                </a:cubicBezTo>
                <a:cubicBezTo>
                  <a:pt x="7" y="0"/>
                  <a:pt x="0" y="7"/>
                  <a:pt x="0" y="16"/>
                </a:cubicBezTo>
                <a:cubicBezTo>
                  <a:pt x="0" y="65"/>
                  <a:pt x="0" y="65"/>
                  <a:pt x="0" y="65"/>
                </a:cubicBezTo>
                <a:cubicBezTo>
                  <a:pt x="0" y="77"/>
                  <a:pt x="10" y="86"/>
                  <a:pt x="21" y="86"/>
                </a:cubicBezTo>
                <a:cubicBezTo>
                  <a:pt x="33" y="86"/>
                  <a:pt x="42" y="77"/>
                  <a:pt x="42" y="65"/>
                </a:cubicBezTo>
                <a:cubicBezTo>
                  <a:pt x="42" y="65"/>
                  <a:pt x="42" y="65"/>
                  <a:pt x="42" y="65"/>
                </a:cubicBezTo>
                <a:cubicBezTo>
                  <a:pt x="42" y="27"/>
                  <a:pt x="42" y="27"/>
                  <a:pt x="42" y="27"/>
                </a:cubicBezTo>
                <a:cubicBezTo>
                  <a:pt x="42" y="25"/>
                  <a:pt x="40" y="23"/>
                  <a:pt x="38" y="23"/>
                </a:cubicBezTo>
              </a:path>
            </a:pathLst>
          </a:custGeom>
          <a:solidFill>
            <a:srgbClr val="505050"/>
          </a:solidFill>
          <a:ln>
            <a:noFill/>
          </a:ln>
          <a:extLst/>
        </p:spPr>
        <p:txBody>
          <a:bodyPr vert="horz" wrap="square" lIns="93266" tIns="46633" rIns="93266" bIns="46633" numCol="1" anchor="t" anchorCtr="0" compatLnSpc="1">
            <a:prstTxWarp prst="textNoShape">
              <a:avLst/>
            </a:prstTxWarp>
          </a:bodyPr>
          <a:lstStyle/>
          <a:p>
            <a:endParaRPr lang="en-US" dirty="0">
              <a:solidFill>
                <a:srgbClr val="000000"/>
              </a:solidFill>
            </a:endParaRPr>
          </a:p>
        </p:txBody>
      </p:sp>
      <p:sp>
        <p:nvSpPr>
          <p:cNvPr id="17" name="Freeform 136"/>
          <p:cNvSpPr>
            <a:spLocks noChangeAspect="1" noEditPoints="1"/>
          </p:cNvSpPr>
          <p:nvPr/>
        </p:nvSpPr>
        <p:spPr bwMode="black">
          <a:xfrm>
            <a:off x="7391652" y="983117"/>
            <a:ext cx="536051" cy="640442"/>
          </a:xfrm>
          <a:custGeom>
            <a:avLst/>
            <a:gdLst>
              <a:gd name="T0" fmla="*/ 28 w 68"/>
              <a:gd name="T1" fmla="*/ 36 h 82"/>
              <a:gd name="T2" fmla="*/ 48 w 68"/>
              <a:gd name="T3" fmla="*/ 36 h 82"/>
              <a:gd name="T4" fmla="*/ 37 w 68"/>
              <a:gd name="T5" fmla="*/ 82 h 82"/>
              <a:gd name="T6" fmla="*/ 29 w 68"/>
              <a:gd name="T7" fmla="*/ 82 h 82"/>
              <a:gd name="T8" fmla="*/ 28 w 68"/>
              <a:gd name="T9" fmla="*/ 82 h 82"/>
              <a:gd name="T10" fmla="*/ 24 w 68"/>
              <a:gd name="T11" fmla="*/ 82 h 82"/>
              <a:gd name="T12" fmla="*/ 24 w 68"/>
              <a:gd name="T13" fmla="*/ 82 h 82"/>
              <a:gd name="T14" fmla="*/ 16 w 68"/>
              <a:gd name="T15" fmla="*/ 82 h 82"/>
              <a:gd name="T16" fmla="*/ 4 w 68"/>
              <a:gd name="T17" fmla="*/ 36 h 82"/>
              <a:gd name="T18" fmla="*/ 24 w 68"/>
              <a:gd name="T19" fmla="*/ 36 h 82"/>
              <a:gd name="T20" fmla="*/ 28 w 68"/>
              <a:gd name="T21" fmla="*/ 36 h 82"/>
              <a:gd name="T22" fmla="*/ 64 w 68"/>
              <a:gd name="T23" fmla="*/ 44 h 82"/>
              <a:gd name="T24" fmla="*/ 53 w 68"/>
              <a:gd name="T25" fmla="*/ 37 h 82"/>
              <a:gd name="T26" fmla="*/ 54 w 68"/>
              <a:gd name="T27" fmla="*/ 43 h 82"/>
              <a:gd name="T28" fmla="*/ 60 w 68"/>
              <a:gd name="T29" fmla="*/ 47 h 82"/>
              <a:gd name="T30" fmla="*/ 62 w 68"/>
              <a:gd name="T31" fmla="*/ 58 h 82"/>
              <a:gd name="T32" fmla="*/ 56 w 68"/>
              <a:gd name="T33" fmla="*/ 67 h 82"/>
              <a:gd name="T34" fmla="*/ 50 w 68"/>
              <a:gd name="T35" fmla="*/ 70 h 82"/>
              <a:gd name="T36" fmla="*/ 47 w 68"/>
              <a:gd name="T37" fmla="*/ 75 h 82"/>
              <a:gd name="T38" fmla="*/ 48 w 68"/>
              <a:gd name="T39" fmla="*/ 75 h 82"/>
              <a:gd name="T40" fmla="*/ 59 w 68"/>
              <a:gd name="T41" fmla="*/ 72 h 82"/>
              <a:gd name="T42" fmla="*/ 67 w 68"/>
              <a:gd name="T43" fmla="*/ 59 h 82"/>
              <a:gd name="T44" fmla="*/ 64 w 68"/>
              <a:gd name="T45" fmla="*/ 44 h 82"/>
              <a:gd name="T46" fmla="*/ 36 w 68"/>
              <a:gd name="T47" fmla="*/ 28 h 82"/>
              <a:gd name="T48" fmla="*/ 36 w 68"/>
              <a:gd name="T49" fmla="*/ 26 h 82"/>
              <a:gd name="T50" fmla="*/ 33 w 68"/>
              <a:gd name="T51" fmla="*/ 21 h 82"/>
              <a:gd name="T52" fmla="*/ 36 w 68"/>
              <a:gd name="T53" fmla="*/ 16 h 82"/>
              <a:gd name="T54" fmla="*/ 39 w 68"/>
              <a:gd name="T55" fmla="*/ 8 h 82"/>
              <a:gd name="T56" fmla="*/ 31 w 68"/>
              <a:gd name="T57" fmla="*/ 0 h 82"/>
              <a:gd name="T58" fmla="*/ 29 w 68"/>
              <a:gd name="T59" fmla="*/ 1 h 82"/>
              <a:gd name="T60" fmla="*/ 30 w 68"/>
              <a:gd name="T61" fmla="*/ 3 h 82"/>
              <a:gd name="T62" fmla="*/ 32 w 68"/>
              <a:gd name="T63" fmla="*/ 7 h 82"/>
              <a:gd name="T64" fmla="*/ 29 w 68"/>
              <a:gd name="T65" fmla="*/ 13 h 82"/>
              <a:gd name="T66" fmla="*/ 27 w 68"/>
              <a:gd name="T67" fmla="*/ 21 h 82"/>
              <a:gd name="T68" fmla="*/ 34 w 68"/>
              <a:gd name="T69" fmla="*/ 29 h 82"/>
              <a:gd name="T70" fmla="*/ 35 w 68"/>
              <a:gd name="T71" fmla="*/ 29 h 82"/>
              <a:gd name="T72" fmla="*/ 36 w 68"/>
              <a:gd name="T73" fmla="*/ 28 h 82"/>
              <a:gd name="T74" fmla="*/ 23 w 68"/>
              <a:gd name="T75" fmla="*/ 28 h 82"/>
              <a:gd name="T76" fmla="*/ 23 w 68"/>
              <a:gd name="T77" fmla="*/ 26 h 82"/>
              <a:gd name="T78" fmla="*/ 21 w 68"/>
              <a:gd name="T79" fmla="*/ 24 h 82"/>
              <a:gd name="T80" fmla="*/ 23 w 68"/>
              <a:gd name="T81" fmla="*/ 21 h 82"/>
              <a:gd name="T82" fmla="*/ 25 w 68"/>
              <a:gd name="T83" fmla="*/ 16 h 82"/>
              <a:gd name="T84" fmla="*/ 20 w 68"/>
              <a:gd name="T85" fmla="*/ 11 h 82"/>
              <a:gd name="T86" fmla="*/ 18 w 68"/>
              <a:gd name="T87" fmla="*/ 12 h 82"/>
              <a:gd name="T88" fmla="*/ 18 w 68"/>
              <a:gd name="T89" fmla="*/ 14 h 82"/>
              <a:gd name="T90" fmla="*/ 19 w 68"/>
              <a:gd name="T91" fmla="*/ 16 h 82"/>
              <a:gd name="T92" fmla="*/ 18 w 68"/>
              <a:gd name="T93" fmla="*/ 19 h 82"/>
              <a:gd name="T94" fmla="*/ 16 w 68"/>
              <a:gd name="T95" fmla="*/ 24 h 82"/>
              <a:gd name="T96" fmla="*/ 21 w 68"/>
              <a:gd name="T97" fmla="*/ 29 h 82"/>
              <a:gd name="T98" fmla="*/ 22 w 68"/>
              <a:gd name="T99" fmla="*/ 29 h 82"/>
              <a:gd name="T100" fmla="*/ 23 w 68"/>
              <a:gd name="T101" fmla="*/ 2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8" h="82">
                <a:moveTo>
                  <a:pt x="28" y="36"/>
                </a:moveTo>
                <a:cubicBezTo>
                  <a:pt x="48" y="36"/>
                  <a:pt x="48" y="36"/>
                  <a:pt x="48" y="36"/>
                </a:cubicBezTo>
                <a:cubicBezTo>
                  <a:pt x="48" y="36"/>
                  <a:pt x="53" y="64"/>
                  <a:pt x="37" y="82"/>
                </a:cubicBezTo>
                <a:cubicBezTo>
                  <a:pt x="29" y="82"/>
                  <a:pt x="29" y="82"/>
                  <a:pt x="29" y="82"/>
                </a:cubicBezTo>
                <a:cubicBezTo>
                  <a:pt x="28" y="82"/>
                  <a:pt x="28" y="82"/>
                  <a:pt x="28" y="82"/>
                </a:cubicBezTo>
                <a:cubicBezTo>
                  <a:pt x="24" y="82"/>
                  <a:pt x="24" y="82"/>
                  <a:pt x="24" y="82"/>
                </a:cubicBezTo>
                <a:cubicBezTo>
                  <a:pt x="24" y="82"/>
                  <a:pt x="24" y="82"/>
                  <a:pt x="24" y="82"/>
                </a:cubicBezTo>
                <a:cubicBezTo>
                  <a:pt x="16" y="82"/>
                  <a:pt x="16" y="82"/>
                  <a:pt x="16" y="82"/>
                </a:cubicBezTo>
                <a:cubicBezTo>
                  <a:pt x="0" y="64"/>
                  <a:pt x="4" y="36"/>
                  <a:pt x="4" y="36"/>
                </a:cubicBezTo>
                <a:cubicBezTo>
                  <a:pt x="24" y="36"/>
                  <a:pt x="24" y="36"/>
                  <a:pt x="24" y="36"/>
                </a:cubicBezTo>
                <a:lnTo>
                  <a:pt x="28" y="36"/>
                </a:lnTo>
                <a:close/>
                <a:moveTo>
                  <a:pt x="64" y="44"/>
                </a:moveTo>
                <a:cubicBezTo>
                  <a:pt x="62" y="40"/>
                  <a:pt x="58" y="38"/>
                  <a:pt x="53" y="37"/>
                </a:cubicBezTo>
                <a:cubicBezTo>
                  <a:pt x="54" y="38"/>
                  <a:pt x="54" y="40"/>
                  <a:pt x="54" y="43"/>
                </a:cubicBezTo>
                <a:cubicBezTo>
                  <a:pt x="56" y="44"/>
                  <a:pt x="58" y="45"/>
                  <a:pt x="60" y="47"/>
                </a:cubicBezTo>
                <a:cubicBezTo>
                  <a:pt x="62" y="51"/>
                  <a:pt x="63" y="54"/>
                  <a:pt x="62" y="58"/>
                </a:cubicBezTo>
                <a:cubicBezTo>
                  <a:pt x="61" y="62"/>
                  <a:pt x="59" y="65"/>
                  <a:pt x="56" y="67"/>
                </a:cubicBezTo>
                <a:cubicBezTo>
                  <a:pt x="54" y="69"/>
                  <a:pt x="52" y="69"/>
                  <a:pt x="50" y="70"/>
                </a:cubicBezTo>
                <a:cubicBezTo>
                  <a:pt x="49" y="72"/>
                  <a:pt x="48" y="73"/>
                  <a:pt x="47" y="75"/>
                </a:cubicBezTo>
                <a:cubicBezTo>
                  <a:pt x="47" y="75"/>
                  <a:pt x="48" y="75"/>
                  <a:pt x="48" y="75"/>
                </a:cubicBezTo>
                <a:cubicBezTo>
                  <a:pt x="52" y="75"/>
                  <a:pt x="56" y="74"/>
                  <a:pt x="59" y="72"/>
                </a:cubicBezTo>
                <a:cubicBezTo>
                  <a:pt x="64" y="69"/>
                  <a:pt x="66" y="64"/>
                  <a:pt x="67" y="59"/>
                </a:cubicBezTo>
                <a:cubicBezTo>
                  <a:pt x="68" y="54"/>
                  <a:pt x="67" y="49"/>
                  <a:pt x="64" y="44"/>
                </a:cubicBezTo>
                <a:close/>
                <a:moveTo>
                  <a:pt x="36" y="28"/>
                </a:moveTo>
                <a:cubicBezTo>
                  <a:pt x="37" y="27"/>
                  <a:pt x="36" y="26"/>
                  <a:pt x="36" y="26"/>
                </a:cubicBezTo>
                <a:cubicBezTo>
                  <a:pt x="36" y="26"/>
                  <a:pt x="33" y="24"/>
                  <a:pt x="33" y="21"/>
                </a:cubicBezTo>
                <a:cubicBezTo>
                  <a:pt x="33" y="20"/>
                  <a:pt x="34" y="18"/>
                  <a:pt x="36" y="16"/>
                </a:cubicBezTo>
                <a:cubicBezTo>
                  <a:pt x="38" y="13"/>
                  <a:pt x="39" y="11"/>
                  <a:pt x="39" y="8"/>
                </a:cubicBezTo>
                <a:cubicBezTo>
                  <a:pt x="38" y="3"/>
                  <a:pt x="32" y="0"/>
                  <a:pt x="31" y="0"/>
                </a:cubicBezTo>
                <a:cubicBezTo>
                  <a:pt x="31" y="0"/>
                  <a:pt x="30" y="0"/>
                  <a:pt x="29" y="1"/>
                </a:cubicBezTo>
                <a:cubicBezTo>
                  <a:pt x="29" y="2"/>
                  <a:pt x="29" y="3"/>
                  <a:pt x="30" y="3"/>
                </a:cubicBezTo>
                <a:cubicBezTo>
                  <a:pt x="30" y="3"/>
                  <a:pt x="32" y="5"/>
                  <a:pt x="32" y="7"/>
                </a:cubicBezTo>
                <a:cubicBezTo>
                  <a:pt x="32" y="9"/>
                  <a:pt x="31" y="11"/>
                  <a:pt x="29" y="13"/>
                </a:cubicBezTo>
                <a:cubicBezTo>
                  <a:pt x="27" y="16"/>
                  <a:pt x="26" y="18"/>
                  <a:pt x="27" y="21"/>
                </a:cubicBezTo>
                <a:cubicBezTo>
                  <a:pt x="27" y="26"/>
                  <a:pt x="34" y="29"/>
                  <a:pt x="34" y="29"/>
                </a:cubicBezTo>
                <a:cubicBezTo>
                  <a:pt x="34" y="29"/>
                  <a:pt x="34" y="29"/>
                  <a:pt x="35" y="29"/>
                </a:cubicBezTo>
                <a:cubicBezTo>
                  <a:pt x="35" y="29"/>
                  <a:pt x="36" y="29"/>
                  <a:pt x="36" y="28"/>
                </a:cubicBezTo>
                <a:close/>
                <a:moveTo>
                  <a:pt x="23" y="28"/>
                </a:moveTo>
                <a:cubicBezTo>
                  <a:pt x="23" y="27"/>
                  <a:pt x="23" y="26"/>
                  <a:pt x="23" y="26"/>
                </a:cubicBezTo>
                <a:cubicBezTo>
                  <a:pt x="23" y="26"/>
                  <a:pt x="21" y="25"/>
                  <a:pt x="21" y="24"/>
                </a:cubicBezTo>
                <a:cubicBezTo>
                  <a:pt x="21" y="23"/>
                  <a:pt x="22" y="22"/>
                  <a:pt x="23" y="21"/>
                </a:cubicBezTo>
                <a:cubicBezTo>
                  <a:pt x="25" y="19"/>
                  <a:pt x="25" y="17"/>
                  <a:pt x="25" y="16"/>
                </a:cubicBezTo>
                <a:cubicBezTo>
                  <a:pt x="24" y="13"/>
                  <a:pt x="20" y="11"/>
                  <a:pt x="20" y="11"/>
                </a:cubicBezTo>
                <a:cubicBezTo>
                  <a:pt x="19" y="11"/>
                  <a:pt x="18" y="11"/>
                  <a:pt x="18" y="12"/>
                </a:cubicBezTo>
                <a:cubicBezTo>
                  <a:pt x="17" y="13"/>
                  <a:pt x="18" y="13"/>
                  <a:pt x="18" y="14"/>
                </a:cubicBezTo>
                <a:cubicBezTo>
                  <a:pt x="18" y="14"/>
                  <a:pt x="19" y="15"/>
                  <a:pt x="19" y="16"/>
                </a:cubicBezTo>
                <a:cubicBezTo>
                  <a:pt x="19" y="17"/>
                  <a:pt x="19" y="18"/>
                  <a:pt x="18" y="19"/>
                </a:cubicBezTo>
                <a:cubicBezTo>
                  <a:pt x="16" y="21"/>
                  <a:pt x="16" y="22"/>
                  <a:pt x="16" y="24"/>
                </a:cubicBezTo>
                <a:cubicBezTo>
                  <a:pt x="17" y="27"/>
                  <a:pt x="20" y="28"/>
                  <a:pt x="21" y="29"/>
                </a:cubicBezTo>
                <a:cubicBezTo>
                  <a:pt x="21" y="29"/>
                  <a:pt x="21" y="29"/>
                  <a:pt x="22" y="29"/>
                </a:cubicBezTo>
                <a:cubicBezTo>
                  <a:pt x="22" y="29"/>
                  <a:pt x="23" y="29"/>
                  <a:pt x="23" y="28"/>
                </a:cubicBezTo>
                <a:close/>
              </a:path>
            </a:pathLst>
          </a:custGeom>
          <a:solidFill>
            <a:srgbClr val="505050"/>
          </a:solidFill>
          <a:ln>
            <a:noFill/>
          </a:ln>
          <a:extLst/>
        </p:spPr>
        <p:txBody>
          <a:bodyPr vert="horz" wrap="square" lIns="93266" tIns="46633" rIns="93266" bIns="46633" numCol="1" anchor="t" anchorCtr="0" compatLnSpc="1">
            <a:prstTxWarp prst="textNoShape">
              <a:avLst/>
            </a:prstTxWarp>
          </a:bodyPr>
          <a:lstStyle/>
          <a:p>
            <a:endParaRPr lang="en-US" dirty="0">
              <a:solidFill>
                <a:srgbClr val="000000"/>
              </a:solidFill>
            </a:endParaRPr>
          </a:p>
        </p:txBody>
      </p:sp>
      <p:sp>
        <p:nvSpPr>
          <p:cNvPr id="3" name="Textfeld 2"/>
          <p:cNvSpPr txBox="1"/>
          <p:nvPr/>
        </p:nvSpPr>
        <p:spPr>
          <a:xfrm>
            <a:off x="640458" y="1119848"/>
            <a:ext cx="2700000" cy="634020"/>
          </a:xfrm>
          <a:prstGeom prst="rect">
            <a:avLst/>
          </a:prstGeom>
          <a:noFill/>
        </p:spPr>
        <p:txBody>
          <a:bodyPr wrap="none" lIns="182880" tIns="146304" rIns="182880" bIns="146304" rtlCol="0">
            <a:spAutoFit/>
          </a:bodyPr>
          <a:lstStyle/>
          <a:p>
            <a:pPr algn="ctr">
              <a:lnSpc>
                <a:spcPct val="90000"/>
              </a:lnSpc>
              <a:spcAft>
                <a:spcPts val="600"/>
              </a:spcAft>
            </a:pPr>
            <a:r>
              <a:rPr lang="en-US" sz="2400" dirty="0" smtClean="0">
                <a:gradFill>
                  <a:gsLst>
                    <a:gs pos="2917">
                      <a:schemeClr val="tx1"/>
                    </a:gs>
                    <a:gs pos="30000">
                      <a:schemeClr val="tx1"/>
                    </a:gs>
                  </a:gsLst>
                  <a:lin ang="5400000" scaled="0"/>
                </a:gradFill>
              </a:rPr>
              <a:t>ecosystem</a:t>
            </a:r>
          </a:p>
        </p:txBody>
      </p:sp>
      <p:sp>
        <p:nvSpPr>
          <p:cNvPr id="19" name="Textfeld 18"/>
          <p:cNvSpPr txBox="1"/>
          <p:nvPr/>
        </p:nvSpPr>
        <p:spPr>
          <a:xfrm>
            <a:off x="3475067" y="571214"/>
            <a:ext cx="2700000" cy="1043363"/>
          </a:xfrm>
          <a:prstGeom prst="rect">
            <a:avLst/>
          </a:prstGeom>
          <a:noFill/>
        </p:spPr>
        <p:txBody>
          <a:bodyPr wrap="none" lIns="182880" tIns="146304" rIns="182880" bIns="146304" rtlCol="0">
            <a:spAutoFit/>
          </a:bodyPr>
          <a:lstStyle/>
          <a:p>
            <a:pPr algn="ctr">
              <a:lnSpc>
                <a:spcPct val="90000"/>
              </a:lnSpc>
              <a:spcAft>
                <a:spcPts val="600"/>
              </a:spcAft>
            </a:pPr>
            <a:r>
              <a:rPr lang="en-US" sz="2400" dirty="0" smtClean="0">
                <a:gradFill>
                  <a:gsLst>
                    <a:gs pos="2917">
                      <a:schemeClr val="tx1"/>
                    </a:gs>
                    <a:gs pos="30000">
                      <a:schemeClr val="tx1"/>
                    </a:gs>
                  </a:gsLst>
                  <a:lin ang="5400000" scaled="0"/>
                </a:gradFill>
              </a:rPr>
              <a:t>business</a:t>
            </a:r>
          </a:p>
          <a:p>
            <a:pPr algn="ctr">
              <a:lnSpc>
                <a:spcPct val="90000"/>
              </a:lnSpc>
              <a:spcAft>
                <a:spcPts val="600"/>
              </a:spcAft>
            </a:pPr>
            <a:r>
              <a:rPr lang="en-US" sz="2400" dirty="0" smtClean="0">
                <a:gradFill>
                  <a:gsLst>
                    <a:gs pos="2917">
                      <a:schemeClr val="tx1"/>
                    </a:gs>
                    <a:gs pos="30000">
                      <a:schemeClr val="tx1"/>
                    </a:gs>
                  </a:gsLst>
                  <a:lin ang="5400000" scaled="0"/>
                </a:gradFill>
              </a:rPr>
              <a:t>processes</a:t>
            </a:r>
          </a:p>
        </p:txBody>
      </p:sp>
      <p:sp>
        <p:nvSpPr>
          <p:cNvPr id="20" name="Textfeld 19"/>
          <p:cNvSpPr txBox="1"/>
          <p:nvPr/>
        </p:nvSpPr>
        <p:spPr>
          <a:xfrm>
            <a:off x="6309676" y="114019"/>
            <a:ext cx="2700000" cy="1043363"/>
          </a:xfrm>
          <a:prstGeom prst="rect">
            <a:avLst/>
          </a:prstGeom>
          <a:noFill/>
        </p:spPr>
        <p:txBody>
          <a:bodyPr wrap="none" lIns="182880" tIns="146304" rIns="182880" bIns="146304" rtlCol="0">
            <a:spAutoFit/>
          </a:bodyPr>
          <a:lstStyle/>
          <a:p>
            <a:pPr algn="ctr">
              <a:lnSpc>
                <a:spcPct val="90000"/>
              </a:lnSpc>
              <a:spcAft>
                <a:spcPts val="600"/>
              </a:spcAft>
            </a:pPr>
            <a:r>
              <a:rPr lang="en-US" sz="2400" dirty="0" smtClean="0">
                <a:gradFill>
                  <a:gsLst>
                    <a:gs pos="2917">
                      <a:schemeClr val="tx1"/>
                    </a:gs>
                    <a:gs pos="30000">
                      <a:schemeClr val="tx1"/>
                    </a:gs>
                  </a:gsLst>
                  <a:lin ang="5400000" scaled="0"/>
                </a:gradFill>
              </a:rPr>
              <a:t>social </a:t>
            </a:r>
          </a:p>
          <a:p>
            <a:pPr algn="ctr">
              <a:lnSpc>
                <a:spcPct val="90000"/>
              </a:lnSpc>
              <a:spcAft>
                <a:spcPts val="600"/>
              </a:spcAft>
            </a:pPr>
            <a:r>
              <a:rPr lang="en-US" sz="2400" dirty="0" smtClean="0">
                <a:gradFill>
                  <a:gsLst>
                    <a:gs pos="2917">
                      <a:schemeClr val="tx1"/>
                    </a:gs>
                    <a:gs pos="30000">
                      <a:schemeClr val="tx1"/>
                    </a:gs>
                  </a:gsLst>
                  <a:lin ang="5400000" scaled="0"/>
                </a:gradFill>
              </a:rPr>
              <a:t>business solutions</a:t>
            </a:r>
          </a:p>
        </p:txBody>
      </p:sp>
      <p:pic>
        <p:nvPicPr>
          <p:cNvPr id="21" name="Picture 2" descr="C:\Users\jsellers\AppData\Local\Temp\104718396.jpg"/>
          <p:cNvPicPr>
            <a:picLocks noChangeArrowheads="1"/>
          </p:cNvPicPr>
          <p:nvPr/>
        </p:nvPicPr>
        <p:blipFill rotWithShape="1">
          <a:blip r:embed="rId3" cstate="screen">
            <a:extLst>
              <a:ext uri="{28A0092B-C50C-407E-A947-70E740481C1C}">
                <a14:useLocalDpi xmlns:a14="http://schemas.microsoft.com/office/drawing/2010/main"/>
              </a:ext>
            </a:extLst>
          </a:blip>
          <a:srcRect t="-385"/>
          <a:stretch/>
        </p:blipFill>
        <p:spPr bwMode="auto">
          <a:xfrm>
            <a:off x="9144284" y="1471478"/>
            <a:ext cx="2700000" cy="4572296"/>
          </a:xfrm>
          <a:prstGeom prst="rect">
            <a:avLst/>
          </a:prstGeom>
          <a:noFill/>
          <a:extLst>
            <a:ext uri="{909E8E84-426E-40DD-AFC4-6F175D3DCCD1}">
              <a14:hiddenFill xmlns:a14="http://schemas.microsoft.com/office/drawing/2010/main">
                <a:solidFill>
                  <a:srgbClr val="FFFFFF"/>
                </a:solidFill>
              </a14:hiddenFill>
            </a:ext>
          </a:extLst>
        </p:spPr>
      </p:pic>
      <p:sp>
        <p:nvSpPr>
          <p:cNvPr id="22" name="Textfeld 21"/>
          <p:cNvSpPr txBox="1"/>
          <p:nvPr/>
        </p:nvSpPr>
        <p:spPr>
          <a:xfrm>
            <a:off x="9241761" y="5011137"/>
            <a:ext cx="2510444" cy="930156"/>
          </a:xfrm>
          <a:prstGeom prst="rect">
            <a:avLst/>
          </a:prstGeom>
          <a:solidFill>
            <a:srgbClr val="FFFFFF">
              <a:alpha val="81176"/>
            </a:srgbClr>
          </a:solidFill>
        </p:spPr>
        <p:txBody>
          <a:bodyPr wrap="square" lIns="124342" tIns="62171" rIns="124342" bIns="62171" rtlCol="0">
            <a:noAutofit/>
          </a:bodyPr>
          <a:lstStyle/>
          <a:p>
            <a:pPr algn="ctr"/>
            <a:r>
              <a:rPr lang="en-US" sz="2000" dirty="0">
                <a:solidFill>
                  <a:srgbClr val="000000"/>
                </a:solidFill>
              </a:rPr>
              <a:t>human </a:t>
            </a:r>
          </a:p>
          <a:p>
            <a:pPr algn="ctr"/>
            <a:r>
              <a:rPr lang="en-US" sz="2000" dirty="0">
                <a:solidFill>
                  <a:srgbClr val="000000"/>
                </a:solidFill>
              </a:rPr>
              <a:t>productivity</a:t>
            </a:r>
          </a:p>
        </p:txBody>
      </p:sp>
    </p:spTree>
    <p:extLst>
      <p:ext uri="{BB962C8B-B14F-4D97-AF65-F5344CB8AC3E}">
        <p14:creationId xmlns:p14="http://schemas.microsoft.com/office/powerpoint/2010/main" val="5097483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ppt_x</p:attrName>
                                        </p:attrNameLst>
                                      </p:cBhvr>
                                      <p:tavLst>
                                        <p:tav tm="0">
                                          <p:val>
                                            <p:strVal val="#ppt_x-#ppt_w*1.125000"/>
                                          </p:val>
                                        </p:tav>
                                        <p:tav tm="100000">
                                          <p:val>
                                            <p:strVal val="#ppt_x"/>
                                          </p:val>
                                        </p:tav>
                                      </p:tavLst>
                                    </p:anim>
                                    <p:animEffect transition="in" filter="wipe(right)">
                                      <p:cBhvr>
                                        <p:cTn id="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descr="We need more Deals.jpg"/>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0" y="-30187"/>
            <a:ext cx="12540112" cy="7024712"/>
          </a:xfrm>
          <a:prstGeom prst="rect">
            <a:avLst/>
          </a:prstGeom>
        </p:spPr>
      </p:pic>
      <p:sp>
        <p:nvSpPr>
          <p:cNvPr id="3" name="Rechteck 2"/>
          <p:cNvSpPr>
            <a:spLocks noChangeAspect="1"/>
          </p:cNvSpPr>
          <p:nvPr/>
        </p:nvSpPr>
        <p:spPr>
          <a:xfrm>
            <a:off x="207275" y="181339"/>
            <a:ext cx="4352766" cy="2072452"/>
          </a:xfrm>
          <a:prstGeom prst="rect">
            <a:avLst/>
          </a:prstGeom>
          <a:solidFill>
            <a:schemeClr val="accent3">
              <a:alpha val="93000"/>
            </a:schemeClr>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3300" dirty="0">
                <a:ea typeface="ＭＳ ゴシック"/>
              </a:rPr>
              <a:t>we’re just </a:t>
            </a:r>
            <a:br>
              <a:rPr lang="en-US" sz="3300" dirty="0">
                <a:ea typeface="ＭＳ ゴシック"/>
              </a:rPr>
            </a:br>
            <a:r>
              <a:rPr lang="en-US" sz="3300" dirty="0">
                <a:ea typeface="ＭＳ ゴシック"/>
              </a:rPr>
              <a:t>getting started</a:t>
            </a:r>
            <a:endParaRPr lang="en-US" sz="3300" dirty="0"/>
          </a:p>
        </p:txBody>
      </p:sp>
    </p:spTree>
    <p:extLst>
      <p:ext uri="{BB962C8B-B14F-4D97-AF65-F5344CB8AC3E}">
        <p14:creationId xmlns:p14="http://schemas.microsoft.com/office/powerpoint/2010/main" val="38307278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5" y="-1"/>
            <a:ext cx="12436140" cy="6994526"/>
          </a:xfrm>
          <a:prstGeom prst="rect">
            <a:avLst/>
          </a:prstGeom>
        </p:spPr>
      </p:pic>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581" y="-160298"/>
            <a:ext cx="3154682" cy="3154682"/>
          </a:xfrm>
          <a:prstGeom prst="rect">
            <a:avLst/>
          </a:prstGeom>
        </p:spPr>
      </p:pic>
      <p:sp>
        <p:nvSpPr>
          <p:cNvPr id="19" name="Rechteck 2"/>
          <p:cNvSpPr>
            <a:spLocks noChangeAspect="1"/>
          </p:cNvSpPr>
          <p:nvPr/>
        </p:nvSpPr>
        <p:spPr>
          <a:xfrm>
            <a:off x="4938092" y="479775"/>
            <a:ext cx="3657560" cy="1607739"/>
          </a:xfrm>
          <a:prstGeom prst="rect">
            <a:avLst/>
          </a:prstGeom>
          <a:solidFill>
            <a:schemeClr val="bg1">
              <a:alpha val="93000"/>
            </a:schemeClr>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900" dirty="0">
                <a:solidFill>
                  <a:schemeClr val="tx1">
                    <a:lumMod val="75000"/>
                  </a:schemeClr>
                </a:solidFill>
                <a:ea typeface="ＭＳ ゴシック"/>
              </a:rPr>
              <a:t>march 5-7, 2013</a:t>
            </a:r>
          </a:p>
          <a:p>
            <a:pPr algn="ctr"/>
            <a:r>
              <a:rPr lang="en-US" sz="2900" dirty="0" err="1">
                <a:solidFill>
                  <a:schemeClr val="tx1">
                    <a:lumMod val="75000"/>
                  </a:schemeClr>
                </a:solidFill>
                <a:ea typeface="ＭＳ ゴシック"/>
              </a:rPr>
              <a:t>denver</a:t>
            </a:r>
            <a:r>
              <a:rPr lang="en-US" sz="2900" dirty="0">
                <a:solidFill>
                  <a:schemeClr val="tx1">
                    <a:lumMod val="75000"/>
                  </a:schemeClr>
                </a:solidFill>
                <a:ea typeface="ＭＳ ゴシック"/>
              </a:rPr>
              <a:t>, co</a:t>
            </a:r>
            <a:endParaRPr lang="en-US" sz="2900" dirty="0">
              <a:solidFill>
                <a:schemeClr val="tx1">
                  <a:lumMod val="75000"/>
                </a:schemeClr>
              </a:solidFill>
            </a:endParaRPr>
          </a:p>
        </p:txBody>
      </p:sp>
      <p:sp>
        <p:nvSpPr>
          <p:cNvPr id="20" name="Rechteck 2"/>
          <p:cNvSpPr>
            <a:spLocks noChangeAspect="1"/>
          </p:cNvSpPr>
          <p:nvPr/>
        </p:nvSpPr>
        <p:spPr>
          <a:xfrm>
            <a:off x="8778916" y="479775"/>
            <a:ext cx="3657560" cy="1607739"/>
          </a:xfrm>
          <a:prstGeom prst="rect">
            <a:avLst/>
          </a:prstGeom>
          <a:solidFill>
            <a:schemeClr val="bg1">
              <a:alpha val="93000"/>
            </a:schemeClr>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2900" dirty="0">
                <a:solidFill>
                  <a:schemeClr val="tx1">
                    <a:lumMod val="75000"/>
                  </a:schemeClr>
                </a:solidFill>
                <a:ea typeface="ＭＳ ゴシック"/>
              </a:rPr>
              <a:t>common purpose</a:t>
            </a:r>
          </a:p>
          <a:p>
            <a:pPr algn="ctr"/>
            <a:r>
              <a:rPr lang="en-US" sz="2900" dirty="0">
                <a:solidFill>
                  <a:schemeClr val="tx1">
                    <a:lumMod val="75000"/>
                  </a:schemeClr>
                </a:solidFill>
                <a:ea typeface="ＭＳ ゴシック"/>
              </a:rPr>
              <a:t>+ collective wisdom</a:t>
            </a:r>
            <a:endParaRPr lang="en-US" sz="2900" dirty="0">
              <a:solidFill>
                <a:schemeClr val="tx1">
                  <a:lumMod val="75000"/>
                </a:schemeClr>
              </a:solidFill>
            </a:endParaRPr>
          </a:p>
        </p:txBody>
      </p:sp>
    </p:spTree>
    <p:extLst>
      <p:ext uri="{BB962C8B-B14F-4D97-AF65-F5344CB8AC3E}">
        <p14:creationId xmlns:p14="http://schemas.microsoft.com/office/powerpoint/2010/main" val="328226512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18239" y="295275"/>
            <a:ext cx="11889564" cy="917575"/>
          </a:xfrm>
        </p:spPr>
        <p:txBody>
          <a:bodyPr/>
          <a:lstStyle/>
          <a:p>
            <a:r>
              <a:rPr lang="en-US" dirty="0" smtClean="0">
                <a:solidFill>
                  <a:schemeClr val="tx1"/>
                </a:solidFill>
              </a:rPr>
              <a:t>human in a digital </a:t>
            </a:r>
            <a:r>
              <a:rPr lang="en-US" dirty="0">
                <a:solidFill>
                  <a:schemeClr val="tx1"/>
                </a:solidFill>
              </a:rPr>
              <a:t>w</a:t>
            </a:r>
            <a:r>
              <a:rPr lang="en-US" dirty="0" smtClean="0">
                <a:solidFill>
                  <a:schemeClr val="tx1"/>
                </a:solidFill>
              </a:rPr>
              <a:t>orld</a:t>
            </a:r>
            <a:endParaRPr lang="en-US" dirty="0">
              <a:solidFill>
                <a:schemeClr val="tx1"/>
              </a:solidFill>
            </a:endParaRPr>
          </a:p>
        </p:txBody>
      </p:sp>
      <p:sp>
        <p:nvSpPr>
          <p:cNvPr id="7" name="Rechteck 6"/>
          <p:cNvSpPr>
            <a:spLocks noChangeAspect="1"/>
          </p:cNvSpPr>
          <p:nvPr/>
        </p:nvSpPr>
        <p:spPr>
          <a:xfrm>
            <a:off x="621824" y="1735678"/>
            <a:ext cx="2072746" cy="2072452"/>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0" tIns="62171" rIns="0" bIns="62171" rtlCol="0" anchor="ctr"/>
          <a:lstStyle/>
          <a:p>
            <a:pPr algn="ctr"/>
            <a:endParaRPr lang="en-US" sz="3300" dirty="0"/>
          </a:p>
          <a:p>
            <a:pPr algn="ctr"/>
            <a:endParaRPr lang="en-US" sz="3300" dirty="0"/>
          </a:p>
          <a:p>
            <a:pPr algn="ctr"/>
            <a:r>
              <a:rPr lang="en-US" sz="3300" dirty="0"/>
              <a:t>e</a:t>
            </a:r>
            <a:r>
              <a:rPr lang="en-US" sz="3300" dirty="0" smtClean="0"/>
              <a:t>nterprise</a:t>
            </a:r>
            <a:endParaRPr lang="en-US" sz="3300" dirty="0"/>
          </a:p>
          <a:p>
            <a:pPr algn="ctr"/>
            <a:r>
              <a:rPr lang="en-US" sz="3300" dirty="0" smtClean="0"/>
              <a:t>social</a:t>
            </a:r>
            <a:endParaRPr lang="en-US" sz="3300" dirty="0"/>
          </a:p>
        </p:txBody>
      </p:sp>
      <p:sp>
        <p:nvSpPr>
          <p:cNvPr id="10" name="Rechteck 9"/>
          <p:cNvSpPr>
            <a:spLocks noChangeAspect="1"/>
          </p:cNvSpPr>
          <p:nvPr/>
        </p:nvSpPr>
        <p:spPr>
          <a:xfrm>
            <a:off x="7461885" y="1735678"/>
            <a:ext cx="4352766" cy="207245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0" tIns="62171" rIns="0" bIns="62171" rtlCol="0" anchor="ctr"/>
          <a:lstStyle/>
          <a:p>
            <a:pPr algn="ctr"/>
            <a:endParaRPr lang="en-US" sz="3300" dirty="0" smtClean="0"/>
          </a:p>
          <a:p>
            <a:pPr algn="ctr"/>
            <a:endParaRPr lang="en-US" sz="3300" dirty="0"/>
          </a:p>
          <a:p>
            <a:pPr algn="ctr"/>
            <a:r>
              <a:rPr lang="en-US" sz="3300" dirty="0"/>
              <a:t>p</a:t>
            </a:r>
            <a:r>
              <a:rPr lang="en-US" sz="3300" dirty="0" smtClean="0"/>
              <a:t>ower of social</a:t>
            </a:r>
            <a:endParaRPr lang="en-US" sz="3300" dirty="0"/>
          </a:p>
        </p:txBody>
      </p:sp>
      <p:sp>
        <p:nvSpPr>
          <p:cNvPr id="12" name="Rechteck 11"/>
          <p:cNvSpPr>
            <a:spLocks noChangeAspect="1"/>
          </p:cNvSpPr>
          <p:nvPr/>
        </p:nvSpPr>
        <p:spPr>
          <a:xfrm>
            <a:off x="621824" y="4015375"/>
            <a:ext cx="4352766" cy="2072452"/>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endParaRPr lang="en-US" dirty="0"/>
          </a:p>
        </p:txBody>
      </p:sp>
      <p:sp>
        <p:nvSpPr>
          <p:cNvPr id="14" name="Rechteck 13"/>
          <p:cNvSpPr>
            <a:spLocks noChangeAspect="1"/>
          </p:cNvSpPr>
          <p:nvPr/>
        </p:nvSpPr>
        <p:spPr>
          <a:xfrm>
            <a:off x="5181865" y="4015375"/>
            <a:ext cx="4352766" cy="207245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0" tIns="62171" rIns="0" bIns="62171" rtlCol="0" anchor="ctr"/>
          <a:lstStyle/>
          <a:p>
            <a:pPr algn="ctr"/>
            <a:endParaRPr lang="en-US" sz="3300" dirty="0"/>
          </a:p>
          <a:p>
            <a:pPr algn="ctr"/>
            <a:endParaRPr lang="en-US" sz="3300" dirty="0"/>
          </a:p>
          <a:p>
            <a:pPr algn="ctr"/>
            <a:r>
              <a:rPr lang="en-US" sz="3300" dirty="0"/>
              <a:t>social business solutions</a:t>
            </a:r>
          </a:p>
        </p:txBody>
      </p:sp>
      <p:sp>
        <p:nvSpPr>
          <p:cNvPr id="3" name="TextBox 2"/>
          <p:cNvSpPr txBox="1"/>
          <p:nvPr/>
        </p:nvSpPr>
        <p:spPr>
          <a:xfrm>
            <a:off x="10052819" y="5628462"/>
            <a:ext cx="1110905" cy="402571"/>
          </a:xfrm>
          <a:prstGeom prst="rect">
            <a:avLst/>
          </a:prstGeom>
          <a:noFill/>
          <a:ln>
            <a:noFill/>
          </a:ln>
        </p:spPr>
        <p:txBody>
          <a:bodyPr wrap="none" lIns="124342" tIns="62171" rIns="124342" bIns="62171" rtlCol="0">
            <a:spAutoFit/>
          </a:bodyPr>
          <a:lstStyle/>
          <a:p>
            <a:r>
              <a:rPr lang="en-US" dirty="0" smtClean="0">
                <a:solidFill>
                  <a:schemeClr val="bg1"/>
                </a:solidFill>
              </a:rPr>
              <a:t>succeed</a:t>
            </a:r>
            <a:endParaRPr lang="en-US" dirty="0">
              <a:solidFill>
                <a:schemeClr val="bg1"/>
              </a:solidFill>
            </a:endParaRPr>
          </a:p>
        </p:txBody>
      </p:sp>
      <p:sp>
        <p:nvSpPr>
          <p:cNvPr id="13" name="Rechteck 12"/>
          <p:cNvSpPr>
            <a:spLocks noChangeAspect="1"/>
          </p:cNvSpPr>
          <p:nvPr/>
        </p:nvSpPr>
        <p:spPr>
          <a:xfrm>
            <a:off x="2901844" y="1735678"/>
            <a:ext cx="4352766" cy="2072452"/>
          </a:xfrm>
          <a:prstGeom prst="rect">
            <a:avLst/>
          </a:prstGeom>
          <a:blipFill rotWithShape="1">
            <a:blip r:embed="rId4"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endParaRPr lang="en-US" dirty="0"/>
          </a:p>
        </p:txBody>
      </p:sp>
      <p:sp>
        <p:nvSpPr>
          <p:cNvPr id="16" name="Rechteck 15"/>
          <p:cNvSpPr>
            <a:spLocks/>
          </p:cNvSpPr>
          <p:nvPr/>
        </p:nvSpPr>
        <p:spPr>
          <a:xfrm>
            <a:off x="9709264" y="4015375"/>
            <a:ext cx="2105388" cy="2105089"/>
          </a:xfrm>
          <a:prstGeom prst="rect">
            <a:avLst/>
          </a:prstGeom>
          <a:blipFill rotWithShape="1">
            <a:blip r:embed="rId5"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endParaRPr lang="en-US" sz="3300" dirty="0"/>
          </a:p>
        </p:txBody>
      </p:sp>
    </p:spTree>
    <p:extLst>
      <p:ext uri="{BB962C8B-B14F-4D97-AF65-F5344CB8AC3E}">
        <p14:creationId xmlns:p14="http://schemas.microsoft.com/office/powerpoint/2010/main" val="389038140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 5" descr="IMG_1568.jpg"/>
          <p:cNvPicPr>
            <a:picLocks/>
          </p:cNvPicPr>
          <p:nvPr/>
        </p:nvPicPr>
        <p:blipFill>
          <a:blip r:embed="rId2">
            <a:extLst>
              <a:ext uri="{28A0092B-C50C-407E-A947-70E740481C1C}">
                <a14:useLocalDpi xmlns:a14="http://schemas.microsoft.com/office/drawing/2010/main"/>
              </a:ext>
            </a:extLst>
          </a:blip>
          <a:stretch>
            <a:fillRect/>
          </a:stretch>
        </p:blipFill>
        <p:spPr>
          <a:xfrm>
            <a:off x="0" y="0"/>
            <a:ext cx="12436475" cy="6994525"/>
          </a:xfrm>
          <a:prstGeom prst="rect">
            <a:avLst/>
          </a:prstGeom>
        </p:spPr>
      </p:pic>
      <p:sp>
        <p:nvSpPr>
          <p:cNvPr id="7" name="Rechteck 6"/>
          <p:cNvSpPr>
            <a:spLocks/>
          </p:cNvSpPr>
          <p:nvPr/>
        </p:nvSpPr>
        <p:spPr>
          <a:xfrm>
            <a:off x="9232720" y="1502943"/>
            <a:ext cx="3203999" cy="1548001"/>
          </a:xfrm>
          <a:prstGeom prst="rect">
            <a:avLst/>
          </a:prstGeom>
          <a:solidFill>
            <a:schemeClr val="accent2">
              <a:alpha val="94000"/>
            </a:schemeClr>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3300" dirty="0" smtClean="0">
                <a:ea typeface="ＭＳ ゴシック"/>
              </a:rPr>
              <a:t>enterprise</a:t>
            </a:r>
          </a:p>
          <a:p>
            <a:pPr algn="ctr"/>
            <a:r>
              <a:rPr lang="en-US" sz="3300" dirty="0" smtClean="0">
                <a:ea typeface="ＭＳ ゴシック"/>
              </a:rPr>
              <a:t>social</a:t>
            </a:r>
            <a:endParaRPr lang="en-US" sz="3300" dirty="0"/>
          </a:p>
        </p:txBody>
      </p:sp>
    </p:spTree>
    <p:extLst>
      <p:ext uri="{BB962C8B-B14F-4D97-AF65-F5344CB8AC3E}">
        <p14:creationId xmlns:p14="http://schemas.microsoft.com/office/powerpoint/2010/main" val="6032781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0"/>
          <p:cNvGrpSpPr/>
          <p:nvPr/>
        </p:nvGrpSpPr>
        <p:grpSpPr>
          <a:xfrm>
            <a:off x="2377799" y="3867348"/>
            <a:ext cx="7548237" cy="1085652"/>
            <a:chOff x="685800" y="3867348"/>
            <a:chExt cx="7548237" cy="1085652"/>
          </a:xfrm>
        </p:grpSpPr>
        <p:sp>
          <p:nvSpPr>
            <p:cNvPr id="4" name="Rectangle 3"/>
            <p:cNvSpPr/>
            <p:nvPr/>
          </p:nvSpPr>
          <p:spPr>
            <a:xfrm>
              <a:off x="685800" y="3867348"/>
              <a:ext cx="7548237" cy="1085652"/>
            </a:xfrm>
            <a:prstGeom prst="rect">
              <a:avLst/>
            </a:prstGeom>
            <a:solidFill>
              <a:schemeClr val="bg2">
                <a:lumMod val="65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a:r>
                <a:rPr lang="en-US" sz="3200" b="1" dirty="0">
                  <a:solidFill>
                    <a:schemeClr val="bg1"/>
                  </a:solidFill>
                </a:rPr>
                <a:t>p</a:t>
              </a:r>
              <a:r>
                <a:rPr lang="en-US" sz="3200" b="1" dirty="0" smtClean="0">
                  <a:solidFill>
                    <a:schemeClr val="bg1"/>
                  </a:solidFill>
                </a:rPr>
                <a:t>latform</a:t>
              </a:r>
              <a:endParaRPr lang="en-US" sz="2400" b="1" dirty="0" smtClean="0">
                <a:solidFill>
                  <a:schemeClr val="bg1"/>
                </a:solidFill>
              </a:endParaRPr>
            </a:p>
            <a:p>
              <a:pPr algn="ctr"/>
              <a:r>
                <a:rPr lang="en-US" dirty="0" err="1" smtClean="0">
                  <a:solidFill>
                    <a:schemeClr val="bg1"/>
                  </a:solidFill>
                </a:rPr>
                <a:t>sharepoint</a:t>
              </a:r>
              <a:r>
                <a:rPr lang="en-US" dirty="0" smtClean="0">
                  <a:solidFill>
                    <a:schemeClr val="bg1"/>
                  </a:solidFill>
                </a:rPr>
                <a:t>  2010 and 2013</a:t>
              </a:r>
              <a:endParaRPr lang="en-US" sz="2000" dirty="0" smtClean="0">
                <a:solidFill>
                  <a:schemeClr val="bg1"/>
                </a:solidFill>
              </a:endParaRPr>
            </a:p>
          </p:txBody>
        </p:sp>
        <p:pic>
          <p:nvPicPr>
            <p:cNvPr id="5" name="Bild 8" descr="New-Microsoft-Logo-Copy3.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21836" y="4167454"/>
              <a:ext cx="603663" cy="541179"/>
            </a:xfrm>
            <a:prstGeom prst="rect">
              <a:avLst/>
            </a:prstGeom>
            <a:solidFill>
              <a:schemeClr val="accent3"/>
            </a:solidFill>
            <a:ln>
              <a:noFill/>
            </a:ln>
          </p:spPr>
          <p:style>
            <a:lnRef idx="2">
              <a:schemeClr val="accent6"/>
            </a:lnRef>
            <a:fillRef idx="1">
              <a:schemeClr val="lt1"/>
            </a:fillRef>
            <a:effectRef idx="0">
              <a:schemeClr val="accent6"/>
            </a:effectRef>
            <a:fontRef idx="minor">
              <a:schemeClr val="dk1"/>
            </a:fontRef>
          </p:style>
        </p:pic>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2502" y="4175482"/>
              <a:ext cx="586298" cy="609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2" name="Rectangle 26"/>
          <p:cNvSpPr/>
          <p:nvPr/>
        </p:nvSpPr>
        <p:spPr>
          <a:xfrm>
            <a:off x="7290534" y="5728196"/>
            <a:ext cx="1835287" cy="464497"/>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36000" tIns="45720" rIns="36000" bIns="45720" numCol="1" spcCol="0" rtlCol="0" fromWordArt="0" anchor="b" anchorCtr="0" forceAA="0" compatLnSpc="1">
            <a:prstTxWarp prst="textNoShape">
              <a:avLst/>
            </a:prstTxWarp>
            <a:noAutofit/>
          </a:bodyPr>
          <a:lstStyle/>
          <a:p>
            <a:endParaRPr lang="en-US" sz="1200" dirty="0">
              <a:solidFill>
                <a:schemeClr val="tx2"/>
              </a:solidFill>
            </a:endParaRPr>
          </a:p>
        </p:txBody>
      </p:sp>
      <p:grpSp>
        <p:nvGrpSpPr>
          <p:cNvPr id="13" name="Group 18"/>
          <p:cNvGrpSpPr/>
          <p:nvPr/>
        </p:nvGrpSpPr>
        <p:grpSpPr>
          <a:xfrm>
            <a:off x="3368399" y="5730254"/>
            <a:ext cx="5659762" cy="883380"/>
            <a:chOff x="1676400" y="5730254"/>
            <a:chExt cx="5659762" cy="883380"/>
          </a:xfrm>
        </p:grpSpPr>
        <p:grpSp>
          <p:nvGrpSpPr>
            <p:cNvPr id="14" name="Group 20"/>
            <p:cNvGrpSpPr/>
            <p:nvPr/>
          </p:nvGrpSpPr>
          <p:grpSpPr>
            <a:xfrm>
              <a:off x="1676400" y="5730254"/>
              <a:ext cx="5659762" cy="882868"/>
              <a:chOff x="1445170" y="5730254"/>
              <a:chExt cx="5659762" cy="882868"/>
            </a:xfrm>
          </p:grpSpPr>
          <p:pic>
            <p:nvPicPr>
              <p:cNvPr id="16" name="Bild 10" descr="sap.jpe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45170" y="5892136"/>
                <a:ext cx="588556" cy="266758"/>
              </a:xfrm>
              <a:prstGeom prst="rect">
                <a:avLst/>
              </a:prstGeom>
              <a:solidFill>
                <a:schemeClr val="accent3"/>
              </a:solidFill>
              <a:ln>
                <a:noFill/>
              </a:ln>
            </p:spPr>
            <p:style>
              <a:lnRef idx="2">
                <a:schemeClr val="accent6"/>
              </a:lnRef>
              <a:fillRef idx="1">
                <a:schemeClr val="lt1"/>
              </a:fillRef>
              <a:effectRef idx="0">
                <a:schemeClr val="accent6"/>
              </a:effectRef>
              <a:fontRef idx="minor">
                <a:schemeClr val="dk1"/>
              </a:fontRef>
            </p:style>
          </p:pic>
          <p:pic>
            <p:nvPicPr>
              <p:cNvPr id="17" name="Picture 3" descr="C:\Users\jabdulla\Desktop\Advanced-RSS.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672228" y="5730254"/>
                <a:ext cx="518304" cy="572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55168" y="5851548"/>
                <a:ext cx="292866" cy="318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67026" y="5849851"/>
                <a:ext cx="311356" cy="338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76282" y="6311370"/>
                <a:ext cx="628650" cy="301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76526" y="6327966"/>
                <a:ext cx="1073406" cy="226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75223" y="5791626"/>
                <a:ext cx="583390" cy="478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5" name="Picture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91200" y="6328665"/>
              <a:ext cx="797913" cy="284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3" name="Group 27"/>
          <p:cNvGrpSpPr/>
          <p:nvPr/>
        </p:nvGrpSpPr>
        <p:grpSpPr>
          <a:xfrm>
            <a:off x="2377800" y="2619702"/>
            <a:ext cx="7739763" cy="1898586"/>
            <a:chOff x="685801" y="2619702"/>
            <a:chExt cx="7739763" cy="1898586"/>
          </a:xfrm>
        </p:grpSpPr>
        <p:grpSp>
          <p:nvGrpSpPr>
            <p:cNvPr id="24" name="Group 4"/>
            <p:cNvGrpSpPr/>
            <p:nvPr/>
          </p:nvGrpSpPr>
          <p:grpSpPr>
            <a:xfrm>
              <a:off x="685801" y="2619702"/>
              <a:ext cx="7739763" cy="1898586"/>
              <a:chOff x="685801" y="2619702"/>
              <a:chExt cx="7739763" cy="1898586"/>
            </a:xfrm>
          </p:grpSpPr>
          <p:sp>
            <p:nvSpPr>
              <p:cNvPr id="26" name="Rectangle 29"/>
              <p:cNvSpPr/>
              <p:nvPr/>
            </p:nvSpPr>
            <p:spPr>
              <a:xfrm>
                <a:off x="685801" y="2633665"/>
                <a:ext cx="7548236" cy="1176334"/>
              </a:xfrm>
              <a:prstGeom prst="rect">
                <a:avLst/>
              </a:prstGeom>
              <a:solidFill>
                <a:srgbClr val="F7964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Trebuchet MS" pitchFamily="34" charset="0"/>
                </a:endParaRPr>
              </a:p>
            </p:txBody>
          </p:sp>
          <p:sp>
            <p:nvSpPr>
              <p:cNvPr id="27" name="TextBox 30"/>
              <p:cNvSpPr txBox="1"/>
              <p:nvPr/>
            </p:nvSpPr>
            <p:spPr>
              <a:xfrm>
                <a:off x="1752600" y="2619702"/>
                <a:ext cx="5334000" cy="1138773"/>
              </a:xfrm>
              <a:prstGeom prst="rect">
                <a:avLst/>
              </a:prstGeom>
              <a:noFill/>
            </p:spPr>
            <p:txBody>
              <a:bodyPr wrap="square" rtlCol="0">
                <a:spAutoFit/>
              </a:bodyPr>
              <a:lstStyle/>
              <a:p>
                <a:pPr algn="ctr"/>
                <a:r>
                  <a:rPr lang="en-US" sz="3200" b="1" dirty="0">
                    <a:solidFill>
                      <a:srgbClr val="FFFFFF"/>
                    </a:solidFill>
                    <a:latin typeface="+mj-lt"/>
                  </a:rPr>
                  <a:t>e</a:t>
                </a:r>
                <a:r>
                  <a:rPr lang="en-US" sz="3200" b="1" dirty="0" smtClean="0">
                    <a:solidFill>
                      <a:srgbClr val="FFFFFF"/>
                    </a:solidFill>
                    <a:latin typeface="+mj-lt"/>
                  </a:rPr>
                  <a:t>nterprise engagement</a:t>
                </a:r>
              </a:p>
              <a:p>
                <a:pPr algn="ctr"/>
                <a:r>
                  <a:rPr lang="en-US" dirty="0" smtClean="0">
                    <a:solidFill>
                      <a:srgbClr val="FFFFFF"/>
                    </a:solidFill>
                    <a:latin typeface="+mj-lt"/>
                  </a:rPr>
                  <a:t>extended capabilities, integration,</a:t>
                </a:r>
              </a:p>
              <a:p>
                <a:pPr algn="ctr"/>
                <a:r>
                  <a:rPr lang="en-US" dirty="0">
                    <a:solidFill>
                      <a:srgbClr val="FFFFFF"/>
                    </a:solidFill>
                  </a:rPr>
                  <a:t>reach, use cases, </a:t>
                </a:r>
                <a:r>
                  <a:rPr lang="en-US" dirty="0" smtClean="0">
                    <a:solidFill>
                      <a:srgbClr val="FFFFFF"/>
                    </a:solidFill>
                    <a:latin typeface="+mj-lt"/>
                  </a:rPr>
                  <a:t>compliance, analytics</a:t>
                </a:r>
              </a:p>
            </p:txBody>
          </p:sp>
          <p:pic>
            <p:nvPicPr>
              <p:cNvPr id="28" name="Picture 31"/>
              <p:cNvPicPr>
                <a:picLocks noChangeAspect="1"/>
              </p:cNvPicPr>
              <p:nvPr/>
            </p:nvPicPr>
            <p:blipFill>
              <a:blip r:embed="rId12" cstate="print">
                <a:duotone>
                  <a:schemeClr val="bg2">
                    <a:shade val="45000"/>
                    <a:satMod val="135000"/>
                  </a:schemeClr>
                  <a:prstClr val="white"/>
                </a:duotone>
                <a:extLst>
                  <a:ext uri="{BEBA8EAE-BF5A-486C-A8C5-ECC9F3942E4B}">
                    <a14:imgProps xmlns:a14="http://schemas.microsoft.com/office/drawing/2010/main">
                      <a14:imgLayer r:embed="rId13">
                        <a14:imgEffect>
                          <a14:artisticPencilSketch/>
                        </a14:imgEffect>
                        <a14:imgEffect>
                          <a14:saturation sat="0"/>
                        </a14:imgEffect>
                      </a14:imgLayer>
                    </a14:imgProps>
                  </a:ext>
                  <a:ext uri="{28A0092B-C50C-407E-A947-70E740481C1C}">
                    <a14:useLocalDpi xmlns:a14="http://schemas.microsoft.com/office/drawing/2010/main" val="0"/>
                  </a:ext>
                </a:extLst>
              </a:blip>
              <a:stretch>
                <a:fillRect/>
              </a:stretch>
            </p:blipFill>
            <p:spPr>
              <a:xfrm>
                <a:off x="815936" y="3030421"/>
                <a:ext cx="1528523" cy="322379"/>
              </a:xfrm>
              <a:prstGeom prst="rect">
                <a:avLst/>
              </a:prstGeom>
            </p:spPr>
          </p:pic>
          <p:sp>
            <p:nvSpPr>
              <p:cNvPr id="29" name="TextBox 33"/>
              <p:cNvSpPr txBox="1"/>
              <p:nvPr/>
            </p:nvSpPr>
            <p:spPr>
              <a:xfrm>
                <a:off x="7519547" y="2948628"/>
                <a:ext cx="906017" cy="1569660"/>
              </a:xfrm>
              <a:prstGeom prst="rect">
                <a:avLst/>
              </a:prstGeom>
              <a:noFill/>
            </p:spPr>
            <p:txBody>
              <a:bodyPr wrap="none" rtlCol="0">
                <a:spAutoFit/>
              </a:bodyPr>
              <a:lstStyle/>
              <a:p>
                <a:r>
                  <a:rPr lang="en-US" sz="9600" b="1" dirty="0">
                    <a:solidFill>
                      <a:srgbClr val="FFFFFF"/>
                    </a:solidFill>
                    <a:latin typeface="Trebuchet MS" pitchFamily="34" charset="0"/>
                  </a:rPr>
                  <a:t>+</a:t>
                </a:r>
              </a:p>
            </p:txBody>
          </p:sp>
        </p:grpSp>
        <p:pic>
          <p:nvPicPr>
            <p:cNvPr id="25" name="Picture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20645" y="2943970"/>
              <a:ext cx="1432630" cy="573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0" name="Group 36"/>
          <p:cNvGrpSpPr/>
          <p:nvPr/>
        </p:nvGrpSpPr>
        <p:grpSpPr>
          <a:xfrm>
            <a:off x="2377799" y="1371600"/>
            <a:ext cx="7756634" cy="1890500"/>
            <a:chOff x="685800" y="1371600"/>
            <a:chExt cx="7756634" cy="1890500"/>
          </a:xfrm>
        </p:grpSpPr>
        <p:grpSp>
          <p:nvGrpSpPr>
            <p:cNvPr id="31" name="Group 2"/>
            <p:cNvGrpSpPr/>
            <p:nvPr/>
          </p:nvGrpSpPr>
          <p:grpSpPr>
            <a:xfrm>
              <a:off x="685800" y="1371600"/>
              <a:ext cx="7756634" cy="1890500"/>
              <a:chOff x="685800" y="1371600"/>
              <a:chExt cx="7756634" cy="1890500"/>
            </a:xfrm>
          </p:grpSpPr>
          <p:sp>
            <p:nvSpPr>
              <p:cNvPr id="33" name="Rectangle 14"/>
              <p:cNvSpPr/>
              <p:nvPr/>
            </p:nvSpPr>
            <p:spPr>
              <a:xfrm>
                <a:off x="685800" y="1371600"/>
                <a:ext cx="7548237" cy="118275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3200" b="1" dirty="0" smtClean="0">
                    <a:solidFill>
                      <a:schemeClr val="bg1"/>
                    </a:solidFill>
                  </a:rPr>
                  <a:t>business value</a:t>
                </a:r>
                <a:endParaRPr lang="en-US" sz="3200" b="1" dirty="0">
                  <a:solidFill>
                    <a:schemeClr val="bg1"/>
                  </a:solidFill>
                </a:endParaRPr>
              </a:p>
              <a:p>
                <a:pPr algn="ctr"/>
                <a:r>
                  <a:rPr lang="en-US" dirty="0" smtClean="0"/>
                  <a:t>social business solutions</a:t>
                </a:r>
              </a:p>
            </p:txBody>
          </p:sp>
          <p:pic>
            <p:nvPicPr>
              <p:cNvPr id="34" name="Picture 32"/>
              <p:cNvPicPr>
                <a:picLocks noChangeAspect="1"/>
              </p:cNvPicPr>
              <p:nvPr/>
            </p:nvPicPr>
            <p:blipFill>
              <a:blip r:embed="rId15" cstate="print">
                <a:duotone>
                  <a:schemeClr val="bg2">
                    <a:shade val="45000"/>
                    <a:satMod val="135000"/>
                  </a:schemeClr>
                  <a:prstClr val="white"/>
                </a:duotone>
                <a:extLst>
                  <a:ext uri="{BEBA8EAE-BF5A-486C-A8C5-ECC9F3942E4B}">
                    <a14:imgProps xmlns:a14="http://schemas.microsoft.com/office/drawing/2010/main">
                      <a14:imgLayer r:embed="rId16">
                        <a14:imgEffect>
                          <a14:artisticPencilSketch/>
                        </a14:imgEffect>
                        <a14:imgEffect>
                          <a14:saturation sat="0"/>
                        </a14:imgEffect>
                      </a14:imgLayer>
                    </a14:imgProps>
                  </a:ext>
                  <a:ext uri="{28A0092B-C50C-407E-A947-70E740481C1C}">
                    <a14:useLocalDpi xmlns:a14="http://schemas.microsoft.com/office/drawing/2010/main" val="0"/>
                  </a:ext>
                </a:extLst>
              </a:blip>
              <a:stretch>
                <a:fillRect/>
              </a:stretch>
            </p:blipFill>
            <p:spPr>
              <a:xfrm>
                <a:off x="838200" y="1739717"/>
                <a:ext cx="1506259" cy="317683"/>
              </a:xfrm>
              <a:prstGeom prst="rect">
                <a:avLst/>
              </a:prstGeom>
            </p:spPr>
          </p:pic>
          <p:sp>
            <p:nvSpPr>
              <p:cNvPr id="35" name="TextBox 34"/>
              <p:cNvSpPr txBox="1"/>
              <p:nvPr/>
            </p:nvSpPr>
            <p:spPr>
              <a:xfrm>
                <a:off x="7536417" y="1692440"/>
                <a:ext cx="906017" cy="1569660"/>
              </a:xfrm>
              <a:prstGeom prst="rect">
                <a:avLst/>
              </a:prstGeom>
              <a:noFill/>
            </p:spPr>
            <p:txBody>
              <a:bodyPr wrap="none" rtlCol="0">
                <a:spAutoFit/>
              </a:bodyPr>
              <a:lstStyle/>
              <a:p>
                <a:r>
                  <a:rPr lang="en-US" sz="9600" b="1" dirty="0">
                    <a:solidFill>
                      <a:srgbClr val="FFFFFF"/>
                    </a:solidFill>
                    <a:latin typeface="Trebuchet MS" pitchFamily="34" charset="0"/>
                  </a:rPr>
                  <a:t>+</a:t>
                </a:r>
              </a:p>
            </p:txBody>
          </p:sp>
        </p:grpSp>
        <p:sp>
          <p:nvSpPr>
            <p:cNvPr id="32" name="TextBox 25"/>
            <p:cNvSpPr txBox="1"/>
            <p:nvPr/>
          </p:nvSpPr>
          <p:spPr>
            <a:xfrm>
              <a:off x="6172200" y="1568997"/>
              <a:ext cx="1932324" cy="830997"/>
            </a:xfrm>
            <a:prstGeom prst="rect">
              <a:avLst/>
            </a:prstGeom>
            <a:noFill/>
          </p:spPr>
          <p:txBody>
            <a:bodyPr wrap="none" rtlCol="0">
              <a:spAutoFit/>
            </a:bodyPr>
            <a:lstStyle/>
            <a:p>
              <a:pPr marL="168275" indent="-168275">
                <a:buFont typeface="Arial" pitchFamily="34" charset="0"/>
                <a:buChar char="•"/>
              </a:pPr>
              <a:r>
                <a:rPr lang="en-US" sz="1200" dirty="0" smtClean="0">
                  <a:solidFill>
                    <a:schemeClr val="bg1"/>
                  </a:solidFill>
                </a:rPr>
                <a:t>news/social monitoring</a:t>
              </a:r>
              <a:endParaRPr lang="en-US" sz="1200" dirty="0">
                <a:solidFill>
                  <a:schemeClr val="bg1"/>
                </a:solidFill>
              </a:endParaRPr>
            </a:p>
            <a:p>
              <a:pPr marL="168275" indent="-168275">
                <a:buFont typeface="Arial" pitchFamily="34" charset="0"/>
                <a:buChar char="•"/>
              </a:pPr>
              <a:r>
                <a:rPr lang="en-US" sz="1200" dirty="0">
                  <a:solidFill>
                    <a:schemeClr val="bg1"/>
                  </a:solidFill>
                </a:rPr>
                <a:t>i</a:t>
              </a:r>
              <a:r>
                <a:rPr lang="en-US" sz="1200" dirty="0" smtClean="0">
                  <a:solidFill>
                    <a:schemeClr val="bg1"/>
                  </a:solidFill>
                </a:rPr>
                <a:t>nnovation &amp; learning</a:t>
              </a:r>
            </a:p>
            <a:p>
              <a:pPr marL="168275" indent="-168275">
                <a:buFont typeface="Arial" pitchFamily="34" charset="0"/>
                <a:buChar char="•"/>
              </a:pPr>
              <a:r>
                <a:rPr lang="en-US" sz="1200" dirty="0" smtClean="0">
                  <a:solidFill>
                    <a:schemeClr val="bg1"/>
                  </a:solidFill>
                </a:rPr>
                <a:t>knowledge &amp; expertise</a:t>
              </a:r>
            </a:p>
            <a:p>
              <a:pPr marL="168275" indent="-168275">
                <a:buFont typeface="Arial" pitchFamily="34" charset="0"/>
                <a:buChar char="•"/>
              </a:pPr>
              <a:r>
                <a:rPr lang="en-US" sz="1200" dirty="0">
                  <a:solidFill>
                    <a:schemeClr val="bg1"/>
                  </a:solidFill>
                </a:rPr>
                <a:t>g</a:t>
              </a:r>
              <a:r>
                <a:rPr lang="en-US" sz="1200" dirty="0" smtClean="0">
                  <a:solidFill>
                    <a:schemeClr val="bg1"/>
                  </a:solidFill>
                </a:rPr>
                <a:t>amification</a:t>
              </a:r>
            </a:p>
          </p:txBody>
        </p:sp>
      </p:grpSp>
      <p:grpSp>
        <p:nvGrpSpPr>
          <p:cNvPr id="36" name="Group 6"/>
          <p:cNvGrpSpPr/>
          <p:nvPr/>
        </p:nvGrpSpPr>
        <p:grpSpPr>
          <a:xfrm>
            <a:off x="3632156" y="4953000"/>
            <a:ext cx="4917843" cy="1710539"/>
            <a:chOff x="1940157" y="4953000"/>
            <a:chExt cx="4917843" cy="1710539"/>
          </a:xfrm>
        </p:grpSpPr>
        <p:grpSp>
          <p:nvGrpSpPr>
            <p:cNvPr id="37" name="Group 16"/>
            <p:cNvGrpSpPr/>
            <p:nvPr/>
          </p:nvGrpSpPr>
          <p:grpSpPr>
            <a:xfrm>
              <a:off x="1940157" y="4953000"/>
              <a:ext cx="4917843" cy="1710539"/>
              <a:chOff x="1965285" y="4953000"/>
              <a:chExt cx="4917843" cy="1710539"/>
            </a:xfrm>
          </p:grpSpPr>
          <p:grpSp>
            <p:nvGrpSpPr>
              <p:cNvPr id="39" name="Group 39"/>
              <p:cNvGrpSpPr/>
              <p:nvPr/>
            </p:nvGrpSpPr>
            <p:grpSpPr>
              <a:xfrm>
                <a:off x="1965285" y="4953000"/>
                <a:ext cx="4917843" cy="1344487"/>
                <a:chOff x="1719104" y="4953000"/>
                <a:chExt cx="4917843" cy="1344487"/>
              </a:xfrm>
            </p:grpSpPr>
            <p:grpSp>
              <p:nvGrpSpPr>
                <p:cNvPr id="41" name="Group 17"/>
                <p:cNvGrpSpPr/>
                <p:nvPr/>
              </p:nvGrpSpPr>
              <p:grpSpPr>
                <a:xfrm>
                  <a:off x="1719104" y="4953000"/>
                  <a:ext cx="4917843" cy="1344487"/>
                  <a:chOff x="1719104" y="4953000"/>
                  <a:chExt cx="4917843" cy="1344487"/>
                </a:xfrm>
              </p:grpSpPr>
              <p:sp>
                <p:nvSpPr>
                  <p:cNvPr id="44" name="Down Arrow 11"/>
                  <p:cNvSpPr/>
                  <p:nvPr/>
                </p:nvSpPr>
                <p:spPr>
                  <a:xfrm>
                    <a:off x="1719104" y="4953000"/>
                    <a:ext cx="4917843" cy="762000"/>
                  </a:xfrm>
                  <a:prstGeom prst="downArrow">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i="1" dirty="0" smtClean="0">
                        <a:solidFill>
                          <a:schemeClr val="tx1"/>
                        </a:solidFill>
                      </a:rPr>
                      <a:t>integration</a:t>
                    </a:r>
                    <a:endParaRPr lang="en-US" i="1" dirty="0">
                      <a:solidFill>
                        <a:schemeClr val="tx1"/>
                      </a:solidFill>
                    </a:endParaRPr>
                  </a:p>
                </p:txBody>
              </p:sp>
              <p:pic>
                <p:nvPicPr>
                  <p:cNvPr id="45" name="Picture 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861888" y="5758130"/>
                    <a:ext cx="539357" cy="539357"/>
                  </a:xfrm>
                  <a:prstGeom prst="rect">
                    <a:avLst/>
                  </a:prstGeom>
                  <a:ln>
                    <a:noFill/>
                  </a:ln>
                  <a:extLst/>
                </p:spPr>
                <p:style>
                  <a:lnRef idx="2">
                    <a:schemeClr val="dk1"/>
                  </a:lnRef>
                  <a:fillRef idx="1">
                    <a:schemeClr val="lt1"/>
                  </a:fillRef>
                  <a:effectRef idx="0">
                    <a:schemeClr val="dk1"/>
                  </a:effectRef>
                  <a:fontRef idx="minor">
                    <a:schemeClr val="dk1"/>
                  </a:fontRef>
                </p:style>
              </p:pic>
              <p:pic>
                <p:nvPicPr>
                  <p:cNvPr id="46" name="Picture 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308570" y="5783882"/>
                    <a:ext cx="485217" cy="499080"/>
                  </a:xfrm>
                  <a:prstGeom prst="rect">
                    <a:avLst/>
                  </a:prstGeom>
                  <a:ln>
                    <a:noFill/>
                  </a:ln>
                  <a:extLst/>
                </p:spPr>
                <p:style>
                  <a:lnRef idx="2">
                    <a:schemeClr val="dk1"/>
                  </a:lnRef>
                  <a:fillRef idx="1">
                    <a:schemeClr val="lt1"/>
                  </a:fillRef>
                  <a:effectRef idx="0">
                    <a:schemeClr val="dk1"/>
                  </a:effectRef>
                  <a:fontRef idx="minor">
                    <a:schemeClr val="dk1"/>
                  </a:fontRef>
                </p:style>
              </p:pic>
            </p:grpSp>
            <p:pic>
              <p:nvPicPr>
                <p:cNvPr id="42" name="Picture 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106619" y="5820829"/>
                  <a:ext cx="444391" cy="434516"/>
                </a:xfrm>
                <a:prstGeom prst="rect">
                  <a:avLst/>
                </a:prstGeom>
                <a:ln>
                  <a:noFill/>
                </a:ln>
                <a:extLst/>
              </p:spPr>
              <p:style>
                <a:lnRef idx="2">
                  <a:schemeClr val="dk1"/>
                </a:lnRef>
                <a:fillRef idx="1">
                  <a:schemeClr val="lt1"/>
                </a:fillRef>
                <a:effectRef idx="0">
                  <a:schemeClr val="dk1"/>
                </a:effectRef>
                <a:fontRef idx="minor">
                  <a:schemeClr val="dk1"/>
                </a:fontRef>
              </p:style>
            </p:pic>
            <p:pic>
              <p:nvPicPr>
                <p:cNvPr id="43" name="Picture 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690604" y="5820828"/>
                  <a:ext cx="482815" cy="438923"/>
                </a:xfrm>
                <a:prstGeom prst="rect">
                  <a:avLst/>
                </a:prstGeom>
                <a:ln>
                  <a:noFill/>
                </a:ln>
                <a:extLst/>
              </p:spPr>
              <p:style>
                <a:lnRef idx="2">
                  <a:schemeClr val="dk1"/>
                </a:lnRef>
                <a:fillRef idx="1">
                  <a:schemeClr val="lt1"/>
                </a:fillRef>
                <a:effectRef idx="0">
                  <a:schemeClr val="dk1"/>
                </a:effectRef>
                <a:fontRef idx="minor">
                  <a:schemeClr val="dk1"/>
                </a:fontRef>
              </p:style>
            </p:pic>
          </p:grpSp>
          <p:pic>
            <p:nvPicPr>
              <p:cNvPr id="40" name="Picture 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329870" y="6327966"/>
                <a:ext cx="1385130" cy="335573"/>
              </a:xfrm>
              <a:prstGeom prst="rect">
                <a:avLst/>
              </a:prstGeom>
              <a:ln>
                <a:noFill/>
              </a:ln>
              <a:extLst/>
            </p:spPr>
            <p:style>
              <a:lnRef idx="2">
                <a:schemeClr val="dk1"/>
              </a:lnRef>
              <a:fillRef idx="1">
                <a:schemeClr val="lt1"/>
              </a:fillRef>
              <a:effectRef idx="0">
                <a:schemeClr val="dk1"/>
              </a:effectRef>
              <a:fontRef idx="minor">
                <a:schemeClr val="dk1"/>
              </a:fontRef>
            </p:style>
          </p:pic>
        </p:grpSp>
        <p:pic>
          <p:nvPicPr>
            <p:cNvPr id="38" name="Picture 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276600" y="6334125"/>
              <a:ext cx="1343025"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4764801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2" presetClass="entr" presetSubtype="4"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par>
                                <p:cTn id="22" presetID="2" presetClass="entr" presetSubtype="4"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49019" y="845532"/>
            <a:ext cx="10187448" cy="49335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hteck 6"/>
          <p:cNvSpPr>
            <a:spLocks/>
          </p:cNvSpPr>
          <p:nvPr/>
        </p:nvSpPr>
        <p:spPr>
          <a:xfrm>
            <a:off x="9074619" y="4966750"/>
            <a:ext cx="3383872" cy="1548001"/>
          </a:xfrm>
          <a:prstGeom prst="rect">
            <a:avLst/>
          </a:prstGeom>
          <a:solidFill>
            <a:schemeClr val="tx2">
              <a:lumMod val="90000"/>
              <a:lumOff val="10000"/>
              <a:alpha val="94000"/>
            </a:schemeClr>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3300" dirty="0">
                <a:ea typeface="ＭＳ ゴシック"/>
              </a:rPr>
              <a:t>h</a:t>
            </a:r>
            <a:r>
              <a:rPr lang="en-US" sz="3300" dirty="0" smtClean="0">
                <a:ea typeface="ＭＳ ゴシック"/>
              </a:rPr>
              <a:t>uman centric</a:t>
            </a:r>
          </a:p>
          <a:p>
            <a:pPr algn="ctr"/>
            <a:r>
              <a:rPr lang="en-US" sz="3300" dirty="0" smtClean="0">
                <a:ea typeface="ＭＳ ゴシック"/>
              </a:rPr>
              <a:t>end user control</a:t>
            </a:r>
            <a:endParaRPr lang="en-US" sz="3300" dirty="0"/>
          </a:p>
        </p:txBody>
      </p:sp>
    </p:spTree>
    <p:extLst>
      <p:ext uri="{BB962C8B-B14F-4D97-AF65-F5344CB8AC3E}">
        <p14:creationId xmlns:p14="http://schemas.microsoft.com/office/powerpoint/2010/main" val="277290257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l="2857" t="4582" r="3384" b="4056"/>
          <a:stretch/>
        </p:blipFill>
        <p:spPr bwMode="auto">
          <a:xfrm>
            <a:off x="4115141" y="1028409"/>
            <a:ext cx="7465118" cy="46857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hteck 4"/>
          <p:cNvSpPr>
            <a:spLocks noChangeAspect="1"/>
          </p:cNvSpPr>
          <p:nvPr/>
        </p:nvSpPr>
        <p:spPr>
          <a:xfrm>
            <a:off x="386" y="2125677"/>
            <a:ext cx="3621349" cy="2072452"/>
          </a:xfrm>
          <a:prstGeom prst="rect">
            <a:avLst/>
          </a:prstGeom>
          <a:solidFill>
            <a:schemeClr val="bg2">
              <a:alpha val="93000"/>
            </a:schemeClr>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3300" dirty="0"/>
              <a:t>m</a:t>
            </a:r>
            <a:r>
              <a:rPr lang="en-US" sz="3300" dirty="0" smtClean="0"/>
              <a:t>obile first</a:t>
            </a:r>
            <a:endParaRPr lang="en-US" sz="3300" dirty="0"/>
          </a:p>
        </p:txBody>
      </p:sp>
    </p:spTree>
    <p:extLst>
      <p:ext uri="{BB962C8B-B14F-4D97-AF65-F5344CB8AC3E}">
        <p14:creationId xmlns:p14="http://schemas.microsoft.com/office/powerpoint/2010/main" val="355567421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5742" y="0"/>
            <a:ext cx="12430734" cy="1302726"/>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2" rIns="0" bIns="46632" numCol="1" rtlCol="0" anchor="ctr" anchorCtr="0" compatLnSpc="1">
            <a:prstTxWarp prst="textNoShape">
              <a:avLst/>
            </a:prstTxWarp>
          </a:bodyPr>
          <a:lstStyle/>
          <a:p>
            <a:pPr algn="ctr" defTabSz="93235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2" name="Group 21"/>
          <p:cNvGrpSpPr/>
          <p:nvPr/>
        </p:nvGrpSpPr>
        <p:grpSpPr>
          <a:xfrm>
            <a:off x="4729243" y="2679383"/>
            <a:ext cx="5329433" cy="4315143"/>
            <a:chOff x="-182493" y="2308555"/>
            <a:chExt cx="5329434" cy="4315143"/>
          </a:xfrm>
        </p:grpSpPr>
        <p:grpSp>
          <p:nvGrpSpPr>
            <p:cNvPr id="3" name="Group 2"/>
            <p:cNvGrpSpPr/>
            <p:nvPr/>
          </p:nvGrpSpPr>
          <p:grpSpPr>
            <a:xfrm>
              <a:off x="19188" y="2399994"/>
              <a:ext cx="5127753" cy="4223704"/>
              <a:chOff x="7112470" y="1592262"/>
              <a:chExt cx="4973167" cy="4096378"/>
            </a:xfrm>
          </p:grpSpPr>
          <p:pic>
            <p:nvPicPr>
              <p:cNvPr id="4" name="Picture 2"/>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b="10133"/>
              <a:stretch/>
            </p:blipFill>
            <p:spPr bwMode="auto">
              <a:xfrm>
                <a:off x="7112470" y="1592263"/>
                <a:ext cx="4961104" cy="4096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bwMode="auto">
              <a:xfrm>
                <a:off x="11323637" y="1592262"/>
                <a:ext cx="762000" cy="3048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5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21" name="Oval 20"/>
            <p:cNvSpPr/>
            <p:nvPr/>
          </p:nvSpPr>
          <p:spPr bwMode="auto">
            <a:xfrm>
              <a:off x="-182493" y="2308555"/>
              <a:ext cx="2468853" cy="568612"/>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5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27" name="Group 26"/>
          <p:cNvGrpSpPr/>
          <p:nvPr/>
        </p:nvGrpSpPr>
        <p:grpSpPr>
          <a:xfrm>
            <a:off x="6195185" y="536783"/>
            <a:ext cx="5716966" cy="2139351"/>
            <a:chOff x="6719509" y="4590352"/>
            <a:chExt cx="5716966" cy="2139351"/>
          </a:xfrm>
        </p:grpSpPr>
        <p:pic>
          <p:nvPicPr>
            <p:cNvPr id="7" name="Picture 6"/>
            <p:cNvPicPr/>
            <p:nvPr/>
          </p:nvPicPr>
          <p:blipFill rotWithShape="1">
            <a:blip r:embed="rId5" cstate="screen">
              <a:extLst>
                <a:ext uri="{28A0092B-C50C-407E-A947-70E740481C1C}">
                  <a14:useLocalDpi xmlns:a14="http://schemas.microsoft.com/office/drawing/2010/main"/>
                </a:ext>
              </a:extLst>
            </a:blip>
            <a:srcRect/>
            <a:stretch/>
          </p:blipFill>
          <p:spPr bwMode="auto">
            <a:xfrm>
              <a:off x="6731820" y="4590352"/>
              <a:ext cx="5699185" cy="2139351"/>
            </a:xfrm>
            <a:prstGeom prst="rect">
              <a:avLst/>
            </a:prstGeom>
            <a:ln>
              <a:noFill/>
            </a:ln>
            <a:effectLst/>
            <a:extLst/>
          </p:spPr>
        </p:pic>
        <p:sp>
          <p:nvSpPr>
            <p:cNvPr id="9" name="Rectangle 8"/>
            <p:cNvSpPr/>
            <p:nvPr/>
          </p:nvSpPr>
          <p:spPr bwMode="auto">
            <a:xfrm>
              <a:off x="11925106" y="4590352"/>
              <a:ext cx="511369" cy="2139351"/>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5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6719509" y="4831077"/>
              <a:ext cx="205677" cy="1898626"/>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5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19" name="Group 18"/>
          <p:cNvGrpSpPr/>
          <p:nvPr/>
        </p:nvGrpSpPr>
        <p:grpSpPr>
          <a:xfrm>
            <a:off x="366140" y="377036"/>
            <a:ext cx="3014482" cy="3485982"/>
            <a:chOff x="5160388" y="1590490"/>
            <a:chExt cx="3252385" cy="3761096"/>
          </a:xfrm>
        </p:grpSpPr>
        <p:pic>
          <p:nvPicPr>
            <p:cNvPr id="8" name="Picture 7"/>
            <p:cNvPicPr/>
            <p:nvPr/>
          </p:nvPicPr>
          <p:blipFill rotWithShape="1">
            <a:blip r:embed="rId6">
              <a:extLst>
                <a:ext uri="{28A0092B-C50C-407E-A947-70E740481C1C}">
                  <a14:useLocalDpi xmlns:a14="http://schemas.microsoft.com/office/drawing/2010/main"/>
                </a:ext>
              </a:extLst>
            </a:blip>
            <a:srcRect/>
            <a:stretch/>
          </p:blipFill>
          <p:spPr bwMode="auto">
            <a:xfrm>
              <a:off x="5303847" y="1668482"/>
              <a:ext cx="2950931" cy="3683104"/>
            </a:xfrm>
            <a:prstGeom prst="rect">
              <a:avLst/>
            </a:prstGeom>
            <a:ln>
              <a:noFill/>
            </a:ln>
            <a:effectLst/>
            <a:extLst/>
          </p:spPr>
        </p:pic>
        <p:sp>
          <p:nvSpPr>
            <p:cNvPr id="17" name="Rectangle 16"/>
            <p:cNvSpPr/>
            <p:nvPr/>
          </p:nvSpPr>
          <p:spPr bwMode="auto">
            <a:xfrm>
              <a:off x="5160388" y="1590490"/>
              <a:ext cx="796979" cy="822952"/>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5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 name="Rectangle 17"/>
            <p:cNvSpPr/>
            <p:nvPr/>
          </p:nvSpPr>
          <p:spPr bwMode="auto">
            <a:xfrm>
              <a:off x="5957367" y="1644278"/>
              <a:ext cx="2455406" cy="77992"/>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5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20" name="Rechteck 4"/>
          <p:cNvSpPr>
            <a:spLocks/>
          </p:cNvSpPr>
          <p:nvPr/>
        </p:nvSpPr>
        <p:spPr>
          <a:xfrm>
            <a:off x="8885500" y="4901600"/>
            <a:ext cx="3291840" cy="1463039"/>
          </a:xfrm>
          <a:prstGeom prst="rect">
            <a:avLst/>
          </a:prstGeom>
          <a:solidFill>
            <a:schemeClr val="bg2">
              <a:alpha val="93000"/>
            </a:schemeClr>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3300" dirty="0">
                <a:solidFill>
                  <a:srgbClr val="111111"/>
                </a:solidFill>
              </a:rPr>
              <a:t>enhanced analytics</a:t>
            </a:r>
          </a:p>
        </p:txBody>
      </p:sp>
      <p:sp>
        <p:nvSpPr>
          <p:cNvPr id="23" name="Rechteck 4"/>
          <p:cNvSpPr>
            <a:spLocks noChangeAspect="1"/>
          </p:cNvSpPr>
          <p:nvPr/>
        </p:nvSpPr>
        <p:spPr>
          <a:xfrm>
            <a:off x="2679749" y="1712523"/>
            <a:ext cx="3051731" cy="1463039"/>
          </a:xfrm>
          <a:prstGeom prst="rect">
            <a:avLst/>
          </a:prstGeom>
          <a:solidFill>
            <a:srgbClr val="FF6600">
              <a:alpha val="92549"/>
            </a:srgbClr>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3300" dirty="0"/>
              <a:t>outlook</a:t>
            </a:r>
          </a:p>
          <a:p>
            <a:pPr algn="ctr"/>
            <a:r>
              <a:rPr lang="en-US" sz="3300" dirty="0"/>
              <a:t>plug-in</a:t>
            </a:r>
          </a:p>
        </p:txBody>
      </p:sp>
      <p:sp>
        <p:nvSpPr>
          <p:cNvPr id="25" name="Rechteck 4"/>
          <p:cNvSpPr>
            <a:spLocks/>
          </p:cNvSpPr>
          <p:nvPr/>
        </p:nvSpPr>
        <p:spPr>
          <a:xfrm>
            <a:off x="8764499" y="296898"/>
            <a:ext cx="3291840" cy="1463039"/>
          </a:xfrm>
          <a:prstGeom prst="rect">
            <a:avLst/>
          </a:prstGeom>
          <a:solidFill>
            <a:srgbClr val="002050">
              <a:alpha val="93000"/>
            </a:srgbClr>
          </a:solidFill>
          <a:ln>
            <a:noFill/>
          </a:ln>
          <a:effectLst/>
        </p:spPr>
        <p:style>
          <a:lnRef idx="1">
            <a:schemeClr val="accent1"/>
          </a:lnRef>
          <a:fillRef idx="3">
            <a:schemeClr val="accent1"/>
          </a:fillRef>
          <a:effectRef idx="2">
            <a:schemeClr val="accent1"/>
          </a:effectRef>
          <a:fontRef idx="minor">
            <a:schemeClr val="lt1"/>
          </a:fontRef>
        </p:style>
        <p:txBody>
          <a:bodyPr lIns="124342" tIns="62171" rIns="124342" bIns="62171" rtlCol="0" anchor="ctr"/>
          <a:lstStyle/>
          <a:p>
            <a:pPr algn="ctr"/>
            <a:r>
              <a:rPr lang="en-US" sz="3300" dirty="0"/>
              <a:t>universal notifications</a:t>
            </a:r>
          </a:p>
        </p:txBody>
      </p:sp>
      <p:sp>
        <p:nvSpPr>
          <p:cNvPr id="30" name="Titel 2"/>
          <p:cNvSpPr txBox="1">
            <a:spLocks/>
          </p:cNvSpPr>
          <p:nvPr/>
        </p:nvSpPr>
        <p:spPr>
          <a:xfrm>
            <a:off x="204922" y="5447067"/>
            <a:ext cx="11889564" cy="917575"/>
          </a:xfrm>
          <a:prstGeom prst="rect">
            <a:avLst/>
          </a:prstGeom>
        </p:spPr>
        <p:txBody>
          <a:bodyPr vert="horz" wrap="square" lIns="146286" tIns="91429" rIns="146286" bIns="91429" rtlCol="0" anchor="t">
            <a:noAutofit/>
          </a:bodyPr>
          <a:lstStyle>
            <a:lvl1pPr algn="l" defTabSz="932742" rtl="0" eaLnBrk="1" latinLnBrk="0" hangingPunct="1">
              <a:lnSpc>
                <a:spcPct val="90000"/>
              </a:lnSpc>
              <a:spcBef>
                <a:spcPct val="0"/>
              </a:spcBef>
              <a:buNone/>
              <a:defRPr lang="en-US" sz="54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a:t>w</a:t>
            </a:r>
            <a:r>
              <a:rPr lang="en-US" dirty="0" smtClean="0"/>
              <a:t>hat’s next</a:t>
            </a:r>
            <a:endParaRPr lang="en-US" dirty="0"/>
          </a:p>
        </p:txBody>
      </p:sp>
    </p:spTree>
    <p:extLst>
      <p:ext uri="{BB962C8B-B14F-4D97-AF65-F5344CB8AC3E}">
        <p14:creationId xmlns:p14="http://schemas.microsoft.com/office/powerpoint/2010/main" val="98847898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m</a:t>
            </a:r>
            <a:r>
              <a:rPr lang="en-US" dirty="0" smtClean="0"/>
              <a:t>aking sharepoint even better</a:t>
            </a:r>
            <a:endParaRPr lang="en-US" dirty="0"/>
          </a:p>
        </p:txBody>
      </p:sp>
      <p:pic>
        <p:nvPicPr>
          <p:cNvPr id="3" name="Picture 3"/>
          <p:cNvPicPr>
            <a:picLocks noChangeAspect="1"/>
          </p:cNvPicPr>
          <p:nvPr/>
        </p:nvPicPr>
        <p:blipFill rotWithShape="1">
          <a:blip r:embed="rId2">
            <a:extLst>
              <a:ext uri="{28A0092B-C50C-407E-A947-70E740481C1C}">
                <a14:useLocalDpi xmlns:a14="http://schemas.microsoft.com/office/drawing/2010/main" val="0"/>
              </a:ext>
            </a:extLst>
          </a:blip>
          <a:srcRect b="28187"/>
          <a:stretch/>
        </p:blipFill>
        <p:spPr>
          <a:xfrm>
            <a:off x="731897" y="2233950"/>
            <a:ext cx="11083607" cy="4462124"/>
          </a:xfrm>
          <a:prstGeom prst="rect">
            <a:avLst/>
          </a:prstGeom>
        </p:spPr>
      </p:pic>
      <p:sp>
        <p:nvSpPr>
          <p:cNvPr id="9" name="Rectangular Callout 9"/>
          <p:cNvSpPr/>
          <p:nvPr/>
        </p:nvSpPr>
        <p:spPr>
          <a:xfrm>
            <a:off x="985759" y="1302726"/>
            <a:ext cx="9164355" cy="1096686"/>
          </a:xfrm>
          <a:prstGeom prst="wedgeRectCallout">
            <a:avLst>
              <a:gd name="adj1" fmla="val -32959"/>
              <a:gd name="adj2" fmla="val 71185"/>
            </a:avLst>
          </a:prstGeom>
          <a:solidFill>
            <a:srgbClr val="76B142"/>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800" dirty="0" smtClean="0">
                <a:latin typeface="Segoe UI Light" pitchFamily="34" charset="0"/>
              </a:rPr>
              <a:t>social business capabilities</a:t>
            </a:r>
            <a:endParaRPr lang="en-US" sz="2800" dirty="0">
              <a:latin typeface="Segoe UI Light" pitchFamily="34" charset="0"/>
            </a:endParaRPr>
          </a:p>
        </p:txBody>
      </p:sp>
    </p:spTree>
    <p:extLst>
      <p:ext uri="{BB962C8B-B14F-4D97-AF65-F5344CB8AC3E}">
        <p14:creationId xmlns:p14="http://schemas.microsoft.com/office/powerpoint/2010/main" val="321730037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verageRating xmlns="http://schemas.microsoft.com/sharepoint/v3" xsi:nil="true"/>
    <TaxCatchAll xmlns="230e9df3-be65-4c73-a93b-d1236ebd677e">
      <Value>316</Value>
      <Value>282</Value>
      <Value>355</Value>
    </TaxCatchAll>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AudienceTaxHTField0 xmlns="2295e2e7-0eeb-498e-8716-217bb2ee6ee3">
      <Terms xmlns="http://schemas.microsoft.com/office/infopath/2007/PartnerControls"/>
    </AudienceTaxHTField0>
    <MS_x0020_Speaker xmlns="2295e2e7-0eeb-498e-8716-217bb2ee6ee3">
      <UserInfo>
        <DisplayName/>
        <AccountId xsi:nil="true"/>
        <AccountType/>
      </UserInfo>
    </MS_x0020_Speaker>
    <External_x0020_Speaker xmlns="2295e2e7-0eeb-498e-8716-217bb2ee6ee3" xsi:nil="true"/>
    <Session_x0020_Code xmlns="2295e2e7-0eeb-498e-8716-217bb2ee6ee3">SPC139</Session_x0020_Cod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Speaker xmlns="032d541b-1b4e-4d91-93c7-b10533c52f73">Daniel Kraft</Speaker>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2006/documentManagement/types"/>
    <ds:schemaRef ds:uri="http://purl.org/dc/terms/"/>
    <ds:schemaRef ds:uri="http://purl.org/dc/elements/1.1/"/>
    <ds:schemaRef ds:uri="2295e2e7-0eeb-498e-8716-217bb2ee6ee3"/>
    <ds:schemaRef ds:uri="http://schemas.microsoft.com/office/2006/metadata/properties"/>
    <ds:schemaRef ds:uri="http://schemas.microsoft.com/office/infopath/2007/PartnerControls"/>
    <ds:schemaRef ds:uri="http://schemas.openxmlformats.org/package/2006/metadata/core-properties"/>
    <ds:schemaRef ds:uri="230e9df3-be65-4c73-a93b-d1236ebd677e"/>
    <ds:schemaRef ds:uri="032d541b-1b4e-4d91-93c7-b10533c52f73"/>
    <ds:schemaRef ds:uri="http://schemas.microsoft.com/sharepoint/v3"/>
    <ds:schemaRef ds:uri="http://www.w3.org/XML/1998/namespace"/>
    <ds:schemaRef ds:uri="http://purl.org/dc/dcmityp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DA72CB9C-D650-4F7B-9557-93E7431260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TotalTime>
  <Words>712</Words>
  <Application>Microsoft Office PowerPoint</Application>
  <PresentationFormat>Custom</PresentationFormat>
  <Paragraphs>157</Paragraphs>
  <Slides>23</Slides>
  <Notes>11</Notes>
  <HiddenSlides>0</HiddenSlides>
  <MMClips>1</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5-30072_SPC2012_Business_Template_16x9</vt:lpstr>
      <vt:lpstr>5-30072_SPC2012_Business_Template_16x9_Light</vt:lpstr>
      <vt:lpstr>PowerPoint Presentation</vt:lpstr>
      <vt:lpstr>living and breathing the social workplace</vt:lpstr>
      <vt:lpstr>human in a digital world</vt:lpstr>
      <vt:lpstr>PowerPoint Presentation</vt:lpstr>
      <vt:lpstr>PowerPoint Presentation</vt:lpstr>
      <vt:lpstr>PowerPoint Presentation</vt:lpstr>
      <vt:lpstr>PowerPoint Presentation</vt:lpstr>
      <vt:lpstr>PowerPoint Presentation</vt:lpstr>
      <vt:lpstr>making sharepoint even better</vt:lpstr>
      <vt:lpstr>Deep</vt:lpstr>
      <vt:lpstr>it’s not a straight line</vt:lpstr>
      <vt:lpstr>people who care are more productive</vt:lpstr>
      <vt:lpstr>PowerPoint Presentation</vt:lpstr>
      <vt:lpstr>innovation</vt:lpstr>
      <vt:lpstr>recognition &amp; identity</vt:lpstr>
      <vt:lpstr>PowerPoint Presentation</vt:lpstr>
      <vt:lpstr>pride in a digital world</vt:lpstr>
      <vt:lpstr>PowerPoint Presentation</vt:lpstr>
      <vt:lpstr>building the social workplace</vt:lpstr>
      <vt:lpstr>PowerPoint Presentation</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Living and breathing the social workplace</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1031</cp:revision>
  <dcterms:created xsi:type="dcterms:W3CDTF">2012-05-22T07:38:31Z</dcterms:created>
  <dcterms:modified xsi:type="dcterms:W3CDTF">2012-12-06T18:04:17Z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y fmtid="{D5CDD505-2E9C-101B-9397-08002B2CF9AE}" pid="10" name="TaxKeyword">
    <vt:lpwstr>964;#SharePoint Conference 2012|f6be1dc7-5177-455b-a443-2472b52d78b7</vt:lpwstr>
  </property>
  <property fmtid="{D5CDD505-2E9C-101B-9397-08002B2CF9AE}" pid="11" name="_dlc_DocIdItemGuid">
    <vt:lpwstr>baafa8f4-2698-46a0-97a5-eb7c1028f926</vt:lpwstr>
  </property>
</Properties>
</file>