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6" r:id="rId6"/>
    <p:sldMasterId id="2147484229" r:id="rId7"/>
  </p:sldMasterIdLst>
  <p:notesMasterIdLst>
    <p:notesMasterId r:id="rId28"/>
  </p:notesMasterIdLst>
  <p:handoutMasterIdLst>
    <p:handoutMasterId r:id="rId29"/>
  </p:handoutMasterIdLst>
  <p:sldIdLst>
    <p:sldId id="1055" r:id="rId8"/>
    <p:sldId id="1054" r:id="rId9"/>
    <p:sldId id="1091" r:id="rId10"/>
    <p:sldId id="1093" r:id="rId11"/>
    <p:sldId id="1094" r:id="rId12"/>
    <p:sldId id="1095" r:id="rId13"/>
    <p:sldId id="1105" r:id="rId14"/>
    <p:sldId id="1107" r:id="rId15"/>
    <p:sldId id="1109" r:id="rId16"/>
    <p:sldId id="1108" r:id="rId17"/>
    <p:sldId id="1096" r:id="rId18"/>
    <p:sldId id="1092" r:id="rId19"/>
    <p:sldId id="1097" r:id="rId20"/>
    <p:sldId id="1100" r:id="rId21"/>
    <p:sldId id="1099" r:id="rId22"/>
    <p:sldId id="1101" r:id="rId23"/>
    <p:sldId id="1102" r:id="rId24"/>
    <p:sldId id="1103" r:id="rId25"/>
    <p:sldId id="1110" r:id="rId26"/>
    <p:sldId id="1104" r:id="rId27"/>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15" autoAdjust="0"/>
    <p:restoredTop sz="95238" autoAdjust="0"/>
  </p:normalViewPr>
  <p:slideViewPr>
    <p:cSldViewPr>
      <p:cViewPr>
        <p:scale>
          <a:sx n="112" d="100"/>
          <a:sy n="112"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notesMaster" Target="notesMasters/notes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B5C0B99-10FB-456C-9B17-DA7E8D5AF38F}" type="doc">
      <dgm:prSet loTypeId="urn:microsoft.com/office/officeart/2005/8/layout/vList2" loCatId="list" qsTypeId="urn:microsoft.com/office/officeart/2005/8/quickstyle/simple1" qsCatId="simple" csTypeId="urn:microsoft.com/office/officeart/2005/8/colors/accent0_3" csCatId="mainScheme" phldr="1"/>
      <dgm:spPr/>
      <dgm:t>
        <a:bodyPr/>
        <a:lstStyle/>
        <a:p>
          <a:endParaRPr lang="en-US"/>
        </a:p>
      </dgm:t>
    </dgm:pt>
    <dgm:pt modelId="{80FBB823-402A-469F-B8EE-C0D1CA6D963F}">
      <dgm:prSet phldrT="[Text]"/>
      <dgm:spPr/>
      <dgm:t>
        <a:bodyPr/>
        <a:lstStyle/>
        <a:p>
          <a:r>
            <a:rPr lang="en-US" smtClean="0"/>
            <a:t>The core architecture is the same as 2010</a:t>
          </a:r>
          <a:endParaRPr lang="en-US" dirty="0"/>
        </a:p>
      </dgm:t>
    </dgm:pt>
    <dgm:pt modelId="{0B85BB63-A326-45A3-84EE-4FF02A640AA3}" type="parTrans" cxnId="{ABD4C01E-AFA7-401C-B670-FED149C2A10E}">
      <dgm:prSet/>
      <dgm:spPr/>
      <dgm:t>
        <a:bodyPr/>
        <a:lstStyle/>
        <a:p>
          <a:endParaRPr lang="en-US"/>
        </a:p>
      </dgm:t>
    </dgm:pt>
    <dgm:pt modelId="{C644609F-1EC0-47D8-A77B-EDAAAF598CBF}" type="sibTrans" cxnId="{ABD4C01E-AFA7-401C-B670-FED149C2A10E}">
      <dgm:prSet/>
      <dgm:spPr/>
      <dgm:t>
        <a:bodyPr/>
        <a:lstStyle/>
        <a:p>
          <a:endParaRPr lang="en-US"/>
        </a:p>
      </dgm:t>
    </dgm:pt>
    <dgm:pt modelId="{9605E656-4734-4020-B724-BA10986B69A8}">
      <dgm:prSet/>
      <dgm:spPr/>
      <dgm:t>
        <a:bodyPr/>
        <a:lstStyle/>
        <a:p>
          <a:r>
            <a:rPr lang="en-US" smtClean="0"/>
            <a:t>Services can be consumed “a la carte”</a:t>
          </a:r>
          <a:endParaRPr lang="en-US" dirty="0" smtClean="0"/>
        </a:p>
      </dgm:t>
    </dgm:pt>
    <dgm:pt modelId="{C7F8204E-9722-4E74-B6D8-4DCD0B51215E}" type="parTrans" cxnId="{ADB24BA7-3205-40C2-8368-EDB7FDA193DD}">
      <dgm:prSet/>
      <dgm:spPr/>
      <dgm:t>
        <a:bodyPr/>
        <a:lstStyle/>
        <a:p>
          <a:endParaRPr lang="en-US"/>
        </a:p>
      </dgm:t>
    </dgm:pt>
    <dgm:pt modelId="{8D1AB04C-3125-4DEA-89B5-28FEF97A18F3}" type="sibTrans" cxnId="{ADB24BA7-3205-40C2-8368-EDB7FDA193DD}">
      <dgm:prSet/>
      <dgm:spPr/>
      <dgm:t>
        <a:bodyPr/>
        <a:lstStyle/>
        <a:p>
          <a:endParaRPr lang="en-US"/>
        </a:p>
      </dgm:t>
    </dgm:pt>
    <dgm:pt modelId="{5B874732-5EBC-46EA-A775-FA50D57A5B17}">
      <dgm:prSet/>
      <dgm:spPr/>
      <dgm:t>
        <a:bodyPr/>
        <a:lstStyle/>
        <a:p>
          <a:r>
            <a:rPr lang="en-US" smtClean="0"/>
            <a:t>The service application is extensible</a:t>
          </a:r>
          <a:endParaRPr lang="en-US" dirty="0" smtClean="0"/>
        </a:p>
      </dgm:t>
    </dgm:pt>
    <dgm:pt modelId="{592174D8-ED8B-497D-96DE-EB79FE5FAB53}" type="parTrans" cxnId="{83AB7993-088E-4A71-B661-09822E7963BD}">
      <dgm:prSet/>
      <dgm:spPr/>
      <dgm:t>
        <a:bodyPr/>
        <a:lstStyle/>
        <a:p>
          <a:endParaRPr lang="en-US"/>
        </a:p>
      </dgm:t>
    </dgm:pt>
    <dgm:pt modelId="{719367E1-F5E3-4F2B-A9F1-A1F242B87808}" type="sibTrans" cxnId="{83AB7993-088E-4A71-B661-09822E7963BD}">
      <dgm:prSet/>
      <dgm:spPr/>
      <dgm:t>
        <a:bodyPr/>
        <a:lstStyle/>
        <a:p>
          <a:endParaRPr lang="en-US"/>
        </a:p>
      </dgm:t>
    </dgm:pt>
    <dgm:pt modelId="{8288ABCA-9CA2-475D-9A5D-A0282D6DED0A}">
      <dgm:prSet/>
      <dgm:spPr/>
      <dgm:t>
        <a:bodyPr/>
        <a:lstStyle/>
        <a:p>
          <a:r>
            <a:rPr lang="en-US" smtClean="0"/>
            <a:t>Services are supported in SharePoint Foundation</a:t>
          </a:r>
          <a:endParaRPr lang="en-US" dirty="0" smtClean="0"/>
        </a:p>
      </dgm:t>
    </dgm:pt>
    <dgm:pt modelId="{5FC8B5C8-8A0B-4829-8A2B-3DC1D40D4586}" type="parTrans" cxnId="{70FF6D77-9ECA-4473-B06F-04F366A40F43}">
      <dgm:prSet/>
      <dgm:spPr/>
      <dgm:t>
        <a:bodyPr/>
        <a:lstStyle/>
        <a:p>
          <a:endParaRPr lang="en-US"/>
        </a:p>
      </dgm:t>
    </dgm:pt>
    <dgm:pt modelId="{BFFAB583-842B-46E3-8C33-F3ED6066AE15}" type="sibTrans" cxnId="{70FF6D77-9ECA-4473-B06F-04F366A40F43}">
      <dgm:prSet/>
      <dgm:spPr/>
      <dgm:t>
        <a:bodyPr/>
        <a:lstStyle/>
        <a:p>
          <a:endParaRPr lang="en-US"/>
        </a:p>
      </dgm:t>
    </dgm:pt>
    <dgm:pt modelId="{125684E9-DF6E-47AF-8B8F-A6F9E370F8CE}">
      <dgm:prSet/>
      <dgm:spPr/>
      <dgm:t>
        <a:bodyPr/>
        <a:lstStyle/>
        <a:p>
          <a:r>
            <a:rPr lang="en-US" smtClean="0"/>
            <a:t>Services can be scaled out</a:t>
          </a:r>
          <a:endParaRPr lang="en-US" dirty="0" smtClean="0"/>
        </a:p>
      </dgm:t>
    </dgm:pt>
    <dgm:pt modelId="{FB94ECBB-ED2B-4881-A8AA-402606DC6DC4}" type="parTrans" cxnId="{828F3B41-E496-45CC-97D3-DC6AE20600B5}">
      <dgm:prSet/>
      <dgm:spPr/>
      <dgm:t>
        <a:bodyPr/>
        <a:lstStyle/>
        <a:p>
          <a:endParaRPr lang="en-US"/>
        </a:p>
      </dgm:t>
    </dgm:pt>
    <dgm:pt modelId="{19212E0C-70E1-4A91-AA74-ACC8F8A3B668}" type="sibTrans" cxnId="{828F3B41-E496-45CC-97D3-DC6AE20600B5}">
      <dgm:prSet/>
      <dgm:spPr/>
      <dgm:t>
        <a:bodyPr/>
        <a:lstStyle/>
        <a:p>
          <a:endParaRPr lang="en-US"/>
        </a:p>
      </dgm:t>
    </dgm:pt>
    <dgm:pt modelId="{C7567BF1-DB2C-4EEC-9735-08AACB4F06A2}">
      <dgm:prSet/>
      <dgm:spPr/>
      <dgm:t>
        <a:bodyPr/>
        <a:lstStyle/>
        <a:p>
          <a:r>
            <a:rPr lang="en-US" smtClean="0"/>
            <a:t>Services can be resilient \ redundant</a:t>
          </a:r>
          <a:endParaRPr lang="en-US" dirty="0" smtClean="0"/>
        </a:p>
      </dgm:t>
    </dgm:pt>
    <dgm:pt modelId="{3D581CD2-6541-4028-B86C-31B1AF32FA0E}" type="parTrans" cxnId="{878E2145-4DDC-4BB5-BCF7-907378C9131F}">
      <dgm:prSet/>
      <dgm:spPr/>
      <dgm:t>
        <a:bodyPr/>
        <a:lstStyle/>
        <a:p>
          <a:endParaRPr lang="en-US"/>
        </a:p>
      </dgm:t>
    </dgm:pt>
    <dgm:pt modelId="{61847404-AC9B-48FD-9CCE-4E99DAE8FC1D}" type="sibTrans" cxnId="{878E2145-4DDC-4BB5-BCF7-907378C9131F}">
      <dgm:prSet/>
      <dgm:spPr/>
      <dgm:t>
        <a:bodyPr/>
        <a:lstStyle/>
        <a:p>
          <a:endParaRPr lang="en-US"/>
        </a:p>
      </dgm:t>
    </dgm:pt>
    <dgm:pt modelId="{5FAE57C7-681C-4560-956A-D0BAA4A47A3E}">
      <dgm:prSet/>
      <dgm:spPr/>
      <dgm:t>
        <a:bodyPr/>
        <a:lstStyle/>
        <a:p>
          <a:r>
            <a:rPr lang="en-US" smtClean="0"/>
            <a:t>Services can be federated</a:t>
          </a:r>
          <a:endParaRPr lang="en-US" dirty="0"/>
        </a:p>
      </dgm:t>
    </dgm:pt>
    <dgm:pt modelId="{3FEAD9CF-03D1-4E15-8264-250FDE5479AB}" type="parTrans" cxnId="{F1D8113C-B241-4CE1-AAFF-1DF62CEA392B}">
      <dgm:prSet/>
      <dgm:spPr/>
      <dgm:t>
        <a:bodyPr/>
        <a:lstStyle/>
        <a:p>
          <a:endParaRPr lang="en-US"/>
        </a:p>
      </dgm:t>
    </dgm:pt>
    <dgm:pt modelId="{558EE1D6-D470-46EF-BE29-B8C40DEEE5BD}" type="sibTrans" cxnId="{F1D8113C-B241-4CE1-AAFF-1DF62CEA392B}">
      <dgm:prSet/>
      <dgm:spPr/>
      <dgm:t>
        <a:bodyPr/>
        <a:lstStyle/>
        <a:p>
          <a:endParaRPr lang="en-US"/>
        </a:p>
      </dgm:t>
    </dgm:pt>
    <dgm:pt modelId="{28F9919F-4028-4376-AE13-88E3AF05530E}" type="pres">
      <dgm:prSet presAssocID="{4B5C0B99-10FB-456C-9B17-DA7E8D5AF38F}" presName="linear" presStyleCnt="0">
        <dgm:presLayoutVars>
          <dgm:animLvl val="lvl"/>
          <dgm:resizeHandles val="exact"/>
        </dgm:presLayoutVars>
      </dgm:prSet>
      <dgm:spPr/>
      <dgm:t>
        <a:bodyPr/>
        <a:lstStyle/>
        <a:p>
          <a:endParaRPr lang="en-US"/>
        </a:p>
      </dgm:t>
    </dgm:pt>
    <dgm:pt modelId="{754FF458-FB28-484F-B728-4DF2929C5276}" type="pres">
      <dgm:prSet presAssocID="{80FBB823-402A-469F-B8EE-C0D1CA6D963F}" presName="parentText" presStyleLbl="node1" presStyleIdx="0" presStyleCnt="7">
        <dgm:presLayoutVars>
          <dgm:chMax val="0"/>
          <dgm:bulletEnabled val="1"/>
        </dgm:presLayoutVars>
      </dgm:prSet>
      <dgm:spPr/>
      <dgm:t>
        <a:bodyPr/>
        <a:lstStyle/>
        <a:p>
          <a:endParaRPr lang="en-US"/>
        </a:p>
      </dgm:t>
    </dgm:pt>
    <dgm:pt modelId="{9876EF86-CB24-4712-BD80-6707E5D31DD6}" type="pres">
      <dgm:prSet presAssocID="{C644609F-1EC0-47D8-A77B-EDAAAF598CBF}" presName="spacer" presStyleCnt="0"/>
      <dgm:spPr/>
    </dgm:pt>
    <dgm:pt modelId="{8C5490F9-CF1C-4FA6-A243-F906002A2913}" type="pres">
      <dgm:prSet presAssocID="{9605E656-4734-4020-B724-BA10986B69A8}" presName="parentText" presStyleLbl="node1" presStyleIdx="1" presStyleCnt="7">
        <dgm:presLayoutVars>
          <dgm:chMax val="0"/>
          <dgm:bulletEnabled val="1"/>
        </dgm:presLayoutVars>
      </dgm:prSet>
      <dgm:spPr/>
      <dgm:t>
        <a:bodyPr/>
        <a:lstStyle/>
        <a:p>
          <a:endParaRPr lang="en-US"/>
        </a:p>
      </dgm:t>
    </dgm:pt>
    <dgm:pt modelId="{9DF6C2FB-C381-461B-BCC1-2DA5C8C0FA3B}" type="pres">
      <dgm:prSet presAssocID="{8D1AB04C-3125-4DEA-89B5-28FEF97A18F3}" presName="spacer" presStyleCnt="0"/>
      <dgm:spPr/>
    </dgm:pt>
    <dgm:pt modelId="{FC6DE88C-6433-469C-80C1-A3559CA6BBB6}" type="pres">
      <dgm:prSet presAssocID="{5B874732-5EBC-46EA-A775-FA50D57A5B17}" presName="parentText" presStyleLbl="node1" presStyleIdx="2" presStyleCnt="7">
        <dgm:presLayoutVars>
          <dgm:chMax val="0"/>
          <dgm:bulletEnabled val="1"/>
        </dgm:presLayoutVars>
      </dgm:prSet>
      <dgm:spPr/>
      <dgm:t>
        <a:bodyPr/>
        <a:lstStyle/>
        <a:p>
          <a:endParaRPr lang="en-US"/>
        </a:p>
      </dgm:t>
    </dgm:pt>
    <dgm:pt modelId="{DC45C223-34E4-45A9-B9C2-0B6BE6196AC5}" type="pres">
      <dgm:prSet presAssocID="{719367E1-F5E3-4F2B-A9F1-A1F242B87808}" presName="spacer" presStyleCnt="0"/>
      <dgm:spPr/>
    </dgm:pt>
    <dgm:pt modelId="{8A383B9D-DB80-44B0-917B-041D041FE86D}" type="pres">
      <dgm:prSet presAssocID="{8288ABCA-9CA2-475D-9A5D-A0282D6DED0A}" presName="parentText" presStyleLbl="node1" presStyleIdx="3" presStyleCnt="7">
        <dgm:presLayoutVars>
          <dgm:chMax val="0"/>
          <dgm:bulletEnabled val="1"/>
        </dgm:presLayoutVars>
      </dgm:prSet>
      <dgm:spPr/>
      <dgm:t>
        <a:bodyPr/>
        <a:lstStyle/>
        <a:p>
          <a:endParaRPr lang="en-US"/>
        </a:p>
      </dgm:t>
    </dgm:pt>
    <dgm:pt modelId="{9111FBBA-4269-44D7-BAA7-91CC4533267E}" type="pres">
      <dgm:prSet presAssocID="{BFFAB583-842B-46E3-8C33-F3ED6066AE15}" presName="spacer" presStyleCnt="0"/>
      <dgm:spPr/>
    </dgm:pt>
    <dgm:pt modelId="{E3EC8AF1-1F66-4DBA-A56F-AE02B09902E9}" type="pres">
      <dgm:prSet presAssocID="{125684E9-DF6E-47AF-8B8F-A6F9E370F8CE}" presName="parentText" presStyleLbl="node1" presStyleIdx="4" presStyleCnt="7">
        <dgm:presLayoutVars>
          <dgm:chMax val="0"/>
          <dgm:bulletEnabled val="1"/>
        </dgm:presLayoutVars>
      </dgm:prSet>
      <dgm:spPr/>
      <dgm:t>
        <a:bodyPr/>
        <a:lstStyle/>
        <a:p>
          <a:endParaRPr lang="en-US"/>
        </a:p>
      </dgm:t>
    </dgm:pt>
    <dgm:pt modelId="{FA9A83DD-18AA-41DF-8B01-F08357673917}" type="pres">
      <dgm:prSet presAssocID="{19212E0C-70E1-4A91-AA74-ACC8F8A3B668}" presName="spacer" presStyleCnt="0"/>
      <dgm:spPr/>
    </dgm:pt>
    <dgm:pt modelId="{D574B116-9773-4FD0-90F9-328852FB9A99}" type="pres">
      <dgm:prSet presAssocID="{C7567BF1-DB2C-4EEC-9735-08AACB4F06A2}" presName="parentText" presStyleLbl="node1" presStyleIdx="5" presStyleCnt="7">
        <dgm:presLayoutVars>
          <dgm:chMax val="0"/>
          <dgm:bulletEnabled val="1"/>
        </dgm:presLayoutVars>
      </dgm:prSet>
      <dgm:spPr/>
      <dgm:t>
        <a:bodyPr/>
        <a:lstStyle/>
        <a:p>
          <a:endParaRPr lang="en-US"/>
        </a:p>
      </dgm:t>
    </dgm:pt>
    <dgm:pt modelId="{06A8D852-AAA5-47EC-A9C2-EA079CCEE98B}" type="pres">
      <dgm:prSet presAssocID="{61847404-AC9B-48FD-9CCE-4E99DAE8FC1D}" presName="spacer" presStyleCnt="0"/>
      <dgm:spPr/>
    </dgm:pt>
    <dgm:pt modelId="{EC0CFBD1-8EC7-4789-8392-E66D5450F421}" type="pres">
      <dgm:prSet presAssocID="{5FAE57C7-681C-4560-956A-D0BAA4A47A3E}" presName="parentText" presStyleLbl="node1" presStyleIdx="6" presStyleCnt="7">
        <dgm:presLayoutVars>
          <dgm:chMax val="0"/>
          <dgm:bulletEnabled val="1"/>
        </dgm:presLayoutVars>
      </dgm:prSet>
      <dgm:spPr/>
      <dgm:t>
        <a:bodyPr/>
        <a:lstStyle/>
        <a:p>
          <a:endParaRPr lang="en-US"/>
        </a:p>
      </dgm:t>
    </dgm:pt>
  </dgm:ptLst>
  <dgm:cxnLst>
    <dgm:cxn modelId="{9C58A8C8-911D-40F9-A230-46A7424928D6}" type="presOf" srcId="{125684E9-DF6E-47AF-8B8F-A6F9E370F8CE}" destId="{E3EC8AF1-1F66-4DBA-A56F-AE02B09902E9}" srcOrd="0" destOrd="0" presId="urn:microsoft.com/office/officeart/2005/8/layout/vList2"/>
    <dgm:cxn modelId="{23721987-0931-4367-B6D3-113418F20724}" type="presOf" srcId="{5B874732-5EBC-46EA-A775-FA50D57A5B17}" destId="{FC6DE88C-6433-469C-80C1-A3559CA6BBB6}" srcOrd="0" destOrd="0" presId="urn:microsoft.com/office/officeart/2005/8/layout/vList2"/>
    <dgm:cxn modelId="{75FF1256-5D50-4B90-9969-B364973D2BDA}" type="presOf" srcId="{8288ABCA-9CA2-475D-9A5D-A0282D6DED0A}" destId="{8A383B9D-DB80-44B0-917B-041D041FE86D}" srcOrd="0" destOrd="0" presId="urn:microsoft.com/office/officeart/2005/8/layout/vList2"/>
    <dgm:cxn modelId="{878E2145-4DDC-4BB5-BCF7-907378C9131F}" srcId="{4B5C0B99-10FB-456C-9B17-DA7E8D5AF38F}" destId="{C7567BF1-DB2C-4EEC-9735-08AACB4F06A2}" srcOrd="5" destOrd="0" parTransId="{3D581CD2-6541-4028-B86C-31B1AF32FA0E}" sibTransId="{61847404-AC9B-48FD-9CCE-4E99DAE8FC1D}"/>
    <dgm:cxn modelId="{AA1BAC3A-AFD7-4040-9D84-D31DF3EC0CE1}" type="presOf" srcId="{9605E656-4734-4020-B724-BA10986B69A8}" destId="{8C5490F9-CF1C-4FA6-A243-F906002A2913}" srcOrd="0" destOrd="0" presId="urn:microsoft.com/office/officeart/2005/8/layout/vList2"/>
    <dgm:cxn modelId="{83AB7993-088E-4A71-B661-09822E7963BD}" srcId="{4B5C0B99-10FB-456C-9B17-DA7E8D5AF38F}" destId="{5B874732-5EBC-46EA-A775-FA50D57A5B17}" srcOrd="2" destOrd="0" parTransId="{592174D8-ED8B-497D-96DE-EB79FE5FAB53}" sibTransId="{719367E1-F5E3-4F2B-A9F1-A1F242B87808}"/>
    <dgm:cxn modelId="{AC8DB422-A2B3-4C22-B1B4-6CDF52BBB4AA}" type="presOf" srcId="{C7567BF1-DB2C-4EEC-9735-08AACB4F06A2}" destId="{D574B116-9773-4FD0-90F9-328852FB9A99}" srcOrd="0" destOrd="0" presId="urn:microsoft.com/office/officeart/2005/8/layout/vList2"/>
    <dgm:cxn modelId="{70FF6D77-9ECA-4473-B06F-04F366A40F43}" srcId="{4B5C0B99-10FB-456C-9B17-DA7E8D5AF38F}" destId="{8288ABCA-9CA2-475D-9A5D-A0282D6DED0A}" srcOrd="3" destOrd="0" parTransId="{5FC8B5C8-8A0B-4829-8A2B-3DC1D40D4586}" sibTransId="{BFFAB583-842B-46E3-8C33-F3ED6066AE15}"/>
    <dgm:cxn modelId="{2E2B761E-013E-461A-9B37-362B43891321}" type="presOf" srcId="{4B5C0B99-10FB-456C-9B17-DA7E8D5AF38F}" destId="{28F9919F-4028-4376-AE13-88E3AF05530E}" srcOrd="0" destOrd="0" presId="urn:microsoft.com/office/officeart/2005/8/layout/vList2"/>
    <dgm:cxn modelId="{3A621666-1E3E-4BC3-93C1-39B94F822392}" type="presOf" srcId="{5FAE57C7-681C-4560-956A-D0BAA4A47A3E}" destId="{EC0CFBD1-8EC7-4789-8392-E66D5450F421}" srcOrd="0" destOrd="0" presId="urn:microsoft.com/office/officeart/2005/8/layout/vList2"/>
    <dgm:cxn modelId="{ABD4C01E-AFA7-401C-B670-FED149C2A10E}" srcId="{4B5C0B99-10FB-456C-9B17-DA7E8D5AF38F}" destId="{80FBB823-402A-469F-B8EE-C0D1CA6D963F}" srcOrd="0" destOrd="0" parTransId="{0B85BB63-A326-45A3-84EE-4FF02A640AA3}" sibTransId="{C644609F-1EC0-47D8-A77B-EDAAAF598CBF}"/>
    <dgm:cxn modelId="{ADB24BA7-3205-40C2-8368-EDB7FDA193DD}" srcId="{4B5C0B99-10FB-456C-9B17-DA7E8D5AF38F}" destId="{9605E656-4734-4020-B724-BA10986B69A8}" srcOrd="1" destOrd="0" parTransId="{C7F8204E-9722-4E74-B6D8-4DCD0B51215E}" sibTransId="{8D1AB04C-3125-4DEA-89B5-28FEF97A18F3}"/>
    <dgm:cxn modelId="{EB848796-BC32-44E6-B403-011C3192226E}" type="presOf" srcId="{80FBB823-402A-469F-B8EE-C0D1CA6D963F}" destId="{754FF458-FB28-484F-B728-4DF2929C5276}" srcOrd="0" destOrd="0" presId="urn:microsoft.com/office/officeart/2005/8/layout/vList2"/>
    <dgm:cxn modelId="{F1D8113C-B241-4CE1-AAFF-1DF62CEA392B}" srcId="{4B5C0B99-10FB-456C-9B17-DA7E8D5AF38F}" destId="{5FAE57C7-681C-4560-956A-D0BAA4A47A3E}" srcOrd="6" destOrd="0" parTransId="{3FEAD9CF-03D1-4E15-8264-250FDE5479AB}" sibTransId="{558EE1D6-D470-46EF-BE29-B8C40DEEE5BD}"/>
    <dgm:cxn modelId="{828F3B41-E496-45CC-97D3-DC6AE20600B5}" srcId="{4B5C0B99-10FB-456C-9B17-DA7E8D5AF38F}" destId="{125684E9-DF6E-47AF-8B8F-A6F9E370F8CE}" srcOrd="4" destOrd="0" parTransId="{FB94ECBB-ED2B-4881-A8AA-402606DC6DC4}" sibTransId="{19212E0C-70E1-4A91-AA74-ACC8F8A3B668}"/>
    <dgm:cxn modelId="{D35952FF-49FD-4A8B-8D15-CC0D8D86DA34}" type="presParOf" srcId="{28F9919F-4028-4376-AE13-88E3AF05530E}" destId="{754FF458-FB28-484F-B728-4DF2929C5276}" srcOrd="0" destOrd="0" presId="urn:microsoft.com/office/officeart/2005/8/layout/vList2"/>
    <dgm:cxn modelId="{1950B09C-D4CB-4CE9-8D5E-458957690941}" type="presParOf" srcId="{28F9919F-4028-4376-AE13-88E3AF05530E}" destId="{9876EF86-CB24-4712-BD80-6707E5D31DD6}" srcOrd="1" destOrd="0" presId="urn:microsoft.com/office/officeart/2005/8/layout/vList2"/>
    <dgm:cxn modelId="{2E58E1CE-0B1E-4A7F-8CC0-6671168F93E3}" type="presParOf" srcId="{28F9919F-4028-4376-AE13-88E3AF05530E}" destId="{8C5490F9-CF1C-4FA6-A243-F906002A2913}" srcOrd="2" destOrd="0" presId="urn:microsoft.com/office/officeart/2005/8/layout/vList2"/>
    <dgm:cxn modelId="{5B12AA01-D6B5-48F5-8A84-D5F36FA7C600}" type="presParOf" srcId="{28F9919F-4028-4376-AE13-88E3AF05530E}" destId="{9DF6C2FB-C381-461B-BCC1-2DA5C8C0FA3B}" srcOrd="3" destOrd="0" presId="urn:microsoft.com/office/officeart/2005/8/layout/vList2"/>
    <dgm:cxn modelId="{2B329804-4F9D-48B4-A256-D543096100EE}" type="presParOf" srcId="{28F9919F-4028-4376-AE13-88E3AF05530E}" destId="{FC6DE88C-6433-469C-80C1-A3559CA6BBB6}" srcOrd="4" destOrd="0" presId="urn:microsoft.com/office/officeart/2005/8/layout/vList2"/>
    <dgm:cxn modelId="{85205938-ACBD-4640-BB1B-3A0ECA497C9B}" type="presParOf" srcId="{28F9919F-4028-4376-AE13-88E3AF05530E}" destId="{DC45C223-34E4-45A9-B9C2-0B6BE6196AC5}" srcOrd="5" destOrd="0" presId="urn:microsoft.com/office/officeart/2005/8/layout/vList2"/>
    <dgm:cxn modelId="{09500E6B-F58F-48F4-BA35-16943BF9883E}" type="presParOf" srcId="{28F9919F-4028-4376-AE13-88E3AF05530E}" destId="{8A383B9D-DB80-44B0-917B-041D041FE86D}" srcOrd="6" destOrd="0" presId="urn:microsoft.com/office/officeart/2005/8/layout/vList2"/>
    <dgm:cxn modelId="{5A20A7A3-D064-4824-BEC1-428C97578225}" type="presParOf" srcId="{28F9919F-4028-4376-AE13-88E3AF05530E}" destId="{9111FBBA-4269-44D7-BAA7-91CC4533267E}" srcOrd="7" destOrd="0" presId="urn:microsoft.com/office/officeart/2005/8/layout/vList2"/>
    <dgm:cxn modelId="{D695B96C-36A2-49D7-A05A-DDD59826BED7}" type="presParOf" srcId="{28F9919F-4028-4376-AE13-88E3AF05530E}" destId="{E3EC8AF1-1F66-4DBA-A56F-AE02B09902E9}" srcOrd="8" destOrd="0" presId="urn:microsoft.com/office/officeart/2005/8/layout/vList2"/>
    <dgm:cxn modelId="{04C5DC7D-1E1D-4106-811F-5D7749C19FBE}" type="presParOf" srcId="{28F9919F-4028-4376-AE13-88E3AF05530E}" destId="{FA9A83DD-18AA-41DF-8B01-F08357673917}" srcOrd="9" destOrd="0" presId="urn:microsoft.com/office/officeart/2005/8/layout/vList2"/>
    <dgm:cxn modelId="{E5037DF9-ABB6-49F2-982F-70DC3A890DD7}" type="presParOf" srcId="{28F9919F-4028-4376-AE13-88E3AF05530E}" destId="{D574B116-9773-4FD0-90F9-328852FB9A99}" srcOrd="10" destOrd="0" presId="urn:microsoft.com/office/officeart/2005/8/layout/vList2"/>
    <dgm:cxn modelId="{6E8E8CB9-B5EA-4071-B1CA-B94624686F51}" type="presParOf" srcId="{28F9919F-4028-4376-AE13-88E3AF05530E}" destId="{06A8D852-AAA5-47EC-A9C2-EA079CCEE98B}" srcOrd="11" destOrd="0" presId="urn:microsoft.com/office/officeart/2005/8/layout/vList2"/>
    <dgm:cxn modelId="{DABD0E40-E607-44F8-9952-7A90489EA9CB}" type="presParOf" srcId="{28F9919F-4028-4376-AE13-88E3AF05530E}" destId="{EC0CFBD1-8EC7-4789-8392-E66D5450F421}" srcOrd="1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2580C80-B304-4AFB-BE01-8DA4D82F39A9}" type="doc">
      <dgm:prSet loTypeId="urn:microsoft.com/office/officeart/2008/layout/VerticalCircleList" loCatId="list" qsTypeId="urn:microsoft.com/office/officeart/2005/8/quickstyle/simple1" qsCatId="simple" csTypeId="urn:microsoft.com/office/officeart/2005/8/colors/accent1_2" csCatId="accent1" phldr="1"/>
      <dgm:spPr/>
      <dgm:t>
        <a:bodyPr/>
        <a:lstStyle/>
        <a:p>
          <a:endParaRPr lang="en-US"/>
        </a:p>
      </dgm:t>
    </dgm:pt>
    <dgm:pt modelId="{2FD920FF-2C02-41AC-A840-6846962BBB9A}">
      <dgm:prSet phldrT="[Text]"/>
      <dgm:spPr/>
      <dgm:t>
        <a:bodyPr/>
        <a:lstStyle/>
        <a:p>
          <a:r>
            <a:rPr lang="en-US" dirty="0" smtClean="0"/>
            <a:t>Service</a:t>
          </a:r>
          <a:endParaRPr lang="en-US" dirty="0"/>
        </a:p>
      </dgm:t>
    </dgm:pt>
    <dgm:pt modelId="{952C8373-B843-4685-B372-003215DCF370}" type="parTrans" cxnId="{611281EA-9F44-4756-BA96-39EDA6A11682}">
      <dgm:prSet/>
      <dgm:spPr/>
      <dgm:t>
        <a:bodyPr/>
        <a:lstStyle/>
        <a:p>
          <a:endParaRPr lang="en-US"/>
        </a:p>
      </dgm:t>
    </dgm:pt>
    <dgm:pt modelId="{1A8800F3-9590-47D7-B987-FA9812CD340B}" type="sibTrans" cxnId="{611281EA-9F44-4756-BA96-39EDA6A11682}">
      <dgm:prSet/>
      <dgm:spPr/>
      <dgm:t>
        <a:bodyPr/>
        <a:lstStyle/>
        <a:p>
          <a:endParaRPr lang="en-US"/>
        </a:p>
      </dgm:t>
    </dgm:pt>
    <dgm:pt modelId="{E74978D1-8167-4934-B0B0-A24E8D24FB12}">
      <dgm:prSet/>
      <dgm:spPr/>
      <dgm:t>
        <a:bodyPr/>
        <a:lstStyle/>
        <a:p>
          <a:r>
            <a:rPr lang="en-US" smtClean="0"/>
            <a:t>Service Machine Instance</a:t>
          </a:r>
          <a:endParaRPr lang="en-US" dirty="0" smtClean="0"/>
        </a:p>
      </dgm:t>
    </dgm:pt>
    <dgm:pt modelId="{E2C143BE-AF8D-40E6-93D1-A1005AE08CBD}" type="parTrans" cxnId="{09CDD03A-7FCD-45C9-A295-310409C4F956}">
      <dgm:prSet/>
      <dgm:spPr/>
      <dgm:t>
        <a:bodyPr/>
        <a:lstStyle/>
        <a:p>
          <a:endParaRPr lang="en-US"/>
        </a:p>
      </dgm:t>
    </dgm:pt>
    <dgm:pt modelId="{5AA5B269-7084-41BE-9EEB-AB02F7BE8284}" type="sibTrans" cxnId="{09CDD03A-7FCD-45C9-A295-310409C4F956}">
      <dgm:prSet/>
      <dgm:spPr/>
      <dgm:t>
        <a:bodyPr/>
        <a:lstStyle/>
        <a:p>
          <a:endParaRPr lang="en-US"/>
        </a:p>
      </dgm:t>
    </dgm:pt>
    <dgm:pt modelId="{24D21602-E0B2-470D-921D-B35FD247FF2D}">
      <dgm:prSet/>
      <dgm:spPr/>
      <dgm:t>
        <a:bodyPr/>
        <a:lstStyle/>
        <a:p>
          <a:r>
            <a:rPr lang="en-US" smtClean="0"/>
            <a:t>Service Application</a:t>
          </a:r>
          <a:endParaRPr lang="en-US" dirty="0" smtClean="0"/>
        </a:p>
      </dgm:t>
    </dgm:pt>
    <dgm:pt modelId="{E67CE68A-B8CB-46BC-A096-14D636A31B41}" type="parTrans" cxnId="{CABE9D43-57DD-4F96-A3FE-0EFA0D6C4D33}">
      <dgm:prSet/>
      <dgm:spPr/>
      <dgm:t>
        <a:bodyPr/>
        <a:lstStyle/>
        <a:p>
          <a:endParaRPr lang="en-US"/>
        </a:p>
      </dgm:t>
    </dgm:pt>
    <dgm:pt modelId="{2B147B4A-6016-4771-85E8-D803EEBA4F83}" type="sibTrans" cxnId="{CABE9D43-57DD-4F96-A3FE-0EFA0D6C4D33}">
      <dgm:prSet/>
      <dgm:spPr/>
      <dgm:t>
        <a:bodyPr/>
        <a:lstStyle/>
        <a:p>
          <a:endParaRPr lang="en-US"/>
        </a:p>
      </dgm:t>
    </dgm:pt>
    <dgm:pt modelId="{B2F52F3E-DA0E-4D06-8762-1E653CDD9FBE}">
      <dgm:prSet/>
      <dgm:spPr/>
      <dgm:t>
        <a:bodyPr/>
        <a:lstStyle/>
        <a:p>
          <a:r>
            <a:rPr lang="en-US" smtClean="0"/>
            <a:t>Service Application Proxy</a:t>
          </a:r>
          <a:endParaRPr lang="en-US" dirty="0" smtClean="0"/>
        </a:p>
      </dgm:t>
    </dgm:pt>
    <dgm:pt modelId="{7F1D1B16-6E2D-4B45-99C8-EF6819A4A6E6}" type="parTrans" cxnId="{54E2284D-BF8F-4BE2-A02A-173E019B1F62}">
      <dgm:prSet/>
      <dgm:spPr/>
      <dgm:t>
        <a:bodyPr/>
        <a:lstStyle/>
        <a:p>
          <a:endParaRPr lang="en-US"/>
        </a:p>
      </dgm:t>
    </dgm:pt>
    <dgm:pt modelId="{1EE355FC-D855-4B38-AF9B-E64C1D9C9D80}" type="sibTrans" cxnId="{54E2284D-BF8F-4BE2-A02A-173E019B1F62}">
      <dgm:prSet/>
      <dgm:spPr/>
      <dgm:t>
        <a:bodyPr/>
        <a:lstStyle/>
        <a:p>
          <a:endParaRPr lang="en-US"/>
        </a:p>
      </dgm:t>
    </dgm:pt>
    <dgm:pt modelId="{02FC108C-A969-4B42-92EF-C20D742239F8}">
      <dgm:prSet/>
      <dgm:spPr/>
      <dgm:t>
        <a:bodyPr/>
        <a:lstStyle/>
        <a:p>
          <a:r>
            <a:rPr lang="en-US" smtClean="0"/>
            <a:t>Service Consumer</a:t>
          </a:r>
          <a:endParaRPr lang="en-US" dirty="0" smtClean="0"/>
        </a:p>
      </dgm:t>
    </dgm:pt>
    <dgm:pt modelId="{F8B16A91-C699-4D4C-B846-E5C6C3ECF51D}" type="parTrans" cxnId="{1D9A8BC4-E974-4CEB-A2B6-475518674E6C}">
      <dgm:prSet/>
      <dgm:spPr/>
      <dgm:t>
        <a:bodyPr/>
        <a:lstStyle/>
        <a:p>
          <a:endParaRPr lang="en-US"/>
        </a:p>
      </dgm:t>
    </dgm:pt>
    <dgm:pt modelId="{75FB5E03-6C8B-4752-AD55-685E4EFF7DF9}" type="sibTrans" cxnId="{1D9A8BC4-E974-4CEB-A2B6-475518674E6C}">
      <dgm:prSet/>
      <dgm:spPr/>
      <dgm:t>
        <a:bodyPr/>
        <a:lstStyle/>
        <a:p>
          <a:endParaRPr lang="en-US"/>
        </a:p>
      </dgm:t>
    </dgm:pt>
    <dgm:pt modelId="{CDB561BD-72C8-414B-A313-04A2BCF15A8B}">
      <dgm:prSet/>
      <dgm:spPr/>
      <dgm:t>
        <a:bodyPr/>
        <a:lstStyle/>
        <a:p>
          <a:r>
            <a:rPr lang="en-US" smtClean="0"/>
            <a:t>Service Proxy Groups</a:t>
          </a:r>
          <a:endParaRPr lang="en-US" dirty="0" smtClean="0"/>
        </a:p>
      </dgm:t>
    </dgm:pt>
    <dgm:pt modelId="{B461BD68-C671-4B2F-ACAD-EA7EEA6F37FB}" type="parTrans" cxnId="{3D028256-3E18-4469-BFF6-C159D4D2C677}">
      <dgm:prSet/>
      <dgm:spPr/>
      <dgm:t>
        <a:bodyPr/>
        <a:lstStyle/>
        <a:p>
          <a:endParaRPr lang="en-US"/>
        </a:p>
      </dgm:t>
    </dgm:pt>
    <dgm:pt modelId="{E24FCF59-A9B3-43E4-AF01-B6255FB05447}" type="sibTrans" cxnId="{3D028256-3E18-4469-BFF6-C159D4D2C677}">
      <dgm:prSet/>
      <dgm:spPr/>
      <dgm:t>
        <a:bodyPr/>
        <a:lstStyle/>
        <a:p>
          <a:endParaRPr lang="en-US"/>
        </a:p>
      </dgm:t>
    </dgm:pt>
    <dgm:pt modelId="{EFBF08FF-372A-4B56-BC55-07192A57578A}">
      <dgm:prSet/>
      <dgm:spPr/>
      <dgm:t>
        <a:bodyPr/>
        <a:lstStyle/>
        <a:p>
          <a:r>
            <a:rPr lang="en-US" smtClean="0"/>
            <a:t>Deploying Service Applications</a:t>
          </a:r>
          <a:endParaRPr lang="en-US" dirty="0" smtClean="0"/>
        </a:p>
      </dgm:t>
    </dgm:pt>
    <dgm:pt modelId="{0713F01A-0415-4CDF-B048-827CDB2C8BA8}" type="parTrans" cxnId="{F4765649-C585-4EFC-BB1D-F1FEB69BB537}">
      <dgm:prSet/>
      <dgm:spPr/>
      <dgm:t>
        <a:bodyPr/>
        <a:lstStyle/>
        <a:p>
          <a:endParaRPr lang="en-US"/>
        </a:p>
      </dgm:t>
    </dgm:pt>
    <dgm:pt modelId="{02F7693F-FEC4-4C14-B656-3AB1EA5EACDA}" type="sibTrans" cxnId="{F4765649-C585-4EFC-BB1D-F1FEB69BB537}">
      <dgm:prSet/>
      <dgm:spPr/>
      <dgm:t>
        <a:bodyPr/>
        <a:lstStyle/>
        <a:p>
          <a:endParaRPr lang="en-US"/>
        </a:p>
      </dgm:t>
    </dgm:pt>
    <dgm:pt modelId="{15E6EC90-CED2-4582-96B3-42198E10B5A4}">
      <dgm:prSet/>
      <dgm:spPr/>
      <dgm:t>
        <a:bodyPr/>
        <a:lstStyle/>
        <a:p>
          <a:r>
            <a:rPr lang="en-US" smtClean="0"/>
            <a:t>Automatic Services</a:t>
          </a:r>
          <a:endParaRPr lang="en-US" dirty="0"/>
        </a:p>
      </dgm:t>
    </dgm:pt>
    <dgm:pt modelId="{9311AA16-E525-4492-87BA-DED237F368C4}" type="parTrans" cxnId="{904ECAA2-A5B1-4EED-B8DE-C645113BF3F2}">
      <dgm:prSet/>
      <dgm:spPr/>
      <dgm:t>
        <a:bodyPr/>
        <a:lstStyle/>
        <a:p>
          <a:endParaRPr lang="en-US"/>
        </a:p>
      </dgm:t>
    </dgm:pt>
    <dgm:pt modelId="{D380AB50-0DCE-415C-BA57-16BD8CA25ED5}" type="sibTrans" cxnId="{904ECAA2-A5B1-4EED-B8DE-C645113BF3F2}">
      <dgm:prSet/>
      <dgm:spPr/>
      <dgm:t>
        <a:bodyPr/>
        <a:lstStyle/>
        <a:p>
          <a:endParaRPr lang="en-US"/>
        </a:p>
      </dgm:t>
    </dgm:pt>
    <dgm:pt modelId="{86D643AC-26B2-4337-B5EB-7890ACD81365}" type="pres">
      <dgm:prSet presAssocID="{A2580C80-B304-4AFB-BE01-8DA4D82F39A9}" presName="Name0" presStyleCnt="0">
        <dgm:presLayoutVars>
          <dgm:dir/>
        </dgm:presLayoutVars>
      </dgm:prSet>
      <dgm:spPr/>
      <dgm:t>
        <a:bodyPr/>
        <a:lstStyle/>
        <a:p>
          <a:endParaRPr lang="en-US"/>
        </a:p>
      </dgm:t>
    </dgm:pt>
    <dgm:pt modelId="{81C4E6AB-1CE0-4D11-8D6E-323397C1A4F1}" type="pres">
      <dgm:prSet presAssocID="{2FD920FF-2C02-41AC-A840-6846962BBB9A}" presName="noChildren" presStyleCnt="0"/>
      <dgm:spPr/>
    </dgm:pt>
    <dgm:pt modelId="{A361C5A9-C15D-47FF-9075-26985FF8AAB2}" type="pres">
      <dgm:prSet presAssocID="{2FD920FF-2C02-41AC-A840-6846962BBB9A}" presName="gap" presStyleCnt="0"/>
      <dgm:spPr/>
    </dgm:pt>
    <dgm:pt modelId="{CE0A71D7-450F-4058-9EC8-EA099820DEBB}" type="pres">
      <dgm:prSet presAssocID="{2FD920FF-2C02-41AC-A840-6846962BBB9A}" presName="medCircle2" presStyleLbl="vennNode1" presStyleIdx="0" presStyleCnt="8"/>
      <dgm:spPr/>
    </dgm:pt>
    <dgm:pt modelId="{D77D9AA7-D753-40A0-9F5B-526D29E94846}" type="pres">
      <dgm:prSet presAssocID="{2FD920FF-2C02-41AC-A840-6846962BBB9A}" presName="txLvlOnly1" presStyleLbl="revTx" presStyleIdx="0" presStyleCnt="8"/>
      <dgm:spPr/>
      <dgm:t>
        <a:bodyPr/>
        <a:lstStyle/>
        <a:p>
          <a:endParaRPr lang="en-US"/>
        </a:p>
      </dgm:t>
    </dgm:pt>
    <dgm:pt modelId="{19C9D3AB-9CC4-4B5E-9553-D962D5D4745B}" type="pres">
      <dgm:prSet presAssocID="{E74978D1-8167-4934-B0B0-A24E8D24FB12}" presName="noChildren" presStyleCnt="0"/>
      <dgm:spPr/>
    </dgm:pt>
    <dgm:pt modelId="{B4833B98-CC33-4ACE-A1CE-5AA12080C9A9}" type="pres">
      <dgm:prSet presAssocID="{E74978D1-8167-4934-B0B0-A24E8D24FB12}" presName="gap" presStyleCnt="0"/>
      <dgm:spPr/>
    </dgm:pt>
    <dgm:pt modelId="{43683A80-72F8-4DCE-8445-E4DBF9832733}" type="pres">
      <dgm:prSet presAssocID="{E74978D1-8167-4934-B0B0-A24E8D24FB12}" presName="medCircle2" presStyleLbl="vennNode1" presStyleIdx="1" presStyleCnt="8"/>
      <dgm:spPr/>
    </dgm:pt>
    <dgm:pt modelId="{CD006413-D35A-4163-9DD4-C2863DD7C91C}" type="pres">
      <dgm:prSet presAssocID="{E74978D1-8167-4934-B0B0-A24E8D24FB12}" presName="txLvlOnly1" presStyleLbl="revTx" presStyleIdx="1" presStyleCnt="8"/>
      <dgm:spPr/>
      <dgm:t>
        <a:bodyPr/>
        <a:lstStyle/>
        <a:p>
          <a:endParaRPr lang="en-US"/>
        </a:p>
      </dgm:t>
    </dgm:pt>
    <dgm:pt modelId="{88A56CBE-452B-4290-AAF0-F796C38A81F7}" type="pres">
      <dgm:prSet presAssocID="{24D21602-E0B2-470D-921D-B35FD247FF2D}" presName="noChildren" presStyleCnt="0"/>
      <dgm:spPr/>
    </dgm:pt>
    <dgm:pt modelId="{A3B7CCDE-31BD-4665-A20A-6490227E3E12}" type="pres">
      <dgm:prSet presAssocID="{24D21602-E0B2-470D-921D-B35FD247FF2D}" presName="gap" presStyleCnt="0"/>
      <dgm:spPr/>
    </dgm:pt>
    <dgm:pt modelId="{701167C0-CD4A-4386-91FB-3D1D6B76093A}" type="pres">
      <dgm:prSet presAssocID="{24D21602-E0B2-470D-921D-B35FD247FF2D}" presName="medCircle2" presStyleLbl="vennNode1" presStyleIdx="2" presStyleCnt="8"/>
      <dgm:spPr/>
    </dgm:pt>
    <dgm:pt modelId="{F1B15BE3-E348-441B-A1C7-3E66FD8BB9B9}" type="pres">
      <dgm:prSet presAssocID="{24D21602-E0B2-470D-921D-B35FD247FF2D}" presName="txLvlOnly1" presStyleLbl="revTx" presStyleIdx="2" presStyleCnt="8"/>
      <dgm:spPr/>
      <dgm:t>
        <a:bodyPr/>
        <a:lstStyle/>
        <a:p>
          <a:endParaRPr lang="en-US"/>
        </a:p>
      </dgm:t>
    </dgm:pt>
    <dgm:pt modelId="{4B404220-2E52-42FC-B1E5-48FB5F655E42}" type="pres">
      <dgm:prSet presAssocID="{B2F52F3E-DA0E-4D06-8762-1E653CDD9FBE}" presName="noChildren" presStyleCnt="0"/>
      <dgm:spPr/>
    </dgm:pt>
    <dgm:pt modelId="{B93791AE-9E72-4864-B09E-B33B68C80403}" type="pres">
      <dgm:prSet presAssocID="{B2F52F3E-DA0E-4D06-8762-1E653CDD9FBE}" presName="gap" presStyleCnt="0"/>
      <dgm:spPr/>
    </dgm:pt>
    <dgm:pt modelId="{AD41B858-F21B-49B7-824F-72BE30BEC34A}" type="pres">
      <dgm:prSet presAssocID="{B2F52F3E-DA0E-4D06-8762-1E653CDD9FBE}" presName="medCircle2" presStyleLbl="vennNode1" presStyleIdx="3" presStyleCnt="8"/>
      <dgm:spPr/>
    </dgm:pt>
    <dgm:pt modelId="{530BE27B-03E4-4BEA-8CF6-D96120690BA7}" type="pres">
      <dgm:prSet presAssocID="{B2F52F3E-DA0E-4D06-8762-1E653CDD9FBE}" presName="txLvlOnly1" presStyleLbl="revTx" presStyleIdx="3" presStyleCnt="8"/>
      <dgm:spPr/>
      <dgm:t>
        <a:bodyPr/>
        <a:lstStyle/>
        <a:p>
          <a:endParaRPr lang="en-US"/>
        </a:p>
      </dgm:t>
    </dgm:pt>
    <dgm:pt modelId="{AB9C86CA-7D67-456A-9B8F-61450291FCDE}" type="pres">
      <dgm:prSet presAssocID="{02FC108C-A969-4B42-92EF-C20D742239F8}" presName="noChildren" presStyleCnt="0"/>
      <dgm:spPr/>
    </dgm:pt>
    <dgm:pt modelId="{16125293-5DA1-49A4-995D-9890C9A99F4F}" type="pres">
      <dgm:prSet presAssocID="{02FC108C-A969-4B42-92EF-C20D742239F8}" presName="gap" presStyleCnt="0"/>
      <dgm:spPr/>
    </dgm:pt>
    <dgm:pt modelId="{D14C6BA8-45E1-477B-9122-72E54FFA014D}" type="pres">
      <dgm:prSet presAssocID="{02FC108C-A969-4B42-92EF-C20D742239F8}" presName="medCircle2" presStyleLbl="vennNode1" presStyleIdx="4" presStyleCnt="8"/>
      <dgm:spPr/>
    </dgm:pt>
    <dgm:pt modelId="{FCDBCA50-0B69-458C-8200-2F48DEBE1C8C}" type="pres">
      <dgm:prSet presAssocID="{02FC108C-A969-4B42-92EF-C20D742239F8}" presName="txLvlOnly1" presStyleLbl="revTx" presStyleIdx="4" presStyleCnt="8"/>
      <dgm:spPr/>
      <dgm:t>
        <a:bodyPr/>
        <a:lstStyle/>
        <a:p>
          <a:endParaRPr lang="en-US"/>
        </a:p>
      </dgm:t>
    </dgm:pt>
    <dgm:pt modelId="{1194E9FF-7213-4C2F-B8B1-D878E07466FA}" type="pres">
      <dgm:prSet presAssocID="{CDB561BD-72C8-414B-A313-04A2BCF15A8B}" presName="noChildren" presStyleCnt="0"/>
      <dgm:spPr/>
    </dgm:pt>
    <dgm:pt modelId="{A0FE0F96-AB80-4200-A45C-0BAEE7D1F0F1}" type="pres">
      <dgm:prSet presAssocID="{CDB561BD-72C8-414B-A313-04A2BCF15A8B}" presName="gap" presStyleCnt="0"/>
      <dgm:spPr/>
    </dgm:pt>
    <dgm:pt modelId="{27001A3B-4B49-479E-9128-F604A46E5729}" type="pres">
      <dgm:prSet presAssocID="{CDB561BD-72C8-414B-A313-04A2BCF15A8B}" presName="medCircle2" presStyleLbl="vennNode1" presStyleIdx="5" presStyleCnt="8"/>
      <dgm:spPr/>
    </dgm:pt>
    <dgm:pt modelId="{258C2839-1876-4F40-AFE0-F0BD8211B380}" type="pres">
      <dgm:prSet presAssocID="{CDB561BD-72C8-414B-A313-04A2BCF15A8B}" presName="txLvlOnly1" presStyleLbl="revTx" presStyleIdx="5" presStyleCnt="8"/>
      <dgm:spPr/>
      <dgm:t>
        <a:bodyPr/>
        <a:lstStyle/>
        <a:p>
          <a:endParaRPr lang="en-US"/>
        </a:p>
      </dgm:t>
    </dgm:pt>
    <dgm:pt modelId="{B2C57E78-34C3-4DEF-9C4B-B368D0EEB3D8}" type="pres">
      <dgm:prSet presAssocID="{EFBF08FF-372A-4B56-BC55-07192A57578A}" presName="noChildren" presStyleCnt="0"/>
      <dgm:spPr/>
    </dgm:pt>
    <dgm:pt modelId="{E7EECBB5-351E-4265-BD8E-6E519CA43FF6}" type="pres">
      <dgm:prSet presAssocID="{EFBF08FF-372A-4B56-BC55-07192A57578A}" presName="gap" presStyleCnt="0"/>
      <dgm:spPr/>
    </dgm:pt>
    <dgm:pt modelId="{15A68158-87A0-4807-B1BC-FB8CD71BB611}" type="pres">
      <dgm:prSet presAssocID="{EFBF08FF-372A-4B56-BC55-07192A57578A}" presName="medCircle2" presStyleLbl="vennNode1" presStyleIdx="6" presStyleCnt="8"/>
      <dgm:spPr/>
    </dgm:pt>
    <dgm:pt modelId="{07C75072-5BB8-429E-8CFA-94F100BAFC71}" type="pres">
      <dgm:prSet presAssocID="{EFBF08FF-372A-4B56-BC55-07192A57578A}" presName="txLvlOnly1" presStyleLbl="revTx" presStyleIdx="6" presStyleCnt="8"/>
      <dgm:spPr/>
      <dgm:t>
        <a:bodyPr/>
        <a:lstStyle/>
        <a:p>
          <a:endParaRPr lang="en-US"/>
        </a:p>
      </dgm:t>
    </dgm:pt>
    <dgm:pt modelId="{F97CEC79-269A-432E-A2CF-02DD2E0E7511}" type="pres">
      <dgm:prSet presAssocID="{15E6EC90-CED2-4582-96B3-42198E10B5A4}" presName="noChildren" presStyleCnt="0"/>
      <dgm:spPr/>
    </dgm:pt>
    <dgm:pt modelId="{1907C22A-1681-4E1E-B21A-2BDC428CFF8E}" type="pres">
      <dgm:prSet presAssocID="{15E6EC90-CED2-4582-96B3-42198E10B5A4}" presName="gap" presStyleCnt="0"/>
      <dgm:spPr/>
    </dgm:pt>
    <dgm:pt modelId="{1527C405-AF0E-4EA8-8D48-6F178B5DD43B}" type="pres">
      <dgm:prSet presAssocID="{15E6EC90-CED2-4582-96B3-42198E10B5A4}" presName="medCircle2" presStyleLbl="vennNode1" presStyleIdx="7" presStyleCnt="8"/>
      <dgm:spPr/>
    </dgm:pt>
    <dgm:pt modelId="{7DD5CBAD-61D5-4EA8-A0B6-DD9DA26862BD}" type="pres">
      <dgm:prSet presAssocID="{15E6EC90-CED2-4582-96B3-42198E10B5A4}" presName="txLvlOnly1" presStyleLbl="revTx" presStyleIdx="7" presStyleCnt="8"/>
      <dgm:spPr/>
      <dgm:t>
        <a:bodyPr/>
        <a:lstStyle/>
        <a:p>
          <a:endParaRPr lang="en-US"/>
        </a:p>
      </dgm:t>
    </dgm:pt>
  </dgm:ptLst>
  <dgm:cxnLst>
    <dgm:cxn modelId="{CFB7A5EB-2F14-470F-982E-4AE57CB7C198}" type="presOf" srcId="{CDB561BD-72C8-414B-A313-04A2BCF15A8B}" destId="{258C2839-1876-4F40-AFE0-F0BD8211B380}" srcOrd="0" destOrd="0" presId="urn:microsoft.com/office/officeart/2008/layout/VerticalCircleList"/>
    <dgm:cxn modelId="{CABE9D43-57DD-4F96-A3FE-0EFA0D6C4D33}" srcId="{A2580C80-B304-4AFB-BE01-8DA4D82F39A9}" destId="{24D21602-E0B2-470D-921D-B35FD247FF2D}" srcOrd="2" destOrd="0" parTransId="{E67CE68A-B8CB-46BC-A096-14D636A31B41}" sibTransId="{2B147B4A-6016-4771-85E8-D803EEBA4F83}"/>
    <dgm:cxn modelId="{1D9A8BC4-E974-4CEB-A2B6-475518674E6C}" srcId="{A2580C80-B304-4AFB-BE01-8DA4D82F39A9}" destId="{02FC108C-A969-4B42-92EF-C20D742239F8}" srcOrd="4" destOrd="0" parTransId="{F8B16A91-C699-4D4C-B846-E5C6C3ECF51D}" sibTransId="{75FB5E03-6C8B-4752-AD55-685E4EFF7DF9}"/>
    <dgm:cxn modelId="{EA1873A5-C284-40B4-BD17-3EF26BB96B22}" type="presOf" srcId="{2FD920FF-2C02-41AC-A840-6846962BBB9A}" destId="{D77D9AA7-D753-40A0-9F5B-526D29E94846}" srcOrd="0" destOrd="0" presId="urn:microsoft.com/office/officeart/2008/layout/VerticalCircleList"/>
    <dgm:cxn modelId="{222116C0-7507-4AEE-B247-8C9D7AF5C9DF}" type="presOf" srcId="{15E6EC90-CED2-4582-96B3-42198E10B5A4}" destId="{7DD5CBAD-61D5-4EA8-A0B6-DD9DA26862BD}" srcOrd="0" destOrd="0" presId="urn:microsoft.com/office/officeart/2008/layout/VerticalCircleList"/>
    <dgm:cxn modelId="{611281EA-9F44-4756-BA96-39EDA6A11682}" srcId="{A2580C80-B304-4AFB-BE01-8DA4D82F39A9}" destId="{2FD920FF-2C02-41AC-A840-6846962BBB9A}" srcOrd="0" destOrd="0" parTransId="{952C8373-B843-4685-B372-003215DCF370}" sibTransId="{1A8800F3-9590-47D7-B987-FA9812CD340B}"/>
    <dgm:cxn modelId="{F4765649-C585-4EFC-BB1D-F1FEB69BB537}" srcId="{A2580C80-B304-4AFB-BE01-8DA4D82F39A9}" destId="{EFBF08FF-372A-4B56-BC55-07192A57578A}" srcOrd="6" destOrd="0" parTransId="{0713F01A-0415-4CDF-B048-827CDB2C8BA8}" sibTransId="{02F7693F-FEC4-4C14-B656-3AB1EA5EACDA}"/>
    <dgm:cxn modelId="{54E2284D-BF8F-4BE2-A02A-173E019B1F62}" srcId="{A2580C80-B304-4AFB-BE01-8DA4D82F39A9}" destId="{B2F52F3E-DA0E-4D06-8762-1E653CDD9FBE}" srcOrd="3" destOrd="0" parTransId="{7F1D1B16-6E2D-4B45-99C8-EF6819A4A6E6}" sibTransId="{1EE355FC-D855-4B38-AF9B-E64C1D9C9D80}"/>
    <dgm:cxn modelId="{904ECAA2-A5B1-4EED-B8DE-C645113BF3F2}" srcId="{A2580C80-B304-4AFB-BE01-8DA4D82F39A9}" destId="{15E6EC90-CED2-4582-96B3-42198E10B5A4}" srcOrd="7" destOrd="0" parTransId="{9311AA16-E525-4492-87BA-DED237F368C4}" sibTransId="{D380AB50-0DCE-415C-BA57-16BD8CA25ED5}"/>
    <dgm:cxn modelId="{A2756A06-2F3E-4F07-BF24-3BE42EDE041E}" type="presOf" srcId="{E74978D1-8167-4934-B0B0-A24E8D24FB12}" destId="{CD006413-D35A-4163-9DD4-C2863DD7C91C}" srcOrd="0" destOrd="0" presId="urn:microsoft.com/office/officeart/2008/layout/VerticalCircleList"/>
    <dgm:cxn modelId="{B30A0BA4-E5CB-4851-A992-24B8865FEB9A}" type="presOf" srcId="{24D21602-E0B2-470D-921D-B35FD247FF2D}" destId="{F1B15BE3-E348-441B-A1C7-3E66FD8BB9B9}" srcOrd="0" destOrd="0" presId="urn:microsoft.com/office/officeart/2008/layout/VerticalCircleList"/>
    <dgm:cxn modelId="{6B03C1A3-9725-4751-9CC6-8C8201930E4D}" type="presOf" srcId="{EFBF08FF-372A-4B56-BC55-07192A57578A}" destId="{07C75072-5BB8-429E-8CFA-94F100BAFC71}" srcOrd="0" destOrd="0" presId="urn:microsoft.com/office/officeart/2008/layout/VerticalCircleList"/>
    <dgm:cxn modelId="{09CDD03A-7FCD-45C9-A295-310409C4F956}" srcId="{A2580C80-B304-4AFB-BE01-8DA4D82F39A9}" destId="{E74978D1-8167-4934-B0B0-A24E8D24FB12}" srcOrd="1" destOrd="0" parTransId="{E2C143BE-AF8D-40E6-93D1-A1005AE08CBD}" sibTransId="{5AA5B269-7084-41BE-9EEB-AB02F7BE8284}"/>
    <dgm:cxn modelId="{9F3F64BF-2AFF-4491-B34D-77668EC378F6}" type="presOf" srcId="{A2580C80-B304-4AFB-BE01-8DA4D82F39A9}" destId="{86D643AC-26B2-4337-B5EB-7890ACD81365}" srcOrd="0" destOrd="0" presId="urn:microsoft.com/office/officeart/2008/layout/VerticalCircleList"/>
    <dgm:cxn modelId="{3D028256-3E18-4469-BFF6-C159D4D2C677}" srcId="{A2580C80-B304-4AFB-BE01-8DA4D82F39A9}" destId="{CDB561BD-72C8-414B-A313-04A2BCF15A8B}" srcOrd="5" destOrd="0" parTransId="{B461BD68-C671-4B2F-ACAD-EA7EEA6F37FB}" sibTransId="{E24FCF59-A9B3-43E4-AF01-B6255FB05447}"/>
    <dgm:cxn modelId="{EAFCB94B-A87E-49A6-9C9A-D42E639F85B7}" type="presOf" srcId="{02FC108C-A969-4B42-92EF-C20D742239F8}" destId="{FCDBCA50-0B69-458C-8200-2F48DEBE1C8C}" srcOrd="0" destOrd="0" presId="urn:microsoft.com/office/officeart/2008/layout/VerticalCircleList"/>
    <dgm:cxn modelId="{659F1E2A-88CD-43D1-AC11-C3FD9F003587}" type="presOf" srcId="{B2F52F3E-DA0E-4D06-8762-1E653CDD9FBE}" destId="{530BE27B-03E4-4BEA-8CF6-D96120690BA7}" srcOrd="0" destOrd="0" presId="urn:microsoft.com/office/officeart/2008/layout/VerticalCircleList"/>
    <dgm:cxn modelId="{AD07F264-B71D-47FE-B1A5-B74179CAE6D7}" type="presParOf" srcId="{86D643AC-26B2-4337-B5EB-7890ACD81365}" destId="{81C4E6AB-1CE0-4D11-8D6E-323397C1A4F1}" srcOrd="0" destOrd="0" presId="urn:microsoft.com/office/officeart/2008/layout/VerticalCircleList"/>
    <dgm:cxn modelId="{F07AB6A0-175C-4483-A4B1-C81AB3393CFC}" type="presParOf" srcId="{81C4E6AB-1CE0-4D11-8D6E-323397C1A4F1}" destId="{A361C5A9-C15D-47FF-9075-26985FF8AAB2}" srcOrd="0" destOrd="0" presId="urn:microsoft.com/office/officeart/2008/layout/VerticalCircleList"/>
    <dgm:cxn modelId="{608F0976-57C2-4BFD-83B2-CAF5E9D94695}" type="presParOf" srcId="{81C4E6AB-1CE0-4D11-8D6E-323397C1A4F1}" destId="{CE0A71D7-450F-4058-9EC8-EA099820DEBB}" srcOrd="1" destOrd="0" presId="urn:microsoft.com/office/officeart/2008/layout/VerticalCircleList"/>
    <dgm:cxn modelId="{9BCB945F-7F73-49E8-ADE9-75E312D61A81}" type="presParOf" srcId="{81C4E6AB-1CE0-4D11-8D6E-323397C1A4F1}" destId="{D77D9AA7-D753-40A0-9F5B-526D29E94846}" srcOrd="2" destOrd="0" presId="urn:microsoft.com/office/officeart/2008/layout/VerticalCircleList"/>
    <dgm:cxn modelId="{FBCDAE05-64E1-4625-AB0F-1F9ED912E035}" type="presParOf" srcId="{86D643AC-26B2-4337-B5EB-7890ACD81365}" destId="{19C9D3AB-9CC4-4B5E-9553-D962D5D4745B}" srcOrd="1" destOrd="0" presId="urn:microsoft.com/office/officeart/2008/layout/VerticalCircleList"/>
    <dgm:cxn modelId="{6AF52777-0019-41B8-ADB3-574A910263AD}" type="presParOf" srcId="{19C9D3AB-9CC4-4B5E-9553-D962D5D4745B}" destId="{B4833B98-CC33-4ACE-A1CE-5AA12080C9A9}" srcOrd="0" destOrd="0" presId="urn:microsoft.com/office/officeart/2008/layout/VerticalCircleList"/>
    <dgm:cxn modelId="{2780BC2F-A4DB-4A11-8E87-83D497770FF7}" type="presParOf" srcId="{19C9D3AB-9CC4-4B5E-9553-D962D5D4745B}" destId="{43683A80-72F8-4DCE-8445-E4DBF9832733}" srcOrd="1" destOrd="0" presId="urn:microsoft.com/office/officeart/2008/layout/VerticalCircleList"/>
    <dgm:cxn modelId="{88A9791B-D64F-487C-A833-AD22C98A6267}" type="presParOf" srcId="{19C9D3AB-9CC4-4B5E-9553-D962D5D4745B}" destId="{CD006413-D35A-4163-9DD4-C2863DD7C91C}" srcOrd="2" destOrd="0" presId="urn:microsoft.com/office/officeart/2008/layout/VerticalCircleList"/>
    <dgm:cxn modelId="{13F0D11E-84F4-49D9-B97C-0DDE97A5FD82}" type="presParOf" srcId="{86D643AC-26B2-4337-B5EB-7890ACD81365}" destId="{88A56CBE-452B-4290-AAF0-F796C38A81F7}" srcOrd="2" destOrd="0" presId="urn:microsoft.com/office/officeart/2008/layout/VerticalCircleList"/>
    <dgm:cxn modelId="{2358CB23-6E9A-4ED2-A1D3-C608863958A1}" type="presParOf" srcId="{88A56CBE-452B-4290-AAF0-F796C38A81F7}" destId="{A3B7CCDE-31BD-4665-A20A-6490227E3E12}" srcOrd="0" destOrd="0" presId="urn:microsoft.com/office/officeart/2008/layout/VerticalCircleList"/>
    <dgm:cxn modelId="{CA50585F-CF26-42C7-9A80-F5E254B483BB}" type="presParOf" srcId="{88A56CBE-452B-4290-AAF0-F796C38A81F7}" destId="{701167C0-CD4A-4386-91FB-3D1D6B76093A}" srcOrd="1" destOrd="0" presId="urn:microsoft.com/office/officeart/2008/layout/VerticalCircleList"/>
    <dgm:cxn modelId="{4C8C898F-DAF8-4AFF-8BF2-BE74EB912460}" type="presParOf" srcId="{88A56CBE-452B-4290-AAF0-F796C38A81F7}" destId="{F1B15BE3-E348-441B-A1C7-3E66FD8BB9B9}" srcOrd="2" destOrd="0" presId="urn:microsoft.com/office/officeart/2008/layout/VerticalCircleList"/>
    <dgm:cxn modelId="{ABCEBF8B-5952-47AF-A3CB-604416338CEC}" type="presParOf" srcId="{86D643AC-26B2-4337-B5EB-7890ACD81365}" destId="{4B404220-2E52-42FC-B1E5-48FB5F655E42}" srcOrd="3" destOrd="0" presId="urn:microsoft.com/office/officeart/2008/layout/VerticalCircleList"/>
    <dgm:cxn modelId="{41BB1CC6-1BCE-40FE-8A7B-8E0ECFB66BFE}" type="presParOf" srcId="{4B404220-2E52-42FC-B1E5-48FB5F655E42}" destId="{B93791AE-9E72-4864-B09E-B33B68C80403}" srcOrd="0" destOrd="0" presId="urn:microsoft.com/office/officeart/2008/layout/VerticalCircleList"/>
    <dgm:cxn modelId="{C7AE862B-6A10-45E6-BBB4-667BBE260A1A}" type="presParOf" srcId="{4B404220-2E52-42FC-B1E5-48FB5F655E42}" destId="{AD41B858-F21B-49B7-824F-72BE30BEC34A}" srcOrd="1" destOrd="0" presId="urn:microsoft.com/office/officeart/2008/layout/VerticalCircleList"/>
    <dgm:cxn modelId="{FE526EEE-C86E-4326-BE15-85FF5C120F75}" type="presParOf" srcId="{4B404220-2E52-42FC-B1E5-48FB5F655E42}" destId="{530BE27B-03E4-4BEA-8CF6-D96120690BA7}" srcOrd="2" destOrd="0" presId="urn:microsoft.com/office/officeart/2008/layout/VerticalCircleList"/>
    <dgm:cxn modelId="{1E82A0FE-7CBE-46D0-8199-CE3BAC729E69}" type="presParOf" srcId="{86D643AC-26B2-4337-B5EB-7890ACD81365}" destId="{AB9C86CA-7D67-456A-9B8F-61450291FCDE}" srcOrd="4" destOrd="0" presId="urn:microsoft.com/office/officeart/2008/layout/VerticalCircleList"/>
    <dgm:cxn modelId="{4F36609F-56D5-413F-A6CD-22182ABFF77B}" type="presParOf" srcId="{AB9C86CA-7D67-456A-9B8F-61450291FCDE}" destId="{16125293-5DA1-49A4-995D-9890C9A99F4F}" srcOrd="0" destOrd="0" presId="urn:microsoft.com/office/officeart/2008/layout/VerticalCircleList"/>
    <dgm:cxn modelId="{7EDBD3E5-8402-475D-AD57-CBF7B031DA2E}" type="presParOf" srcId="{AB9C86CA-7D67-456A-9B8F-61450291FCDE}" destId="{D14C6BA8-45E1-477B-9122-72E54FFA014D}" srcOrd="1" destOrd="0" presId="urn:microsoft.com/office/officeart/2008/layout/VerticalCircleList"/>
    <dgm:cxn modelId="{D2D1EF3F-C469-43B3-92E0-923EBD47B1FC}" type="presParOf" srcId="{AB9C86CA-7D67-456A-9B8F-61450291FCDE}" destId="{FCDBCA50-0B69-458C-8200-2F48DEBE1C8C}" srcOrd="2" destOrd="0" presId="urn:microsoft.com/office/officeart/2008/layout/VerticalCircleList"/>
    <dgm:cxn modelId="{F710248C-6FE9-4214-8B8D-7058172EEC54}" type="presParOf" srcId="{86D643AC-26B2-4337-B5EB-7890ACD81365}" destId="{1194E9FF-7213-4C2F-B8B1-D878E07466FA}" srcOrd="5" destOrd="0" presId="urn:microsoft.com/office/officeart/2008/layout/VerticalCircleList"/>
    <dgm:cxn modelId="{3F9B43D8-CB74-4C44-814F-94DE363FA71B}" type="presParOf" srcId="{1194E9FF-7213-4C2F-B8B1-D878E07466FA}" destId="{A0FE0F96-AB80-4200-A45C-0BAEE7D1F0F1}" srcOrd="0" destOrd="0" presId="urn:microsoft.com/office/officeart/2008/layout/VerticalCircleList"/>
    <dgm:cxn modelId="{7ECBCD59-251B-486A-9A18-8F53777EECC8}" type="presParOf" srcId="{1194E9FF-7213-4C2F-B8B1-D878E07466FA}" destId="{27001A3B-4B49-479E-9128-F604A46E5729}" srcOrd="1" destOrd="0" presId="urn:microsoft.com/office/officeart/2008/layout/VerticalCircleList"/>
    <dgm:cxn modelId="{1F5446ED-BB98-4EB1-B59C-D6BAF574EB92}" type="presParOf" srcId="{1194E9FF-7213-4C2F-B8B1-D878E07466FA}" destId="{258C2839-1876-4F40-AFE0-F0BD8211B380}" srcOrd="2" destOrd="0" presId="urn:microsoft.com/office/officeart/2008/layout/VerticalCircleList"/>
    <dgm:cxn modelId="{60784081-5905-4B53-9419-4A05A2292A42}" type="presParOf" srcId="{86D643AC-26B2-4337-B5EB-7890ACD81365}" destId="{B2C57E78-34C3-4DEF-9C4B-B368D0EEB3D8}" srcOrd="6" destOrd="0" presId="urn:microsoft.com/office/officeart/2008/layout/VerticalCircleList"/>
    <dgm:cxn modelId="{D30F7C05-58A4-43B9-A387-90CDD01957A6}" type="presParOf" srcId="{B2C57E78-34C3-4DEF-9C4B-B368D0EEB3D8}" destId="{E7EECBB5-351E-4265-BD8E-6E519CA43FF6}" srcOrd="0" destOrd="0" presId="urn:microsoft.com/office/officeart/2008/layout/VerticalCircleList"/>
    <dgm:cxn modelId="{315C38BE-F5E3-4105-A716-AEAEED599C46}" type="presParOf" srcId="{B2C57E78-34C3-4DEF-9C4B-B368D0EEB3D8}" destId="{15A68158-87A0-4807-B1BC-FB8CD71BB611}" srcOrd="1" destOrd="0" presId="urn:microsoft.com/office/officeart/2008/layout/VerticalCircleList"/>
    <dgm:cxn modelId="{9C2F26A7-C982-480C-8070-A6CE6DF65D8E}" type="presParOf" srcId="{B2C57E78-34C3-4DEF-9C4B-B368D0EEB3D8}" destId="{07C75072-5BB8-429E-8CFA-94F100BAFC71}" srcOrd="2" destOrd="0" presId="urn:microsoft.com/office/officeart/2008/layout/VerticalCircleList"/>
    <dgm:cxn modelId="{ED6C827F-0A8D-4418-AAD9-BF56ECB5242B}" type="presParOf" srcId="{86D643AC-26B2-4337-B5EB-7890ACD81365}" destId="{F97CEC79-269A-432E-A2CF-02DD2E0E7511}" srcOrd="7" destOrd="0" presId="urn:microsoft.com/office/officeart/2008/layout/VerticalCircleList"/>
    <dgm:cxn modelId="{F414CC34-0545-4E8D-B7A4-692B50C156E0}" type="presParOf" srcId="{F97CEC79-269A-432E-A2CF-02DD2E0E7511}" destId="{1907C22A-1681-4E1E-B21A-2BDC428CFF8E}" srcOrd="0" destOrd="0" presId="urn:microsoft.com/office/officeart/2008/layout/VerticalCircleList"/>
    <dgm:cxn modelId="{5DBDED30-59BE-4DAC-A185-C99D4328E49A}" type="presParOf" srcId="{F97CEC79-269A-432E-A2CF-02DD2E0E7511}" destId="{1527C405-AF0E-4EA8-8D48-6F178B5DD43B}" srcOrd="1" destOrd="0" presId="urn:microsoft.com/office/officeart/2008/layout/VerticalCircleList"/>
    <dgm:cxn modelId="{526EA845-5450-43E4-8444-DD6BE4F05C91}" type="presParOf" srcId="{F97CEC79-269A-432E-A2CF-02DD2E0E7511}" destId="{7DD5CBAD-61D5-4EA8-A0B6-DD9DA26862BD}" srcOrd="2" destOrd="0" presId="urn:microsoft.com/office/officeart/2008/layout/VerticalCircl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314BA6A-472E-4225-976F-BAC2F6BFA553}" type="doc">
      <dgm:prSet loTypeId="urn:microsoft.com/office/officeart/2008/layout/VerticalCurvedList" loCatId="list" qsTypeId="urn:microsoft.com/office/officeart/2005/8/quickstyle/3d3" qsCatId="3D" csTypeId="urn:microsoft.com/office/officeart/2005/8/colors/accent0_3" csCatId="mainScheme" phldr="1"/>
      <dgm:spPr/>
      <dgm:t>
        <a:bodyPr/>
        <a:lstStyle/>
        <a:p>
          <a:endParaRPr lang="en-US"/>
        </a:p>
      </dgm:t>
    </dgm:pt>
    <dgm:pt modelId="{0F665823-D63F-4424-A102-C910F52EEF15}">
      <dgm:prSet phldrT="[Text]"/>
      <dgm:spPr/>
      <dgm:t>
        <a:bodyPr/>
        <a:lstStyle/>
        <a:p>
          <a:r>
            <a:rPr lang="en-US" dirty="0" smtClean="0"/>
            <a:t>Services that support federation</a:t>
          </a:r>
          <a:endParaRPr lang="en-US" dirty="0"/>
        </a:p>
      </dgm:t>
    </dgm:pt>
    <dgm:pt modelId="{FBA37493-5826-464E-B345-1DF6374FCB21}" type="parTrans" cxnId="{3CA33427-2025-46C8-94BF-A5AEA7909312}">
      <dgm:prSet/>
      <dgm:spPr/>
      <dgm:t>
        <a:bodyPr/>
        <a:lstStyle/>
        <a:p>
          <a:endParaRPr lang="en-US"/>
        </a:p>
      </dgm:t>
    </dgm:pt>
    <dgm:pt modelId="{68F1596B-3783-4DC0-892D-B2CA49679CEA}" type="sibTrans" cxnId="{3CA33427-2025-46C8-94BF-A5AEA7909312}">
      <dgm:prSet/>
      <dgm:spPr/>
      <dgm:t>
        <a:bodyPr/>
        <a:lstStyle/>
        <a:p>
          <a:endParaRPr lang="en-US"/>
        </a:p>
      </dgm:t>
    </dgm:pt>
    <dgm:pt modelId="{2A42AAAC-DA7E-4DB6-9D8F-6CCF04B0F5B8}">
      <dgm:prSet/>
      <dgm:spPr/>
      <dgm:t>
        <a:bodyPr/>
        <a:lstStyle/>
        <a:p>
          <a:r>
            <a:rPr lang="en-US" smtClean="0"/>
            <a:t>Farm level trust</a:t>
          </a:r>
          <a:endParaRPr lang="en-US" dirty="0" smtClean="0"/>
        </a:p>
      </dgm:t>
    </dgm:pt>
    <dgm:pt modelId="{9F611006-7838-442B-B7F8-7AB7A1E4752E}" type="parTrans" cxnId="{E542D842-34B6-4A03-830E-73ECBECACCDD}">
      <dgm:prSet/>
      <dgm:spPr/>
      <dgm:t>
        <a:bodyPr/>
        <a:lstStyle/>
        <a:p>
          <a:endParaRPr lang="en-US"/>
        </a:p>
      </dgm:t>
    </dgm:pt>
    <dgm:pt modelId="{0FC13A18-FE11-44CF-A403-3F2F3A3EC60D}" type="sibTrans" cxnId="{E542D842-34B6-4A03-830E-73ECBECACCDD}">
      <dgm:prSet/>
      <dgm:spPr/>
      <dgm:t>
        <a:bodyPr/>
        <a:lstStyle/>
        <a:p>
          <a:endParaRPr lang="en-US"/>
        </a:p>
      </dgm:t>
    </dgm:pt>
    <dgm:pt modelId="{4D06FC01-2099-4536-84A9-312EC4DD3B7C}">
      <dgm:prSet/>
      <dgm:spPr/>
      <dgm:t>
        <a:bodyPr/>
        <a:lstStyle/>
        <a:p>
          <a:r>
            <a:rPr lang="en-US" smtClean="0"/>
            <a:t>Service Application permissions</a:t>
          </a:r>
          <a:endParaRPr lang="en-US" dirty="0" smtClean="0"/>
        </a:p>
      </dgm:t>
    </dgm:pt>
    <dgm:pt modelId="{FFA0B8B2-927A-45AE-82F9-5B1D7C963061}" type="parTrans" cxnId="{A3C48770-78CA-4DD8-95B7-88073A0B3D26}">
      <dgm:prSet/>
      <dgm:spPr/>
      <dgm:t>
        <a:bodyPr/>
        <a:lstStyle/>
        <a:p>
          <a:endParaRPr lang="en-US"/>
        </a:p>
      </dgm:t>
    </dgm:pt>
    <dgm:pt modelId="{D7C64856-28B1-444F-8FF0-29234DF1459F}" type="sibTrans" cxnId="{A3C48770-78CA-4DD8-95B7-88073A0B3D26}">
      <dgm:prSet/>
      <dgm:spPr/>
      <dgm:t>
        <a:bodyPr/>
        <a:lstStyle/>
        <a:p>
          <a:endParaRPr lang="en-US"/>
        </a:p>
      </dgm:t>
    </dgm:pt>
    <dgm:pt modelId="{B36FFAFD-941E-47D8-A29F-BDC1D2340833}">
      <dgm:prSet/>
      <dgm:spPr/>
      <dgm:t>
        <a:bodyPr/>
        <a:lstStyle/>
        <a:p>
          <a:r>
            <a:rPr lang="en-US" smtClean="0"/>
            <a:t>Domain level trust</a:t>
          </a:r>
          <a:endParaRPr lang="en-US" dirty="0"/>
        </a:p>
      </dgm:t>
    </dgm:pt>
    <dgm:pt modelId="{269D822B-DC85-4F3E-8AD5-AAC121B290DE}" type="parTrans" cxnId="{BD3FCD75-5BB6-4293-B62D-08BEE4F1A93A}">
      <dgm:prSet/>
      <dgm:spPr/>
      <dgm:t>
        <a:bodyPr/>
        <a:lstStyle/>
        <a:p>
          <a:endParaRPr lang="en-US"/>
        </a:p>
      </dgm:t>
    </dgm:pt>
    <dgm:pt modelId="{4FC35AA3-6E60-4463-B0CD-7979D3B5CDAF}" type="sibTrans" cxnId="{BD3FCD75-5BB6-4293-B62D-08BEE4F1A93A}">
      <dgm:prSet/>
      <dgm:spPr/>
      <dgm:t>
        <a:bodyPr/>
        <a:lstStyle/>
        <a:p>
          <a:endParaRPr lang="en-US"/>
        </a:p>
      </dgm:t>
    </dgm:pt>
    <dgm:pt modelId="{9614BA26-4890-426E-858B-A3A82F1BD6E5}" type="pres">
      <dgm:prSet presAssocID="{1314BA6A-472E-4225-976F-BAC2F6BFA553}" presName="Name0" presStyleCnt="0">
        <dgm:presLayoutVars>
          <dgm:chMax val="7"/>
          <dgm:chPref val="7"/>
          <dgm:dir/>
        </dgm:presLayoutVars>
      </dgm:prSet>
      <dgm:spPr/>
      <dgm:t>
        <a:bodyPr/>
        <a:lstStyle/>
        <a:p>
          <a:endParaRPr lang="en-US"/>
        </a:p>
      </dgm:t>
    </dgm:pt>
    <dgm:pt modelId="{7D0B5104-9812-4E8D-847B-1CAC7235C2A6}" type="pres">
      <dgm:prSet presAssocID="{1314BA6A-472E-4225-976F-BAC2F6BFA553}" presName="Name1" presStyleCnt="0"/>
      <dgm:spPr/>
    </dgm:pt>
    <dgm:pt modelId="{B1B19368-836F-4CBB-B19D-67DD1D5A8049}" type="pres">
      <dgm:prSet presAssocID="{1314BA6A-472E-4225-976F-BAC2F6BFA553}" presName="cycle" presStyleCnt="0"/>
      <dgm:spPr/>
    </dgm:pt>
    <dgm:pt modelId="{3DC269A8-12C1-4C47-ACEE-EAC2E8A5E8D4}" type="pres">
      <dgm:prSet presAssocID="{1314BA6A-472E-4225-976F-BAC2F6BFA553}" presName="srcNode" presStyleLbl="node1" presStyleIdx="0" presStyleCnt="4"/>
      <dgm:spPr/>
    </dgm:pt>
    <dgm:pt modelId="{2637EC5B-E799-41AC-AD16-034159249C67}" type="pres">
      <dgm:prSet presAssocID="{1314BA6A-472E-4225-976F-BAC2F6BFA553}" presName="conn" presStyleLbl="parChTrans1D2" presStyleIdx="0" presStyleCnt="1"/>
      <dgm:spPr/>
      <dgm:t>
        <a:bodyPr/>
        <a:lstStyle/>
        <a:p>
          <a:endParaRPr lang="en-US"/>
        </a:p>
      </dgm:t>
    </dgm:pt>
    <dgm:pt modelId="{0394A81F-4587-48C9-9E47-A2201A67A256}" type="pres">
      <dgm:prSet presAssocID="{1314BA6A-472E-4225-976F-BAC2F6BFA553}" presName="extraNode" presStyleLbl="node1" presStyleIdx="0" presStyleCnt="4"/>
      <dgm:spPr/>
    </dgm:pt>
    <dgm:pt modelId="{8DC180ED-340B-4D30-BBB7-0BD1CE35BF29}" type="pres">
      <dgm:prSet presAssocID="{1314BA6A-472E-4225-976F-BAC2F6BFA553}" presName="dstNode" presStyleLbl="node1" presStyleIdx="0" presStyleCnt="4"/>
      <dgm:spPr/>
    </dgm:pt>
    <dgm:pt modelId="{6D346C49-FDFC-405A-8AD6-B5B5FFAD2376}" type="pres">
      <dgm:prSet presAssocID="{0F665823-D63F-4424-A102-C910F52EEF15}" presName="text_1" presStyleLbl="node1" presStyleIdx="0" presStyleCnt="4">
        <dgm:presLayoutVars>
          <dgm:bulletEnabled val="1"/>
        </dgm:presLayoutVars>
      </dgm:prSet>
      <dgm:spPr/>
      <dgm:t>
        <a:bodyPr/>
        <a:lstStyle/>
        <a:p>
          <a:endParaRPr lang="en-US"/>
        </a:p>
      </dgm:t>
    </dgm:pt>
    <dgm:pt modelId="{0A2C5F03-C659-4A20-BC4D-308155911927}" type="pres">
      <dgm:prSet presAssocID="{0F665823-D63F-4424-A102-C910F52EEF15}" presName="accent_1" presStyleCnt="0"/>
      <dgm:spPr/>
    </dgm:pt>
    <dgm:pt modelId="{177A8C5E-7D6F-435B-B0FD-EDAE512F72E3}" type="pres">
      <dgm:prSet presAssocID="{0F665823-D63F-4424-A102-C910F52EEF15}" presName="accentRepeatNode" presStyleLbl="solidFgAcc1" presStyleIdx="0" presStyleCnt="4"/>
      <dgm:spPr/>
    </dgm:pt>
    <dgm:pt modelId="{EC91B50B-2F91-40B5-AA9C-965FAD5010F5}" type="pres">
      <dgm:prSet presAssocID="{2A42AAAC-DA7E-4DB6-9D8F-6CCF04B0F5B8}" presName="text_2" presStyleLbl="node1" presStyleIdx="1" presStyleCnt="4">
        <dgm:presLayoutVars>
          <dgm:bulletEnabled val="1"/>
        </dgm:presLayoutVars>
      </dgm:prSet>
      <dgm:spPr/>
      <dgm:t>
        <a:bodyPr/>
        <a:lstStyle/>
        <a:p>
          <a:endParaRPr lang="en-US"/>
        </a:p>
      </dgm:t>
    </dgm:pt>
    <dgm:pt modelId="{861BAD58-A7A8-460B-9FE3-1BE46FABA08F}" type="pres">
      <dgm:prSet presAssocID="{2A42AAAC-DA7E-4DB6-9D8F-6CCF04B0F5B8}" presName="accent_2" presStyleCnt="0"/>
      <dgm:spPr/>
    </dgm:pt>
    <dgm:pt modelId="{CA30C55C-8671-4257-BBE4-67380E159854}" type="pres">
      <dgm:prSet presAssocID="{2A42AAAC-DA7E-4DB6-9D8F-6CCF04B0F5B8}" presName="accentRepeatNode" presStyleLbl="solidFgAcc1" presStyleIdx="1" presStyleCnt="4"/>
      <dgm:spPr/>
    </dgm:pt>
    <dgm:pt modelId="{D190ACD6-6445-4A41-B19D-FD098863AFF9}" type="pres">
      <dgm:prSet presAssocID="{4D06FC01-2099-4536-84A9-312EC4DD3B7C}" presName="text_3" presStyleLbl="node1" presStyleIdx="2" presStyleCnt="4">
        <dgm:presLayoutVars>
          <dgm:bulletEnabled val="1"/>
        </dgm:presLayoutVars>
      </dgm:prSet>
      <dgm:spPr/>
      <dgm:t>
        <a:bodyPr/>
        <a:lstStyle/>
        <a:p>
          <a:endParaRPr lang="en-US"/>
        </a:p>
      </dgm:t>
    </dgm:pt>
    <dgm:pt modelId="{3E9EDB6B-63D3-4ACF-8068-05712FAFA427}" type="pres">
      <dgm:prSet presAssocID="{4D06FC01-2099-4536-84A9-312EC4DD3B7C}" presName="accent_3" presStyleCnt="0"/>
      <dgm:spPr/>
    </dgm:pt>
    <dgm:pt modelId="{833CBB14-20BB-47B8-91DC-D87B84CFBC23}" type="pres">
      <dgm:prSet presAssocID="{4D06FC01-2099-4536-84A9-312EC4DD3B7C}" presName="accentRepeatNode" presStyleLbl="solidFgAcc1" presStyleIdx="2" presStyleCnt="4"/>
      <dgm:spPr/>
    </dgm:pt>
    <dgm:pt modelId="{886CA145-459B-4383-BEE6-E41A34932BB8}" type="pres">
      <dgm:prSet presAssocID="{B36FFAFD-941E-47D8-A29F-BDC1D2340833}" presName="text_4" presStyleLbl="node1" presStyleIdx="3" presStyleCnt="4">
        <dgm:presLayoutVars>
          <dgm:bulletEnabled val="1"/>
        </dgm:presLayoutVars>
      </dgm:prSet>
      <dgm:spPr/>
      <dgm:t>
        <a:bodyPr/>
        <a:lstStyle/>
        <a:p>
          <a:endParaRPr lang="en-US"/>
        </a:p>
      </dgm:t>
    </dgm:pt>
    <dgm:pt modelId="{11D86F3A-498F-4563-8A16-A0CD10BFEA00}" type="pres">
      <dgm:prSet presAssocID="{B36FFAFD-941E-47D8-A29F-BDC1D2340833}" presName="accent_4" presStyleCnt="0"/>
      <dgm:spPr/>
    </dgm:pt>
    <dgm:pt modelId="{E94C054D-97FE-4464-9C92-504F7DF644DC}" type="pres">
      <dgm:prSet presAssocID="{B36FFAFD-941E-47D8-A29F-BDC1D2340833}" presName="accentRepeatNode" presStyleLbl="solidFgAcc1" presStyleIdx="3" presStyleCnt="4"/>
      <dgm:spPr/>
    </dgm:pt>
  </dgm:ptLst>
  <dgm:cxnLst>
    <dgm:cxn modelId="{E542D842-34B6-4A03-830E-73ECBECACCDD}" srcId="{1314BA6A-472E-4225-976F-BAC2F6BFA553}" destId="{2A42AAAC-DA7E-4DB6-9D8F-6CCF04B0F5B8}" srcOrd="1" destOrd="0" parTransId="{9F611006-7838-442B-B7F8-7AB7A1E4752E}" sibTransId="{0FC13A18-FE11-44CF-A403-3F2F3A3EC60D}"/>
    <dgm:cxn modelId="{A3C48770-78CA-4DD8-95B7-88073A0B3D26}" srcId="{1314BA6A-472E-4225-976F-BAC2F6BFA553}" destId="{4D06FC01-2099-4536-84A9-312EC4DD3B7C}" srcOrd="2" destOrd="0" parTransId="{FFA0B8B2-927A-45AE-82F9-5B1D7C963061}" sibTransId="{D7C64856-28B1-444F-8FF0-29234DF1459F}"/>
    <dgm:cxn modelId="{41CC3452-7B69-4515-B2C7-302C2C8B2748}" type="presOf" srcId="{2A42AAAC-DA7E-4DB6-9D8F-6CCF04B0F5B8}" destId="{EC91B50B-2F91-40B5-AA9C-965FAD5010F5}" srcOrd="0" destOrd="0" presId="urn:microsoft.com/office/officeart/2008/layout/VerticalCurvedList"/>
    <dgm:cxn modelId="{3CA33427-2025-46C8-94BF-A5AEA7909312}" srcId="{1314BA6A-472E-4225-976F-BAC2F6BFA553}" destId="{0F665823-D63F-4424-A102-C910F52EEF15}" srcOrd="0" destOrd="0" parTransId="{FBA37493-5826-464E-B345-1DF6374FCB21}" sibTransId="{68F1596B-3783-4DC0-892D-B2CA49679CEA}"/>
    <dgm:cxn modelId="{72471E70-E6B6-4805-A8BD-0D872536DCB8}" type="presOf" srcId="{68F1596B-3783-4DC0-892D-B2CA49679CEA}" destId="{2637EC5B-E799-41AC-AD16-034159249C67}" srcOrd="0" destOrd="0" presId="urn:microsoft.com/office/officeart/2008/layout/VerticalCurvedList"/>
    <dgm:cxn modelId="{28CEE0BB-5811-41D7-A69F-DF50D4D1D550}" type="presOf" srcId="{B36FFAFD-941E-47D8-A29F-BDC1D2340833}" destId="{886CA145-459B-4383-BEE6-E41A34932BB8}" srcOrd="0" destOrd="0" presId="urn:microsoft.com/office/officeart/2008/layout/VerticalCurvedList"/>
    <dgm:cxn modelId="{BD3FCD75-5BB6-4293-B62D-08BEE4F1A93A}" srcId="{1314BA6A-472E-4225-976F-BAC2F6BFA553}" destId="{B36FFAFD-941E-47D8-A29F-BDC1D2340833}" srcOrd="3" destOrd="0" parTransId="{269D822B-DC85-4F3E-8AD5-AAC121B290DE}" sibTransId="{4FC35AA3-6E60-4463-B0CD-7979D3B5CDAF}"/>
    <dgm:cxn modelId="{09700D77-D473-44E7-A242-9F8029BA715A}" type="presOf" srcId="{4D06FC01-2099-4536-84A9-312EC4DD3B7C}" destId="{D190ACD6-6445-4A41-B19D-FD098863AFF9}" srcOrd="0" destOrd="0" presId="urn:microsoft.com/office/officeart/2008/layout/VerticalCurvedList"/>
    <dgm:cxn modelId="{4BDFDA37-D22D-4EF5-9F67-B98B69042C6E}" type="presOf" srcId="{1314BA6A-472E-4225-976F-BAC2F6BFA553}" destId="{9614BA26-4890-426E-858B-A3A82F1BD6E5}" srcOrd="0" destOrd="0" presId="urn:microsoft.com/office/officeart/2008/layout/VerticalCurvedList"/>
    <dgm:cxn modelId="{34503CAC-9DBA-443B-8EF3-916310EA0957}" type="presOf" srcId="{0F665823-D63F-4424-A102-C910F52EEF15}" destId="{6D346C49-FDFC-405A-8AD6-B5B5FFAD2376}" srcOrd="0" destOrd="0" presId="urn:microsoft.com/office/officeart/2008/layout/VerticalCurvedList"/>
    <dgm:cxn modelId="{D2685D85-B108-4A62-85C0-6C65D7563FE8}" type="presParOf" srcId="{9614BA26-4890-426E-858B-A3A82F1BD6E5}" destId="{7D0B5104-9812-4E8D-847B-1CAC7235C2A6}" srcOrd="0" destOrd="0" presId="urn:microsoft.com/office/officeart/2008/layout/VerticalCurvedList"/>
    <dgm:cxn modelId="{3CAC640D-96B3-4376-88F3-5B18E702D20A}" type="presParOf" srcId="{7D0B5104-9812-4E8D-847B-1CAC7235C2A6}" destId="{B1B19368-836F-4CBB-B19D-67DD1D5A8049}" srcOrd="0" destOrd="0" presId="urn:microsoft.com/office/officeart/2008/layout/VerticalCurvedList"/>
    <dgm:cxn modelId="{20AFCE86-659D-4E9A-9FE7-2C989515B8BD}" type="presParOf" srcId="{B1B19368-836F-4CBB-B19D-67DD1D5A8049}" destId="{3DC269A8-12C1-4C47-ACEE-EAC2E8A5E8D4}" srcOrd="0" destOrd="0" presId="urn:microsoft.com/office/officeart/2008/layout/VerticalCurvedList"/>
    <dgm:cxn modelId="{B70034D4-5904-46D5-8FA5-ACB3049B5BAC}" type="presParOf" srcId="{B1B19368-836F-4CBB-B19D-67DD1D5A8049}" destId="{2637EC5B-E799-41AC-AD16-034159249C67}" srcOrd="1" destOrd="0" presId="urn:microsoft.com/office/officeart/2008/layout/VerticalCurvedList"/>
    <dgm:cxn modelId="{A8249189-33D8-4A19-8876-98B0F25C37AB}" type="presParOf" srcId="{B1B19368-836F-4CBB-B19D-67DD1D5A8049}" destId="{0394A81F-4587-48C9-9E47-A2201A67A256}" srcOrd="2" destOrd="0" presId="urn:microsoft.com/office/officeart/2008/layout/VerticalCurvedList"/>
    <dgm:cxn modelId="{24E9320B-E870-49CE-8565-B2D61367310E}" type="presParOf" srcId="{B1B19368-836F-4CBB-B19D-67DD1D5A8049}" destId="{8DC180ED-340B-4D30-BBB7-0BD1CE35BF29}" srcOrd="3" destOrd="0" presId="urn:microsoft.com/office/officeart/2008/layout/VerticalCurvedList"/>
    <dgm:cxn modelId="{722EB9E0-F561-4A5B-AACB-6BD81110BCAA}" type="presParOf" srcId="{7D0B5104-9812-4E8D-847B-1CAC7235C2A6}" destId="{6D346C49-FDFC-405A-8AD6-B5B5FFAD2376}" srcOrd="1" destOrd="0" presId="urn:microsoft.com/office/officeart/2008/layout/VerticalCurvedList"/>
    <dgm:cxn modelId="{51BD9FA5-DD78-42E6-A6F2-0DC17362626F}" type="presParOf" srcId="{7D0B5104-9812-4E8D-847B-1CAC7235C2A6}" destId="{0A2C5F03-C659-4A20-BC4D-308155911927}" srcOrd="2" destOrd="0" presId="urn:microsoft.com/office/officeart/2008/layout/VerticalCurvedList"/>
    <dgm:cxn modelId="{0E01EE6B-1A31-4BD6-BDA2-7C52362CBCA6}" type="presParOf" srcId="{0A2C5F03-C659-4A20-BC4D-308155911927}" destId="{177A8C5E-7D6F-435B-B0FD-EDAE512F72E3}" srcOrd="0" destOrd="0" presId="urn:microsoft.com/office/officeart/2008/layout/VerticalCurvedList"/>
    <dgm:cxn modelId="{0B81DEF3-1DA5-435C-8B13-68CB0649896B}" type="presParOf" srcId="{7D0B5104-9812-4E8D-847B-1CAC7235C2A6}" destId="{EC91B50B-2F91-40B5-AA9C-965FAD5010F5}" srcOrd="3" destOrd="0" presId="urn:microsoft.com/office/officeart/2008/layout/VerticalCurvedList"/>
    <dgm:cxn modelId="{5FB7A1BE-5702-4C01-91F8-682BA7024C8C}" type="presParOf" srcId="{7D0B5104-9812-4E8D-847B-1CAC7235C2A6}" destId="{861BAD58-A7A8-460B-9FE3-1BE46FABA08F}" srcOrd="4" destOrd="0" presId="urn:microsoft.com/office/officeart/2008/layout/VerticalCurvedList"/>
    <dgm:cxn modelId="{C0A923C2-A891-4C6A-A2A8-D134B96E1BBC}" type="presParOf" srcId="{861BAD58-A7A8-460B-9FE3-1BE46FABA08F}" destId="{CA30C55C-8671-4257-BBE4-67380E159854}" srcOrd="0" destOrd="0" presId="urn:microsoft.com/office/officeart/2008/layout/VerticalCurvedList"/>
    <dgm:cxn modelId="{8C340927-B6F7-480A-8D01-EDC8DD33FA6C}" type="presParOf" srcId="{7D0B5104-9812-4E8D-847B-1CAC7235C2A6}" destId="{D190ACD6-6445-4A41-B19D-FD098863AFF9}" srcOrd="5" destOrd="0" presId="urn:microsoft.com/office/officeart/2008/layout/VerticalCurvedList"/>
    <dgm:cxn modelId="{3993A58F-B111-42A2-B763-93224C92BEE8}" type="presParOf" srcId="{7D0B5104-9812-4E8D-847B-1CAC7235C2A6}" destId="{3E9EDB6B-63D3-4ACF-8068-05712FAFA427}" srcOrd="6" destOrd="0" presId="urn:microsoft.com/office/officeart/2008/layout/VerticalCurvedList"/>
    <dgm:cxn modelId="{3C43B87B-F785-466D-AA27-02DD6F3E432E}" type="presParOf" srcId="{3E9EDB6B-63D3-4ACF-8068-05712FAFA427}" destId="{833CBB14-20BB-47B8-91DC-D87B84CFBC23}" srcOrd="0" destOrd="0" presId="urn:microsoft.com/office/officeart/2008/layout/VerticalCurvedList"/>
    <dgm:cxn modelId="{549EB302-533A-4C82-B2A1-0BF26271F7A5}" type="presParOf" srcId="{7D0B5104-9812-4E8D-847B-1CAC7235C2A6}" destId="{886CA145-459B-4383-BEE6-E41A34932BB8}" srcOrd="7" destOrd="0" presId="urn:microsoft.com/office/officeart/2008/layout/VerticalCurvedList"/>
    <dgm:cxn modelId="{C970F943-FAC5-4423-BF3C-EC6F90991F1F}" type="presParOf" srcId="{7D0B5104-9812-4E8D-847B-1CAC7235C2A6}" destId="{11D86F3A-498F-4563-8A16-A0CD10BFEA00}" srcOrd="8" destOrd="0" presId="urn:microsoft.com/office/officeart/2008/layout/VerticalCurvedList"/>
    <dgm:cxn modelId="{18F007F3-73F1-41B1-86B6-7481E3F1227D}" type="presParOf" srcId="{11D86F3A-498F-4563-8A16-A0CD10BFEA00}" destId="{E94C054D-97FE-4464-9C92-504F7DF644DC}"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AA43017-21D0-4F82-8AEE-67FF6CB9D691}"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80B83605-93AE-4439-84B5-B31D4B718101}">
      <dgm:prSet phldrT="[Text]"/>
      <dgm:spPr/>
      <dgm:t>
        <a:bodyPr/>
        <a:lstStyle/>
        <a:p>
          <a:r>
            <a:rPr lang="en-US" smtClean="0"/>
            <a:t>Create the publishing certificate</a:t>
          </a:r>
          <a:endParaRPr lang="en-US" dirty="0"/>
        </a:p>
      </dgm:t>
    </dgm:pt>
    <dgm:pt modelId="{99C4CE33-06E0-49DD-94A2-BCA4908DC124}" type="parTrans" cxnId="{867F4CAF-270E-48D5-8E8E-D7A731F9410F}">
      <dgm:prSet/>
      <dgm:spPr/>
      <dgm:t>
        <a:bodyPr/>
        <a:lstStyle/>
        <a:p>
          <a:endParaRPr lang="en-US"/>
        </a:p>
      </dgm:t>
    </dgm:pt>
    <dgm:pt modelId="{49A7F11C-6E6D-41F2-88E3-A3DCBDFDDD79}" type="sibTrans" cxnId="{867F4CAF-270E-48D5-8E8E-D7A731F9410F}">
      <dgm:prSet/>
      <dgm:spPr/>
      <dgm:t>
        <a:bodyPr/>
        <a:lstStyle/>
        <a:p>
          <a:endParaRPr lang="en-US"/>
        </a:p>
      </dgm:t>
    </dgm:pt>
    <dgm:pt modelId="{7282D311-3418-46F7-B8F7-A67D77F4EB68}">
      <dgm:prSet/>
      <dgm:spPr/>
      <dgm:t>
        <a:bodyPr/>
        <a:lstStyle/>
        <a:p>
          <a:r>
            <a:rPr lang="en-US" smtClean="0"/>
            <a:t>Create the consumer certificates</a:t>
          </a:r>
          <a:endParaRPr lang="en-US" dirty="0" smtClean="0"/>
        </a:p>
      </dgm:t>
    </dgm:pt>
    <dgm:pt modelId="{8B3F9DCB-8650-4ADB-9683-61D9E01DAED9}" type="parTrans" cxnId="{4D2ED47A-F01C-462B-BF29-6AE2BF835447}">
      <dgm:prSet/>
      <dgm:spPr/>
      <dgm:t>
        <a:bodyPr/>
        <a:lstStyle/>
        <a:p>
          <a:endParaRPr lang="en-US"/>
        </a:p>
      </dgm:t>
    </dgm:pt>
    <dgm:pt modelId="{C001134A-9B43-43DD-A22B-40DFE72BE0CD}" type="sibTrans" cxnId="{4D2ED47A-F01C-462B-BF29-6AE2BF835447}">
      <dgm:prSet/>
      <dgm:spPr/>
      <dgm:t>
        <a:bodyPr/>
        <a:lstStyle/>
        <a:p>
          <a:endParaRPr lang="en-US"/>
        </a:p>
      </dgm:t>
    </dgm:pt>
    <dgm:pt modelId="{B9E2376F-4F95-4FFE-A477-862C1CBB0BEE}">
      <dgm:prSet/>
      <dgm:spPr/>
      <dgm:t>
        <a:bodyPr/>
        <a:lstStyle/>
        <a:p>
          <a:r>
            <a:rPr lang="en-US" smtClean="0"/>
            <a:t>Exchange the certificates</a:t>
          </a:r>
          <a:endParaRPr lang="en-US" dirty="0" smtClean="0"/>
        </a:p>
      </dgm:t>
    </dgm:pt>
    <dgm:pt modelId="{3269DC95-A2FB-4374-BDBC-37A44CFB80A0}" type="parTrans" cxnId="{FF411600-6E99-4C8F-800A-13F9E49846C3}">
      <dgm:prSet/>
      <dgm:spPr/>
      <dgm:t>
        <a:bodyPr/>
        <a:lstStyle/>
        <a:p>
          <a:endParaRPr lang="en-US"/>
        </a:p>
      </dgm:t>
    </dgm:pt>
    <dgm:pt modelId="{38DB8A9C-3CCC-4C83-BE32-6F4F6E42043C}" type="sibTrans" cxnId="{FF411600-6E99-4C8F-800A-13F9E49846C3}">
      <dgm:prSet/>
      <dgm:spPr/>
      <dgm:t>
        <a:bodyPr/>
        <a:lstStyle/>
        <a:p>
          <a:endParaRPr lang="en-US"/>
        </a:p>
      </dgm:t>
    </dgm:pt>
    <dgm:pt modelId="{38BD0A22-36AC-4839-9C9A-5CCE7EB76A48}">
      <dgm:prSet/>
      <dgm:spPr/>
      <dgm:t>
        <a:bodyPr/>
        <a:lstStyle/>
        <a:p>
          <a:r>
            <a:rPr lang="en-US" smtClean="0"/>
            <a:t>Import the certificates (both farms)</a:t>
          </a:r>
          <a:endParaRPr lang="en-US" dirty="0" smtClean="0"/>
        </a:p>
      </dgm:t>
    </dgm:pt>
    <dgm:pt modelId="{FFDFFB4B-B821-4BC8-903B-B37781DEE958}" type="parTrans" cxnId="{15DB7C8F-B93F-433C-999D-A7665D49A65E}">
      <dgm:prSet/>
      <dgm:spPr/>
      <dgm:t>
        <a:bodyPr/>
        <a:lstStyle/>
        <a:p>
          <a:endParaRPr lang="en-US"/>
        </a:p>
      </dgm:t>
    </dgm:pt>
    <dgm:pt modelId="{5C1BF452-2968-442A-A359-C1F737A5844D}" type="sibTrans" cxnId="{15DB7C8F-B93F-433C-999D-A7665D49A65E}">
      <dgm:prSet/>
      <dgm:spPr/>
      <dgm:t>
        <a:bodyPr/>
        <a:lstStyle/>
        <a:p>
          <a:endParaRPr lang="en-US"/>
        </a:p>
      </dgm:t>
    </dgm:pt>
    <dgm:pt modelId="{1D0A27C4-10E3-4C02-BE61-0C1AA411297D}">
      <dgm:prSet/>
      <dgm:spPr/>
      <dgm:t>
        <a:bodyPr/>
        <a:lstStyle/>
        <a:p>
          <a:r>
            <a:rPr lang="en-US" smtClean="0"/>
            <a:t>Configure trust with the consumer farm id</a:t>
          </a:r>
          <a:endParaRPr lang="en-US" dirty="0" smtClean="0"/>
        </a:p>
      </dgm:t>
    </dgm:pt>
    <dgm:pt modelId="{0E82F57D-430E-4C16-9797-E436D152F9F0}" type="parTrans" cxnId="{0F05165B-09F4-4AD8-8A3C-A25BAC52BBFA}">
      <dgm:prSet/>
      <dgm:spPr/>
      <dgm:t>
        <a:bodyPr/>
        <a:lstStyle/>
        <a:p>
          <a:endParaRPr lang="en-US"/>
        </a:p>
      </dgm:t>
    </dgm:pt>
    <dgm:pt modelId="{96C8A260-C460-46A8-9DAD-426185441DCC}" type="sibTrans" cxnId="{0F05165B-09F4-4AD8-8A3C-A25BAC52BBFA}">
      <dgm:prSet/>
      <dgm:spPr/>
      <dgm:t>
        <a:bodyPr/>
        <a:lstStyle/>
        <a:p>
          <a:endParaRPr lang="en-US"/>
        </a:p>
      </dgm:t>
    </dgm:pt>
    <dgm:pt modelId="{41E06D60-1D08-406A-AED8-CDFEAD8BD14B}">
      <dgm:prSet/>
      <dgm:spPr/>
      <dgm:t>
        <a:bodyPr/>
        <a:lstStyle/>
        <a:p>
          <a:r>
            <a:rPr lang="en-US" smtClean="0"/>
            <a:t>Publish the service(s)</a:t>
          </a:r>
          <a:endParaRPr lang="en-US" dirty="0" smtClean="0"/>
        </a:p>
      </dgm:t>
    </dgm:pt>
    <dgm:pt modelId="{3F09DE0F-DD33-4E27-A861-C4CCB9A85324}" type="parTrans" cxnId="{12AADCF0-0466-480A-80B9-302ED3817588}">
      <dgm:prSet/>
      <dgm:spPr/>
      <dgm:t>
        <a:bodyPr/>
        <a:lstStyle/>
        <a:p>
          <a:endParaRPr lang="en-US"/>
        </a:p>
      </dgm:t>
    </dgm:pt>
    <dgm:pt modelId="{FC4FB443-DAE3-4D6F-BBF8-5F508312C1FF}" type="sibTrans" cxnId="{12AADCF0-0466-480A-80B9-302ED3817588}">
      <dgm:prSet/>
      <dgm:spPr/>
      <dgm:t>
        <a:bodyPr/>
        <a:lstStyle/>
        <a:p>
          <a:endParaRPr lang="en-US"/>
        </a:p>
      </dgm:t>
    </dgm:pt>
    <dgm:pt modelId="{BC7271F4-C590-4501-B3CB-240E0E508AED}">
      <dgm:prSet/>
      <dgm:spPr/>
      <dgm:t>
        <a:bodyPr/>
        <a:lstStyle/>
        <a:p>
          <a:r>
            <a:rPr lang="en-US" smtClean="0"/>
            <a:t>Consumer the service(s)</a:t>
          </a:r>
          <a:endParaRPr lang="en-US" dirty="0"/>
        </a:p>
      </dgm:t>
    </dgm:pt>
    <dgm:pt modelId="{5D778C7F-BFED-4165-BB7F-CBA55F9C254A}" type="parTrans" cxnId="{E19C84EA-519A-4232-A53F-EDB02C10103E}">
      <dgm:prSet/>
      <dgm:spPr/>
      <dgm:t>
        <a:bodyPr/>
        <a:lstStyle/>
        <a:p>
          <a:endParaRPr lang="en-US"/>
        </a:p>
      </dgm:t>
    </dgm:pt>
    <dgm:pt modelId="{CE3D35E8-DA71-42E5-A29E-4CE132C08FD3}" type="sibTrans" cxnId="{E19C84EA-519A-4232-A53F-EDB02C10103E}">
      <dgm:prSet/>
      <dgm:spPr/>
      <dgm:t>
        <a:bodyPr/>
        <a:lstStyle/>
        <a:p>
          <a:endParaRPr lang="en-US"/>
        </a:p>
      </dgm:t>
    </dgm:pt>
    <dgm:pt modelId="{6FC832F7-514D-4142-BEFC-A0E2F1B4A639}" type="pres">
      <dgm:prSet presAssocID="{3AA43017-21D0-4F82-8AEE-67FF6CB9D691}" presName="vert0" presStyleCnt="0">
        <dgm:presLayoutVars>
          <dgm:dir/>
          <dgm:animOne val="branch"/>
          <dgm:animLvl val="lvl"/>
        </dgm:presLayoutVars>
      </dgm:prSet>
      <dgm:spPr/>
      <dgm:t>
        <a:bodyPr/>
        <a:lstStyle/>
        <a:p>
          <a:endParaRPr lang="en-US"/>
        </a:p>
      </dgm:t>
    </dgm:pt>
    <dgm:pt modelId="{85D4D9F5-D39E-4814-86B8-6B600B97CDAE}" type="pres">
      <dgm:prSet presAssocID="{80B83605-93AE-4439-84B5-B31D4B718101}" presName="thickLine" presStyleLbl="alignNode1" presStyleIdx="0" presStyleCnt="7"/>
      <dgm:spPr/>
    </dgm:pt>
    <dgm:pt modelId="{173B8D15-C7D1-4EDC-BA65-4257856F999F}" type="pres">
      <dgm:prSet presAssocID="{80B83605-93AE-4439-84B5-B31D4B718101}" presName="horz1" presStyleCnt="0"/>
      <dgm:spPr/>
    </dgm:pt>
    <dgm:pt modelId="{03176394-367F-4143-A75E-5282D6336A19}" type="pres">
      <dgm:prSet presAssocID="{80B83605-93AE-4439-84B5-B31D4B718101}" presName="tx1" presStyleLbl="revTx" presStyleIdx="0" presStyleCnt="7"/>
      <dgm:spPr/>
      <dgm:t>
        <a:bodyPr/>
        <a:lstStyle/>
        <a:p>
          <a:endParaRPr lang="en-US"/>
        </a:p>
      </dgm:t>
    </dgm:pt>
    <dgm:pt modelId="{21B4CE07-A31C-475D-831E-8445971A6025}" type="pres">
      <dgm:prSet presAssocID="{80B83605-93AE-4439-84B5-B31D4B718101}" presName="vert1" presStyleCnt="0"/>
      <dgm:spPr/>
    </dgm:pt>
    <dgm:pt modelId="{C269FF6D-8209-436C-AA6A-AF74E91501E2}" type="pres">
      <dgm:prSet presAssocID="{7282D311-3418-46F7-B8F7-A67D77F4EB68}" presName="thickLine" presStyleLbl="alignNode1" presStyleIdx="1" presStyleCnt="7"/>
      <dgm:spPr/>
    </dgm:pt>
    <dgm:pt modelId="{43592A76-C61C-45A4-A094-FCC43CDF5258}" type="pres">
      <dgm:prSet presAssocID="{7282D311-3418-46F7-B8F7-A67D77F4EB68}" presName="horz1" presStyleCnt="0"/>
      <dgm:spPr/>
    </dgm:pt>
    <dgm:pt modelId="{C0DBE023-E0B8-4B5E-B534-7F30BC3DF269}" type="pres">
      <dgm:prSet presAssocID="{7282D311-3418-46F7-B8F7-A67D77F4EB68}" presName="tx1" presStyleLbl="revTx" presStyleIdx="1" presStyleCnt="7"/>
      <dgm:spPr/>
      <dgm:t>
        <a:bodyPr/>
        <a:lstStyle/>
        <a:p>
          <a:endParaRPr lang="en-US"/>
        </a:p>
      </dgm:t>
    </dgm:pt>
    <dgm:pt modelId="{BD207946-DDF8-4E26-A341-DD07AF14C3B0}" type="pres">
      <dgm:prSet presAssocID="{7282D311-3418-46F7-B8F7-A67D77F4EB68}" presName="vert1" presStyleCnt="0"/>
      <dgm:spPr/>
    </dgm:pt>
    <dgm:pt modelId="{1B783CA6-2497-4D32-88E3-9A24F90E0AA6}" type="pres">
      <dgm:prSet presAssocID="{B9E2376F-4F95-4FFE-A477-862C1CBB0BEE}" presName="thickLine" presStyleLbl="alignNode1" presStyleIdx="2" presStyleCnt="7"/>
      <dgm:spPr/>
    </dgm:pt>
    <dgm:pt modelId="{4BE6A843-48C6-43C4-8B44-BA4801247925}" type="pres">
      <dgm:prSet presAssocID="{B9E2376F-4F95-4FFE-A477-862C1CBB0BEE}" presName="horz1" presStyleCnt="0"/>
      <dgm:spPr/>
    </dgm:pt>
    <dgm:pt modelId="{37F440AC-F96E-476D-A4B4-48744EE83F12}" type="pres">
      <dgm:prSet presAssocID="{B9E2376F-4F95-4FFE-A477-862C1CBB0BEE}" presName="tx1" presStyleLbl="revTx" presStyleIdx="2" presStyleCnt="7"/>
      <dgm:spPr/>
      <dgm:t>
        <a:bodyPr/>
        <a:lstStyle/>
        <a:p>
          <a:endParaRPr lang="en-US"/>
        </a:p>
      </dgm:t>
    </dgm:pt>
    <dgm:pt modelId="{15A0D6C2-4AD2-4988-A373-DEF226CB8099}" type="pres">
      <dgm:prSet presAssocID="{B9E2376F-4F95-4FFE-A477-862C1CBB0BEE}" presName="vert1" presStyleCnt="0"/>
      <dgm:spPr/>
    </dgm:pt>
    <dgm:pt modelId="{2EF2C237-148D-42D5-B12F-541F5E0E36B4}" type="pres">
      <dgm:prSet presAssocID="{38BD0A22-36AC-4839-9C9A-5CCE7EB76A48}" presName="thickLine" presStyleLbl="alignNode1" presStyleIdx="3" presStyleCnt="7"/>
      <dgm:spPr/>
    </dgm:pt>
    <dgm:pt modelId="{DD740B98-63B7-4371-AA66-B6D524E20423}" type="pres">
      <dgm:prSet presAssocID="{38BD0A22-36AC-4839-9C9A-5CCE7EB76A48}" presName="horz1" presStyleCnt="0"/>
      <dgm:spPr/>
    </dgm:pt>
    <dgm:pt modelId="{91DDAF79-5778-40E9-95FD-ECE801143C84}" type="pres">
      <dgm:prSet presAssocID="{38BD0A22-36AC-4839-9C9A-5CCE7EB76A48}" presName="tx1" presStyleLbl="revTx" presStyleIdx="3" presStyleCnt="7"/>
      <dgm:spPr/>
      <dgm:t>
        <a:bodyPr/>
        <a:lstStyle/>
        <a:p>
          <a:endParaRPr lang="en-US"/>
        </a:p>
      </dgm:t>
    </dgm:pt>
    <dgm:pt modelId="{EE13FA42-F649-4929-882D-719E4C5B27F0}" type="pres">
      <dgm:prSet presAssocID="{38BD0A22-36AC-4839-9C9A-5CCE7EB76A48}" presName="vert1" presStyleCnt="0"/>
      <dgm:spPr/>
    </dgm:pt>
    <dgm:pt modelId="{8F005DC8-B64C-4673-AB33-0042725DD46F}" type="pres">
      <dgm:prSet presAssocID="{1D0A27C4-10E3-4C02-BE61-0C1AA411297D}" presName="thickLine" presStyleLbl="alignNode1" presStyleIdx="4" presStyleCnt="7"/>
      <dgm:spPr/>
    </dgm:pt>
    <dgm:pt modelId="{5B946AC2-FCB1-4178-A05F-66B1F8D37412}" type="pres">
      <dgm:prSet presAssocID="{1D0A27C4-10E3-4C02-BE61-0C1AA411297D}" presName="horz1" presStyleCnt="0"/>
      <dgm:spPr/>
    </dgm:pt>
    <dgm:pt modelId="{3D31FCF1-B69E-4720-BD34-7AA00F6A0C29}" type="pres">
      <dgm:prSet presAssocID="{1D0A27C4-10E3-4C02-BE61-0C1AA411297D}" presName="tx1" presStyleLbl="revTx" presStyleIdx="4" presStyleCnt="7"/>
      <dgm:spPr/>
      <dgm:t>
        <a:bodyPr/>
        <a:lstStyle/>
        <a:p>
          <a:endParaRPr lang="en-US"/>
        </a:p>
      </dgm:t>
    </dgm:pt>
    <dgm:pt modelId="{0B77ED08-F698-44D6-8F99-9A4543878EC9}" type="pres">
      <dgm:prSet presAssocID="{1D0A27C4-10E3-4C02-BE61-0C1AA411297D}" presName="vert1" presStyleCnt="0"/>
      <dgm:spPr/>
    </dgm:pt>
    <dgm:pt modelId="{3D4D99E4-15F8-4C75-9646-8C4757173680}" type="pres">
      <dgm:prSet presAssocID="{41E06D60-1D08-406A-AED8-CDFEAD8BD14B}" presName="thickLine" presStyleLbl="alignNode1" presStyleIdx="5" presStyleCnt="7"/>
      <dgm:spPr/>
    </dgm:pt>
    <dgm:pt modelId="{747F5616-5EA1-44F4-87C8-456F52354C94}" type="pres">
      <dgm:prSet presAssocID="{41E06D60-1D08-406A-AED8-CDFEAD8BD14B}" presName="horz1" presStyleCnt="0"/>
      <dgm:spPr/>
    </dgm:pt>
    <dgm:pt modelId="{7EFB3594-922C-4E61-A832-0FB14B7E74DB}" type="pres">
      <dgm:prSet presAssocID="{41E06D60-1D08-406A-AED8-CDFEAD8BD14B}" presName="tx1" presStyleLbl="revTx" presStyleIdx="5" presStyleCnt="7"/>
      <dgm:spPr/>
      <dgm:t>
        <a:bodyPr/>
        <a:lstStyle/>
        <a:p>
          <a:endParaRPr lang="en-US"/>
        </a:p>
      </dgm:t>
    </dgm:pt>
    <dgm:pt modelId="{B87C9D6C-1FE4-4488-8C0D-C70B1A0B91A2}" type="pres">
      <dgm:prSet presAssocID="{41E06D60-1D08-406A-AED8-CDFEAD8BD14B}" presName="vert1" presStyleCnt="0"/>
      <dgm:spPr/>
    </dgm:pt>
    <dgm:pt modelId="{618BBC5F-28D5-4F3D-8E4A-94046B5DB003}" type="pres">
      <dgm:prSet presAssocID="{BC7271F4-C590-4501-B3CB-240E0E508AED}" presName="thickLine" presStyleLbl="alignNode1" presStyleIdx="6" presStyleCnt="7"/>
      <dgm:spPr/>
    </dgm:pt>
    <dgm:pt modelId="{4AF9DEBD-5BAD-4CC2-9D4E-FA562224239D}" type="pres">
      <dgm:prSet presAssocID="{BC7271F4-C590-4501-B3CB-240E0E508AED}" presName="horz1" presStyleCnt="0"/>
      <dgm:spPr/>
    </dgm:pt>
    <dgm:pt modelId="{6BF868DD-9887-4996-9D24-17DC60A50251}" type="pres">
      <dgm:prSet presAssocID="{BC7271F4-C590-4501-B3CB-240E0E508AED}" presName="tx1" presStyleLbl="revTx" presStyleIdx="6" presStyleCnt="7"/>
      <dgm:spPr/>
      <dgm:t>
        <a:bodyPr/>
        <a:lstStyle/>
        <a:p>
          <a:endParaRPr lang="en-US"/>
        </a:p>
      </dgm:t>
    </dgm:pt>
    <dgm:pt modelId="{DA27FD51-A3DC-4A99-B32A-94B90C8C58FB}" type="pres">
      <dgm:prSet presAssocID="{BC7271F4-C590-4501-B3CB-240E0E508AED}" presName="vert1" presStyleCnt="0"/>
      <dgm:spPr/>
    </dgm:pt>
  </dgm:ptLst>
  <dgm:cxnLst>
    <dgm:cxn modelId="{0F05165B-09F4-4AD8-8A3C-A25BAC52BBFA}" srcId="{3AA43017-21D0-4F82-8AEE-67FF6CB9D691}" destId="{1D0A27C4-10E3-4C02-BE61-0C1AA411297D}" srcOrd="4" destOrd="0" parTransId="{0E82F57D-430E-4C16-9797-E436D152F9F0}" sibTransId="{96C8A260-C460-46A8-9DAD-426185441DCC}"/>
    <dgm:cxn modelId="{E064806D-2C04-42A6-8510-0C055E3ED8D8}" type="presOf" srcId="{3AA43017-21D0-4F82-8AEE-67FF6CB9D691}" destId="{6FC832F7-514D-4142-BEFC-A0E2F1B4A639}" srcOrd="0" destOrd="0" presId="urn:microsoft.com/office/officeart/2008/layout/LinedList"/>
    <dgm:cxn modelId="{867F4CAF-270E-48D5-8E8E-D7A731F9410F}" srcId="{3AA43017-21D0-4F82-8AEE-67FF6CB9D691}" destId="{80B83605-93AE-4439-84B5-B31D4B718101}" srcOrd="0" destOrd="0" parTransId="{99C4CE33-06E0-49DD-94A2-BCA4908DC124}" sibTransId="{49A7F11C-6E6D-41F2-88E3-A3DCBDFDDD79}"/>
    <dgm:cxn modelId="{A8BCC8D7-3441-4C9C-9244-B8498EFFFD19}" type="presOf" srcId="{38BD0A22-36AC-4839-9C9A-5CCE7EB76A48}" destId="{91DDAF79-5778-40E9-95FD-ECE801143C84}" srcOrd="0" destOrd="0" presId="urn:microsoft.com/office/officeart/2008/layout/LinedList"/>
    <dgm:cxn modelId="{FF411600-6E99-4C8F-800A-13F9E49846C3}" srcId="{3AA43017-21D0-4F82-8AEE-67FF6CB9D691}" destId="{B9E2376F-4F95-4FFE-A477-862C1CBB0BEE}" srcOrd="2" destOrd="0" parTransId="{3269DC95-A2FB-4374-BDBC-37A44CFB80A0}" sibTransId="{38DB8A9C-3CCC-4C83-BE32-6F4F6E42043C}"/>
    <dgm:cxn modelId="{5155F513-9D84-412E-9AB1-CB3FCE4AB022}" type="presOf" srcId="{41E06D60-1D08-406A-AED8-CDFEAD8BD14B}" destId="{7EFB3594-922C-4E61-A832-0FB14B7E74DB}" srcOrd="0" destOrd="0" presId="urn:microsoft.com/office/officeart/2008/layout/LinedList"/>
    <dgm:cxn modelId="{E324CDA7-36C9-41A6-8FD4-156297F1B4B6}" type="presOf" srcId="{7282D311-3418-46F7-B8F7-A67D77F4EB68}" destId="{C0DBE023-E0B8-4B5E-B534-7F30BC3DF269}" srcOrd="0" destOrd="0" presId="urn:microsoft.com/office/officeart/2008/layout/LinedList"/>
    <dgm:cxn modelId="{12AADCF0-0466-480A-80B9-302ED3817588}" srcId="{3AA43017-21D0-4F82-8AEE-67FF6CB9D691}" destId="{41E06D60-1D08-406A-AED8-CDFEAD8BD14B}" srcOrd="5" destOrd="0" parTransId="{3F09DE0F-DD33-4E27-A861-C4CCB9A85324}" sibTransId="{FC4FB443-DAE3-4D6F-BBF8-5F508312C1FF}"/>
    <dgm:cxn modelId="{15DB7C8F-B93F-433C-999D-A7665D49A65E}" srcId="{3AA43017-21D0-4F82-8AEE-67FF6CB9D691}" destId="{38BD0A22-36AC-4839-9C9A-5CCE7EB76A48}" srcOrd="3" destOrd="0" parTransId="{FFDFFB4B-B821-4BC8-903B-B37781DEE958}" sibTransId="{5C1BF452-2968-442A-A359-C1F737A5844D}"/>
    <dgm:cxn modelId="{785878DF-9BE5-4B64-A202-BA952FEFABFD}" type="presOf" srcId="{80B83605-93AE-4439-84B5-B31D4B718101}" destId="{03176394-367F-4143-A75E-5282D6336A19}" srcOrd="0" destOrd="0" presId="urn:microsoft.com/office/officeart/2008/layout/LinedList"/>
    <dgm:cxn modelId="{E19C84EA-519A-4232-A53F-EDB02C10103E}" srcId="{3AA43017-21D0-4F82-8AEE-67FF6CB9D691}" destId="{BC7271F4-C590-4501-B3CB-240E0E508AED}" srcOrd="6" destOrd="0" parTransId="{5D778C7F-BFED-4165-BB7F-CBA55F9C254A}" sibTransId="{CE3D35E8-DA71-42E5-A29E-4CE132C08FD3}"/>
    <dgm:cxn modelId="{707AF415-FB91-42D5-9A36-ABDA37F656FE}" type="presOf" srcId="{1D0A27C4-10E3-4C02-BE61-0C1AA411297D}" destId="{3D31FCF1-B69E-4720-BD34-7AA00F6A0C29}" srcOrd="0" destOrd="0" presId="urn:microsoft.com/office/officeart/2008/layout/LinedList"/>
    <dgm:cxn modelId="{4D2ED47A-F01C-462B-BF29-6AE2BF835447}" srcId="{3AA43017-21D0-4F82-8AEE-67FF6CB9D691}" destId="{7282D311-3418-46F7-B8F7-A67D77F4EB68}" srcOrd="1" destOrd="0" parTransId="{8B3F9DCB-8650-4ADB-9683-61D9E01DAED9}" sibTransId="{C001134A-9B43-43DD-A22B-40DFE72BE0CD}"/>
    <dgm:cxn modelId="{50902E30-B8B1-4031-ABCF-73E88A91B4DE}" type="presOf" srcId="{B9E2376F-4F95-4FFE-A477-862C1CBB0BEE}" destId="{37F440AC-F96E-476D-A4B4-48744EE83F12}" srcOrd="0" destOrd="0" presId="urn:microsoft.com/office/officeart/2008/layout/LinedList"/>
    <dgm:cxn modelId="{AA19B757-DE5B-4B06-BBFB-562778B3C45A}" type="presOf" srcId="{BC7271F4-C590-4501-B3CB-240E0E508AED}" destId="{6BF868DD-9887-4996-9D24-17DC60A50251}" srcOrd="0" destOrd="0" presId="urn:microsoft.com/office/officeart/2008/layout/LinedList"/>
    <dgm:cxn modelId="{652D6CCA-8300-4BB1-A0FC-7B18EBEC6FB3}" type="presParOf" srcId="{6FC832F7-514D-4142-BEFC-A0E2F1B4A639}" destId="{85D4D9F5-D39E-4814-86B8-6B600B97CDAE}" srcOrd="0" destOrd="0" presId="urn:microsoft.com/office/officeart/2008/layout/LinedList"/>
    <dgm:cxn modelId="{7144C453-9735-41C1-8051-D75DEB32E0B5}" type="presParOf" srcId="{6FC832F7-514D-4142-BEFC-A0E2F1B4A639}" destId="{173B8D15-C7D1-4EDC-BA65-4257856F999F}" srcOrd="1" destOrd="0" presId="urn:microsoft.com/office/officeart/2008/layout/LinedList"/>
    <dgm:cxn modelId="{1D47DC53-407E-4531-8A06-7083DF0235B2}" type="presParOf" srcId="{173B8D15-C7D1-4EDC-BA65-4257856F999F}" destId="{03176394-367F-4143-A75E-5282D6336A19}" srcOrd="0" destOrd="0" presId="urn:microsoft.com/office/officeart/2008/layout/LinedList"/>
    <dgm:cxn modelId="{D1757264-9D57-40FE-8825-2BE19E78AB94}" type="presParOf" srcId="{173B8D15-C7D1-4EDC-BA65-4257856F999F}" destId="{21B4CE07-A31C-475D-831E-8445971A6025}" srcOrd="1" destOrd="0" presId="urn:microsoft.com/office/officeart/2008/layout/LinedList"/>
    <dgm:cxn modelId="{9DD3F0AE-8A8D-437E-BC21-5F1D3360DAA4}" type="presParOf" srcId="{6FC832F7-514D-4142-BEFC-A0E2F1B4A639}" destId="{C269FF6D-8209-436C-AA6A-AF74E91501E2}" srcOrd="2" destOrd="0" presId="urn:microsoft.com/office/officeart/2008/layout/LinedList"/>
    <dgm:cxn modelId="{1019300C-5A02-4699-9511-799907B7E93F}" type="presParOf" srcId="{6FC832F7-514D-4142-BEFC-A0E2F1B4A639}" destId="{43592A76-C61C-45A4-A094-FCC43CDF5258}" srcOrd="3" destOrd="0" presId="urn:microsoft.com/office/officeart/2008/layout/LinedList"/>
    <dgm:cxn modelId="{69A79902-62BA-4A55-9F18-5671C8F1D117}" type="presParOf" srcId="{43592A76-C61C-45A4-A094-FCC43CDF5258}" destId="{C0DBE023-E0B8-4B5E-B534-7F30BC3DF269}" srcOrd="0" destOrd="0" presId="urn:microsoft.com/office/officeart/2008/layout/LinedList"/>
    <dgm:cxn modelId="{7D5EE00F-FFFA-4ABA-AFFE-FE8B0CA17D12}" type="presParOf" srcId="{43592A76-C61C-45A4-A094-FCC43CDF5258}" destId="{BD207946-DDF8-4E26-A341-DD07AF14C3B0}" srcOrd="1" destOrd="0" presId="urn:microsoft.com/office/officeart/2008/layout/LinedList"/>
    <dgm:cxn modelId="{2686D78E-C2D4-48A2-887A-3862085FB4B5}" type="presParOf" srcId="{6FC832F7-514D-4142-BEFC-A0E2F1B4A639}" destId="{1B783CA6-2497-4D32-88E3-9A24F90E0AA6}" srcOrd="4" destOrd="0" presId="urn:microsoft.com/office/officeart/2008/layout/LinedList"/>
    <dgm:cxn modelId="{E9C6C34B-8C00-4FA0-890C-F51A0C23F39F}" type="presParOf" srcId="{6FC832F7-514D-4142-BEFC-A0E2F1B4A639}" destId="{4BE6A843-48C6-43C4-8B44-BA4801247925}" srcOrd="5" destOrd="0" presId="urn:microsoft.com/office/officeart/2008/layout/LinedList"/>
    <dgm:cxn modelId="{F76558B0-3C53-416E-9FE3-55D9BB1DFC65}" type="presParOf" srcId="{4BE6A843-48C6-43C4-8B44-BA4801247925}" destId="{37F440AC-F96E-476D-A4B4-48744EE83F12}" srcOrd="0" destOrd="0" presId="urn:microsoft.com/office/officeart/2008/layout/LinedList"/>
    <dgm:cxn modelId="{30F2F6AF-88AC-4669-A613-4F69E77E820E}" type="presParOf" srcId="{4BE6A843-48C6-43C4-8B44-BA4801247925}" destId="{15A0D6C2-4AD2-4988-A373-DEF226CB8099}" srcOrd="1" destOrd="0" presId="urn:microsoft.com/office/officeart/2008/layout/LinedList"/>
    <dgm:cxn modelId="{96DE5373-DBC0-4CA9-8090-30F59C018C82}" type="presParOf" srcId="{6FC832F7-514D-4142-BEFC-A0E2F1B4A639}" destId="{2EF2C237-148D-42D5-B12F-541F5E0E36B4}" srcOrd="6" destOrd="0" presId="urn:microsoft.com/office/officeart/2008/layout/LinedList"/>
    <dgm:cxn modelId="{76500156-09F7-4872-867B-4CF033A920F2}" type="presParOf" srcId="{6FC832F7-514D-4142-BEFC-A0E2F1B4A639}" destId="{DD740B98-63B7-4371-AA66-B6D524E20423}" srcOrd="7" destOrd="0" presId="urn:microsoft.com/office/officeart/2008/layout/LinedList"/>
    <dgm:cxn modelId="{9FBDC4A8-59FD-4D54-9D02-63729C785EC1}" type="presParOf" srcId="{DD740B98-63B7-4371-AA66-B6D524E20423}" destId="{91DDAF79-5778-40E9-95FD-ECE801143C84}" srcOrd="0" destOrd="0" presId="urn:microsoft.com/office/officeart/2008/layout/LinedList"/>
    <dgm:cxn modelId="{A47103AD-A73C-4D01-A87B-AB6E3BC083F3}" type="presParOf" srcId="{DD740B98-63B7-4371-AA66-B6D524E20423}" destId="{EE13FA42-F649-4929-882D-719E4C5B27F0}" srcOrd="1" destOrd="0" presId="urn:microsoft.com/office/officeart/2008/layout/LinedList"/>
    <dgm:cxn modelId="{5342F1FD-B12F-4730-888A-4344296A3D04}" type="presParOf" srcId="{6FC832F7-514D-4142-BEFC-A0E2F1B4A639}" destId="{8F005DC8-B64C-4673-AB33-0042725DD46F}" srcOrd="8" destOrd="0" presId="urn:microsoft.com/office/officeart/2008/layout/LinedList"/>
    <dgm:cxn modelId="{18E72C84-E91D-48B6-99F1-494A908D7DA3}" type="presParOf" srcId="{6FC832F7-514D-4142-BEFC-A0E2F1B4A639}" destId="{5B946AC2-FCB1-4178-A05F-66B1F8D37412}" srcOrd="9" destOrd="0" presId="urn:microsoft.com/office/officeart/2008/layout/LinedList"/>
    <dgm:cxn modelId="{E0BA0EA3-6750-4F64-BA3E-E49E5F120958}" type="presParOf" srcId="{5B946AC2-FCB1-4178-A05F-66B1F8D37412}" destId="{3D31FCF1-B69E-4720-BD34-7AA00F6A0C29}" srcOrd="0" destOrd="0" presId="urn:microsoft.com/office/officeart/2008/layout/LinedList"/>
    <dgm:cxn modelId="{F24D50D5-8475-45DE-8BB2-E27DD956D1DE}" type="presParOf" srcId="{5B946AC2-FCB1-4178-A05F-66B1F8D37412}" destId="{0B77ED08-F698-44D6-8F99-9A4543878EC9}" srcOrd="1" destOrd="0" presId="urn:microsoft.com/office/officeart/2008/layout/LinedList"/>
    <dgm:cxn modelId="{AB3672C8-A68E-4EAF-B3BB-88523A8D0891}" type="presParOf" srcId="{6FC832F7-514D-4142-BEFC-A0E2F1B4A639}" destId="{3D4D99E4-15F8-4C75-9646-8C4757173680}" srcOrd="10" destOrd="0" presId="urn:microsoft.com/office/officeart/2008/layout/LinedList"/>
    <dgm:cxn modelId="{D6D2EC43-BAF1-43A8-9ECD-0A5743B33493}" type="presParOf" srcId="{6FC832F7-514D-4142-BEFC-A0E2F1B4A639}" destId="{747F5616-5EA1-44F4-87C8-456F52354C94}" srcOrd="11" destOrd="0" presId="urn:microsoft.com/office/officeart/2008/layout/LinedList"/>
    <dgm:cxn modelId="{3D50120D-F27F-4CFC-AC5E-A11E9E449DCB}" type="presParOf" srcId="{747F5616-5EA1-44F4-87C8-456F52354C94}" destId="{7EFB3594-922C-4E61-A832-0FB14B7E74DB}" srcOrd="0" destOrd="0" presId="urn:microsoft.com/office/officeart/2008/layout/LinedList"/>
    <dgm:cxn modelId="{73825665-26AE-4D99-9EC8-D478AC29A115}" type="presParOf" srcId="{747F5616-5EA1-44F4-87C8-456F52354C94}" destId="{B87C9D6C-1FE4-4488-8C0D-C70B1A0B91A2}" srcOrd="1" destOrd="0" presId="urn:microsoft.com/office/officeart/2008/layout/LinedList"/>
    <dgm:cxn modelId="{EFF24A7C-2AC5-4A12-B1E8-325E7334D1BB}" type="presParOf" srcId="{6FC832F7-514D-4142-BEFC-A0E2F1B4A639}" destId="{618BBC5F-28D5-4F3D-8E4A-94046B5DB003}" srcOrd="12" destOrd="0" presId="urn:microsoft.com/office/officeart/2008/layout/LinedList"/>
    <dgm:cxn modelId="{A4342524-7A16-4319-BFEB-8D9356FD3556}" type="presParOf" srcId="{6FC832F7-514D-4142-BEFC-A0E2F1B4A639}" destId="{4AF9DEBD-5BAD-4CC2-9D4E-FA562224239D}" srcOrd="13" destOrd="0" presId="urn:microsoft.com/office/officeart/2008/layout/LinedList"/>
    <dgm:cxn modelId="{81846E1F-D220-4A29-8F4D-B19A2F79D43A}" type="presParOf" srcId="{4AF9DEBD-5BAD-4CC2-9D4E-FA562224239D}" destId="{6BF868DD-9887-4996-9D24-17DC60A50251}" srcOrd="0" destOrd="0" presId="urn:microsoft.com/office/officeart/2008/layout/LinedList"/>
    <dgm:cxn modelId="{FD41A54E-5CF3-4E53-98D7-6827A62E3C20}" type="presParOf" srcId="{4AF9DEBD-5BAD-4CC2-9D4E-FA562224239D}" destId="{DA27FD51-A3DC-4A99-B32A-94B90C8C58FB}"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4FF458-FB28-484F-B728-4DF2929C5276}">
      <dsp:nvSpPr>
        <dsp:cNvPr id="0" name=""/>
        <dsp:cNvSpPr/>
      </dsp:nvSpPr>
      <dsp:spPr>
        <a:xfrm>
          <a:off x="0" y="97950"/>
          <a:ext cx="8290983" cy="694980"/>
        </a:xfrm>
        <a:prstGeom prst="roundRect">
          <a:avLst/>
        </a:prstGeom>
        <a:solidFill>
          <a:schemeClr val="dk2">
            <a:hueOff val="0"/>
            <a:satOff val="0"/>
            <a:lumOff val="0"/>
            <a:alphaOff val="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r>
            <a:rPr lang="en-US" sz="2700" kern="1200" smtClean="0"/>
            <a:t>The core architecture is the same as 2010</a:t>
          </a:r>
          <a:endParaRPr lang="en-US" sz="2700" kern="1200" dirty="0"/>
        </a:p>
      </dsp:txBody>
      <dsp:txXfrm>
        <a:off x="33926" y="131876"/>
        <a:ext cx="8223131" cy="627128"/>
      </dsp:txXfrm>
    </dsp:sp>
    <dsp:sp modelId="{8C5490F9-CF1C-4FA6-A243-F906002A2913}">
      <dsp:nvSpPr>
        <dsp:cNvPr id="0" name=""/>
        <dsp:cNvSpPr/>
      </dsp:nvSpPr>
      <dsp:spPr>
        <a:xfrm>
          <a:off x="0" y="870690"/>
          <a:ext cx="8290983" cy="694980"/>
        </a:xfrm>
        <a:prstGeom prst="roundRect">
          <a:avLst/>
        </a:prstGeom>
        <a:solidFill>
          <a:schemeClr val="dk2">
            <a:hueOff val="0"/>
            <a:satOff val="0"/>
            <a:lumOff val="0"/>
            <a:alphaOff val="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r>
            <a:rPr lang="en-US" sz="2700" kern="1200" smtClean="0"/>
            <a:t>Services can be consumed “a la carte”</a:t>
          </a:r>
          <a:endParaRPr lang="en-US" sz="2700" kern="1200" dirty="0" smtClean="0"/>
        </a:p>
      </dsp:txBody>
      <dsp:txXfrm>
        <a:off x="33926" y="904616"/>
        <a:ext cx="8223131" cy="627128"/>
      </dsp:txXfrm>
    </dsp:sp>
    <dsp:sp modelId="{FC6DE88C-6433-469C-80C1-A3559CA6BBB6}">
      <dsp:nvSpPr>
        <dsp:cNvPr id="0" name=""/>
        <dsp:cNvSpPr/>
      </dsp:nvSpPr>
      <dsp:spPr>
        <a:xfrm>
          <a:off x="0" y="1643430"/>
          <a:ext cx="8290983" cy="694980"/>
        </a:xfrm>
        <a:prstGeom prst="roundRect">
          <a:avLst/>
        </a:prstGeom>
        <a:solidFill>
          <a:schemeClr val="dk2">
            <a:hueOff val="0"/>
            <a:satOff val="0"/>
            <a:lumOff val="0"/>
            <a:alphaOff val="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r>
            <a:rPr lang="en-US" sz="2700" kern="1200" smtClean="0"/>
            <a:t>The service application is extensible</a:t>
          </a:r>
          <a:endParaRPr lang="en-US" sz="2700" kern="1200" dirty="0" smtClean="0"/>
        </a:p>
      </dsp:txBody>
      <dsp:txXfrm>
        <a:off x="33926" y="1677356"/>
        <a:ext cx="8223131" cy="627128"/>
      </dsp:txXfrm>
    </dsp:sp>
    <dsp:sp modelId="{8A383B9D-DB80-44B0-917B-041D041FE86D}">
      <dsp:nvSpPr>
        <dsp:cNvPr id="0" name=""/>
        <dsp:cNvSpPr/>
      </dsp:nvSpPr>
      <dsp:spPr>
        <a:xfrm>
          <a:off x="0" y="2416170"/>
          <a:ext cx="8290983" cy="694980"/>
        </a:xfrm>
        <a:prstGeom prst="roundRect">
          <a:avLst/>
        </a:prstGeom>
        <a:solidFill>
          <a:schemeClr val="dk2">
            <a:hueOff val="0"/>
            <a:satOff val="0"/>
            <a:lumOff val="0"/>
            <a:alphaOff val="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r>
            <a:rPr lang="en-US" sz="2700" kern="1200" smtClean="0"/>
            <a:t>Services are supported in SharePoint Foundation</a:t>
          </a:r>
          <a:endParaRPr lang="en-US" sz="2700" kern="1200" dirty="0" smtClean="0"/>
        </a:p>
      </dsp:txBody>
      <dsp:txXfrm>
        <a:off x="33926" y="2450096"/>
        <a:ext cx="8223131" cy="627128"/>
      </dsp:txXfrm>
    </dsp:sp>
    <dsp:sp modelId="{E3EC8AF1-1F66-4DBA-A56F-AE02B09902E9}">
      <dsp:nvSpPr>
        <dsp:cNvPr id="0" name=""/>
        <dsp:cNvSpPr/>
      </dsp:nvSpPr>
      <dsp:spPr>
        <a:xfrm>
          <a:off x="0" y="3188910"/>
          <a:ext cx="8290983" cy="694980"/>
        </a:xfrm>
        <a:prstGeom prst="roundRect">
          <a:avLst/>
        </a:prstGeom>
        <a:solidFill>
          <a:schemeClr val="dk2">
            <a:hueOff val="0"/>
            <a:satOff val="0"/>
            <a:lumOff val="0"/>
            <a:alphaOff val="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r>
            <a:rPr lang="en-US" sz="2700" kern="1200" smtClean="0"/>
            <a:t>Services can be scaled out</a:t>
          </a:r>
          <a:endParaRPr lang="en-US" sz="2700" kern="1200" dirty="0" smtClean="0"/>
        </a:p>
      </dsp:txBody>
      <dsp:txXfrm>
        <a:off x="33926" y="3222836"/>
        <a:ext cx="8223131" cy="627128"/>
      </dsp:txXfrm>
    </dsp:sp>
    <dsp:sp modelId="{D574B116-9773-4FD0-90F9-328852FB9A99}">
      <dsp:nvSpPr>
        <dsp:cNvPr id="0" name=""/>
        <dsp:cNvSpPr/>
      </dsp:nvSpPr>
      <dsp:spPr>
        <a:xfrm>
          <a:off x="0" y="3961650"/>
          <a:ext cx="8290983" cy="694980"/>
        </a:xfrm>
        <a:prstGeom prst="roundRect">
          <a:avLst/>
        </a:prstGeom>
        <a:solidFill>
          <a:schemeClr val="dk2">
            <a:hueOff val="0"/>
            <a:satOff val="0"/>
            <a:lumOff val="0"/>
            <a:alphaOff val="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r>
            <a:rPr lang="en-US" sz="2700" kern="1200" smtClean="0"/>
            <a:t>Services can be resilient \ redundant</a:t>
          </a:r>
          <a:endParaRPr lang="en-US" sz="2700" kern="1200" dirty="0" smtClean="0"/>
        </a:p>
      </dsp:txBody>
      <dsp:txXfrm>
        <a:off x="33926" y="3995576"/>
        <a:ext cx="8223131" cy="627128"/>
      </dsp:txXfrm>
    </dsp:sp>
    <dsp:sp modelId="{EC0CFBD1-8EC7-4789-8392-E66D5450F421}">
      <dsp:nvSpPr>
        <dsp:cNvPr id="0" name=""/>
        <dsp:cNvSpPr/>
      </dsp:nvSpPr>
      <dsp:spPr>
        <a:xfrm>
          <a:off x="0" y="4734390"/>
          <a:ext cx="8290983" cy="694980"/>
        </a:xfrm>
        <a:prstGeom prst="roundRect">
          <a:avLst/>
        </a:prstGeom>
        <a:solidFill>
          <a:schemeClr val="dk2">
            <a:hueOff val="0"/>
            <a:satOff val="0"/>
            <a:lumOff val="0"/>
            <a:alphaOff val="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r>
            <a:rPr lang="en-US" sz="2700" kern="1200" smtClean="0"/>
            <a:t>Services can be federated</a:t>
          </a:r>
          <a:endParaRPr lang="en-US" sz="2700" kern="1200" dirty="0"/>
        </a:p>
      </dsp:txBody>
      <dsp:txXfrm>
        <a:off x="33926" y="4768316"/>
        <a:ext cx="8223131" cy="62712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0A71D7-450F-4058-9EC8-EA099820DEBB}">
      <dsp:nvSpPr>
        <dsp:cNvPr id="0" name=""/>
        <dsp:cNvSpPr/>
      </dsp:nvSpPr>
      <dsp:spPr>
        <a:xfrm>
          <a:off x="3081389" y="596"/>
          <a:ext cx="704502" cy="704502"/>
        </a:xfrm>
        <a:prstGeom prst="ellipse">
          <a:avLst/>
        </a:prstGeom>
        <a:solidFill>
          <a:schemeClr val="accent1">
            <a:alpha val="5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D77D9AA7-D753-40A0-9F5B-526D29E94846}">
      <dsp:nvSpPr>
        <dsp:cNvPr id="0" name=""/>
        <dsp:cNvSpPr/>
      </dsp:nvSpPr>
      <dsp:spPr>
        <a:xfrm>
          <a:off x="3433641" y="596"/>
          <a:ext cx="3758777" cy="7045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6670" rIns="0" bIns="26670" numCol="1" spcCol="1270" anchor="ctr" anchorCtr="0">
          <a:noAutofit/>
        </a:bodyPr>
        <a:lstStyle/>
        <a:p>
          <a:pPr lvl="0" algn="l" defTabSz="933450">
            <a:lnSpc>
              <a:spcPct val="90000"/>
            </a:lnSpc>
            <a:spcBef>
              <a:spcPct val="0"/>
            </a:spcBef>
            <a:spcAft>
              <a:spcPct val="35000"/>
            </a:spcAft>
          </a:pPr>
          <a:r>
            <a:rPr lang="en-US" sz="2100" kern="1200" dirty="0" smtClean="0"/>
            <a:t>Service</a:t>
          </a:r>
          <a:endParaRPr lang="en-US" sz="2100" kern="1200" dirty="0"/>
        </a:p>
      </dsp:txBody>
      <dsp:txXfrm>
        <a:off x="3433641" y="596"/>
        <a:ext cx="3758777" cy="704502"/>
      </dsp:txXfrm>
    </dsp:sp>
    <dsp:sp modelId="{43683A80-72F8-4DCE-8445-E4DBF9832733}">
      <dsp:nvSpPr>
        <dsp:cNvPr id="0" name=""/>
        <dsp:cNvSpPr/>
      </dsp:nvSpPr>
      <dsp:spPr>
        <a:xfrm>
          <a:off x="3081389" y="705099"/>
          <a:ext cx="704502" cy="704502"/>
        </a:xfrm>
        <a:prstGeom prst="ellipse">
          <a:avLst/>
        </a:prstGeom>
        <a:solidFill>
          <a:schemeClr val="accent1">
            <a:alpha val="5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CD006413-D35A-4163-9DD4-C2863DD7C91C}">
      <dsp:nvSpPr>
        <dsp:cNvPr id="0" name=""/>
        <dsp:cNvSpPr/>
      </dsp:nvSpPr>
      <dsp:spPr>
        <a:xfrm>
          <a:off x="3433641" y="705099"/>
          <a:ext cx="3758777" cy="7045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6670" rIns="0" bIns="26670" numCol="1" spcCol="1270" anchor="ctr" anchorCtr="0">
          <a:noAutofit/>
        </a:bodyPr>
        <a:lstStyle/>
        <a:p>
          <a:pPr lvl="0" algn="l" defTabSz="933450">
            <a:lnSpc>
              <a:spcPct val="90000"/>
            </a:lnSpc>
            <a:spcBef>
              <a:spcPct val="0"/>
            </a:spcBef>
            <a:spcAft>
              <a:spcPct val="35000"/>
            </a:spcAft>
          </a:pPr>
          <a:r>
            <a:rPr lang="en-US" sz="2100" kern="1200" smtClean="0"/>
            <a:t>Service Machine Instance</a:t>
          </a:r>
          <a:endParaRPr lang="en-US" sz="2100" kern="1200" dirty="0" smtClean="0"/>
        </a:p>
      </dsp:txBody>
      <dsp:txXfrm>
        <a:off x="3433641" y="705099"/>
        <a:ext cx="3758777" cy="704502"/>
      </dsp:txXfrm>
    </dsp:sp>
    <dsp:sp modelId="{701167C0-CD4A-4386-91FB-3D1D6B76093A}">
      <dsp:nvSpPr>
        <dsp:cNvPr id="0" name=""/>
        <dsp:cNvSpPr/>
      </dsp:nvSpPr>
      <dsp:spPr>
        <a:xfrm>
          <a:off x="3081389" y="1409601"/>
          <a:ext cx="704502" cy="704502"/>
        </a:xfrm>
        <a:prstGeom prst="ellipse">
          <a:avLst/>
        </a:prstGeom>
        <a:solidFill>
          <a:schemeClr val="accent1">
            <a:alpha val="5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F1B15BE3-E348-441B-A1C7-3E66FD8BB9B9}">
      <dsp:nvSpPr>
        <dsp:cNvPr id="0" name=""/>
        <dsp:cNvSpPr/>
      </dsp:nvSpPr>
      <dsp:spPr>
        <a:xfrm>
          <a:off x="3433641" y="1409601"/>
          <a:ext cx="3758777" cy="7045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6670" rIns="0" bIns="26670" numCol="1" spcCol="1270" anchor="ctr" anchorCtr="0">
          <a:noAutofit/>
        </a:bodyPr>
        <a:lstStyle/>
        <a:p>
          <a:pPr lvl="0" algn="l" defTabSz="933450">
            <a:lnSpc>
              <a:spcPct val="90000"/>
            </a:lnSpc>
            <a:spcBef>
              <a:spcPct val="0"/>
            </a:spcBef>
            <a:spcAft>
              <a:spcPct val="35000"/>
            </a:spcAft>
          </a:pPr>
          <a:r>
            <a:rPr lang="en-US" sz="2100" kern="1200" smtClean="0"/>
            <a:t>Service Application</a:t>
          </a:r>
          <a:endParaRPr lang="en-US" sz="2100" kern="1200" dirty="0" smtClean="0"/>
        </a:p>
      </dsp:txBody>
      <dsp:txXfrm>
        <a:off x="3433641" y="1409601"/>
        <a:ext cx="3758777" cy="704502"/>
      </dsp:txXfrm>
    </dsp:sp>
    <dsp:sp modelId="{AD41B858-F21B-49B7-824F-72BE30BEC34A}">
      <dsp:nvSpPr>
        <dsp:cNvPr id="0" name=""/>
        <dsp:cNvSpPr/>
      </dsp:nvSpPr>
      <dsp:spPr>
        <a:xfrm>
          <a:off x="3081389" y="2114104"/>
          <a:ext cx="704502" cy="704502"/>
        </a:xfrm>
        <a:prstGeom prst="ellipse">
          <a:avLst/>
        </a:prstGeom>
        <a:solidFill>
          <a:schemeClr val="accent1">
            <a:alpha val="5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530BE27B-03E4-4BEA-8CF6-D96120690BA7}">
      <dsp:nvSpPr>
        <dsp:cNvPr id="0" name=""/>
        <dsp:cNvSpPr/>
      </dsp:nvSpPr>
      <dsp:spPr>
        <a:xfrm>
          <a:off x="3433641" y="2114104"/>
          <a:ext cx="3758777" cy="7045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6670" rIns="0" bIns="26670" numCol="1" spcCol="1270" anchor="ctr" anchorCtr="0">
          <a:noAutofit/>
        </a:bodyPr>
        <a:lstStyle/>
        <a:p>
          <a:pPr lvl="0" algn="l" defTabSz="933450">
            <a:lnSpc>
              <a:spcPct val="90000"/>
            </a:lnSpc>
            <a:spcBef>
              <a:spcPct val="0"/>
            </a:spcBef>
            <a:spcAft>
              <a:spcPct val="35000"/>
            </a:spcAft>
          </a:pPr>
          <a:r>
            <a:rPr lang="en-US" sz="2100" kern="1200" smtClean="0"/>
            <a:t>Service Application Proxy</a:t>
          </a:r>
          <a:endParaRPr lang="en-US" sz="2100" kern="1200" dirty="0" smtClean="0"/>
        </a:p>
      </dsp:txBody>
      <dsp:txXfrm>
        <a:off x="3433641" y="2114104"/>
        <a:ext cx="3758777" cy="704502"/>
      </dsp:txXfrm>
    </dsp:sp>
    <dsp:sp modelId="{D14C6BA8-45E1-477B-9122-72E54FFA014D}">
      <dsp:nvSpPr>
        <dsp:cNvPr id="0" name=""/>
        <dsp:cNvSpPr/>
      </dsp:nvSpPr>
      <dsp:spPr>
        <a:xfrm>
          <a:off x="3081389" y="2818606"/>
          <a:ext cx="704502" cy="704502"/>
        </a:xfrm>
        <a:prstGeom prst="ellipse">
          <a:avLst/>
        </a:prstGeom>
        <a:solidFill>
          <a:schemeClr val="accent1">
            <a:alpha val="5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FCDBCA50-0B69-458C-8200-2F48DEBE1C8C}">
      <dsp:nvSpPr>
        <dsp:cNvPr id="0" name=""/>
        <dsp:cNvSpPr/>
      </dsp:nvSpPr>
      <dsp:spPr>
        <a:xfrm>
          <a:off x="3433641" y="2818606"/>
          <a:ext cx="3758777" cy="7045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6670" rIns="0" bIns="26670" numCol="1" spcCol="1270" anchor="ctr" anchorCtr="0">
          <a:noAutofit/>
        </a:bodyPr>
        <a:lstStyle/>
        <a:p>
          <a:pPr lvl="0" algn="l" defTabSz="933450">
            <a:lnSpc>
              <a:spcPct val="90000"/>
            </a:lnSpc>
            <a:spcBef>
              <a:spcPct val="0"/>
            </a:spcBef>
            <a:spcAft>
              <a:spcPct val="35000"/>
            </a:spcAft>
          </a:pPr>
          <a:r>
            <a:rPr lang="en-US" sz="2100" kern="1200" smtClean="0"/>
            <a:t>Service Consumer</a:t>
          </a:r>
          <a:endParaRPr lang="en-US" sz="2100" kern="1200" dirty="0" smtClean="0"/>
        </a:p>
      </dsp:txBody>
      <dsp:txXfrm>
        <a:off x="3433641" y="2818606"/>
        <a:ext cx="3758777" cy="704502"/>
      </dsp:txXfrm>
    </dsp:sp>
    <dsp:sp modelId="{27001A3B-4B49-479E-9128-F604A46E5729}">
      <dsp:nvSpPr>
        <dsp:cNvPr id="0" name=""/>
        <dsp:cNvSpPr/>
      </dsp:nvSpPr>
      <dsp:spPr>
        <a:xfrm>
          <a:off x="3081389" y="3523108"/>
          <a:ext cx="704502" cy="704502"/>
        </a:xfrm>
        <a:prstGeom prst="ellipse">
          <a:avLst/>
        </a:prstGeom>
        <a:solidFill>
          <a:schemeClr val="accent1">
            <a:alpha val="5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258C2839-1876-4F40-AFE0-F0BD8211B380}">
      <dsp:nvSpPr>
        <dsp:cNvPr id="0" name=""/>
        <dsp:cNvSpPr/>
      </dsp:nvSpPr>
      <dsp:spPr>
        <a:xfrm>
          <a:off x="3433641" y="3523108"/>
          <a:ext cx="3758777" cy="7045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6670" rIns="0" bIns="26670" numCol="1" spcCol="1270" anchor="ctr" anchorCtr="0">
          <a:noAutofit/>
        </a:bodyPr>
        <a:lstStyle/>
        <a:p>
          <a:pPr lvl="0" algn="l" defTabSz="933450">
            <a:lnSpc>
              <a:spcPct val="90000"/>
            </a:lnSpc>
            <a:spcBef>
              <a:spcPct val="0"/>
            </a:spcBef>
            <a:spcAft>
              <a:spcPct val="35000"/>
            </a:spcAft>
          </a:pPr>
          <a:r>
            <a:rPr lang="en-US" sz="2100" kern="1200" smtClean="0"/>
            <a:t>Service Proxy Groups</a:t>
          </a:r>
          <a:endParaRPr lang="en-US" sz="2100" kern="1200" dirty="0" smtClean="0"/>
        </a:p>
      </dsp:txBody>
      <dsp:txXfrm>
        <a:off x="3433641" y="3523108"/>
        <a:ext cx="3758777" cy="704502"/>
      </dsp:txXfrm>
    </dsp:sp>
    <dsp:sp modelId="{15A68158-87A0-4807-B1BC-FB8CD71BB611}">
      <dsp:nvSpPr>
        <dsp:cNvPr id="0" name=""/>
        <dsp:cNvSpPr/>
      </dsp:nvSpPr>
      <dsp:spPr>
        <a:xfrm>
          <a:off x="3081389" y="4227611"/>
          <a:ext cx="704502" cy="704502"/>
        </a:xfrm>
        <a:prstGeom prst="ellipse">
          <a:avLst/>
        </a:prstGeom>
        <a:solidFill>
          <a:schemeClr val="accent1">
            <a:alpha val="5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07C75072-5BB8-429E-8CFA-94F100BAFC71}">
      <dsp:nvSpPr>
        <dsp:cNvPr id="0" name=""/>
        <dsp:cNvSpPr/>
      </dsp:nvSpPr>
      <dsp:spPr>
        <a:xfrm>
          <a:off x="3433641" y="4227611"/>
          <a:ext cx="3758777" cy="7045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6670" rIns="0" bIns="26670" numCol="1" spcCol="1270" anchor="ctr" anchorCtr="0">
          <a:noAutofit/>
        </a:bodyPr>
        <a:lstStyle/>
        <a:p>
          <a:pPr lvl="0" algn="l" defTabSz="933450">
            <a:lnSpc>
              <a:spcPct val="90000"/>
            </a:lnSpc>
            <a:spcBef>
              <a:spcPct val="0"/>
            </a:spcBef>
            <a:spcAft>
              <a:spcPct val="35000"/>
            </a:spcAft>
          </a:pPr>
          <a:r>
            <a:rPr lang="en-US" sz="2100" kern="1200" smtClean="0"/>
            <a:t>Deploying Service Applications</a:t>
          </a:r>
          <a:endParaRPr lang="en-US" sz="2100" kern="1200" dirty="0" smtClean="0"/>
        </a:p>
      </dsp:txBody>
      <dsp:txXfrm>
        <a:off x="3433641" y="4227611"/>
        <a:ext cx="3758777" cy="704502"/>
      </dsp:txXfrm>
    </dsp:sp>
    <dsp:sp modelId="{1527C405-AF0E-4EA8-8D48-6F178B5DD43B}">
      <dsp:nvSpPr>
        <dsp:cNvPr id="0" name=""/>
        <dsp:cNvSpPr/>
      </dsp:nvSpPr>
      <dsp:spPr>
        <a:xfrm>
          <a:off x="3081389" y="4932113"/>
          <a:ext cx="704502" cy="704502"/>
        </a:xfrm>
        <a:prstGeom prst="ellipse">
          <a:avLst/>
        </a:prstGeom>
        <a:solidFill>
          <a:schemeClr val="accent1">
            <a:alpha val="5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7DD5CBAD-61D5-4EA8-A0B6-DD9DA26862BD}">
      <dsp:nvSpPr>
        <dsp:cNvPr id="0" name=""/>
        <dsp:cNvSpPr/>
      </dsp:nvSpPr>
      <dsp:spPr>
        <a:xfrm>
          <a:off x="3433641" y="4932113"/>
          <a:ext cx="3758777" cy="7045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6670" rIns="0" bIns="26670" numCol="1" spcCol="1270" anchor="ctr" anchorCtr="0">
          <a:noAutofit/>
        </a:bodyPr>
        <a:lstStyle/>
        <a:p>
          <a:pPr lvl="0" algn="l" defTabSz="933450">
            <a:lnSpc>
              <a:spcPct val="90000"/>
            </a:lnSpc>
            <a:spcBef>
              <a:spcPct val="0"/>
            </a:spcBef>
            <a:spcAft>
              <a:spcPct val="35000"/>
            </a:spcAft>
          </a:pPr>
          <a:r>
            <a:rPr lang="en-US" sz="2100" kern="1200" smtClean="0"/>
            <a:t>Automatic Services</a:t>
          </a:r>
          <a:endParaRPr lang="en-US" sz="2100" kern="1200" dirty="0"/>
        </a:p>
      </dsp:txBody>
      <dsp:txXfrm>
        <a:off x="3433641" y="4932113"/>
        <a:ext cx="3758777" cy="70450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37EC5B-E799-41AC-AD16-034159249C67}">
      <dsp:nvSpPr>
        <dsp:cNvPr id="0" name=""/>
        <dsp:cNvSpPr/>
      </dsp:nvSpPr>
      <dsp:spPr>
        <a:xfrm>
          <a:off x="-5944980" y="-909741"/>
          <a:ext cx="7077284" cy="7077284"/>
        </a:xfrm>
        <a:prstGeom prst="blockArc">
          <a:avLst>
            <a:gd name="adj1" fmla="val 18900000"/>
            <a:gd name="adj2" fmla="val 2700000"/>
            <a:gd name="adj3" fmla="val 305"/>
          </a:avLst>
        </a:prstGeom>
        <a:noFill/>
        <a:ln w="10795" cap="flat" cmpd="sng" algn="ctr">
          <a:solidFill>
            <a:schemeClr val="dk2">
              <a:shade val="60000"/>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6D346C49-FDFC-405A-8AD6-B5B5FFAD2376}">
      <dsp:nvSpPr>
        <dsp:cNvPr id="0" name=""/>
        <dsp:cNvSpPr/>
      </dsp:nvSpPr>
      <dsp:spPr>
        <a:xfrm>
          <a:off x="592647" y="404219"/>
          <a:ext cx="9544110" cy="808860"/>
        </a:xfrm>
        <a:prstGeom prst="rect">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42033" tIns="99060" rIns="99060" bIns="99060" numCol="1" spcCol="1270" anchor="ctr" anchorCtr="0">
          <a:noAutofit/>
        </a:bodyPr>
        <a:lstStyle/>
        <a:p>
          <a:pPr lvl="0" algn="l" defTabSz="1733550">
            <a:lnSpc>
              <a:spcPct val="90000"/>
            </a:lnSpc>
            <a:spcBef>
              <a:spcPct val="0"/>
            </a:spcBef>
            <a:spcAft>
              <a:spcPct val="35000"/>
            </a:spcAft>
          </a:pPr>
          <a:r>
            <a:rPr lang="en-US" sz="3900" kern="1200" dirty="0" smtClean="0"/>
            <a:t>Services that support federation</a:t>
          </a:r>
          <a:endParaRPr lang="en-US" sz="3900" kern="1200" dirty="0"/>
        </a:p>
      </dsp:txBody>
      <dsp:txXfrm>
        <a:off x="592647" y="404219"/>
        <a:ext cx="9544110" cy="808860"/>
      </dsp:txXfrm>
    </dsp:sp>
    <dsp:sp modelId="{177A8C5E-7D6F-435B-B0FD-EDAE512F72E3}">
      <dsp:nvSpPr>
        <dsp:cNvPr id="0" name=""/>
        <dsp:cNvSpPr/>
      </dsp:nvSpPr>
      <dsp:spPr>
        <a:xfrm>
          <a:off x="87110" y="303112"/>
          <a:ext cx="1011075" cy="1011075"/>
        </a:xfrm>
        <a:prstGeom prst="ellipse">
          <a:avLst/>
        </a:prstGeom>
        <a:solidFill>
          <a:schemeClr val="lt2">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EC91B50B-2F91-40B5-AA9C-965FAD5010F5}">
      <dsp:nvSpPr>
        <dsp:cNvPr id="0" name=""/>
        <dsp:cNvSpPr/>
      </dsp:nvSpPr>
      <dsp:spPr>
        <a:xfrm>
          <a:off x="1056385" y="1617720"/>
          <a:ext cx="9080372" cy="808860"/>
        </a:xfrm>
        <a:prstGeom prst="rect">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42033" tIns="99060" rIns="99060" bIns="99060" numCol="1" spcCol="1270" anchor="ctr" anchorCtr="0">
          <a:noAutofit/>
        </a:bodyPr>
        <a:lstStyle/>
        <a:p>
          <a:pPr lvl="0" algn="l" defTabSz="1733550">
            <a:lnSpc>
              <a:spcPct val="90000"/>
            </a:lnSpc>
            <a:spcBef>
              <a:spcPct val="0"/>
            </a:spcBef>
            <a:spcAft>
              <a:spcPct val="35000"/>
            </a:spcAft>
          </a:pPr>
          <a:r>
            <a:rPr lang="en-US" sz="3900" kern="1200" smtClean="0"/>
            <a:t>Farm level trust</a:t>
          </a:r>
          <a:endParaRPr lang="en-US" sz="3900" kern="1200" dirty="0" smtClean="0"/>
        </a:p>
      </dsp:txBody>
      <dsp:txXfrm>
        <a:off x="1056385" y="1617720"/>
        <a:ext cx="9080372" cy="808860"/>
      </dsp:txXfrm>
    </dsp:sp>
    <dsp:sp modelId="{CA30C55C-8671-4257-BBE4-67380E159854}">
      <dsp:nvSpPr>
        <dsp:cNvPr id="0" name=""/>
        <dsp:cNvSpPr/>
      </dsp:nvSpPr>
      <dsp:spPr>
        <a:xfrm>
          <a:off x="550848" y="1516612"/>
          <a:ext cx="1011075" cy="1011075"/>
        </a:xfrm>
        <a:prstGeom prst="ellipse">
          <a:avLst/>
        </a:prstGeom>
        <a:solidFill>
          <a:schemeClr val="lt2">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D190ACD6-6445-4A41-B19D-FD098863AFF9}">
      <dsp:nvSpPr>
        <dsp:cNvPr id="0" name=""/>
        <dsp:cNvSpPr/>
      </dsp:nvSpPr>
      <dsp:spPr>
        <a:xfrm>
          <a:off x="1056385" y="2831220"/>
          <a:ext cx="9080372" cy="808860"/>
        </a:xfrm>
        <a:prstGeom prst="rect">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42033" tIns="99060" rIns="99060" bIns="99060" numCol="1" spcCol="1270" anchor="ctr" anchorCtr="0">
          <a:noAutofit/>
        </a:bodyPr>
        <a:lstStyle/>
        <a:p>
          <a:pPr lvl="0" algn="l" defTabSz="1733550">
            <a:lnSpc>
              <a:spcPct val="90000"/>
            </a:lnSpc>
            <a:spcBef>
              <a:spcPct val="0"/>
            </a:spcBef>
            <a:spcAft>
              <a:spcPct val="35000"/>
            </a:spcAft>
          </a:pPr>
          <a:r>
            <a:rPr lang="en-US" sz="3900" kern="1200" smtClean="0"/>
            <a:t>Service Application permissions</a:t>
          </a:r>
          <a:endParaRPr lang="en-US" sz="3900" kern="1200" dirty="0" smtClean="0"/>
        </a:p>
      </dsp:txBody>
      <dsp:txXfrm>
        <a:off x="1056385" y="2831220"/>
        <a:ext cx="9080372" cy="808860"/>
      </dsp:txXfrm>
    </dsp:sp>
    <dsp:sp modelId="{833CBB14-20BB-47B8-91DC-D87B84CFBC23}">
      <dsp:nvSpPr>
        <dsp:cNvPr id="0" name=""/>
        <dsp:cNvSpPr/>
      </dsp:nvSpPr>
      <dsp:spPr>
        <a:xfrm>
          <a:off x="550848" y="2730113"/>
          <a:ext cx="1011075" cy="1011075"/>
        </a:xfrm>
        <a:prstGeom prst="ellipse">
          <a:avLst/>
        </a:prstGeom>
        <a:solidFill>
          <a:schemeClr val="lt2">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886CA145-459B-4383-BEE6-E41A34932BB8}">
      <dsp:nvSpPr>
        <dsp:cNvPr id="0" name=""/>
        <dsp:cNvSpPr/>
      </dsp:nvSpPr>
      <dsp:spPr>
        <a:xfrm>
          <a:off x="592647" y="4044721"/>
          <a:ext cx="9544110" cy="808860"/>
        </a:xfrm>
        <a:prstGeom prst="rect">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42033" tIns="99060" rIns="99060" bIns="99060" numCol="1" spcCol="1270" anchor="ctr" anchorCtr="0">
          <a:noAutofit/>
        </a:bodyPr>
        <a:lstStyle/>
        <a:p>
          <a:pPr lvl="0" algn="l" defTabSz="1733550">
            <a:lnSpc>
              <a:spcPct val="90000"/>
            </a:lnSpc>
            <a:spcBef>
              <a:spcPct val="0"/>
            </a:spcBef>
            <a:spcAft>
              <a:spcPct val="35000"/>
            </a:spcAft>
          </a:pPr>
          <a:r>
            <a:rPr lang="en-US" sz="3900" kern="1200" smtClean="0"/>
            <a:t>Domain level trust</a:t>
          </a:r>
          <a:endParaRPr lang="en-US" sz="3900" kern="1200" dirty="0"/>
        </a:p>
      </dsp:txBody>
      <dsp:txXfrm>
        <a:off x="592647" y="4044721"/>
        <a:ext cx="9544110" cy="808860"/>
      </dsp:txXfrm>
    </dsp:sp>
    <dsp:sp modelId="{E94C054D-97FE-4464-9C92-504F7DF644DC}">
      <dsp:nvSpPr>
        <dsp:cNvPr id="0" name=""/>
        <dsp:cNvSpPr/>
      </dsp:nvSpPr>
      <dsp:spPr>
        <a:xfrm>
          <a:off x="87110" y="3943613"/>
          <a:ext cx="1011075" cy="1011075"/>
        </a:xfrm>
        <a:prstGeom prst="ellipse">
          <a:avLst/>
        </a:prstGeom>
        <a:solidFill>
          <a:schemeClr val="lt2">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D4D9F5-D39E-4814-86B8-6B600B97CDAE}">
      <dsp:nvSpPr>
        <dsp:cNvPr id="0" name=""/>
        <dsp:cNvSpPr/>
      </dsp:nvSpPr>
      <dsp:spPr>
        <a:xfrm>
          <a:off x="0" y="651"/>
          <a:ext cx="10896600" cy="0"/>
        </a:xfrm>
        <a:prstGeom prst="line">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3176394-367F-4143-A75E-5282D6336A19}">
      <dsp:nvSpPr>
        <dsp:cNvPr id="0" name=""/>
        <dsp:cNvSpPr/>
      </dsp:nvSpPr>
      <dsp:spPr>
        <a:xfrm>
          <a:off x="0" y="651"/>
          <a:ext cx="10896600" cy="7618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lvl="0" algn="l" defTabSz="1466850">
            <a:lnSpc>
              <a:spcPct val="90000"/>
            </a:lnSpc>
            <a:spcBef>
              <a:spcPct val="0"/>
            </a:spcBef>
            <a:spcAft>
              <a:spcPct val="35000"/>
            </a:spcAft>
          </a:pPr>
          <a:r>
            <a:rPr lang="en-US" sz="3300" kern="1200" smtClean="0"/>
            <a:t>Create the publishing certificate</a:t>
          </a:r>
          <a:endParaRPr lang="en-US" sz="3300" kern="1200" dirty="0"/>
        </a:p>
      </dsp:txBody>
      <dsp:txXfrm>
        <a:off x="0" y="651"/>
        <a:ext cx="10896600" cy="761813"/>
      </dsp:txXfrm>
    </dsp:sp>
    <dsp:sp modelId="{C269FF6D-8209-436C-AA6A-AF74E91501E2}">
      <dsp:nvSpPr>
        <dsp:cNvPr id="0" name=""/>
        <dsp:cNvSpPr/>
      </dsp:nvSpPr>
      <dsp:spPr>
        <a:xfrm>
          <a:off x="0" y="762464"/>
          <a:ext cx="10896600" cy="0"/>
        </a:xfrm>
        <a:prstGeom prst="line">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0DBE023-E0B8-4B5E-B534-7F30BC3DF269}">
      <dsp:nvSpPr>
        <dsp:cNvPr id="0" name=""/>
        <dsp:cNvSpPr/>
      </dsp:nvSpPr>
      <dsp:spPr>
        <a:xfrm>
          <a:off x="0" y="762464"/>
          <a:ext cx="10896600" cy="7618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lvl="0" algn="l" defTabSz="1466850">
            <a:lnSpc>
              <a:spcPct val="90000"/>
            </a:lnSpc>
            <a:spcBef>
              <a:spcPct val="0"/>
            </a:spcBef>
            <a:spcAft>
              <a:spcPct val="35000"/>
            </a:spcAft>
          </a:pPr>
          <a:r>
            <a:rPr lang="en-US" sz="3300" kern="1200" smtClean="0"/>
            <a:t>Create the consumer certificates</a:t>
          </a:r>
          <a:endParaRPr lang="en-US" sz="3300" kern="1200" dirty="0" smtClean="0"/>
        </a:p>
      </dsp:txBody>
      <dsp:txXfrm>
        <a:off x="0" y="762464"/>
        <a:ext cx="10896600" cy="761813"/>
      </dsp:txXfrm>
    </dsp:sp>
    <dsp:sp modelId="{1B783CA6-2497-4D32-88E3-9A24F90E0AA6}">
      <dsp:nvSpPr>
        <dsp:cNvPr id="0" name=""/>
        <dsp:cNvSpPr/>
      </dsp:nvSpPr>
      <dsp:spPr>
        <a:xfrm>
          <a:off x="0" y="1524278"/>
          <a:ext cx="10896600" cy="0"/>
        </a:xfrm>
        <a:prstGeom prst="line">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7F440AC-F96E-476D-A4B4-48744EE83F12}">
      <dsp:nvSpPr>
        <dsp:cNvPr id="0" name=""/>
        <dsp:cNvSpPr/>
      </dsp:nvSpPr>
      <dsp:spPr>
        <a:xfrm>
          <a:off x="0" y="1524278"/>
          <a:ext cx="10896600" cy="7618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lvl="0" algn="l" defTabSz="1466850">
            <a:lnSpc>
              <a:spcPct val="90000"/>
            </a:lnSpc>
            <a:spcBef>
              <a:spcPct val="0"/>
            </a:spcBef>
            <a:spcAft>
              <a:spcPct val="35000"/>
            </a:spcAft>
          </a:pPr>
          <a:r>
            <a:rPr lang="en-US" sz="3300" kern="1200" smtClean="0"/>
            <a:t>Exchange the certificates</a:t>
          </a:r>
          <a:endParaRPr lang="en-US" sz="3300" kern="1200" dirty="0" smtClean="0"/>
        </a:p>
      </dsp:txBody>
      <dsp:txXfrm>
        <a:off x="0" y="1524278"/>
        <a:ext cx="10896600" cy="761813"/>
      </dsp:txXfrm>
    </dsp:sp>
    <dsp:sp modelId="{2EF2C237-148D-42D5-B12F-541F5E0E36B4}">
      <dsp:nvSpPr>
        <dsp:cNvPr id="0" name=""/>
        <dsp:cNvSpPr/>
      </dsp:nvSpPr>
      <dsp:spPr>
        <a:xfrm>
          <a:off x="0" y="2286092"/>
          <a:ext cx="10896600" cy="0"/>
        </a:xfrm>
        <a:prstGeom prst="line">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1DDAF79-5778-40E9-95FD-ECE801143C84}">
      <dsp:nvSpPr>
        <dsp:cNvPr id="0" name=""/>
        <dsp:cNvSpPr/>
      </dsp:nvSpPr>
      <dsp:spPr>
        <a:xfrm>
          <a:off x="0" y="2286092"/>
          <a:ext cx="10896600" cy="7618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lvl="0" algn="l" defTabSz="1466850">
            <a:lnSpc>
              <a:spcPct val="90000"/>
            </a:lnSpc>
            <a:spcBef>
              <a:spcPct val="0"/>
            </a:spcBef>
            <a:spcAft>
              <a:spcPct val="35000"/>
            </a:spcAft>
          </a:pPr>
          <a:r>
            <a:rPr lang="en-US" sz="3300" kern="1200" smtClean="0"/>
            <a:t>Import the certificates (both farms)</a:t>
          </a:r>
          <a:endParaRPr lang="en-US" sz="3300" kern="1200" dirty="0" smtClean="0"/>
        </a:p>
      </dsp:txBody>
      <dsp:txXfrm>
        <a:off x="0" y="2286092"/>
        <a:ext cx="10896600" cy="761813"/>
      </dsp:txXfrm>
    </dsp:sp>
    <dsp:sp modelId="{8F005DC8-B64C-4673-AB33-0042725DD46F}">
      <dsp:nvSpPr>
        <dsp:cNvPr id="0" name=""/>
        <dsp:cNvSpPr/>
      </dsp:nvSpPr>
      <dsp:spPr>
        <a:xfrm>
          <a:off x="0" y="3047906"/>
          <a:ext cx="10896600" cy="0"/>
        </a:xfrm>
        <a:prstGeom prst="line">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D31FCF1-B69E-4720-BD34-7AA00F6A0C29}">
      <dsp:nvSpPr>
        <dsp:cNvPr id="0" name=""/>
        <dsp:cNvSpPr/>
      </dsp:nvSpPr>
      <dsp:spPr>
        <a:xfrm>
          <a:off x="0" y="3047906"/>
          <a:ext cx="10896600" cy="7618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lvl="0" algn="l" defTabSz="1466850">
            <a:lnSpc>
              <a:spcPct val="90000"/>
            </a:lnSpc>
            <a:spcBef>
              <a:spcPct val="0"/>
            </a:spcBef>
            <a:spcAft>
              <a:spcPct val="35000"/>
            </a:spcAft>
          </a:pPr>
          <a:r>
            <a:rPr lang="en-US" sz="3300" kern="1200" smtClean="0"/>
            <a:t>Configure trust with the consumer farm id</a:t>
          </a:r>
          <a:endParaRPr lang="en-US" sz="3300" kern="1200" dirty="0" smtClean="0"/>
        </a:p>
      </dsp:txBody>
      <dsp:txXfrm>
        <a:off x="0" y="3047906"/>
        <a:ext cx="10896600" cy="761813"/>
      </dsp:txXfrm>
    </dsp:sp>
    <dsp:sp modelId="{3D4D99E4-15F8-4C75-9646-8C4757173680}">
      <dsp:nvSpPr>
        <dsp:cNvPr id="0" name=""/>
        <dsp:cNvSpPr/>
      </dsp:nvSpPr>
      <dsp:spPr>
        <a:xfrm>
          <a:off x="0" y="3809720"/>
          <a:ext cx="10896600" cy="0"/>
        </a:xfrm>
        <a:prstGeom prst="line">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EFB3594-922C-4E61-A832-0FB14B7E74DB}">
      <dsp:nvSpPr>
        <dsp:cNvPr id="0" name=""/>
        <dsp:cNvSpPr/>
      </dsp:nvSpPr>
      <dsp:spPr>
        <a:xfrm>
          <a:off x="0" y="3809720"/>
          <a:ext cx="10896600" cy="7618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lvl="0" algn="l" defTabSz="1466850">
            <a:lnSpc>
              <a:spcPct val="90000"/>
            </a:lnSpc>
            <a:spcBef>
              <a:spcPct val="0"/>
            </a:spcBef>
            <a:spcAft>
              <a:spcPct val="35000"/>
            </a:spcAft>
          </a:pPr>
          <a:r>
            <a:rPr lang="en-US" sz="3300" kern="1200" smtClean="0"/>
            <a:t>Publish the service(s)</a:t>
          </a:r>
          <a:endParaRPr lang="en-US" sz="3300" kern="1200" dirty="0" smtClean="0"/>
        </a:p>
      </dsp:txBody>
      <dsp:txXfrm>
        <a:off x="0" y="3809720"/>
        <a:ext cx="10896600" cy="761813"/>
      </dsp:txXfrm>
    </dsp:sp>
    <dsp:sp modelId="{618BBC5F-28D5-4F3D-8E4A-94046B5DB003}">
      <dsp:nvSpPr>
        <dsp:cNvPr id="0" name=""/>
        <dsp:cNvSpPr/>
      </dsp:nvSpPr>
      <dsp:spPr>
        <a:xfrm>
          <a:off x="0" y="4571534"/>
          <a:ext cx="10896600" cy="0"/>
        </a:xfrm>
        <a:prstGeom prst="line">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BF868DD-9887-4996-9D24-17DC60A50251}">
      <dsp:nvSpPr>
        <dsp:cNvPr id="0" name=""/>
        <dsp:cNvSpPr/>
      </dsp:nvSpPr>
      <dsp:spPr>
        <a:xfrm>
          <a:off x="0" y="4571534"/>
          <a:ext cx="10896600" cy="7618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lvl="0" algn="l" defTabSz="1466850">
            <a:lnSpc>
              <a:spcPct val="90000"/>
            </a:lnSpc>
            <a:spcBef>
              <a:spcPct val="0"/>
            </a:spcBef>
            <a:spcAft>
              <a:spcPct val="35000"/>
            </a:spcAft>
          </a:pPr>
          <a:r>
            <a:rPr lang="en-US" sz="3300" kern="1200" smtClean="0"/>
            <a:t>Consumer the service(s)</a:t>
          </a:r>
          <a:endParaRPr lang="en-US" sz="3300" kern="1200" dirty="0"/>
        </a:p>
      </dsp:txBody>
      <dsp:txXfrm>
        <a:off x="0" y="4571534"/>
        <a:ext cx="10896600" cy="761813"/>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ircleList">
  <dgm:title val=""/>
  <dgm:desc val=""/>
  <dgm:catLst>
    <dgm:cat type="list" pri="23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useDef="1">
    <dgm:dataModel>
      <dgm:ptLst/>
      <dgm:bg/>
      <dgm:whole/>
    </dgm:dataModel>
  </dgm:styleData>
  <dgm:clrData useDef="1">
    <dgm:dataModel>
      <dgm:ptLst/>
      <dgm:bg/>
      <dgm:whole/>
    </dgm:dataModel>
  </dgm:clrData>
  <dgm:layoutNode name="Name0">
    <dgm:varLst>
      <dgm:dir/>
    </dgm:varLst>
    <dgm:alg type="lin">
      <dgm:param type="linDir" val="fromT"/>
      <dgm:param type="fallback" val="2D"/>
    </dgm:alg>
    <dgm:shape xmlns:r="http://schemas.openxmlformats.org/officeDocument/2006/relationships" r:blip="">
      <dgm:adjLst/>
    </dgm:shape>
    <dgm:presOf/>
    <dgm:constrLst>
      <dgm:constr type="w" for="ch" forName="withChildren" refType="w"/>
      <dgm:constr type="h" for="ch" forName="withChildren" refType="w" fact="0.909"/>
      <dgm:constr type="w" for="ch" forName="noChildren" refType="w"/>
      <dgm:constr type="h" for="ch" forName="noChildren" refType="w" fact="0.164"/>
      <dgm:constr type="w" for="ch" forName="overlap" val="1"/>
      <dgm:constr type="h" for="ch" forName="overlap" refType="w" refFor="ch" refForName="withChildren" fact="-0.089"/>
      <dgm:constr type="primFontSz" for="des" forName="txLvl1" op="equ" val="65"/>
      <dgm:constr type="primFontSz" for="des" forName="txLvlOnly1" refType="primFontSz" refFor="des" refForName="txLvl1" op="equ"/>
      <dgm:constr type="primFontSz" for="des" forName="txLvl2" refType="primFontSz" refFor="des" refForName="txLvl1" op="equ" fact="0.78"/>
      <dgm:constr type="primFontSz" for="des" forName="txLvl3" refType="primFontSz" refFor="des" refForName="txLvl1" op="equ" fact="0.78"/>
      <dgm:constr type="userF" for="des" forName="lin" refType="primFontSz" refFor="des" refForName="txLvl2" op="equ"/>
    </dgm:constrLst>
    <dgm:forEach name="Name1" axis="ch" ptType="node">
      <dgm:choose name="Name2">
        <dgm:if name="Name3" axis="ch" ptType="node" func="cnt" op="gte" val="1">
          <dgm:layoutNode name="withChildren">
            <dgm:alg type="composite"/>
            <dgm:choose name="Name4">
              <dgm:if name="Name5" func="var" arg="dir" op="equ" val="norm">
                <dgm:constrLst>
                  <dgm:constr type="l" for="ch" forName="bigCircle"/>
                  <dgm:constr type="w" for="ch" forName="bigCircle" refType="h" refFor="ch" refForName="bigCircle"/>
                  <dgm:constr type="t" for="ch" forName="bigCircle"/>
                  <dgm:constr type="h" for="ch" forName="bigCircle" refType="h"/>
                  <dgm:constr type="l" for="ch" forName="medCircle" refType="w" fact="0.043"/>
                  <dgm:constr type="w" for="ch" forName="medCircle" refType="h" refFor="ch" refForName="medCircle"/>
                  <dgm:constr type="t" for="ch" forName="medCircle" refType="h" fact="0.042"/>
                  <dgm:constr type="h" for="ch" forName="medCircle" refType="h" fact="0.18"/>
                  <dgm:constr type="l" for="ch" forName="txLvl1" refType="ctrX" refFor="ch" refForName="medCircle"/>
                  <dgm:constr type="r" for="ch" forName="txLvl1" refType="w"/>
                  <dgm:constr type="h" for="ch" forName="txLvl1" refType="h" refFor="ch" refForName="medCircle"/>
                  <dgm:constr type="t" for="ch" forName="txLvl1" refType="t" refFor="ch" refForName="medCircle"/>
                  <dgm:constr type="l" for="ch" forName="lin" refType="ctrX" refFor="ch" refForName="medCircle"/>
                  <dgm:constr type="r" for="ch" forName="lin" refType="w"/>
                  <dgm:constr type="t" for="ch" forName="lin" refType="h" fact="0.222"/>
                  <dgm:constr type="h" for="ch" forName="lin" refType="h" fact="0.68"/>
                </dgm:constrLst>
              </dgm:if>
              <dgm:else name="Name6">
                <dgm:constrLst>
                  <dgm:constr type="r" for="ch" forName="bigCircle" refType="w"/>
                  <dgm:constr type="w" for="ch" forName="bigCircle" refType="h" refFor="ch" refForName="bigCircle"/>
                  <dgm:constr type="t" for="ch" forName="bigCircle"/>
                  <dgm:constr type="h" for="ch" forName="bigCircle" refType="h"/>
                  <dgm:constr type="r" for="ch" forName="medCircle" refType="w" fact="0.957"/>
                  <dgm:constr type="w" for="ch" forName="medCircle" refType="h" refFor="ch" refForName="medCircle"/>
                  <dgm:constr type="t" for="ch" forName="medCircle" refType="h" fact="0.042"/>
                  <dgm:constr type="h" for="ch" forName="medCircle" refType="h" fact="0.18"/>
                  <dgm:constr type="l" for="ch" forName="txLvl1"/>
                  <dgm:constr type="r" for="ch" forName="txLvl1" refType="ctrX" refFor="ch" refForName="medCircle"/>
                  <dgm:constr type="h" for="ch" forName="txLvl1" refType="h" refFor="ch" refForName="medCircle"/>
                  <dgm:constr type="t" for="ch" forName="txLvl1" refType="t" refFor="ch" refForName="medCircle"/>
                  <dgm:constr type="l" for="ch" forName="lin"/>
                  <dgm:constr type="r" for="ch" forName="lin" refType="ctrX" refFor="ch" refForName="medCircle"/>
                  <dgm:constr type="t" for="ch" forName="lin" refType="h" fact="0.222"/>
                  <dgm:constr type="h" for="ch" forName="lin" refType="h" fact="0.68"/>
                </dgm:constrLst>
              </dgm:else>
            </dgm:choose>
            <dgm:layoutNode name="bigCircle" styleLbl="vennNode1">
              <dgm:alg type="sp"/>
              <dgm:shape xmlns:r="http://schemas.openxmlformats.org/officeDocument/2006/relationships" type="ellipse" r:blip="">
                <dgm:adjLst/>
              </dgm:shape>
              <dgm:presOf/>
              <dgm:constrLst>
                <dgm:constr type="w" refType="h"/>
              </dgm:constrLst>
            </dgm:layoutNode>
            <dgm:layoutNode name="medCircle" styleLbl="vennNode1">
              <dgm:alg type="sp"/>
              <dgm:shape xmlns:r="http://schemas.openxmlformats.org/officeDocument/2006/relationships" type="ellipse" r:blip="">
                <dgm:adjLst/>
              </dgm:shape>
              <dgm:presOf/>
              <dgm:constrLst>
                <dgm:constr type="w" refType="h"/>
              </dgm:constrLst>
            </dgm:layoutNode>
            <dgm:layoutNode name="txLvl1" styleLbl="revTx">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name="lin">
              <dgm:choose name="Name10">
                <dgm:if name="Name11" func="var" arg="dir" op="equ" val="norm">
                  <dgm:alg type="lin">
                    <dgm:param type="linDir" val="fromT"/>
                    <dgm:param type="vertAlign" val="t"/>
                    <dgm:param type="nodeHorzAlign" val="l"/>
                  </dgm:alg>
                </dgm:if>
                <dgm:else name="Name12">
                  <dgm:alg type="lin">
                    <dgm:param type="linDir" val="fromT"/>
                    <dgm:param type="vertAlign" val="t"/>
                    <dgm:param type="nodeHorzAlign" val="r"/>
                  </dgm:alg>
                </dgm:else>
              </dgm:choose>
              <dgm:shape xmlns:r="http://schemas.openxmlformats.org/officeDocument/2006/relationships" r:blip="">
                <dgm:adjLst/>
              </dgm:shape>
              <dgm:presOf/>
              <dgm:constrLst>
                <dgm:constr type="userF"/>
                <dgm:constr type="primFontSz" for="ch" forName="txLvl2" refType="userF"/>
                <dgm:constr type="w" for="ch" forName="txLvl2" refType="w"/>
                <dgm:constr type="h" for="ch" forName="txLvl2" refType="primFontSz" refFor="ch" refForName="txLvl2" fact="0.39"/>
                <dgm:constr type="w" for="ch" forName="txLvl3" refType="w"/>
                <dgm:constr type="h" for="ch" forName="txLvl3" refType="primFontSz" refFor="ch" refForName="txLvl2" fact="0.39"/>
                <dgm:constr type="h" for="ch" forName="smCircle" refType="primFontSz" refFor="ch" refForName="txLvl2" fact="0.14"/>
                <dgm:constr type="h" for="ch" forName="indentDot1" refType="primFontSz" refFor="ch" refForName="txLvl2" fact="0.14"/>
                <dgm:constr type="h" for="ch" forName="indentDot2" refType="primFontSz" refFor="ch" refForName="txLvl2" fact="0.14"/>
                <dgm:constr type="h" for="ch" forName="indentDot3" refType="primFontSz" refFor="ch" refForName="txLvl2" fact="0.14"/>
                <dgm:constr type="w" for="ch" forName="indentDot1" refType="w"/>
                <dgm:constr type="w" for="ch" forName="indentDot2" refType="w"/>
                <dgm:constr type="w" for="ch" forName="indentDot3" refType="w"/>
                <dgm:constr type="userI" for="ch" forName="txLvl3" refType="primFontSz" refFor="ch" refForName="txLvl2" fact="0.14"/>
                <dgm:constr type="userI" for="ch" forName="indentDot1" refType="primFontSz" refFor="ch" refForName="txLvl2" fact="0.14"/>
                <dgm:constr type="userI" for="ch" forName="indentDot2" refType="primFontSz" refFor="ch" refForName="txLvl2" fact="0.14"/>
                <dgm:constr type="userI" for="ch" forName="indentDot3" refType="primFontSz" refFor="ch" refForName="txLvl2" fact="0.14"/>
              </dgm:constrLst>
              <dgm:ruleLst>
                <dgm:rule type="primFontSz" for="ch" forName="txLvl2" val="5" fact="NaN" max="NaN"/>
              </dgm:ruleLst>
              <dgm:forEach name="Name13" axis="ch" ptType="node">
                <dgm:layoutNode name="txLvl2" styleLbl="revTx">
                  <dgm:choose name="Name14">
                    <dgm:if name="Name15" func="var" arg="dir" op="equ" val="norm">
                      <dgm:alg type="tx">
                        <dgm:param type="parTxLTRAlign" val="l"/>
                        <dgm:param type="parTxRTLAlign" val="l"/>
                      </dgm:alg>
                    </dgm:if>
                    <dgm:else name="Name16">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h" val="INF" fact="NaN" max="NaN"/>
                  </dgm:ruleLst>
                </dgm:layoutNode>
                <dgm:forEach name="Name17" axis="ch" ptType="node" cnt="1">
                  <dgm:layoutNode name="indentDot1">
                    <dgm:alg type="composite"/>
                    <dgm:shape xmlns:r="http://schemas.openxmlformats.org/officeDocument/2006/relationships" r:blip="">
                      <dgm:adjLst/>
                    </dgm:shape>
                    <dgm:presOf/>
                    <dgm:choose name="Name18">
                      <dgm:if name="Name19" func="var" arg="dir" op="equ" val="norm">
                        <dgm:constrLst>
                          <dgm:constr type="userI"/>
                          <dgm:constr type="w" for="ch" forName="gap1" refType="userI" fact="3"/>
                          <dgm:constr type="w" for="ch" forName="smCircle1" refType="h"/>
                          <dgm:constr type="l" for="ch" forName="smCircle1" refType="r" refFor="ch" refForName="gap1"/>
                        </dgm:constrLst>
                      </dgm:if>
                      <dgm:else name="Name20">
                        <dgm:constrLst>
                          <dgm:constr type="userI"/>
                          <dgm:constr type="w" for="ch" forName="gap1" refType="userI" fact="3"/>
                          <dgm:constr type="w" for="ch" forName="smCircle1" refType="h"/>
                          <dgm:constr type="r" for="ch" forName="smCircle1" refType="l" refFor="ch" refForName="gap1"/>
                        </dgm:constrLst>
                      </dgm:else>
                    </dgm:choose>
                    <dgm:layoutNode name="gap1">
                      <dgm:alg type="sp"/>
                      <dgm:shape xmlns:r="http://schemas.openxmlformats.org/officeDocument/2006/relationships" type="rect" r:blip="" hideGeom="1">
                        <dgm:adjLst/>
                      </dgm:shape>
                      <dgm:presOf/>
                    </dgm:layoutNode>
                    <dgm:layoutNode name="smCircle1" styleLbl="vennNode1">
                      <dgm:alg type="sp"/>
                      <dgm:shape xmlns:r="http://schemas.openxmlformats.org/officeDocument/2006/relationships" type="ellipse" r:blip="">
                        <dgm:adjLst/>
                      </dgm:shape>
                      <dgm:presOf/>
                      <dgm:constrLst>
                        <dgm:constr type="w" refType="h"/>
                      </dgm:constrLst>
                    </dgm:layoutNode>
                  </dgm:layoutNode>
                </dgm:forEach>
                <dgm:forEach name="Name21" axis="ch" ptType="node">
                  <dgm:layoutNode name="txLvl3" styleLbl="revTx">
                    <dgm:varLst>
                      <dgm:bulletEnabled val="1"/>
                    </dgm:varLst>
                    <dgm:choose name="Name22">
                      <dgm:if name="Name23" func="var" arg="dir" op="equ" val="norm">
                        <dgm:alg type="tx">
                          <dgm:param type="parTxLTRAlign" val="l"/>
                          <dgm:param type="parTxRTLAlign" val="l"/>
                          <dgm:param type="shpTxLTRAlignCh" val="l"/>
                          <dgm:param type="shpTxRTLAlignCh" val="l"/>
                        </dgm:alg>
                      </dgm:if>
                      <dgm:else name="Name24">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hoose name="Name25">
                      <dgm:if name="Name26" func="var" arg="dir" op="equ" val="norm">
                        <dgm:constrLst>
                          <dgm:constr type="userI"/>
                          <dgm:constr type="lMarg" refType="userI" fact="8.504"/>
                          <dgm:constr type="rMarg"/>
                          <dgm:constr type="tMarg" refType="primFontSz" fact="0.1"/>
                          <dgm:constr type="bMarg" refType="primFontSz" fact="0.1"/>
                        </dgm:constrLst>
                      </dgm:if>
                      <dgm:else name="Name27">
                        <dgm:constrLst>
                          <dgm:constr type="userI"/>
                          <dgm:constr type="lMarg"/>
                          <dgm:constr type="rMarg" refType="userI" fact="8.504"/>
                          <dgm:constr type="tMarg" refType="primFontSz" fact="0.1"/>
                          <dgm:constr type="bMarg" refType="primFontSz" fact="0.1"/>
                        </dgm:constrLst>
                      </dgm:else>
                    </dgm:choose>
                    <dgm:ruleLst>
                      <dgm:rule type="h" val="INF" fact="NaN" max="NaN"/>
                    </dgm:ruleLst>
                  </dgm:layoutNode>
                  <dgm:forEach name="Name28" axis="followSib" ptType="sibTrans" cnt="1">
                    <dgm:layoutNode name="indentDot2">
                      <dgm:alg type="composite"/>
                      <dgm:shape xmlns:r="http://schemas.openxmlformats.org/officeDocument/2006/relationships" r:blip="">
                        <dgm:adjLst/>
                      </dgm:shape>
                      <dgm:presOf/>
                      <dgm:choose name="Name29">
                        <dgm:if name="Name30" func="var" arg="dir" op="equ" val="norm">
                          <dgm:constrLst>
                            <dgm:constr type="userI"/>
                            <dgm:constr type="w" for="ch" forName="gap2" refType="userI" fact="3"/>
                            <dgm:constr type="w" for="ch" forName="smCircle2" refType="h"/>
                            <dgm:constr type="l" for="ch" forName="smCircle2" refType="r" refFor="ch" refForName="gap2"/>
                          </dgm:constrLst>
                        </dgm:if>
                        <dgm:else name="Name31">
                          <dgm:constrLst>
                            <dgm:constr type="userI"/>
                            <dgm:constr type="w" for="ch" forName="gap2" refType="userI" fact="3"/>
                            <dgm:constr type="w" for="ch" forName="smCircle2" refType="h"/>
                            <dgm:constr type="r" for="ch" forName="smCircle2" refType="l" refFor="ch" refForName="gap2"/>
                          </dgm:constrLst>
                        </dgm:else>
                      </dgm:choose>
                      <dgm:layoutNode name="gap2">
                        <dgm:alg type="sp"/>
                        <dgm:shape xmlns:r="http://schemas.openxmlformats.org/officeDocument/2006/relationships" type="rect" r:blip="" hideGeom="1">
                          <dgm:adjLst/>
                        </dgm:shape>
                        <dgm:presOf/>
                      </dgm:layoutNode>
                      <dgm:layoutNode name="smCircle2" styleLbl="vennNode1">
                        <dgm:alg type="sp"/>
                        <dgm:shape xmlns:r="http://schemas.openxmlformats.org/officeDocument/2006/relationships" type="ellipse" r:blip="">
                          <dgm:adjLst/>
                        </dgm:shape>
                        <dgm:presOf/>
                        <dgm:constrLst>
                          <dgm:constr type="w" refType="h"/>
                        </dgm:constrLst>
                      </dgm:layoutNode>
                    </dgm:layoutNode>
                  </dgm:forEach>
                </dgm:forEach>
                <dgm:choose name="Name32">
                  <dgm:if name="Name33" axis="ch" ptType="node" func="cnt" op="gte" val="1">
                    <dgm:forEach name="Name34" axis="followSib" ptType="sibTrans" cnt="1">
                      <dgm:layoutNode name="indentDot3">
                        <dgm:alg type="composite"/>
                        <dgm:shape xmlns:r="http://schemas.openxmlformats.org/officeDocument/2006/relationships" r:blip="">
                          <dgm:adjLst/>
                        </dgm:shape>
                        <dgm:presOf/>
                        <dgm:choose name="Name35">
                          <dgm:if name="Name36" func="var" arg="dir" op="equ" val="norm">
                            <dgm:constrLst>
                              <dgm:constr type="userI"/>
                              <dgm:constr type="w" for="ch" forName="gap3" refType="userI" fact="3"/>
                              <dgm:constr type="w" for="ch" forName="smCircle3" refType="h"/>
                              <dgm:constr type="l" for="ch" forName="smCircle3" refType="r" refFor="ch" refForName="gap3"/>
                            </dgm:constrLst>
                          </dgm:if>
                          <dgm:else name="Name37">
                            <dgm:constrLst>
                              <dgm:constr type="userI"/>
                              <dgm:constr type="w" for="ch" forName="gap3" refType="userI" fact="3"/>
                              <dgm:constr type="w" for="ch" forName="smCircle3" refType="h"/>
                              <dgm:constr type="r" for="ch" forName="smCircle3" refType="l" refFor="ch" refForName="gap3"/>
                            </dgm:constrLst>
                          </dgm:else>
                        </dgm:choose>
                        <dgm:layoutNode name="gap3">
                          <dgm:alg type="sp"/>
                          <dgm:shape xmlns:r="http://schemas.openxmlformats.org/officeDocument/2006/relationships" type="rect" r:blip="" hideGeom="1">
                            <dgm:adjLst/>
                          </dgm:shape>
                          <dgm:presOf/>
                        </dgm:layoutNode>
                        <dgm:layoutNode name="smCircle3" styleLbl="vennNode1">
                          <dgm:alg type="sp"/>
                          <dgm:shape xmlns:r="http://schemas.openxmlformats.org/officeDocument/2006/relationships" type="ellipse" r:blip="">
                            <dgm:adjLst/>
                          </dgm:shape>
                          <dgm:presOf/>
                          <dgm:constrLst>
                            <dgm:constr type="w" refType="h"/>
                          </dgm:constrLst>
                        </dgm:layoutNode>
                      </dgm:layoutNode>
                    </dgm:forEach>
                  </dgm:if>
                  <dgm:else name="Name38">
                    <dgm:forEach name="Name39" axis="followSib" ptType="sibTrans" cnt="1">
                      <dgm:layoutNode name="smCircle" styleLbl="vennNode1">
                        <dgm:alg type="sp"/>
                        <dgm:shape xmlns:r="http://schemas.openxmlformats.org/officeDocument/2006/relationships" type="ellipse" r:blip="">
                          <dgm:adjLst/>
                        </dgm:shape>
                        <dgm:presOf/>
                        <dgm:constrLst>
                          <dgm:constr type="w" refType="h"/>
                        </dgm:constrLst>
                      </dgm:layoutNode>
                    </dgm:forEach>
                  </dgm:else>
                </dgm:choose>
              </dgm:forEach>
            </dgm:layoutNode>
          </dgm:layoutNode>
          <dgm:choose name="Name40">
            <dgm:if name="Name41" axis="followSib ch" ptType="node node" cnt="1 0" func="cnt" op="gte" val="1">
              <dgm:layoutNode name="overlap">
                <dgm:alg type="sp"/>
                <dgm:shape xmlns:r="http://schemas.openxmlformats.org/officeDocument/2006/relationships" r:blip="">
                  <dgm:adjLst/>
                </dgm:shape>
                <dgm:presOf/>
              </dgm:layoutNode>
            </dgm:if>
            <dgm:else name="Name42"/>
          </dgm:choose>
        </dgm:if>
        <dgm:else name="Name43">
          <dgm:layoutNode name="noChildren">
            <dgm:alg type="composite"/>
            <dgm:choose name="Name44">
              <dgm:if name="Name45" func="var" arg="dir" op="equ" val="norm">
                <dgm:constrLst>
                  <dgm:constr type="l" for="ch" forName="gap"/>
                  <dgm:constr type="w" for="ch" forName="gap" refType="w" fact="0.043"/>
                  <dgm:constr type="h" for="ch" forName="gap" refType="h"/>
                  <dgm:constr type="t" for="ch" forName="gap"/>
                  <dgm:constr type="l" for="ch" forName="medCircle2" refType="r" refFor="ch" refForName="gap"/>
                  <dgm:constr type="w" for="ch" forName="medCircle2" refType="h" refFor="ch" refForName="medCircle2"/>
                  <dgm:constr type="t" for="ch" forName="medCircle2"/>
                  <dgm:constr type="h" for="ch" forName="medCircle2" refType="h"/>
                  <dgm:constr type="l" for="ch" forName="txLvlOnly1" refType="ctrX" refFor="ch" refForName="medCircle2"/>
                  <dgm:constr type="r" for="ch" forName="txLvlOnly1" refType="w"/>
                  <dgm:constr type="h" for="ch" forName="txLvlOnly1" refType="h"/>
                  <dgm:constr type="t" for="ch" forName="txLvlOnly1"/>
                </dgm:constrLst>
              </dgm:if>
              <dgm:else name="Name46">
                <dgm:constrLst>
                  <dgm:constr type="r" for="ch" forName="gap" refType="w"/>
                  <dgm:constr type="w" for="ch" forName="gap" refType="w" fact="0.043"/>
                  <dgm:constr type="h" for="ch" forName="gap" refType="h"/>
                  <dgm:constr type="t" for="ch" forName="gap"/>
                  <dgm:constr type="r" for="ch" forName="medCircle2" refType="l" refFor="ch" refForName="gap"/>
                  <dgm:constr type="w" for="ch" forName="medCircle2" refType="h" refFor="ch" refForName="medCircle2"/>
                  <dgm:constr type="t" for="ch" forName="medCircle2"/>
                  <dgm:constr type="h" for="ch" forName="medCircle2" refType="h"/>
                  <dgm:constr type="l" for="ch" forName="txLvlOnly1"/>
                  <dgm:constr type="r" for="ch" forName="txLvlOnly1" refType="ctrX" refFor="ch" refForName="medCircle2"/>
                  <dgm:constr type="h" for="ch" forName="txLvlOnly1" refType="h"/>
                  <dgm:constr type="t" for="ch" forName="txLvlOnly1"/>
                </dgm:constrLst>
              </dgm:else>
            </dgm:choose>
            <dgm:layoutNode name="gap">
              <dgm:alg type="sp"/>
              <dgm:shape xmlns:r="http://schemas.openxmlformats.org/officeDocument/2006/relationships" r:blip="">
                <dgm:adjLst/>
              </dgm:shape>
              <dgm:presOf/>
            </dgm:layoutNode>
            <dgm:layoutNode name="medCircle2" styleLbl="vennNode1">
              <dgm:alg type="sp"/>
              <dgm:shape xmlns:r="http://schemas.openxmlformats.org/officeDocument/2006/relationships" type="ellipse" r:blip="">
                <dgm:adjLst/>
              </dgm:shape>
              <dgm:presOf/>
              <dgm:constrLst>
                <dgm:constr type="w" refType="h"/>
              </dgm:constrLst>
            </dgm:layoutNode>
            <dgm:layoutNode name="txLvlOnly1" styleLbl="revTx">
              <dgm:choose name="Name47">
                <dgm:if name="Name48" func="var" arg="dir" op="equ" val="norm">
                  <dgm:alg type="tx">
                    <dgm:param type="parTxLTRAlign" val="l"/>
                    <dgm:param type="parTxRTLAlign" val="l"/>
                  </dgm:alg>
                </dgm:if>
                <dgm:else name="Name4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4:07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17</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31128793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4:07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18</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6063081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4:07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20</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20973815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3.xml"/><Relationship Id="rId4" Type="http://schemas.openxmlformats.org/officeDocument/2006/relationships/image" Target="../media/image2.emf"/></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7.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7.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3947500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6949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ysClr val="windowText" lastClr="000000"/>
                </a:solidFill>
              </a:endParaRPr>
            </a:p>
          </p:txBody>
        </p:sp>
      </p:grpSp>
    </p:spTree>
    <p:extLst>
      <p:ext uri="{BB962C8B-B14F-4D97-AF65-F5344CB8AC3E}">
        <p14:creationId xmlns:p14="http://schemas.microsoft.com/office/powerpoint/2010/main" val="324634348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04430330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8359749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49343024"/>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161652005"/>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206966092"/>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90652587"/>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73533239"/>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35379579"/>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91998496"/>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22444822"/>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5917878"/>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69487950"/>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88031516"/>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05009458"/>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4887761"/>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1114945"/>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8478987"/>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9210870"/>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34324589"/>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039402822"/>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51271027"/>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91167987"/>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2956075"/>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09658670"/>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09530624"/>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95479534"/>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74804360"/>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41752031"/>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95863674"/>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5426935"/>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2.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6.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3" Type="http://schemas.openxmlformats.org/officeDocument/2006/relationships/slideLayout" Target="../slideLayouts/slideLayout37.xml"/><Relationship Id="rId21" Type="http://schemas.openxmlformats.org/officeDocument/2006/relationships/slideLayout" Target="../slideLayouts/slideLayout55.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theme" Target="../theme/theme3.xml"/><Relationship Id="rId10" Type="http://schemas.openxmlformats.org/officeDocument/2006/relationships/slideLayout" Target="../slideLayouts/slideLayout44.xml"/><Relationship Id="rId19" Type="http://schemas.openxmlformats.org/officeDocument/2006/relationships/slideLayout" Target="../slideLayouts/slideLayout53.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slideLayout" Target="../slideLayouts/slideLayout5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image" Target="../media/image6.png"/><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theme" Target="../theme/theme4.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05" r:id="rId1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47527489"/>
      </p:ext>
    </p:extLst>
  </p:cSld>
  <p:clrMap bg1="dk1" tx1="lt1" bg2="dk2" tx2="lt2" accent1="accent1" accent2="accent2" accent3="accent3" accent4="accent4" accent5="accent5" accent6="accent6" hlink="hlink" folHlink="folHlink"/>
  <p:sldLayoutIdLst>
    <p:sldLayoutId id="2147484207" r:id="rId1"/>
    <p:sldLayoutId id="2147484208" r:id="rId2"/>
    <p:sldLayoutId id="2147484209" r:id="rId3"/>
    <p:sldLayoutId id="2147484210" r:id="rId4"/>
    <p:sldLayoutId id="2147484211" r:id="rId5"/>
    <p:sldLayoutId id="2147484212" r:id="rId6"/>
    <p:sldLayoutId id="2147484213" r:id="rId7"/>
    <p:sldLayoutId id="2147484214" r:id="rId8"/>
    <p:sldLayoutId id="2147484215" r:id="rId9"/>
    <p:sldLayoutId id="2147484216" r:id="rId10"/>
    <p:sldLayoutId id="2147484217" r:id="rId11"/>
    <p:sldLayoutId id="2147484218" r:id="rId12"/>
    <p:sldLayoutId id="2147484219" r:id="rId13"/>
    <p:sldLayoutId id="2147484220" r:id="rId14"/>
    <p:sldLayoutId id="2147484221" r:id="rId15"/>
    <p:sldLayoutId id="2147484222" r:id="rId16"/>
    <p:sldLayoutId id="2147484223" r:id="rId17"/>
    <p:sldLayoutId id="2147484224" r:id="rId18"/>
    <p:sldLayoutId id="2147484225" r:id="rId19"/>
    <p:sldLayoutId id="2147484226" r:id="rId20"/>
    <p:sldLayoutId id="2147484227" r:id="rId21"/>
    <p:sldLayoutId id="2147484228"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21179652"/>
      </p:ext>
    </p:extLst>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9.png"/><Relationship Id="rId1" Type="http://schemas.openxmlformats.org/officeDocument/2006/relationships/slideLayout" Target="../slideLayouts/slideLayout1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3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32.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myspc.sharepointconference.com/" TargetMode="External"/><Relationship Id="rId1" Type="http://schemas.openxmlformats.org/officeDocument/2006/relationships/slideLayout" Target="../slideLayouts/slideLayout66.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51.xml"/></Relationships>
</file>

<file path=ppt/slides/_rels/slide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png"/><Relationship Id="rId1" Type="http://schemas.openxmlformats.org/officeDocument/2006/relationships/slideLayout" Target="../slideLayouts/slideLayout11.xml"/><Relationship Id="rId4" Type="http://schemas.openxmlformats.org/officeDocument/2006/relationships/image" Target="../media/image11.jpg"/></Relationships>
</file>

<file path=ppt/slides/_rels/slide4.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9.png"/><Relationship Id="rId1" Type="http://schemas.openxmlformats.org/officeDocument/2006/relationships/slideLayout" Target="../slideLayouts/slideLayout1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9.png"/><Relationship Id="rId1" Type="http://schemas.openxmlformats.org/officeDocument/2006/relationships/slideLayout" Target="../slideLayouts/slideLayout1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9.png"/><Relationship Id="rId1" Type="http://schemas.openxmlformats.org/officeDocument/2006/relationships/slideLayout" Target="../slideLayouts/slideLayout1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Concepts of Federation</a:t>
            </a:r>
            <a:endParaRPr lang="en-US" dirty="0"/>
          </a:p>
        </p:txBody>
      </p:sp>
    </p:spTree>
    <p:extLst>
      <p:ext uri="{BB962C8B-B14F-4D97-AF65-F5344CB8AC3E}">
        <p14:creationId xmlns:p14="http://schemas.microsoft.com/office/powerpoint/2010/main" val="278718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Steps to configure federated services</a:t>
            </a:r>
          </a:p>
        </p:txBody>
      </p:sp>
      <p:graphicFrame>
        <p:nvGraphicFramePr>
          <p:cNvPr id="4" name="Diagram 3"/>
          <p:cNvGraphicFramePr/>
          <p:nvPr>
            <p:extLst>
              <p:ext uri="{D42A27DB-BD31-4B8C-83A1-F6EECF244321}">
                <p14:modId xmlns:p14="http://schemas.microsoft.com/office/powerpoint/2010/main" val="2375765552"/>
              </p:ext>
            </p:extLst>
          </p:nvPr>
        </p:nvGraphicFramePr>
        <p:xfrm>
          <a:off x="1036638" y="1439862"/>
          <a:ext cx="10896600" cy="53339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29457282"/>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Configure Federated Services</a:t>
            </a:r>
            <a:endParaRPr lang="en-US" dirty="0"/>
          </a:p>
        </p:txBody>
      </p:sp>
    </p:spTree>
    <p:extLst>
      <p:ext uri="{BB962C8B-B14F-4D97-AF65-F5344CB8AC3E}">
        <p14:creationId xmlns:p14="http://schemas.microsoft.com/office/powerpoint/2010/main" val="2749878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smtClean="0"/>
              <a:t>Managed Metadata Service from the consumer farm</a:t>
            </a:r>
            <a:endParaRPr lang="en-US" dirty="0"/>
          </a:p>
        </p:txBody>
      </p:sp>
      <p:sp>
        <p:nvSpPr>
          <p:cNvPr id="2" name="Title 1"/>
          <p:cNvSpPr>
            <a:spLocks noGrp="1"/>
          </p:cNvSpPr>
          <p:nvPr>
            <p:ph type="title"/>
          </p:nvPr>
        </p:nvSpPr>
        <p:spPr/>
        <p:txBody>
          <a:bodyPr/>
          <a:lstStyle/>
          <a:p>
            <a:r>
              <a:rPr lang="en-US" dirty="0"/>
              <a:t>Steps to troubleshoot and </a:t>
            </a:r>
            <a:r>
              <a:rPr lang="en-US" dirty="0" smtClean="0"/>
              <a:t>test …</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79837" y="2354262"/>
            <a:ext cx="3733800" cy="3733800"/>
          </a:xfrm>
          <a:prstGeom prst="rect">
            <a:avLst/>
          </a:prstGeom>
          <a:ln>
            <a:noFill/>
          </a:ln>
          <a:effectLst>
            <a:softEdge rad="112500"/>
          </a:effectLst>
        </p:spPr>
      </p:pic>
    </p:spTree>
    <p:extLst>
      <p:ext uri="{BB962C8B-B14F-4D97-AF65-F5344CB8AC3E}">
        <p14:creationId xmlns:p14="http://schemas.microsoft.com/office/powerpoint/2010/main" val="3719888580"/>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Troubleshoot and Test</a:t>
            </a:r>
            <a:endParaRPr lang="en-US" dirty="0"/>
          </a:p>
        </p:txBody>
      </p:sp>
    </p:spTree>
    <p:extLst>
      <p:ext uri="{BB962C8B-B14F-4D97-AF65-F5344CB8AC3E}">
        <p14:creationId xmlns:p14="http://schemas.microsoft.com/office/powerpoint/2010/main" val="386667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6438686"/>
          </a:xfrm>
        </p:spPr>
        <p:txBody>
          <a:bodyPr/>
          <a:lstStyle/>
          <a:p>
            <a:pPr lvl="0"/>
            <a:r>
              <a:rPr lang="en-US" dirty="0" smtClean="0"/>
              <a:t>SP 2013 </a:t>
            </a:r>
            <a:r>
              <a:rPr lang="en-US" dirty="0"/>
              <a:t>federated services support 2010 consumers</a:t>
            </a:r>
          </a:p>
          <a:p>
            <a:pPr lvl="1"/>
            <a:r>
              <a:rPr lang="en-US" dirty="0"/>
              <a:t>Only federated services supported this:</a:t>
            </a:r>
          </a:p>
          <a:p>
            <a:pPr lvl="2"/>
            <a:r>
              <a:rPr lang="en-US" dirty="0"/>
              <a:t>Search</a:t>
            </a:r>
          </a:p>
          <a:p>
            <a:pPr lvl="2"/>
            <a:r>
              <a:rPr lang="en-US" dirty="0"/>
              <a:t>Profile </a:t>
            </a:r>
            <a:endParaRPr lang="en-US" dirty="0" smtClean="0"/>
          </a:p>
          <a:p>
            <a:pPr lvl="2"/>
            <a:r>
              <a:rPr lang="en-US" dirty="0" smtClean="0"/>
              <a:t>Social Secure </a:t>
            </a:r>
            <a:r>
              <a:rPr lang="en-US" dirty="0"/>
              <a:t>Store</a:t>
            </a:r>
          </a:p>
          <a:p>
            <a:pPr lvl="2"/>
            <a:r>
              <a:rPr lang="en-US" dirty="0"/>
              <a:t>Managed Metadata</a:t>
            </a:r>
          </a:p>
          <a:p>
            <a:pPr lvl="2"/>
            <a:r>
              <a:rPr lang="en-US" dirty="0"/>
              <a:t>BCS</a:t>
            </a:r>
          </a:p>
          <a:p>
            <a:pPr lvl="0"/>
            <a:r>
              <a:rPr lang="en-US" dirty="0"/>
              <a:t>Allows parallel service farms</a:t>
            </a:r>
          </a:p>
          <a:p>
            <a:pPr lvl="2"/>
            <a:r>
              <a:rPr lang="en-US" dirty="0"/>
              <a:t>2010 services farm can be used while verifying upgrade of federated services</a:t>
            </a:r>
          </a:p>
          <a:p>
            <a:pPr lvl="2"/>
            <a:r>
              <a:rPr lang="en-US" dirty="0" smtClean="0"/>
              <a:t>SP 2013 </a:t>
            </a:r>
            <a:r>
              <a:rPr lang="en-US" dirty="0"/>
              <a:t>farm can be used once </a:t>
            </a:r>
          </a:p>
          <a:p>
            <a:pPr lvl="2"/>
            <a:r>
              <a:rPr lang="en-US" dirty="0" smtClean="0"/>
              <a:t>SP 2013 </a:t>
            </a:r>
            <a:r>
              <a:rPr lang="en-US" dirty="0"/>
              <a:t>farm should be first farm upgraded as best practice</a:t>
            </a:r>
          </a:p>
          <a:p>
            <a:pPr lvl="0"/>
            <a:r>
              <a:rPr lang="en-US" dirty="0"/>
              <a:t>2010 non-federated services remain used by 2010 farm only</a:t>
            </a:r>
          </a:p>
          <a:p>
            <a:endParaRPr lang="en-US" dirty="0"/>
          </a:p>
        </p:txBody>
      </p:sp>
      <p:sp>
        <p:nvSpPr>
          <p:cNvPr id="2" name="Title 1"/>
          <p:cNvSpPr>
            <a:spLocks noGrp="1"/>
          </p:cNvSpPr>
          <p:nvPr>
            <p:ph type="title"/>
          </p:nvPr>
        </p:nvSpPr>
        <p:spPr/>
        <p:txBody>
          <a:bodyPr/>
          <a:lstStyle/>
          <a:p>
            <a:r>
              <a:rPr lang="en-US" dirty="0" smtClean="0"/>
              <a:t>Basics of cross version support</a:t>
            </a:r>
            <a:endParaRPr lang="en-US" dirty="0"/>
          </a:p>
        </p:txBody>
      </p:sp>
    </p:spTree>
    <p:extLst>
      <p:ext uri="{BB962C8B-B14F-4D97-AF65-F5344CB8AC3E}">
        <p14:creationId xmlns:p14="http://schemas.microsoft.com/office/powerpoint/2010/main" val="4171633840"/>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smtClean="0"/>
              <a:t>The concept of federation is the same as SharePoint 2010 and is all about configuring the appropriate trusts between the farms.</a:t>
            </a:r>
            <a:endParaRPr lang="en-US" dirty="0"/>
          </a:p>
        </p:txBody>
      </p:sp>
      <p:sp>
        <p:nvSpPr>
          <p:cNvPr id="2" name="Title 1"/>
          <p:cNvSpPr>
            <a:spLocks noGrp="1"/>
          </p:cNvSpPr>
          <p:nvPr>
            <p:ph type="title"/>
          </p:nvPr>
        </p:nvSpPr>
        <p:spPr/>
        <p:txBody>
          <a:bodyPr/>
          <a:lstStyle/>
          <a:p>
            <a:r>
              <a:rPr lang="en-US" dirty="0" smtClean="0"/>
              <a:t>Summary</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32637" y="2811462"/>
            <a:ext cx="3747516" cy="3747516"/>
          </a:xfrm>
          <a:prstGeom prst="ellipse">
            <a:avLst/>
          </a:prstGeom>
          <a:ln>
            <a:noFill/>
          </a:ln>
          <a:effectLst>
            <a:softEdge rad="112500"/>
          </a:effectLst>
        </p:spPr>
      </p:pic>
    </p:spTree>
    <p:extLst>
      <p:ext uri="{BB962C8B-B14F-4D97-AF65-F5344CB8AC3E}">
        <p14:creationId xmlns:p14="http://schemas.microsoft.com/office/powerpoint/2010/main" val="4083682970"/>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
        <p:nvSpPr>
          <p:cNvPr id="5" name="Title 1"/>
          <p:cNvSpPr txBox="1">
            <a:spLocks/>
          </p:cNvSpPr>
          <p:nvPr/>
        </p:nvSpPr>
        <p:spPr>
          <a:xfrm>
            <a:off x="1493837" y="3038474"/>
            <a:ext cx="7927166" cy="91757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gradFill>
                  <a:gsLst>
                    <a:gs pos="1250">
                      <a:srgbClr val="505050"/>
                    </a:gs>
                    <a:gs pos="100000">
                      <a:srgbClr val="505050"/>
                    </a:gs>
                  </a:gsLst>
                  <a:lin ang="5400000" scaled="0"/>
                </a:gradFill>
              </a:rPr>
              <a:t>Questions?</a:t>
            </a:r>
          </a:p>
        </p:txBody>
      </p:sp>
    </p:spTree>
    <p:extLst>
      <p:ext uri="{BB962C8B-B14F-4D97-AF65-F5344CB8AC3E}">
        <p14:creationId xmlns:p14="http://schemas.microsoft.com/office/powerpoint/2010/main" val="367358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27037" y="3145040"/>
            <a:ext cx="3288506" cy="704445"/>
          </a:xfrm>
          <a:prstGeom prst="rect">
            <a:avLst/>
          </a:prstGeom>
        </p:spPr>
      </p:pic>
      <p:sp>
        <p:nvSpPr>
          <p:cNvPr id="5" name="Title 1"/>
          <p:cNvSpPr txBox="1">
            <a:spLocks/>
          </p:cNvSpPr>
          <p:nvPr/>
        </p:nvSpPr>
        <p:spPr>
          <a:xfrm>
            <a:off x="1417637" y="3038474"/>
            <a:ext cx="5791198" cy="91757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gradFill>
                  <a:gsLst>
                    <a:gs pos="1250">
                      <a:srgbClr val="505050"/>
                    </a:gs>
                    <a:gs pos="100000">
                      <a:srgbClr val="505050"/>
                    </a:gs>
                  </a:gsLst>
                  <a:lin ang="5400000" scaled="0"/>
                </a:gradFill>
              </a:rPr>
              <a:t>Thank You!</a:t>
            </a:r>
          </a:p>
        </p:txBody>
      </p:sp>
    </p:spTree>
    <p:extLst>
      <p:ext uri="{BB962C8B-B14F-4D97-AF65-F5344CB8AC3E}">
        <p14:creationId xmlns:p14="http://schemas.microsoft.com/office/powerpoint/2010/main" val="1855171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714835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00" dirty="0"/>
              <a:t>Implementing </a:t>
            </a:r>
            <a:r>
              <a:rPr lang="en-US" sz="4800" dirty="0" smtClean="0"/>
              <a:t>Federated </a:t>
            </a:r>
            <a:r>
              <a:rPr lang="en-US" sz="4800" dirty="0"/>
              <a:t>Services in SharePoint </a:t>
            </a:r>
            <a:r>
              <a:rPr lang="en-US" sz="4800" dirty="0" smtClean="0"/>
              <a:t>2013</a:t>
            </a:r>
            <a:endParaRPr lang="en-US" sz="4800" dirty="0"/>
          </a:p>
        </p:txBody>
      </p:sp>
      <p:sp>
        <p:nvSpPr>
          <p:cNvPr id="5" name="Text Placeholder 4"/>
          <p:cNvSpPr>
            <a:spLocks noGrp="1"/>
          </p:cNvSpPr>
          <p:nvPr>
            <p:ph type="body" sz="quarter" idx="12"/>
          </p:nvPr>
        </p:nvSpPr>
        <p:spPr/>
        <p:txBody>
          <a:bodyPr/>
          <a:lstStyle/>
          <a:p>
            <a:r>
              <a:rPr lang="en-US" dirty="0"/>
              <a:t>Shannon Bray, MCSM</a:t>
            </a:r>
          </a:p>
          <a:p>
            <a:r>
              <a:rPr lang="en-US" dirty="0"/>
              <a:t>Chief Architect, Planet Technologies</a:t>
            </a:r>
          </a:p>
        </p:txBody>
      </p:sp>
      <p:sp>
        <p:nvSpPr>
          <p:cNvPr id="2" name="Text Placeholder 1"/>
          <p:cNvSpPr>
            <a:spLocks noGrp="1"/>
          </p:cNvSpPr>
          <p:nvPr>
            <p:ph type="body" sz="quarter" idx="13"/>
          </p:nvPr>
        </p:nvSpPr>
        <p:spPr/>
        <p:txBody>
          <a:bodyPr/>
          <a:lstStyle/>
          <a:p>
            <a:r>
              <a:rPr lang="en-US" dirty="0" smtClean="0"/>
              <a:t>SPC128</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903526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smtClean="0"/>
              <a:t>MCSM: SharePoint</a:t>
            </a:r>
          </a:p>
          <a:p>
            <a:r>
              <a:rPr lang="en-US" dirty="0" smtClean="0"/>
              <a:t>MCM: SharePoint 2010</a:t>
            </a:r>
          </a:p>
          <a:p>
            <a:r>
              <a:rPr lang="en-US" dirty="0" smtClean="0"/>
              <a:t>MCT, MCSD, MCSE, MCPD, MCITP, …</a:t>
            </a:r>
          </a:p>
          <a:p>
            <a:r>
              <a:rPr lang="en-US" dirty="0" smtClean="0"/>
              <a:t>Chief Architect, Planet Technologies</a:t>
            </a:r>
          </a:p>
          <a:p>
            <a:r>
              <a:rPr lang="en-US" dirty="0" smtClean="0"/>
              <a:t>Author</a:t>
            </a:r>
            <a:r>
              <a:rPr lang="en-US" dirty="0"/>
              <a:t>	</a:t>
            </a:r>
            <a:endParaRPr lang="en-US" dirty="0" smtClean="0"/>
          </a:p>
        </p:txBody>
      </p:sp>
      <p:sp>
        <p:nvSpPr>
          <p:cNvPr id="4" name="Title 3"/>
          <p:cNvSpPr>
            <a:spLocks noGrp="1"/>
          </p:cNvSpPr>
          <p:nvPr>
            <p:ph type="title"/>
          </p:nvPr>
        </p:nvSpPr>
        <p:spPr/>
        <p:txBody>
          <a:bodyPr/>
          <a:lstStyle/>
          <a:p>
            <a:r>
              <a:rPr lang="en-US" dirty="0" smtClean="0"/>
              <a:t>Shannon Bray</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03817" y="3649662"/>
            <a:ext cx="2135124" cy="2694163"/>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28886" y="982662"/>
            <a:ext cx="2638425" cy="1543050"/>
          </a:xfrm>
          <a:prstGeom prst="roundRect">
            <a:avLst>
              <a:gd name="adj" fmla="val 16667"/>
            </a:avLst>
          </a:prstGeom>
          <a:ln>
            <a:noFill/>
          </a:ln>
          <a:effectLst>
            <a:outerShdw blurRad="76200" dist="12700" dir="2700000" sy="-23000" kx="-800400" algn="bl" rotWithShape="0">
              <a:prstClr val="black">
                <a:alpha val="20000"/>
              </a:prstClr>
            </a:outerShdw>
          </a:effectLst>
          <a:scene3d>
            <a:camera prst="orthographicFront"/>
            <a:lightRig rig="contrasting" dir="t">
              <a:rot lat="0" lon="0" rev="4200000"/>
            </a:lightRig>
          </a:scene3d>
          <a:sp3d prstMaterial="plastic">
            <a:bevelT w="381000" h="114300"/>
            <a:contourClr>
              <a:srgbClr val="969696"/>
            </a:contourClr>
          </a:sp3d>
        </p:spPr>
      </p:pic>
    </p:spTree>
    <p:extLst>
      <p:ext uri="{BB962C8B-B14F-4D97-AF65-F5344CB8AC3E}">
        <p14:creationId xmlns:p14="http://schemas.microsoft.com/office/powerpoint/2010/main" val="815911129"/>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smtClean="0"/>
              <a:t>Basics of a Service Application Architecture</a:t>
            </a:r>
          </a:p>
          <a:p>
            <a:r>
              <a:rPr lang="en-US" dirty="0"/>
              <a:t>T</a:t>
            </a:r>
            <a:r>
              <a:rPr lang="en-US" dirty="0" smtClean="0"/>
              <a:t>erms and concepts of services applications</a:t>
            </a:r>
          </a:p>
          <a:p>
            <a:r>
              <a:rPr lang="en-US" dirty="0" smtClean="0"/>
              <a:t>Concepts of federation</a:t>
            </a:r>
          </a:p>
          <a:p>
            <a:r>
              <a:rPr lang="en-US" dirty="0" smtClean="0"/>
              <a:t>Steps to configure federated services</a:t>
            </a:r>
          </a:p>
          <a:p>
            <a:r>
              <a:rPr lang="en-US" dirty="0" smtClean="0"/>
              <a:t>Steps to troubleshoot and test the configuration</a:t>
            </a:r>
          </a:p>
          <a:p>
            <a:r>
              <a:rPr lang="en-US" dirty="0" smtClean="0"/>
              <a:t>Basics of cross version support</a:t>
            </a:r>
          </a:p>
          <a:p>
            <a:endParaRPr lang="en-US" dirty="0" smtClean="0"/>
          </a:p>
          <a:p>
            <a:endParaRPr lang="en-US" sz="2400" dirty="0">
              <a:latin typeface="+mn-lt"/>
            </a:endParaRPr>
          </a:p>
        </p:txBody>
      </p:sp>
      <p:sp>
        <p:nvSpPr>
          <p:cNvPr id="2" name="Title 1"/>
          <p:cNvSpPr>
            <a:spLocks noGrp="1"/>
          </p:cNvSpPr>
          <p:nvPr>
            <p:ph type="title"/>
          </p:nvPr>
        </p:nvSpPr>
        <p:spPr/>
        <p:txBody>
          <a:bodyPr/>
          <a:lstStyle/>
          <a:p>
            <a:r>
              <a:rPr lang="en-US" dirty="0" smtClean="0"/>
              <a:t>In this session, you will learn the :</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6629" y="4845446"/>
            <a:ext cx="2865438" cy="2149079"/>
          </a:xfrm>
          <a:prstGeom prst="rect">
            <a:avLst/>
          </a:prstGeom>
        </p:spPr>
      </p:pic>
    </p:spTree>
    <p:extLst>
      <p:ext uri="{BB962C8B-B14F-4D97-AF65-F5344CB8AC3E}">
        <p14:creationId xmlns:p14="http://schemas.microsoft.com/office/powerpoint/2010/main" val="4245849562"/>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 </a:t>
            </a:r>
            <a:r>
              <a:rPr lang="en-US" dirty="0"/>
              <a:t>Application Architecture</a:t>
            </a:r>
            <a:br>
              <a:rPr lang="en-US" dirty="0"/>
            </a:br>
            <a:endParaRPr lang="en-US" dirty="0"/>
          </a:p>
        </p:txBody>
      </p:sp>
      <p:graphicFrame>
        <p:nvGraphicFramePr>
          <p:cNvPr id="4" name="Diagram 3"/>
          <p:cNvGraphicFramePr/>
          <p:nvPr>
            <p:extLst>
              <p:ext uri="{D42A27DB-BD31-4B8C-83A1-F6EECF244321}">
                <p14:modId xmlns:p14="http://schemas.microsoft.com/office/powerpoint/2010/main" val="932782594"/>
              </p:ext>
            </p:extLst>
          </p:nvPr>
        </p:nvGraphicFramePr>
        <p:xfrm>
          <a:off x="291989" y="1235390"/>
          <a:ext cx="8290983" cy="55273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885237" y="2125662"/>
            <a:ext cx="3116263" cy="311626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361810889"/>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Terms and Concepts</a:t>
            </a:r>
            <a:endParaRPr lang="en-US" dirty="0"/>
          </a:p>
        </p:txBody>
      </p:sp>
      <p:graphicFrame>
        <p:nvGraphicFramePr>
          <p:cNvPr id="4" name="Diagram 3"/>
          <p:cNvGraphicFramePr/>
          <p:nvPr>
            <p:extLst>
              <p:ext uri="{D42A27DB-BD31-4B8C-83A1-F6EECF244321}">
                <p14:modId xmlns:p14="http://schemas.microsoft.com/office/powerpoint/2010/main" val="305295900"/>
              </p:ext>
            </p:extLst>
          </p:nvPr>
        </p:nvGraphicFramePr>
        <p:xfrm>
          <a:off x="-1554163" y="1212849"/>
          <a:ext cx="10089092" cy="56372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123237" y="1973262"/>
            <a:ext cx="2865120" cy="35814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283874688"/>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Terms and Concepts</a:t>
            </a:r>
            <a:endParaRPr lang="en-US" dirty="0"/>
          </a:p>
        </p:txBody>
      </p:sp>
    </p:spTree>
    <p:extLst>
      <p:ext uri="{BB962C8B-B14F-4D97-AF65-F5344CB8AC3E}">
        <p14:creationId xmlns:p14="http://schemas.microsoft.com/office/powerpoint/2010/main" val="3923010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endParaRPr lang="en-US"/>
          </a:p>
        </p:txBody>
      </p:sp>
      <p:sp>
        <p:nvSpPr>
          <p:cNvPr id="2" name="Title 1"/>
          <p:cNvSpPr>
            <a:spLocks noGrp="1"/>
          </p:cNvSpPr>
          <p:nvPr>
            <p:ph type="title"/>
          </p:nvPr>
        </p:nvSpPr>
        <p:spPr/>
        <p:txBody>
          <a:bodyPr/>
          <a:lstStyle/>
          <a:p>
            <a:r>
              <a:rPr lang="en-US" dirty="0" smtClean="0"/>
              <a:t>Concepts of Federation</a:t>
            </a:r>
            <a:endParaRPr lang="en-US" dirty="0"/>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346" y="1212849"/>
            <a:ext cx="12106150" cy="555951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53742642"/>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Concepts of Federation</a:t>
            </a:r>
            <a:endParaRPr lang="en-US" dirty="0"/>
          </a:p>
        </p:txBody>
      </p:sp>
      <p:graphicFrame>
        <p:nvGraphicFramePr>
          <p:cNvPr id="4" name="Diagram 3"/>
          <p:cNvGraphicFramePr/>
          <p:nvPr>
            <p:extLst>
              <p:ext uri="{D42A27DB-BD31-4B8C-83A1-F6EECF244321}">
                <p14:modId xmlns:p14="http://schemas.microsoft.com/office/powerpoint/2010/main" val="1204258061"/>
              </p:ext>
            </p:extLst>
          </p:nvPr>
        </p:nvGraphicFramePr>
        <p:xfrm>
          <a:off x="1646238" y="1363661"/>
          <a:ext cx="10210800" cy="52578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94098344"/>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Shannon Bray</External_x0020_Speaker>
    <Session_x0020_Code xmlns="2295e2e7-0eeb-498e-8716-217bb2ee6ee3">SPC128</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Shannon Bray</Speaker>
    <AverageRating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schemas.microsoft.com/office/2006/metadata/properties"/>
    <ds:schemaRef ds:uri="http://purl.org/dc/terms/"/>
    <ds:schemaRef ds:uri="http://purl.org/dc/dcmitype/"/>
    <ds:schemaRef ds:uri="http://schemas.microsoft.com/office/infopath/2007/PartnerControls"/>
    <ds:schemaRef ds:uri="http://purl.org/dc/elements/1.1/"/>
    <ds:schemaRef ds:uri="032d541b-1b4e-4d91-93c7-b10533c52f73"/>
    <ds:schemaRef ds:uri="2295e2e7-0eeb-498e-8716-217bb2ee6ee3"/>
    <ds:schemaRef ds:uri="http://www.w3.org/XML/1998/namespace"/>
    <ds:schemaRef ds:uri="http://schemas.microsoft.com/office/2006/documentManagement/types"/>
    <ds:schemaRef ds:uri="http://schemas.openxmlformats.org/package/2006/metadata/core-properties"/>
    <ds:schemaRef ds:uri="230e9df3-be65-4c73-a93b-d1236ebd677e"/>
    <ds:schemaRef ds:uri="http://schemas.microsoft.com/sharepoint/v3"/>
  </ds:schemaRefs>
</ds:datastoreItem>
</file>

<file path=customXml/itemProps3.xml><?xml version="1.0" encoding="utf-8"?>
<ds:datastoreItem xmlns:ds="http://schemas.openxmlformats.org/officeDocument/2006/customXml" ds:itemID="{D471D39D-9743-47BE-BAD7-A42C8D9117D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Bray - FederatedServices</Template>
  <TotalTime>82</TotalTime>
  <Words>1248</Words>
  <Application>Microsoft Office PowerPoint</Application>
  <PresentationFormat>Custom</PresentationFormat>
  <Paragraphs>105</Paragraphs>
  <Slides>20</Slides>
  <Notes>5</Notes>
  <HiddenSlides>0</HiddenSlides>
  <MMClips>0</MMClips>
  <ScaleCrop>false</ScaleCrop>
  <HeadingPairs>
    <vt:vector size="4" baseType="variant">
      <vt:variant>
        <vt:lpstr>Theme</vt:lpstr>
      </vt:variant>
      <vt:variant>
        <vt:i4>4</vt:i4>
      </vt:variant>
      <vt:variant>
        <vt:lpstr>Slide Titles</vt:lpstr>
      </vt:variant>
      <vt:variant>
        <vt:i4>20</vt:i4>
      </vt:variant>
    </vt:vector>
  </HeadingPairs>
  <TitlesOfParts>
    <vt:vector size="24" baseType="lpstr">
      <vt:lpstr>5-30072_SPC2012_IT-Pro_Template_16x9</vt:lpstr>
      <vt:lpstr>5-30072_SPC2012_IT-Pro_Template_16x9_Light</vt:lpstr>
      <vt:lpstr>5-30072_SPC2012_Business_Template_16x9</vt:lpstr>
      <vt:lpstr>5-30072_SPC2012_Business_Template_16x9_Light</vt:lpstr>
      <vt:lpstr>PowerPoint Presentation</vt:lpstr>
      <vt:lpstr>Implementing Federated Services in SharePoint 2013</vt:lpstr>
      <vt:lpstr>Shannon Bray</vt:lpstr>
      <vt:lpstr>In this session, you will learn the :</vt:lpstr>
      <vt:lpstr>Service Application Architecture </vt:lpstr>
      <vt:lpstr>Terms and Concepts</vt:lpstr>
      <vt:lpstr>Demo</vt:lpstr>
      <vt:lpstr>Concepts of Federation</vt:lpstr>
      <vt:lpstr>Concepts of Federation</vt:lpstr>
      <vt:lpstr>Demo</vt:lpstr>
      <vt:lpstr>Steps to configure federated services</vt:lpstr>
      <vt:lpstr>Demo</vt:lpstr>
      <vt:lpstr>Steps to troubleshoot and test …</vt:lpstr>
      <vt:lpstr>Demo</vt:lpstr>
      <vt:lpstr>Basics of cross version support</vt:lpstr>
      <vt:lpstr>Summary</vt:lpstr>
      <vt:lpstr>PowerPoint Presentation</vt:lpstr>
      <vt:lpstr>PowerPoint Presentation</vt:lpstr>
      <vt:lpstr>PowerPoint Presentation</vt:lpstr>
      <vt:lpstr>PowerPoint Presentation</vt:lpstr>
    </vt:vector>
  </TitlesOfParts>
  <Manager>Ron Sasaki</Manager>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Implementing Federated (Cross-Farm) Services in SharePoint 2013</dc:title>
  <dc:subject>SharePoint Conference 2012</dc:subject>
  <dc:creator>Shannon Bray</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14</cp:revision>
  <dcterms:created xsi:type="dcterms:W3CDTF">2012-10-21T02:04:25Z</dcterms:created>
  <dcterms:modified xsi:type="dcterms:W3CDTF">2012-12-06T00:08:23Z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