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16" r:id="rId7"/>
    <p:sldMasterId id="2147484224" r:id="rId8"/>
  </p:sldMasterIdLst>
  <p:notesMasterIdLst>
    <p:notesMasterId r:id="rId61"/>
  </p:notesMasterIdLst>
  <p:handoutMasterIdLst>
    <p:handoutMasterId r:id="rId62"/>
  </p:handoutMasterIdLst>
  <p:sldIdLst>
    <p:sldId id="1055" r:id="rId9"/>
    <p:sldId id="1054" r:id="rId10"/>
    <p:sldId id="1090" r:id="rId11"/>
    <p:sldId id="1091" r:id="rId12"/>
    <p:sldId id="1094" r:id="rId13"/>
    <p:sldId id="1172" r:id="rId14"/>
    <p:sldId id="1095" r:id="rId15"/>
    <p:sldId id="1096" r:id="rId16"/>
    <p:sldId id="1132" r:id="rId17"/>
    <p:sldId id="1098" r:id="rId18"/>
    <p:sldId id="1165" r:id="rId19"/>
    <p:sldId id="1166" r:id="rId20"/>
    <p:sldId id="1167" r:id="rId21"/>
    <p:sldId id="1170" r:id="rId22"/>
    <p:sldId id="1101" r:id="rId23"/>
    <p:sldId id="1173" r:id="rId24"/>
    <p:sldId id="1139" r:id="rId25"/>
    <p:sldId id="1102" r:id="rId26"/>
    <p:sldId id="1103" r:id="rId27"/>
    <p:sldId id="1104" r:id="rId28"/>
    <p:sldId id="1105" r:id="rId29"/>
    <p:sldId id="1106" r:id="rId30"/>
    <p:sldId id="1147" r:id="rId31"/>
    <p:sldId id="1148" r:id="rId32"/>
    <p:sldId id="1135" r:id="rId33"/>
    <p:sldId id="1127" r:id="rId34"/>
    <p:sldId id="1128" r:id="rId35"/>
    <p:sldId id="1144" r:id="rId36"/>
    <p:sldId id="1146" r:id="rId37"/>
    <p:sldId id="1110" r:id="rId38"/>
    <p:sldId id="1113" r:id="rId39"/>
    <p:sldId id="1115" r:id="rId40"/>
    <p:sldId id="1149" r:id="rId41"/>
    <p:sldId id="1116" r:id="rId42"/>
    <p:sldId id="1150" r:id="rId43"/>
    <p:sldId id="1114" r:id="rId44"/>
    <p:sldId id="1151" r:id="rId45"/>
    <p:sldId id="1152" r:id="rId46"/>
    <p:sldId id="1154" r:id="rId47"/>
    <p:sldId id="1171" r:id="rId48"/>
    <p:sldId id="1157" r:id="rId49"/>
    <p:sldId id="1155" r:id="rId50"/>
    <p:sldId id="1156" r:id="rId51"/>
    <p:sldId id="1153" r:id="rId52"/>
    <p:sldId id="1158" r:id="rId53"/>
    <p:sldId id="1138" r:id="rId54"/>
    <p:sldId id="1159" r:id="rId55"/>
    <p:sldId id="1143" r:id="rId56"/>
    <p:sldId id="1141" r:id="rId57"/>
    <p:sldId id="1142" r:id="rId58"/>
    <p:sldId id="1164" r:id="rId59"/>
    <p:sldId id="1163" r:id="rId60"/>
  </p:sldIdLst>
  <p:sldSz cx="12436475" cy="6994525"/>
  <p:notesSz cx="6858000" cy="9144000"/>
  <p:defaultTextStyle>
    <a:defPPr>
      <a:defRPr lang="en-US"/>
    </a:defPPr>
    <a:lvl1pPr marL="0" algn="l" defTabSz="932277" rtl="0" eaLnBrk="1" latinLnBrk="0" hangingPunct="1">
      <a:defRPr sz="1800" kern="1200">
        <a:solidFill>
          <a:schemeClr val="tx1"/>
        </a:solidFill>
        <a:latin typeface="+mn-lt"/>
        <a:ea typeface="+mn-ea"/>
        <a:cs typeface="+mn-cs"/>
      </a:defRPr>
    </a:lvl1pPr>
    <a:lvl2pPr marL="466140" algn="l" defTabSz="932277" rtl="0" eaLnBrk="1" latinLnBrk="0" hangingPunct="1">
      <a:defRPr sz="1800" kern="1200">
        <a:solidFill>
          <a:schemeClr val="tx1"/>
        </a:solidFill>
        <a:latin typeface="+mn-lt"/>
        <a:ea typeface="+mn-ea"/>
        <a:cs typeface="+mn-cs"/>
      </a:defRPr>
    </a:lvl2pPr>
    <a:lvl3pPr marL="932277" algn="l" defTabSz="932277" rtl="0" eaLnBrk="1" latinLnBrk="0" hangingPunct="1">
      <a:defRPr sz="1800" kern="1200">
        <a:solidFill>
          <a:schemeClr val="tx1"/>
        </a:solidFill>
        <a:latin typeface="+mn-lt"/>
        <a:ea typeface="+mn-ea"/>
        <a:cs typeface="+mn-cs"/>
      </a:defRPr>
    </a:lvl3pPr>
    <a:lvl4pPr marL="1398416" algn="l" defTabSz="932277" rtl="0" eaLnBrk="1" latinLnBrk="0" hangingPunct="1">
      <a:defRPr sz="1800" kern="1200">
        <a:solidFill>
          <a:schemeClr val="tx1"/>
        </a:solidFill>
        <a:latin typeface="+mn-lt"/>
        <a:ea typeface="+mn-ea"/>
        <a:cs typeface="+mn-cs"/>
      </a:defRPr>
    </a:lvl4pPr>
    <a:lvl5pPr marL="1864555" algn="l" defTabSz="932277" rtl="0" eaLnBrk="1" latinLnBrk="0" hangingPunct="1">
      <a:defRPr sz="1800" kern="1200">
        <a:solidFill>
          <a:schemeClr val="tx1"/>
        </a:solidFill>
        <a:latin typeface="+mn-lt"/>
        <a:ea typeface="+mn-ea"/>
        <a:cs typeface="+mn-cs"/>
      </a:defRPr>
    </a:lvl5pPr>
    <a:lvl6pPr marL="2330695" algn="l" defTabSz="932277" rtl="0" eaLnBrk="1" latinLnBrk="0" hangingPunct="1">
      <a:defRPr sz="1800" kern="1200">
        <a:solidFill>
          <a:schemeClr val="tx1"/>
        </a:solidFill>
        <a:latin typeface="+mn-lt"/>
        <a:ea typeface="+mn-ea"/>
        <a:cs typeface="+mn-cs"/>
      </a:defRPr>
    </a:lvl6pPr>
    <a:lvl7pPr marL="2796833" algn="l" defTabSz="932277" rtl="0" eaLnBrk="1" latinLnBrk="0" hangingPunct="1">
      <a:defRPr sz="1800" kern="1200">
        <a:solidFill>
          <a:schemeClr val="tx1"/>
        </a:solidFill>
        <a:latin typeface="+mn-lt"/>
        <a:ea typeface="+mn-ea"/>
        <a:cs typeface="+mn-cs"/>
      </a:defRPr>
    </a:lvl7pPr>
    <a:lvl8pPr marL="3262971" algn="l" defTabSz="932277" rtl="0" eaLnBrk="1" latinLnBrk="0" hangingPunct="1">
      <a:defRPr sz="1800" kern="1200">
        <a:solidFill>
          <a:schemeClr val="tx1"/>
        </a:solidFill>
        <a:latin typeface="+mn-lt"/>
        <a:ea typeface="+mn-ea"/>
        <a:cs typeface="+mn-cs"/>
      </a:defRPr>
    </a:lvl8pPr>
    <a:lvl9pPr marL="3729111" algn="l" defTabSz="932277"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Business-Template" id="{6DD5C800-9A2C-4823-B056-4AFFC9A97500}">
          <p14:sldIdLst>
            <p14:sldId id="1055"/>
            <p14:sldId id="1054"/>
            <p14:sldId id="1090"/>
            <p14:sldId id="1091"/>
            <p14:sldId id="1094"/>
            <p14:sldId id="1172"/>
          </p14:sldIdLst>
        </p14:section>
        <p14:section name="Why Unified View" id="{DF54C90C-9A7F-4104-ACE5-C5AB74B4297A}">
          <p14:sldIdLst>
            <p14:sldId id="1095"/>
            <p14:sldId id="1096"/>
            <p14:sldId id="1132"/>
            <p14:sldId id="1098"/>
            <p14:sldId id="1165"/>
            <p14:sldId id="1166"/>
            <p14:sldId id="1167"/>
            <p14:sldId id="1170"/>
            <p14:sldId id="1101"/>
            <p14:sldId id="1173"/>
          </p14:sldIdLst>
        </p14:section>
        <p14:section name="TotalView examples" id="{3BAA4F46-3DCA-4931-AD02-78A346CA6F12}">
          <p14:sldIdLst>
            <p14:sldId id="1139"/>
            <p14:sldId id="1102"/>
            <p14:sldId id="1103"/>
            <p14:sldId id="1104"/>
            <p14:sldId id="1105"/>
            <p14:sldId id="1106"/>
          </p14:sldIdLst>
        </p14:section>
        <p14:section name="Data Layer - Indexing and Federation" id="{624AE503-0353-4C54-9EC3-3B3DDCD053FA}">
          <p14:sldIdLst>
            <p14:sldId id="1147"/>
            <p14:sldId id="1148"/>
            <p14:sldId id="1135"/>
            <p14:sldId id="1127"/>
            <p14:sldId id="1128"/>
            <p14:sldId id="1144"/>
            <p14:sldId id="1146"/>
            <p14:sldId id="1110"/>
            <p14:sldId id="1113"/>
            <p14:sldId id="1115"/>
            <p14:sldId id="1149"/>
            <p14:sldId id="1116"/>
            <p14:sldId id="1150"/>
            <p14:sldId id="1114"/>
          </p14:sldIdLst>
        </p14:section>
        <p14:section name="Untitled Section" id="{42681927-DFA2-494E-8CBC-D0C9F09965EF}">
          <p14:sldIdLst>
            <p14:sldId id="1151"/>
            <p14:sldId id="1152"/>
            <p14:sldId id="1154"/>
            <p14:sldId id="1171"/>
            <p14:sldId id="1157"/>
            <p14:sldId id="1155"/>
            <p14:sldId id="1156"/>
            <p14:sldId id="1153"/>
            <p14:sldId id="1158"/>
            <p14:sldId id="1138"/>
            <p14:sldId id="1159"/>
          </p14:sldIdLst>
        </p14:section>
        <p14:section name="Closing" id="{43D82C61-D530-43EA-93F3-1F80DECB29E5}">
          <p14:sldIdLst>
            <p14:sldId id="1143"/>
            <p14:sldId id="1141"/>
            <p14:sldId id="1142"/>
            <p14:sldId id="1164"/>
            <p14:sldId id="1163"/>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143" autoAdjust="0"/>
    <p:restoredTop sz="91632" autoAdjust="0"/>
  </p:normalViewPr>
  <p:slideViewPr>
    <p:cSldViewPr>
      <p:cViewPr varScale="1">
        <p:scale>
          <a:sx n="42" d="100"/>
          <a:sy n="42" d="100"/>
        </p:scale>
        <p:origin x="-102" y="-52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525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tableStyles" Target="tableStyle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cat>
            <c:numRef>
              <c:f>Sheet1!$A$2:$A$81</c:f>
              <c:numCache>
                <c:formatCode>General</c:formatCode>
                <c:ptCount val="80"/>
              </c:numCache>
            </c:numRef>
          </c:cat>
          <c:val>
            <c:numRef>
              <c:f>Sheet1!$B$2:$B$81</c:f>
              <c:numCache>
                <c:formatCode>General</c:formatCode>
                <c:ptCount val="80"/>
                <c:pt idx="0">
                  <c:v>1</c:v>
                </c:pt>
                <c:pt idx="1">
                  <c:v>1</c:v>
                </c:pt>
                <c:pt idx="2">
                  <c:v>1</c:v>
                </c:pt>
                <c:pt idx="3">
                  <c:v>1</c:v>
                </c:pt>
                <c:pt idx="4">
                  <c:v>8</c:v>
                </c:pt>
                <c:pt idx="5">
                  <c:v>6</c:v>
                </c:pt>
                <c:pt idx="6">
                  <c:v>12</c:v>
                </c:pt>
                <c:pt idx="7">
                  <c:v>15</c:v>
                </c:pt>
                <c:pt idx="8">
                  <c:v>179</c:v>
                </c:pt>
                <c:pt idx="9">
                  <c:v>12</c:v>
                </c:pt>
                <c:pt idx="10">
                  <c:v>5</c:v>
                </c:pt>
                <c:pt idx="11">
                  <c:v>99</c:v>
                </c:pt>
                <c:pt idx="12">
                  <c:v>167</c:v>
                </c:pt>
                <c:pt idx="13">
                  <c:v>11</c:v>
                </c:pt>
                <c:pt idx="14">
                  <c:v>9</c:v>
                </c:pt>
                <c:pt idx="15">
                  <c:v>146</c:v>
                </c:pt>
                <c:pt idx="16">
                  <c:v>194</c:v>
                </c:pt>
                <c:pt idx="17">
                  <c:v>29</c:v>
                </c:pt>
                <c:pt idx="18">
                  <c:v>21</c:v>
                </c:pt>
                <c:pt idx="19">
                  <c:v>126</c:v>
                </c:pt>
                <c:pt idx="20">
                  <c:v>124</c:v>
                </c:pt>
                <c:pt idx="21">
                  <c:v>10</c:v>
                </c:pt>
                <c:pt idx="22">
                  <c:v>188</c:v>
                </c:pt>
                <c:pt idx="23">
                  <c:v>38</c:v>
                </c:pt>
                <c:pt idx="24">
                  <c:v>195</c:v>
                </c:pt>
                <c:pt idx="25">
                  <c:v>27</c:v>
                </c:pt>
                <c:pt idx="26">
                  <c:v>83</c:v>
                </c:pt>
                <c:pt idx="27">
                  <c:v>77</c:v>
                </c:pt>
                <c:pt idx="28">
                  <c:v>182</c:v>
                </c:pt>
                <c:pt idx="29">
                  <c:v>73</c:v>
                </c:pt>
                <c:pt idx="30">
                  <c:v>144</c:v>
                </c:pt>
                <c:pt idx="31">
                  <c:v>65</c:v>
                </c:pt>
                <c:pt idx="32">
                  <c:v>51</c:v>
                </c:pt>
                <c:pt idx="33">
                  <c:v>35</c:v>
                </c:pt>
                <c:pt idx="34">
                  <c:v>107</c:v>
                </c:pt>
                <c:pt idx="35">
                  <c:v>75</c:v>
                </c:pt>
                <c:pt idx="36">
                  <c:v>48</c:v>
                </c:pt>
                <c:pt idx="37">
                  <c:v>24</c:v>
                </c:pt>
                <c:pt idx="38">
                  <c:v>42</c:v>
                </c:pt>
                <c:pt idx="39">
                  <c:v>190</c:v>
                </c:pt>
                <c:pt idx="40">
                  <c:v>169</c:v>
                </c:pt>
                <c:pt idx="41">
                  <c:v>52</c:v>
                </c:pt>
                <c:pt idx="42">
                  <c:v>190</c:v>
                </c:pt>
                <c:pt idx="43">
                  <c:v>192</c:v>
                </c:pt>
                <c:pt idx="44">
                  <c:v>94</c:v>
                </c:pt>
                <c:pt idx="45">
                  <c:v>86</c:v>
                </c:pt>
                <c:pt idx="46">
                  <c:v>14</c:v>
                </c:pt>
                <c:pt idx="47">
                  <c:v>14</c:v>
                </c:pt>
                <c:pt idx="48">
                  <c:v>87</c:v>
                </c:pt>
                <c:pt idx="49">
                  <c:v>87</c:v>
                </c:pt>
                <c:pt idx="50">
                  <c:v>116</c:v>
                </c:pt>
                <c:pt idx="51">
                  <c:v>191</c:v>
                </c:pt>
                <c:pt idx="52">
                  <c:v>64</c:v>
                </c:pt>
                <c:pt idx="53">
                  <c:v>167</c:v>
                </c:pt>
                <c:pt idx="54">
                  <c:v>65</c:v>
                </c:pt>
                <c:pt idx="55">
                  <c:v>171</c:v>
                </c:pt>
                <c:pt idx="56">
                  <c:v>188</c:v>
                </c:pt>
                <c:pt idx="57">
                  <c:v>8</c:v>
                </c:pt>
                <c:pt idx="58">
                  <c:v>126</c:v>
                </c:pt>
                <c:pt idx="59">
                  <c:v>42</c:v>
                </c:pt>
                <c:pt idx="60">
                  <c:v>105</c:v>
                </c:pt>
                <c:pt idx="61">
                  <c:v>134</c:v>
                </c:pt>
                <c:pt idx="62">
                  <c:v>104</c:v>
                </c:pt>
                <c:pt idx="63">
                  <c:v>17</c:v>
                </c:pt>
                <c:pt idx="64">
                  <c:v>109</c:v>
                </c:pt>
                <c:pt idx="65">
                  <c:v>154</c:v>
                </c:pt>
                <c:pt idx="66">
                  <c:v>122</c:v>
                </c:pt>
                <c:pt idx="67">
                  <c:v>3</c:v>
                </c:pt>
                <c:pt idx="68">
                  <c:v>4</c:v>
                </c:pt>
                <c:pt idx="69">
                  <c:v>29</c:v>
                </c:pt>
                <c:pt idx="70">
                  <c:v>196</c:v>
                </c:pt>
                <c:pt idx="71">
                  <c:v>89</c:v>
                </c:pt>
                <c:pt idx="72">
                  <c:v>175</c:v>
                </c:pt>
                <c:pt idx="73">
                  <c:v>99</c:v>
                </c:pt>
                <c:pt idx="74">
                  <c:v>80</c:v>
                </c:pt>
                <c:pt idx="75">
                  <c:v>152</c:v>
                </c:pt>
                <c:pt idx="76">
                  <c:v>139</c:v>
                </c:pt>
                <c:pt idx="77">
                  <c:v>81</c:v>
                </c:pt>
                <c:pt idx="78">
                  <c:v>196</c:v>
                </c:pt>
                <c:pt idx="79">
                  <c:v>14</c:v>
                </c:pt>
              </c:numCache>
            </c:numRef>
          </c:val>
        </c:ser>
        <c:dLbls>
          <c:showLegendKey val="0"/>
          <c:showVal val="0"/>
          <c:showCatName val="0"/>
          <c:showSerName val="0"/>
          <c:showPercent val="0"/>
          <c:showBubbleSize val="0"/>
        </c:dLbls>
        <c:gapWidth val="150"/>
        <c:axId val="152598016"/>
        <c:axId val="152599552"/>
      </c:barChart>
      <c:catAx>
        <c:axId val="152598016"/>
        <c:scaling>
          <c:orientation val="minMax"/>
        </c:scaling>
        <c:delete val="0"/>
        <c:axPos val="b"/>
        <c:numFmt formatCode="General" sourceLinked="1"/>
        <c:majorTickMark val="out"/>
        <c:minorTickMark val="none"/>
        <c:tickLblPos val="nextTo"/>
        <c:crossAx val="152599552"/>
        <c:crosses val="autoZero"/>
        <c:auto val="1"/>
        <c:lblAlgn val="ctr"/>
        <c:lblOffset val="100"/>
        <c:noMultiLvlLbl val="0"/>
      </c:catAx>
      <c:valAx>
        <c:axId val="152599552"/>
        <c:scaling>
          <c:orientation val="minMax"/>
        </c:scaling>
        <c:delete val="1"/>
        <c:axPos val="l"/>
        <c:numFmt formatCode="General" sourceLinked="1"/>
        <c:majorTickMark val="out"/>
        <c:minorTickMark val="none"/>
        <c:tickLblPos val="nextTo"/>
        <c:crossAx val="15259801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gradFill>
              <a:gsLst>
                <a:gs pos="0">
                  <a:schemeClr val="accent1">
                    <a:tint val="66000"/>
                    <a:satMod val="160000"/>
                  </a:schemeClr>
                </a:gs>
                <a:gs pos="100000">
                  <a:schemeClr val="accent1">
                    <a:tint val="23500"/>
                    <a:satMod val="160000"/>
                  </a:schemeClr>
                </a:gs>
              </a:gsLst>
              <a:lin ang="5400000" scaled="0"/>
            </a:gradFill>
            <a:effectLst>
              <a:outerShdw blurRad="63500" sx="102000" sy="102000" algn="ctr" rotWithShape="0">
                <a:prstClr val="black">
                  <a:alpha val="40000"/>
                </a:prstClr>
              </a:outerShdw>
            </a:effectLst>
          </c:spPr>
          <c:dPt>
            <c:idx val="0"/>
            <c:bubble3D val="0"/>
            <c:spPr>
              <a:gradFill>
                <a:gsLst>
                  <a:gs pos="0">
                    <a:srgbClr val="C00000"/>
                  </a:gs>
                  <a:gs pos="100000">
                    <a:srgbClr val="FF0000">
                      <a:lumMod val="70000"/>
                    </a:srgbClr>
                  </a:gs>
                </a:gsLst>
                <a:lin ang="5400000" scaled="0"/>
              </a:gradFill>
              <a:effectLst>
                <a:outerShdw blurRad="63500" sx="102000" sy="102000" algn="ctr" rotWithShape="0">
                  <a:prstClr val="black">
                    <a:alpha val="40000"/>
                  </a:prstClr>
                </a:outerShdw>
              </a:effectLst>
            </c:spPr>
          </c:dPt>
          <c:dPt>
            <c:idx val="1"/>
            <c:bubble3D val="0"/>
            <c:spPr>
              <a:gradFill flip="none" rotWithShape="1">
                <a:gsLst>
                  <a:gs pos="0">
                    <a:schemeClr val="accent6">
                      <a:lumMod val="75000"/>
                    </a:schemeClr>
                  </a:gs>
                  <a:gs pos="100000">
                    <a:schemeClr val="accent6"/>
                  </a:gs>
                </a:gsLst>
                <a:lin ang="16200000" scaled="1"/>
                <a:tileRect/>
              </a:gradFill>
              <a:effectLst>
                <a:outerShdw blurRad="63500" sx="102000" sy="102000" algn="ctr" rotWithShape="0">
                  <a:prstClr val="black">
                    <a:alpha val="40000"/>
                  </a:prstClr>
                </a:outerShdw>
              </a:effectLst>
            </c:spPr>
          </c:dPt>
          <c:cat>
            <c:strRef>
              <c:f>Sheet1!$A$2:$A$3</c:f>
              <c:strCache>
                <c:ptCount val="2"/>
                <c:pt idx="0">
                  <c:v>1st Qtr</c:v>
                </c:pt>
                <c:pt idx="1">
                  <c:v>2nd Qtr</c:v>
                </c:pt>
              </c:strCache>
            </c:strRef>
          </c:cat>
          <c:val>
            <c:numRef>
              <c:f>Sheet1!$B$2:$B$3</c:f>
              <c:numCache>
                <c:formatCode>0%</c:formatCode>
                <c:ptCount val="2"/>
                <c:pt idx="0">
                  <c:v>0.60000000000000009</c:v>
                </c:pt>
                <c:pt idx="1">
                  <c:v>0.4</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gradFill>
              <a:gsLst>
                <a:gs pos="0">
                  <a:schemeClr val="accent1">
                    <a:tint val="66000"/>
                    <a:satMod val="160000"/>
                  </a:schemeClr>
                </a:gs>
                <a:gs pos="100000">
                  <a:schemeClr val="accent1">
                    <a:tint val="23500"/>
                    <a:satMod val="160000"/>
                  </a:schemeClr>
                </a:gs>
              </a:gsLst>
              <a:lin ang="5400000" scaled="0"/>
            </a:gradFill>
            <a:effectLst>
              <a:outerShdw blurRad="63500" sx="102000" sy="102000" algn="ctr" rotWithShape="0">
                <a:prstClr val="black">
                  <a:alpha val="40000"/>
                </a:prstClr>
              </a:outerShdw>
            </a:effectLst>
          </c:spPr>
          <c:dPt>
            <c:idx val="0"/>
            <c:bubble3D val="0"/>
            <c:spPr>
              <a:gradFill>
                <a:gsLst>
                  <a:gs pos="0">
                    <a:srgbClr val="C00000"/>
                  </a:gs>
                  <a:gs pos="100000">
                    <a:srgbClr val="FF0000">
                      <a:lumMod val="70000"/>
                    </a:srgbClr>
                  </a:gs>
                </a:gsLst>
                <a:lin ang="5400000" scaled="0"/>
              </a:gradFill>
              <a:effectLst>
                <a:outerShdw blurRad="63500" sx="102000" sy="102000" algn="ctr" rotWithShape="0">
                  <a:prstClr val="black">
                    <a:alpha val="40000"/>
                  </a:prstClr>
                </a:outerShdw>
              </a:effectLst>
            </c:spPr>
          </c:dPt>
          <c:dPt>
            <c:idx val="1"/>
            <c:bubble3D val="0"/>
            <c:spPr>
              <a:gradFill flip="none" rotWithShape="1">
                <a:gsLst>
                  <a:gs pos="0">
                    <a:schemeClr val="accent6">
                      <a:lumMod val="75000"/>
                    </a:schemeClr>
                  </a:gs>
                  <a:gs pos="100000">
                    <a:schemeClr val="accent6"/>
                  </a:gs>
                </a:gsLst>
                <a:lin ang="16200000" scaled="1"/>
                <a:tileRect/>
              </a:gradFill>
              <a:effectLst>
                <a:outerShdw blurRad="63500" sx="102000" sy="102000" algn="ctr" rotWithShape="0">
                  <a:prstClr val="black">
                    <a:alpha val="40000"/>
                  </a:prstClr>
                </a:outerShdw>
              </a:effectLst>
            </c:spPr>
          </c:dPt>
          <c:cat>
            <c:strRef>
              <c:f>Sheet1!$A$2:$A$3</c:f>
              <c:strCache>
                <c:ptCount val="2"/>
                <c:pt idx="0">
                  <c:v>1st Qtr</c:v>
                </c:pt>
                <c:pt idx="1">
                  <c:v>2nd Qtr</c:v>
                </c:pt>
              </c:strCache>
            </c:strRef>
          </c:cat>
          <c:val>
            <c:numRef>
              <c:f>Sheet1!$B$2:$B$3</c:f>
              <c:numCache>
                <c:formatCode>0%</c:formatCode>
                <c:ptCount val="2"/>
                <c:pt idx="0">
                  <c:v>0.3</c:v>
                </c:pt>
                <c:pt idx="1">
                  <c:v>0.7</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gradFill>
              <a:gsLst>
                <a:gs pos="0">
                  <a:schemeClr val="accent1">
                    <a:tint val="66000"/>
                    <a:satMod val="160000"/>
                  </a:schemeClr>
                </a:gs>
                <a:gs pos="100000">
                  <a:schemeClr val="accent1">
                    <a:tint val="23500"/>
                    <a:satMod val="160000"/>
                  </a:schemeClr>
                </a:gs>
              </a:gsLst>
              <a:lin ang="5400000" scaled="0"/>
            </a:gradFill>
            <a:effectLst>
              <a:outerShdw blurRad="63500" sx="102000" sy="102000" algn="ctr" rotWithShape="0">
                <a:prstClr val="black">
                  <a:alpha val="40000"/>
                </a:prstClr>
              </a:outerShdw>
            </a:effectLst>
          </c:spPr>
          <c:dPt>
            <c:idx val="0"/>
            <c:bubble3D val="0"/>
            <c:spPr>
              <a:gradFill>
                <a:gsLst>
                  <a:gs pos="0">
                    <a:srgbClr val="C00000"/>
                  </a:gs>
                  <a:gs pos="100000">
                    <a:srgbClr val="FF0000">
                      <a:lumMod val="70000"/>
                    </a:srgbClr>
                  </a:gs>
                </a:gsLst>
                <a:lin ang="5400000" scaled="0"/>
              </a:gradFill>
              <a:effectLst>
                <a:outerShdw blurRad="63500" sx="102000" sy="102000" algn="ctr" rotWithShape="0">
                  <a:prstClr val="black">
                    <a:alpha val="40000"/>
                  </a:prstClr>
                </a:outerShdw>
              </a:effectLst>
            </c:spPr>
          </c:dPt>
          <c:dPt>
            <c:idx val="1"/>
            <c:bubble3D val="0"/>
            <c:spPr>
              <a:gradFill flip="none" rotWithShape="1">
                <a:gsLst>
                  <a:gs pos="0">
                    <a:schemeClr val="accent6">
                      <a:lumMod val="75000"/>
                    </a:schemeClr>
                  </a:gs>
                  <a:gs pos="100000">
                    <a:schemeClr val="accent6"/>
                  </a:gs>
                </a:gsLst>
                <a:lin ang="16200000" scaled="1"/>
                <a:tileRect/>
              </a:gradFill>
              <a:effectLst>
                <a:outerShdw blurRad="63500" sx="102000" sy="102000" algn="ctr" rotWithShape="0">
                  <a:prstClr val="black">
                    <a:alpha val="40000"/>
                  </a:prstClr>
                </a:outerShdw>
              </a:effectLst>
            </c:spPr>
          </c:dPt>
          <c:cat>
            <c:strRef>
              <c:f>Sheet1!$A$2:$A$3</c:f>
              <c:strCache>
                <c:ptCount val="2"/>
                <c:pt idx="0">
                  <c:v>1st Qtr</c:v>
                </c:pt>
                <c:pt idx="1">
                  <c:v>2nd Qtr</c:v>
                </c:pt>
              </c:strCache>
            </c:strRef>
          </c:cat>
          <c:val>
            <c:numRef>
              <c:f>Sheet1!$B$2:$B$3</c:f>
              <c:numCache>
                <c:formatCode>0%</c:formatCode>
                <c:ptCount val="2"/>
                <c:pt idx="0">
                  <c:v>0.9</c:v>
                </c:pt>
                <c:pt idx="1">
                  <c:v>0.1</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diagrams/_rels/data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image" Target="../media/image37.png"/></Relationships>
</file>

<file path=ppt/diagrams/_rels/data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image" Target="../media/image37.png"/></Relationships>
</file>

<file path=ppt/diagrams/_rels/data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image" Target="../media/image37.png"/></Relationships>
</file>

<file path=ppt/diagrams/_rels/drawing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image" Target="../media/image37.png"/></Relationships>
</file>

<file path=ppt/diagrams/_rels/drawing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image" Target="../media/image37.png"/></Relationships>
</file>

<file path=ppt/diagrams/_rels/drawing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image" Target="../media/image37.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C37DAB-AACF-44D1-B375-4FEFCBBAF320}" type="doc">
      <dgm:prSet loTypeId="urn:microsoft.com/office/officeart/2005/8/layout/vList4#6" loCatId="list" qsTypeId="urn:microsoft.com/office/officeart/2005/8/quickstyle/simple1" qsCatId="simple" csTypeId="urn:microsoft.com/office/officeart/2005/8/colors/colorful1" csCatId="colorful" phldr="1"/>
      <dgm:spPr/>
      <dgm:t>
        <a:bodyPr/>
        <a:lstStyle/>
        <a:p>
          <a:endParaRPr lang="en-US"/>
        </a:p>
      </dgm:t>
    </dgm:pt>
    <dgm:pt modelId="{6345C07C-CF2B-4815-9657-119C797806FD}">
      <dgm:prSet phldrT="[Text]"/>
      <dgm:spPr/>
      <dgm:t>
        <a:bodyPr/>
        <a:lstStyle/>
        <a:p>
          <a:r>
            <a:rPr lang="en-US" dirty="0" smtClean="0"/>
            <a:t>The Value of a Unified View</a:t>
          </a:r>
          <a:endParaRPr lang="en-US" dirty="0"/>
        </a:p>
      </dgm:t>
    </dgm:pt>
    <dgm:pt modelId="{EC98AB1A-3BCC-4DCE-82EC-742BFAC9C60C}" type="parTrans" cxnId="{FC08E3A1-3E01-4E81-B31F-4B658910D075}">
      <dgm:prSet/>
      <dgm:spPr/>
      <dgm:t>
        <a:bodyPr/>
        <a:lstStyle/>
        <a:p>
          <a:endParaRPr lang="en-US"/>
        </a:p>
      </dgm:t>
    </dgm:pt>
    <dgm:pt modelId="{20E0EAE5-7C0E-4EDC-B63E-A0721E5BFE66}" type="sibTrans" cxnId="{FC08E3A1-3E01-4E81-B31F-4B658910D075}">
      <dgm:prSet/>
      <dgm:spPr/>
      <dgm:t>
        <a:bodyPr/>
        <a:lstStyle/>
        <a:p>
          <a:endParaRPr lang="en-US"/>
        </a:p>
      </dgm:t>
    </dgm:pt>
    <dgm:pt modelId="{511CBC23-538F-431C-B379-05C73D0F5CEC}">
      <dgm:prSet phldrT="[Text]"/>
      <dgm:spPr/>
      <dgm:t>
        <a:bodyPr/>
        <a:lstStyle/>
        <a:p>
          <a:r>
            <a:rPr lang="en-US" dirty="0" smtClean="0"/>
            <a:t>The problem: information and application silos</a:t>
          </a:r>
          <a:endParaRPr lang="en-US" dirty="0"/>
        </a:p>
      </dgm:t>
    </dgm:pt>
    <dgm:pt modelId="{3F0F63C9-ADD1-4976-82A1-CE6485AFF0B3}" type="parTrans" cxnId="{462FED1C-51F1-4DCC-BDAD-B2B9323252E5}">
      <dgm:prSet/>
      <dgm:spPr/>
      <dgm:t>
        <a:bodyPr/>
        <a:lstStyle/>
        <a:p>
          <a:endParaRPr lang="en-US"/>
        </a:p>
      </dgm:t>
    </dgm:pt>
    <dgm:pt modelId="{96C048E5-29B4-4BB0-9AA4-F737B7D57C22}" type="sibTrans" cxnId="{462FED1C-51F1-4DCC-BDAD-B2B9323252E5}">
      <dgm:prSet/>
      <dgm:spPr/>
      <dgm:t>
        <a:bodyPr/>
        <a:lstStyle/>
        <a:p>
          <a:endParaRPr lang="en-US"/>
        </a:p>
      </dgm:t>
    </dgm:pt>
    <dgm:pt modelId="{208CAD39-BDFF-4B20-8AAD-A6DEFEA53CDE}">
      <dgm:prSet phldrT="[Text]"/>
      <dgm:spPr/>
      <dgm:t>
        <a:bodyPr/>
        <a:lstStyle/>
        <a:p>
          <a:r>
            <a:rPr lang="en-US" dirty="0" smtClean="0"/>
            <a:t>Unified View - Examples in action</a:t>
          </a:r>
          <a:endParaRPr lang="en-US" dirty="0"/>
        </a:p>
      </dgm:t>
    </dgm:pt>
    <dgm:pt modelId="{B505E6D2-6F39-4ECD-BCF4-D641083CDC5D}" type="parTrans" cxnId="{498EFA8D-012E-4F6E-AA65-1BCE3FAF65BE}">
      <dgm:prSet/>
      <dgm:spPr/>
      <dgm:t>
        <a:bodyPr/>
        <a:lstStyle/>
        <a:p>
          <a:endParaRPr lang="en-US"/>
        </a:p>
      </dgm:t>
    </dgm:pt>
    <dgm:pt modelId="{A0343A69-ADFA-4B6C-A521-CF8276EE5248}" type="sibTrans" cxnId="{498EFA8D-012E-4F6E-AA65-1BCE3FAF65BE}">
      <dgm:prSet/>
      <dgm:spPr/>
      <dgm:t>
        <a:bodyPr/>
        <a:lstStyle/>
        <a:p>
          <a:endParaRPr lang="en-US"/>
        </a:p>
      </dgm:t>
    </dgm:pt>
    <dgm:pt modelId="{DE343C04-6695-4DA1-B19D-674C0833A319}">
      <dgm:prSet phldrT="[Text]"/>
      <dgm:spPr/>
      <dgm:t>
        <a:bodyPr/>
        <a:lstStyle/>
        <a:p>
          <a:r>
            <a:rPr lang="en-US" dirty="0" smtClean="0"/>
            <a:t>Unified View – Data Layer</a:t>
          </a:r>
          <a:endParaRPr lang="en-US" dirty="0"/>
        </a:p>
      </dgm:t>
    </dgm:pt>
    <dgm:pt modelId="{9B1ADB78-3744-434F-AE50-65C46FAC4F80}" type="parTrans" cxnId="{C9E46CBE-2641-439C-AEFE-9049403A64FB}">
      <dgm:prSet/>
      <dgm:spPr/>
      <dgm:t>
        <a:bodyPr/>
        <a:lstStyle/>
        <a:p>
          <a:endParaRPr lang="en-US"/>
        </a:p>
      </dgm:t>
    </dgm:pt>
    <dgm:pt modelId="{26F7A8AC-73DD-4CAD-A98A-41D93FA9C0EF}" type="sibTrans" cxnId="{C9E46CBE-2641-439C-AEFE-9049403A64FB}">
      <dgm:prSet/>
      <dgm:spPr/>
      <dgm:t>
        <a:bodyPr/>
        <a:lstStyle/>
        <a:p>
          <a:endParaRPr lang="en-US"/>
        </a:p>
      </dgm:t>
    </dgm:pt>
    <dgm:pt modelId="{2D04AA6A-C414-4369-8021-B4586FFC516A}">
      <dgm:prSet phldrT="[Text]"/>
      <dgm:spPr/>
      <dgm:t>
        <a:bodyPr/>
        <a:lstStyle/>
        <a:p>
          <a:r>
            <a:rPr lang="en-US" dirty="0" smtClean="0"/>
            <a:t>Creating a single unified index via crawling &amp; connectors</a:t>
          </a:r>
          <a:endParaRPr lang="en-US" dirty="0"/>
        </a:p>
      </dgm:t>
    </dgm:pt>
    <dgm:pt modelId="{23749136-311F-4C64-AD62-6F70FAD9BF38}" type="parTrans" cxnId="{6FF09A10-A92A-4B50-A44D-62861C3EADE2}">
      <dgm:prSet/>
      <dgm:spPr/>
      <dgm:t>
        <a:bodyPr/>
        <a:lstStyle/>
        <a:p>
          <a:endParaRPr lang="en-US"/>
        </a:p>
      </dgm:t>
    </dgm:pt>
    <dgm:pt modelId="{22B7745C-91BF-4796-947F-463204D537F6}" type="sibTrans" cxnId="{6FF09A10-A92A-4B50-A44D-62861C3EADE2}">
      <dgm:prSet/>
      <dgm:spPr/>
      <dgm:t>
        <a:bodyPr/>
        <a:lstStyle/>
        <a:p>
          <a:endParaRPr lang="en-US"/>
        </a:p>
      </dgm:t>
    </dgm:pt>
    <dgm:pt modelId="{3BB6D555-C92A-4BD2-8449-BE1E1589580A}">
      <dgm:prSet phldrT="[Text]"/>
      <dgm:spPr/>
      <dgm:t>
        <a:bodyPr/>
        <a:lstStyle/>
        <a:p>
          <a:r>
            <a:rPr lang="en-US" dirty="0" smtClean="0"/>
            <a:t>Using Federation across 2010 and 2013; O365 and on-</a:t>
          </a:r>
          <a:r>
            <a:rPr lang="en-US" dirty="0" err="1" smtClean="0"/>
            <a:t>prem</a:t>
          </a:r>
          <a:endParaRPr lang="en-US" dirty="0"/>
        </a:p>
      </dgm:t>
    </dgm:pt>
    <dgm:pt modelId="{2635BADE-AF73-42BA-9F08-DE237F290FF9}" type="parTrans" cxnId="{533BAF26-811F-435B-ABD3-7DF9C04B56DC}">
      <dgm:prSet/>
      <dgm:spPr/>
      <dgm:t>
        <a:bodyPr/>
        <a:lstStyle/>
        <a:p>
          <a:endParaRPr lang="en-US"/>
        </a:p>
      </dgm:t>
    </dgm:pt>
    <dgm:pt modelId="{7A70EAD9-5A80-435B-9460-97BDFC0623F2}" type="sibTrans" cxnId="{533BAF26-811F-435B-ABD3-7DF9C04B56DC}">
      <dgm:prSet/>
      <dgm:spPr/>
      <dgm:t>
        <a:bodyPr/>
        <a:lstStyle/>
        <a:p>
          <a:endParaRPr lang="en-US"/>
        </a:p>
      </dgm:t>
    </dgm:pt>
    <dgm:pt modelId="{41B66B12-C606-42D3-B4A4-568C472EC837}">
      <dgm:prSet phldrT="[Text]"/>
      <dgm:spPr/>
      <dgm:t>
        <a:bodyPr/>
        <a:lstStyle/>
        <a:p>
          <a:r>
            <a:rPr lang="en-US" dirty="0" smtClean="0"/>
            <a:t>Unified View – Presentation Layer</a:t>
          </a:r>
          <a:endParaRPr lang="en-US" dirty="0"/>
        </a:p>
      </dgm:t>
    </dgm:pt>
    <dgm:pt modelId="{73A70B17-249D-4C0A-A9BF-C644C724E185}" type="parTrans" cxnId="{6069BCF5-62A9-4693-B17E-E1A0F747195C}">
      <dgm:prSet/>
      <dgm:spPr/>
      <dgm:t>
        <a:bodyPr/>
        <a:lstStyle/>
        <a:p>
          <a:endParaRPr lang="en-US"/>
        </a:p>
      </dgm:t>
    </dgm:pt>
    <dgm:pt modelId="{3091DA90-3A71-434A-9F2C-5F2DE585F320}" type="sibTrans" cxnId="{6069BCF5-62A9-4693-B17E-E1A0F747195C}">
      <dgm:prSet/>
      <dgm:spPr/>
      <dgm:t>
        <a:bodyPr/>
        <a:lstStyle/>
        <a:p>
          <a:endParaRPr lang="en-US"/>
        </a:p>
      </dgm:t>
    </dgm:pt>
    <dgm:pt modelId="{49B87430-E669-4649-B72B-72864436268B}">
      <dgm:prSet phldrT="[Text]"/>
      <dgm:spPr/>
      <dgm:t>
        <a:bodyPr/>
        <a:lstStyle/>
        <a:p>
          <a:r>
            <a:rPr lang="en-US" dirty="0" smtClean="0"/>
            <a:t>Rapid Assembly of Search-Based Applications</a:t>
          </a:r>
          <a:endParaRPr lang="en-US" dirty="0"/>
        </a:p>
      </dgm:t>
    </dgm:pt>
    <dgm:pt modelId="{33480A6C-9580-42D0-9972-223579F56741}" type="parTrans" cxnId="{C21FF0E3-9B9C-4908-9FA0-24A6C1C0AA73}">
      <dgm:prSet/>
      <dgm:spPr/>
      <dgm:t>
        <a:bodyPr/>
        <a:lstStyle/>
        <a:p>
          <a:endParaRPr lang="en-US"/>
        </a:p>
      </dgm:t>
    </dgm:pt>
    <dgm:pt modelId="{464D23EE-472E-4E02-893D-E8B76F560E92}" type="sibTrans" cxnId="{C21FF0E3-9B9C-4908-9FA0-24A6C1C0AA73}">
      <dgm:prSet/>
      <dgm:spPr/>
      <dgm:t>
        <a:bodyPr/>
        <a:lstStyle/>
        <a:p>
          <a:endParaRPr lang="en-US"/>
        </a:p>
      </dgm:t>
    </dgm:pt>
    <dgm:pt modelId="{69658C3C-B451-49CB-B8F8-493E47E7DFD0}">
      <dgm:prSet phldrT="[Text]"/>
      <dgm:spPr/>
      <dgm:t>
        <a:bodyPr/>
        <a:lstStyle/>
        <a:p>
          <a:r>
            <a:rPr lang="en-US" dirty="0" smtClean="0"/>
            <a:t>Patterns and Practices</a:t>
          </a:r>
          <a:endParaRPr lang="en-US" dirty="0"/>
        </a:p>
      </dgm:t>
    </dgm:pt>
    <dgm:pt modelId="{411D2B60-0B28-4889-9E2E-6BFC98485962}" type="parTrans" cxnId="{10D5C72D-9C1F-444B-A53C-8B77A0F62E16}">
      <dgm:prSet/>
      <dgm:spPr/>
      <dgm:t>
        <a:bodyPr/>
        <a:lstStyle/>
        <a:p>
          <a:endParaRPr lang="en-US"/>
        </a:p>
      </dgm:t>
    </dgm:pt>
    <dgm:pt modelId="{62473BB5-FD0F-4624-B09A-146562C644BB}" type="sibTrans" cxnId="{10D5C72D-9C1F-444B-A53C-8B77A0F62E16}">
      <dgm:prSet/>
      <dgm:spPr/>
      <dgm:t>
        <a:bodyPr/>
        <a:lstStyle/>
        <a:p>
          <a:endParaRPr lang="en-US"/>
        </a:p>
      </dgm:t>
    </dgm:pt>
    <dgm:pt modelId="{149F201D-6EE5-44D0-A896-7B58DC33C2F7}" type="pres">
      <dgm:prSet presAssocID="{7AC37DAB-AACF-44D1-B375-4FEFCBBAF320}" presName="linear" presStyleCnt="0">
        <dgm:presLayoutVars>
          <dgm:dir/>
          <dgm:resizeHandles val="exact"/>
        </dgm:presLayoutVars>
      </dgm:prSet>
      <dgm:spPr/>
      <dgm:t>
        <a:bodyPr/>
        <a:lstStyle/>
        <a:p>
          <a:endParaRPr lang="en-US"/>
        </a:p>
      </dgm:t>
    </dgm:pt>
    <dgm:pt modelId="{A9205599-F0E1-494C-8631-27AD5C4DA8CC}" type="pres">
      <dgm:prSet presAssocID="{6345C07C-CF2B-4815-9657-119C797806FD}" presName="comp" presStyleCnt="0"/>
      <dgm:spPr/>
      <dgm:t>
        <a:bodyPr/>
        <a:lstStyle/>
        <a:p>
          <a:endParaRPr lang="en-US"/>
        </a:p>
      </dgm:t>
    </dgm:pt>
    <dgm:pt modelId="{8A1919A1-6CE1-4EB9-8D0D-113E5DCFF779}" type="pres">
      <dgm:prSet presAssocID="{6345C07C-CF2B-4815-9657-119C797806FD}" presName="box" presStyleLbl="node1" presStyleIdx="0" presStyleCnt="3"/>
      <dgm:spPr/>
      <dgm:t>
        <a:bodyPr/>
        <a:lstStyle/>
        <a:p>
          <a:endParaRPr lang="en-US"/>
        </a:p>
      </dgm:t>
    </dgm:pt>
    <dgm:pt modelId="{8BC25E84-8C4E-4AAE-964D-6FA60FABF738}" type="pres">
      <dgm:prSet presAssocID="{6345C07C-CF2B-4815-9657-119C797806FD}" presName="img" presStyleLbl="fgImgPlace1" presStyleIdx="0" presStyleCnt="3" custScaleX="68336"/>
      <dgm:spPr>
        <a:blipFill rotWithShape="1">
          <a:blip xmlns:r="http://schemas.openxmlformats.org/officeDocument/2006/relationships" r:embed="rId1"/>
          <a:stretch>
            <a:fillRect/>
          </a:stretch>
        </a:blipFill>
      </dgm:spPr>
      <dgm:t>
        <a:bodyPr/>
        <a:lstStyle/>
        <a:p>
          <a:endParaRPr lang="en-US"/>
        </a:p>
      </dgm:t>
    </dgm:pt>
    <dgm:pt modelId="{B5780938-2BB8-4EA1-8651-E45F36B89E32}" type="pres">
      <dgm:prSet presAssocID="{6345C07C-CF2B-4815-9657-119C797806FD}" presName="text" presStyleLbl="node1" presStyleIdx="0" presStyleCnt="3">
        <dgm:presLayoutVars>
          <dgm:bulletEnabled val="1"/>
        </dgm:presLayoutVars>
      </dgm:prSet>
      <dgm:spPr/>
      <dgm:t>
        <a:bodyPr/>
        <a:lstStyle/>
        <a:p>
          <a:endParaRPr lang="en-US"/>
        </a:p>
      </dgm:t>
    </dgm:pt>
    <dgm:pt modelId="{B8696681-6C12-49FF-95A1-C1F57FB95494}" type="pres">
      <dgm:prSet presAssocID="{20E0EAE5-7C0E-4EDC-B63E-A0721E5BFE66}" presName="spacer" presStyleCnt="0"/>
      <dgm:spPr/>
      <dgm:t>
        <a:bodyPr/>
        <a:lstStyle/>
        <a:p>
          <a:endParaRPr lang="en-US"/>
        </a:p>
      </dgm:t>
    </dgm:pt>
    <dgm:pt modelId="{B9A6DF10-1821-4E3C-990F-BAD489E628F2}" type="pres">
      <dgm:prSet presAssocID="{DE343C04-6695-4DA1-B19D-674C0833A319}" presName="comp" presStyleCnt="0"/>
      <dgm:spPr/>
      <dgm:t>
        <a:bodyPr/>
        <a:lstStyle/>
        <a:p>
          <a:endParaRPr lang="en-US"/>
        </a:p>
      </dgm:t>
    </dgm:pt>
    <dgm:pt modelId="{7D187A1E-6539-40B8-B235-B34591C08B30}" type="pres">
      <dgm:prSet presAssocID="{DE343C04-6695-4DA1-B19D-674C0833A319}" presName="box" presStyleLbl="node1" presStyleIdx="1" presStyleCnt="3"/>
      <dgm:spPr/>
      <dgm:t>
        <a:bodyPr/>
        <a:lstStyle/>
        <a:p>
          <a:endParaRPr lang="en-US"/>
        </a:p>
      </dgm:t>
    </dgm:pt>
    <dgm:pt modelId="{FF591D4E-4200-4BF7-A0D9-7BC86955A164}" type="pres">
      <dgm:prSet presAssocID="{DE343C04-6695-4DA1-B19D-674C0833A319}" presName="img" presStyleLbl="fgImgPlace1" presStyleIdx="1" presStyleCnt="3" custScaleX="68336"/>
      <dgm:spPr>
        <a:blipFill rotWithShape="1">
          <a:blip xmlns:r="http://schemas.openxmlformats.org/officeDocument/2006/relationships" r:embed="rId2"/>
          <a:stretch>
            <a:fillRect/>
          </a:stretch>
        </a:blipFill>
      </dgm:spPr>
      <dgm:t>
        <a:bodyPr/>
        <a:lstStyle/>
        <a:p>
          <a:endParaRPr lang="en-US"/>
        </a:p>
      </dgm:t>
    </dgm:pt>
    <dgm:pt modelId="{7463B0A4-06BD-49CD-8212-302DFC0E2C39}" type="pres">
      <dgm:prSet presAssocID="{DE343C04-6695-4DA1-B19D-674C0833A319}" presName="text" presStyleLbl="node1" presStyleIdx="1" presStyleCnt="3">
        <dgm:presLayoutVars>
          <dgm:bulletEnabled val="1"/>
        </dgm:presLayoutVars>
      </dgm:prSet>
      <dgm:spPr/>
      <dgm:t>
        <a:bodyPr/>
        <a:lstStyle/>
        <a:p>
          <a:endParaRPr lang="en-US"/>
        </a:p>
      </dgm:t>
    </dgm:pt>
    <dgm:pt modelId="{6B7CBD60-288F-4D4E-8DBD-B34DE0519AE3}" type="pres">
      <dgm:prSet presAssocID="{26F7A8AC-73DD-4CAD-A98A-41D93FA9C0EF}" presName="spacer" presStyleCnt="0"/>
      <dgm:spPr/>
      <dgm:t>
        <a:bodyPr/>
        <a:lstStyle/>
        <a:p>
          <a:endParaRPr lang="en-US"/>
        </a:p>
      </dgm:t>
    </dgm:pt>
    <dgm:pt modelId="{0CA6BD44-A6C4-48AF-A34D-9E07D6B17C1F}" type="pres">
      <dgm:prSet presAssocID="{41B66B12-C606-42D3-B4A4-568C472EC837}" presName="comp" presStyleCnt="0"/>
      <dgm:spPr/>
      <dgm:t>
        <a:bodyPr/>
        <a:lstStyle/>
        <a:p>
          <a:endParaRPr lang="en-US"/>
        </a:p>
      </dgm:t>
    </dgm:pt>
    <dgm:pt modelId="{27784783-F130-4DF5-A7E3-79EE8DBF58C6}" type="pres">
      <dgm:prSet presAssocID="{41B66B12-C606-42D3-B4A4-568C472EC837}" presName="box" presStyleLbl="node1" presStyleIdx="2" presStyleCnt="3"/>
      <dgm:spPr/>
      <dgm:t>
        <a:bodyPr/>
        <a:lstStyle/>
        <a:p>
          <a:endParaRPr lang="en-US"/>
        </a:p>
      </dgm:t>
    </dgm:pt>
    <dgm:pt modelId="{9C508DD3-D79A-456E-B075-DA7C66ED4F1A}" type="pres">
      <dgm:prSet presAssocID="{41B66B12-C606-42D3-B4A4-568C472EC837}" presName="img" presStyleLbl="fgImgPlace1" presStyleIdx="2" presStyleCnt="3" custScaleX="68336"/>
      <dgm:spPr>
        <a:blipFill rotWithShape="1">
          <a:blip xmlns:r="http://schemas.openxmlformats.org/officeDocument/2006/relationships" r:embed="rId3"/>
          <a:stretch>
            <a:fillRect/>
          </a:stretch>
        </a:blipFill>
      </dgm:spPr>
      <dgm:t>
        <a:bodyPr/>
        <a:lstStyle/>
        <a:p>
          <a:endParaRPr lang="en-US"/>
        </a:p>
      </dgm:t>
    </dgm:pt>
    <dgm:pt modelId="{3C059AFC-4CDC-4E4F-9C06-03B371600D1D}" type="pres">
      <dgm:prSet presAssocID="{41B66B12-C606-42D3-B4A4-568C472EC837}" presName="text" presStyleLbl="node1" presStyleIdx="2" presStyleCnt="3">
        <dgm:presLayoutVars>
          <dgm:bulletEnabled val="1"/>
        </dgm:presLayoutVars>
      </dgm:prSet>
      <dgm:spPr/>
      <dgm:t>
        <a:bodyPr/>
        <a:lstStyle/>
        <a:p>
          <a:endParaRPr lang="en-US"/>
        </a:p>
      </dgm:t>
    </dgm:pt>
  </dgm:ptLst>
  <dgm:cxnLst>
    <dgm:cxn modelId="{C9E46CBE-2641-439C-AEFE-9049403A64FB}" srcId="{7AC37DAB-AACF-44D1-B375-4FEFCBBAF320}" destId="{DE343C04-6695-4DA1-B19D-674C0833A319}" srcOrd="1" destOrd="0" parTransId="{9B1ADB78-3744-434F-AE50-65C46FAC4F80}" sibTransId="{26F7A8AC-73DD-4CAD-A98A-41D93FA9C0EF}"/>
    <dgm:cxn modelId="{F62F7E79-28F4-4BDC-80C7-B7FE1861C9D8}" type="presOf" srcId="{208CAD39-BDFF-4B20-8AAD-A6DEFEA53CDE}" destId="{8A1919A1-6CE1-4EB9-8D0D-113E5DCFF779}" srcOrd="0" destOrd="2" presId="urn:microsoft.com/office/officeart/2005/8/layout/vList4#6"/>
    <dgm:cxn modelId="{498EFA8D-012E-4F6E-AA65-1BCE3FAF65BE}" srcId="{6345C07C-CF2B-4815-9657-119C797806FD}" destId="{208CAD39-BDFF-4B20-8AAD-A6DEFEA53CDE}" srcOrd="1" destOrd="0" parTransId="{B505E6D2-6F39-4ECD-BCF4-D641083CDC5D}" sibTransId="{A0343A69-ADFA-4B6C-A521-CF8276EE5248}"/>
    <dgm:cxn modelId="{6FF09A10-A92A-4B50-A44D-62861C3EADE2}" srcId="{DE343C04-6695-4DA1-B19D-674C0833A319}" destId="{2D04AA6A-C414-4369-8021-B4586FFC516A}" srcOrd="0" destOrd="0" parTransId="{23749136-311F-4C64-AD62-6F70FAD9BF38}" sibTransId="{22B7745C-91BF-4796-947F-463204D537F6}"/>
    <dgm:cxn modelId="{9EEDC523-75DC-48BA-A3EF-40C85B68F9F9}" type="presOf" srcId="{208CAD39-BDFF-4B20-8AAD-A6DEFEA53CDE}" destId="{B5780938-2BB8-4EA1-8651-E45F36B89E32}" srcOrd="1" destOrd="2" presId="urn:microsoft.com/office/officeart/2005/8/layout/vList4#6"/>
    <dgm:cxn modelId="{46976441-684A-4D77-B1B1-D860D37E7409}" type="presOf" srcId="{2D04AA6A-C414-4369-8021-B4586FFC516A}" destId="{7D187A1E-6539-40B8-B235-B34591C08B30}" srcOrd="0" destOrd="1" presId="urn:microsoft.com/office/officeart/2005/8/layout/vList4#6"/>
    <dgm:cxn modelId="{DFC4DA34-DB96-4792-BF82-54805591E5C3}" type="presOf" srcId="{69658C3C-B451-49CB-B8F8-493E47E7DFD0}" destId="{3C059AFC-4CDC-4E4F-9C06-03B371600D1D}" srcOrd="1" destOrd="2" presId="urn:microsoft.com/office/officeart/2005/8/layout/vList4#6"/>
    <dgm:cxn modelId="{4E82446A-E9D7-480C-B906-1A796B833201}" type="presOf" srcId="{69658C3C-B451-49CB-B8F8-493E47E7DFD0}" destId="{27784783-F130-4DF5-A7E3-79EE8DBF58C6}" srcOrd="0" destOrd="2" presId="urn:microsoft.com/office/officeart/2005/8/layout/vList4#6"/>
    <dgm:cxn modelId="{462FED1C-51F1-4DCC-BDAD-B2B9323252E5}" srcId="{6345C07C-CF2B-4815-9657-119C797806FD}" destId="{511CBC23-538F-431C-B379-05C73D0F5CEC}" srcOrd="0" destOrd="0" parTransId="{3F0F63C9-ADD1-4976-82A1-CE6485AFF0B3}" sibTransId="{96C048E5-29B4-4BB0-9AA4-F737B7D57C22}"/>
    <dgm:cxn modelId="{DFA0EDB1-0B29-455E-B1BC-B9A69C0BB614}" type="presOf" srcId="{511CBC23-538F-431C-B379-05C73D0F5CEC}" destId="{8A1919A1-6CE1-4EB9-8D0D-113E5DCFF779}" srcOrd="0" destOrd="1" presId="urn:microsoft.com/office/officeart/2005/8/layout/vList4#6"/>
    <dgm:cxn modelId="{DD544056-4203-4642-A131-F307E5389F77}" type="presOf" srcId="{41B66B12-C606-42D3-B4A4-568C472EC837}" destId="{27784783-F130-4DF5-A7E3-79EE8DBF58C6}" srcOrd="0" destOrd="0" presId="urn:microsoft.com/office/officeart/2005/8/layout/vList4#6"/>
    <dgm:cxn modelId="{41A39E71-DD86-4750-9817-B381F5F4E203}" type="presOf" srcId="{DE343C04-6695-4DA1-B19D-674C0833A319}" destId="{7D187A1E-6539-40B8-B235-B34591C08B30}" srcOrd="0" destOrd="0" presId="urn:microsoft.com/office/officeart/2005/8/layout/vList4#6"/>
    <dgm:cxn modelId="{2BD77750-D3B5-402E-8A84-7AE800A9CD82}" type="presOf" srcId="{3BB6D555-C92A-4BD2-8449-BE1E1589580A}" destId="{7D187A1E-6539-40B8-B235-B34591C08B30}" srcOrd="0" destOrd="2" presId="urn:microsoft.com/office/officeart/2005/8/layout/vList4#6"/>
    <dgm:cxn modelId="{318003E5-2AA4-4E91-B450-FF62C242840E}" type="presOf" srcId="{41B66B12-C606-42D3-B4A4-568C472EC837}" destId="{3C059AFC-4CDC-4E4F-9C06-03B371600D1D}" srcOrd="1" destOrd="0" presId="urn:microsoft.com/office/officeart/2005/8/layout/vList4#6"/>
    <dgm:cxn modelId="{B3D8A657-4C68-4581-AE8C-37D204492200}" type="presOf" srcId="{511CBC23-538F-431C-B379-05C73D0F5CEC}" destId="{B5780938-2BB8-4EA1-8651-E45F36B89E32}" srcOrd="1" destOrd="1" presId="urn:microsoft.com/office/officeart/2005/8/layout/vList4#6"/>
    <dgm:cxn modelId="{67B05E0B-A2F2-4F6B-A39F-860081932D87}" type="presOf" srcId="{49B87430-E669-4649-B72B-72864436268B}" destId="{3C059AFC-4CDC-4E4F-9C06-03B371600D1D}" srcOrd="1" destOrd="1" presId="urn:microsoft.com/office/officeart/2005/8/layout/vList4#6"/>
    <dgm:cxn modelId="{75F6B376-6084-4300-B8D5-99B3EB57A347}" type="presOf" srcId="{7AC37DAB-AACF-44D1-B375-4FEFCBBAF320}" destId="{149F201D-6EE5-44D0-A896-7B58DC33C2F7}" srcOrd="0" destOrd="0" presId="urn:microsoft.com/office/officeart/2005/8/layout/vList4#6"/>
    <dgm:cxn modelId="{C21FF0E3-9B9C-4908-9FA0-24A6C1C0AA73}" srcId="{41B66B12-C606-42D3-B4A4-568C472EC837}" destId="{49B87430-E669-4649-B72B-72864436268B}" srcOrd="0" destOrd="0" parTransId="{33480A6C-9580-42D0-9972-223579F56741}" sibTransId="{464D23EE-472E-4E02-893D-E8B76F560E92}"/>
    <dgm:cxn modelId="{10D5C72D-9C1F-444B-A53C-8B77A0F62E16}" srcId="{41B66B12-C606-42D3-B4A4-568C472EC837}" destId="{69658C3C-B451-49CB-B8F8-493E47E7DFD0}" srcOrd="1" destOrd="0" parTransId="{411D2B60-0B28-4889-9E2E-6BFC98485962}" sibTransId="{62473BB5-FD0F-4624-B09A-146562C644BB}"/>
    <dgm:cxn modelId="{FC08E3A1-3E01-4E81-B31F-4B658910D075}" srcId="{7AC37DAB-AACF-44D1-B375-4FEFCBBAF320}" destId="{6345C07C-CF2B-4815-9657-119C797806FD}" srcOrd="0" destOrd="0" parTransId="{EC98AB1A-3BCC-4DCE-82EC-742BFAC9C60C}" sibTransId="{20E0EAE5-7C0E-4EDC-B63E-A0721E5BFE66}"/>
    <dgm:cxn modelId="{533BAF26-811F-435B-ABD3-7DF9C04B56DC}" srcId="{DE343C04-6695-4DA1-B19D-674C0833A319}" destId="{3BB6D555-C92A-4BD2-8449-BE1E1589580A}" srcOrd="1" destOrd="0" parTransId="{2635BADE-AF73-42BA-9F08-DE237F290FF9}" sibTransId="{7A70EAD9-5A80-435B-9460-97BDFC0623F2}"/>
    <dgm:cxn modelId="{7042ED85-D590-4B58-9E36-AF5417B40D67}" type="presOf" srcId="{DE343C04-6695-4DA1-B19D-674C0833A319}" destId="{7463B0A4-06BD-49CD-8212-302DFC0E2C39}" srcOrd="1" destOrd="0" presId="urn:microsoft.com/office/officeart/2005/8/layout/vList4#6"/>
    <dgm:cxn modelId="{2633F6A5-7402-4EEA-8837-46706838A29F}" type="presOf" srcId="{2D04AA6A-C414-4369-8021-B4586FFC516A}" destId="{7463B0A4-06BD-49CD-8212-302DFC0E2C39}" srcOrd="1" destOrd="1" presId="urn:microsoft.com/office/officeart/2005/8/layout/vList4#6"/>
    <dgm:cxn modelId="{993E5455-D472-415D-A88D-DB79EE5A5FDD}" type="presOf" srcId="{49B87430-E669-4649-B72B-72864436268B}" destId="{27784783-F130-4DF5-A7E3-79EE8DBF58C6}" srcOrd="0" destOrd="1" presId="urn:microsoft.com/office/officeart/2005/8/layout/vList4#6"/>
    <dgm:cxn modelId="{6069BCF5-62A9-4693-B17E-E1A0F747195C}" srcId="{7AC37DAB-AACF-44D1-B375-4FEFCBBAF320}" destId="{41B66B12-C606-42D3-B4A4-568C472EC837}" srcOrd="2" destOrd="0" parTransId="{73A70B17-249D-4C0A-A9BF-C644C724E185}" sibTransId="{3091DA90-3A71-434A-9F2C-5F2DE585F320}"/>
    <dgm:cxn modelId="{D762B21C-02EE-4816-BA1C-5848D9A9B009}" type="presOf" srcId="{3BB6D555-C92A-4BD2-8449-BE1E1589580A}" destId="{7463B0A4-06BD-49CD-8212-302DFC0E2C39}" srcOrd="1" destOrd="2" presId="urn:microsoft.com/office/officeart/2005/8/layout/vList4#6"/>
    <dgm:cxn modelId="{19BC5B96-B587-4974-954D-A97E82542888}" type="presOf" srcId="{6345C07C-CF2B-4815-9657-119C797806FD}" destId="{8A1919A1-6CE1-4EB9-8D0D-113E5DCFF779}" srcOrd="0" destOrd="0" presId="urn:microsoft.com/office/officeart/2005/8/layout/vList4#6"/>
    <dgm:cxn modelId="{D3E321FE-040C-4BAB-91C5-F19B11233515}" type="presOf" srcId="{6345C07C-CF2B-4815-9657-119C797806FD}" destId="{B5780938-2BB8-4EA1-8651-E45F36B89E32}" srcOrd="1" destOrd="0" presId="urn:microsoft.com/office/officeart/2005/8/layout/vList4#6"/>
    <dgm:cxn modelId="{6AE83A93-1CA7-49E6-B4BC-8B55C6B99C93}" type="presParOf" srcId="{149F201D-6EE5-44D0-A896-7B58DC33C2F7}" destId="{A9205599-F0E1-494C-8631-27AD5C4DA8CC}" srcOrd="0" destOrd="0" presId="urn:microsoft.com/office/officeart/2005/8/layout/vList4#6"/>
    <dgm:cxn modelId="{52640F51-B81D-46F6-9CB2-EB2F9F7CC07E}" type="presParOf" srcId="{A9205599-F0E1-494C-8631-27AD5C4DA8CC}" destId="{8A1919A1-6CE1-4EB9-8D0D-113E5DCFF779}" srcOrd="0" destOrd="0" presId="urn:microsoft.com/office/officeart/2005/8/layout/vList4#6"/>
    <dgm:cxn modelId="{EBE38D47-2E91-4A98-8491-894DDAC70CB5}" type="presParOf" srcId="{A9205599-F0E1-494C-8631-27AD5C4DA8CC}" destId="{8BC25E84-8C4E-4AAE-964D-6FA60FABF738}" srcOrd="1" destOrd="0" presId="urn:microsoft.com/office/officeart/2005/8/layout/vList4#6"/>
    <dgm:cxn modelId="{CB08F620-C669-4E51-A7C4-70582C6E9C79}" type="presParOf" srcId="{A9205599-F0E1-494C-8631-27AD5C4DA8CC}" destId="{B5780938-2BB8-4EA1-8651-E45F36B89E32}" srcOrd="2" destOrd="0" presId="urn:microsoft.com/office/officeart/2005/8/layout/vList4#6"/>
    <dgm:cxn modelId="{9F1D0CD2-6BDB-4FAB-90AF-7067C19B3701}" type="presParOf" srcId="{149F201D-6EE5-44D0-A896-7B58DC33C2F7}" destId="{B8696681-6C12-49FF-95A1-C1F57FB95494}" srcOrd="1" destOrd="0" presId="urn:microsoft.com/office/officeart/2005/8/layout/vList4#6"/>
    <dgm:cxn modelId="{A856F7F3-8B76-4FDC-BE9F-DAA3CE0270FB}" type="presParOf" srcId="{149F201D-6EE5-44D0-A896-7B58DC33C2F7}" destId="{B9A6DF10-1821-4E3C-990F-BAD489E628F2}" srcOrd="2" destOrd="0" presId="urn:microsoft.com/office/officeart/2005/8/layout/vList4#6"/>
    <dgm:cxn modelId="{A7D249BA-C31C-4847-B878-4E89BDDDF5F3}" type="presParOf" srcId="{B9A6DF10-1821-4E3C-990F-BAD489E628F2}" destId="{7D187A1E-6539-40B8-B235-B34591C08B30}" srcOrd="0" destOrd="0" presId="urn:microsoft.com/office/officeart/2005/8/layout/vList4#6"/>
    <dgm:cxn modelId="{278D2FCB-78BE-47B0-8411-DC3DC9174FAF}" type="presParOf" srcId="{B9A6DF10-1821-4E3C-990F-BAD489E628F2}" destId="{FF591D4E-4200-4BF7-A0D9-7BC86955A164}" srcOrd="1" destOrd="0" presId="urn:microsoft.com/office/officeart/2005/8/layout/vList4#6"/>
    <dgm:cxn modelId="{66875A17-956B-4286-83B8-58FEC22C2329}" type="presParOf" srcId="{B9A6DF10-1821-4E3C-990F-BAD489E628F2}" destId="{7463B0A4-06BD-49CD-8212-302DFC0E2C39}" srcOrd="2" destOrd="0" presId="urn:microsoft.com/office/officeart/2005/8/layout/vList4#6"/>
    <dgm:cxn modelId="{2D1F08F1-C241-4EBB-80F6-2AB06326A2A0}" type="presParOf" srcId="{149F201D-6EE5-44D0-A896-7B58DC33C2F7}" destId="{6B7CBD60-288F-4D4E-8DBD-B34DE0519AE3}" srcOrd="3" destOrd="0" presId="urn:microsoft.com/office/officeart/2005/8/layout/vList4#6"/>
    <dgm:cxn modelId="{61D5204E-A548-406E-BD7B-A49EA89D0B26}" type="presParOf" srcId="{149F201D-6EE5-44D0-A896-7B58DC33C2F7}" destId="{0CA6BD44-A6C4-48AF-A34D-9E07D6B17C1F}" srcOrd="4" destOrd="0" presId="urn:microsoft.com/office/officeart/2005/8/layout/vList4#6"/>
    <dgm:cxn modelId="{930B0EE9-4059-444A-9474-C0A8D825A197}" type="presParOf" srcId="{0CA6BD44-A6C4-48AF-A34D-9E07D6B17C1F}" destId="{27784783-F130-4DF5-A7E3-79EE8DBF58C6}" srcOrd="0" destOrd="0" presId="urn:microsoft.com/office/officeart/2005/8/layout/vList4#6"/>
    <dgm:cxn modelId="{23B35739-B653-4838-8046-7C7F5E25C97B}" type="presParOf" srcId="{0CA6BD44-A6C4-48AF-A34D-9E07D6B17C1F}" destId="{9C508DD3-D79A-456E-B075-DA7C66ED4F1A}" srcOrd="1" destOrd="0" presId="urn:microsoft.com/office/officeart/2005/8/layout/vList4#6"/>
    <dgm:cxn modelId="{A1907F8C-06AD-4AA3-BDA9-191693A1CDED}" type="presParOf" srcId="{0CA6BD44-A6C4-48AF-A34D-9E07D6B17C1F}" destId="{3C059AFC-4CDC-4E4F-9C06-03B371600D1D}" srcOrd="2" destOrd="0" presId="urn:microsoft.com/office/officeart/2005/8/layout/vList4#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4742ECE-877F-46AE-9952-D45072B3E263}" type="doc">
      <dgm:prSet loTypeId="urn:microsoft.com/office/officeart/2005/8/layout/hChevron3" loCatId="process" qsTypeId="urn:microsoft.com/office/officeart/2005/8/quickstyle/simple5" qsCatId="simple" csTypeId="urn:microsoft.com/office/officeart/2005/8/colors/accent1_2" csCatId="accent1" phldr="1"/>
      <dgm:spPr/>
      <dgm:t>
        <a:bodyPr/>
        <a:lstStyle/>
        <a:p>
          <a:endParaRPr lang="en-US"/>
        </a:p>
      </dgm:t>
    </dgm:pt>
    <dgm:pt modelId="{979F8225-B1FE-4D18-9384-5CE864F3651B}">
      <dgm:prSet custT="1"/>
      <dgm:spPr/>
      <dgm:t>
        <a:bodyPr lIns="0" tIns="0" rIns="0" bIns="0"/>
        <a:lstStyle/>
        <a:p>
          <a:pPr rtl="0"/>
          <a:r>
            <a:rPr lang="en-US" sz="1400" dirty="0" smtClean="0"/>
            <a:t>Receive customer call</a:t>
          </a:r>
          <a:endParaRPr lang="en-US" sz="1400" dirty="0"/>
        </a:p>
      </dgm:t>
    </dgm:pt>
    <dgm:pt modelId="{74A91049-CED3-4E94-A9FC-F2FB083807A5}" type="parTrans" cxnId="{A9765CB6-2DFA-4313-8ABF-878596539B3E}">
      <dgm:prSet/>
      <dgm:spPr/>
      <dgm:t>
        <a:bodyPr/>
        <a:lstStyle/>
        <a:p>
          <a:endParaRPr lang="en-US"/>
        </a:p>
      </dgm:t>
    </dgm:pt>
    <dgm:pt modelId="{5391C523-8403-469B-895E-44EB3CE30E61}" type="sibTrans" cxnId="{A9765CB6-2DFA-4313-8ABF-878596539B3E}">
      <dgm:prSet/>
      <dgm:spPr/>
      <dgm:t>
        <a:bodyPr/>
        <a:lstStyle/>
        <a:p>
          <a:endParaRPr lang="en-US"/>
        </a:p>
      </dgm:t>
    </dgm:pt>
    <dgm:pt modelId="{09894AD0-6D1B-4866-90A9-C76E995F4F9C}">
      <dgm:prSet custT="1"/>
      <dgm:spPr/>
      <dgm:t>
        <a:bodyPr lIns="0" tIns="0" rIns="0" bIns="0"/>
        <a:lstStyle/>
        <a:p>
          <a:pPr rtl="0"/>
          <a:r>
            <a:rPr lang="en-US" sz="1400" dirty="0" smtClean="0"/>
            <a:t>Search in CRM system(s)</a:t>
          </a:r>
          <a:endParaRPr lang="en-US" sz="1400" dirty="0"/>
        </a:p>
      </dgm:t>
    </dgm:pt>
    <dgm:pt modelId="{5F44AEBE-B881-4427-92C3-CEEA8828B260}" type="parTrans" cxnId="{B8B367C2-7FB5-45A0-B6BE-BEFFB3F8FBB4}">
      <dgm:prSet/>
      <dgm:spPr/>
      <dgm:t>
        <a:bodyPr/>
        <a:lstStyle/>
        <a:p>
          <a:endParaRPr lang="en-US"/>
        </a:p>
      </dgm:t>
    </dgm:pt>
    <dgm:pt modelId="{AFF28660-25F9-44F2-85A0-C3EB8E6BE26C}" type="sibTrans" cxnId="{B8B367C2-7FB5-45A0-B6BE-BEFFB3F8FBB4}">
      <dgm:prSet/>
      <dgm:spPr/>
      <dgm:t>
        <a:bodyPr/>
        <a:lstStyle/>
        <a:p>
          <a:endParaRPr lang="en-US"/>
        </a:p>
      </dgm:t>
    </dgm:pt>
    <dgm:pt modelId="{8C459680-4F27-449A-BA1F-0D7637AD45D0}">
      <dgm:prSet custT="1"/>
      <dgm:spPr/>
      <dgm:t>
        <a:bodyPr lIns="0" tIns="0" rIns="0" bIns="0"/>
        <a:lstStyle/>
        <a:p>
          <a:pPr rtl="0"/>
          <a:r>
            <a:rPr lang="en-US" sz="1400" dirty="0" smtClean="0"/>
            <a:t>Search in issues DB</a:t>
          </a:r>
          <a:endParaRPr lang="en-US" sz="1400" dirty="0"/>
        </a:p>
      </dgm:t>
    </dgm:pt>
    <dgm:pt modelId="{BF0B1EBA-8AA1-4F06-A5D7-AA14E5584E1E}" type="parTrans" cxnId="{81B12CFE-6403-4586-84F3-4AF0B8A43D24}">
      <dgm:prSet/>
      <dgm:spPr/>
      <dgm:t>
        <a:bodyPr/>
        <a:lstStyle/>
        <a:p>
          <a:endParaRPr lang="en-US"/>
        </a:p>
      </dgm:t>
    </dgm:pt>
    <dgm:pt modelId="{22A2C976-C856-44CF-AE06-262870112D5B}" type="sibTrans" cxnId="{81B12CFE-6403-4586-84F3-4AF0B8A43D24}">
      <dgm:prSet/>
      <dgm:spPr/>
      <dgm:t>
        <a:bodyPr/>
        <a:lstStyle/>
        <a:p>
          <a:endParaRPr lang="en-US"/>
        </a:p>
      </dgm:t>
    </dgm:pt>
    <dgm:pt modelId="{233A0B18-670C-48C4-9BFE-F27558F3D28A}">
      <dgm:prSet custT="1"/>
      <dgm:spPr/>
      <dgm:t>
        <a:bodyPr lIns="0" tIns="0" rIns="0" bIns="0"/>
        <a:lstStyle/>
        <a:p>
          <a:pPr rtl="0"/>
          <a:r>
            <a:rPr lang="en-US" sz="1400" dirty="0" smtClean="0"/>
            <a:t>Search KM and experts</a:t>
          </a:r>
          <a:endParaRPr lang="en-US" sz="1400" dirty="0"/>
        </a:p>
      </dgm:t>
    </dgm:pt>
    <dgm:pt modelId="{822B379A-5E9B-47A6-AD15-D64B8777DA6E}" type="parTrans" cxnId="{474DD0C7-2277-4F7C-82FB-50745EC05FB3}">
      <dgm:prSet/>
      <dgm:spPr/>
      <dgm:t>
        <a:bodyPr/>
        <a:lstStyle/>
        <a:p>
          <a:endParaRPr lang="en-US"/>
        </a:p>
      </dgm:t>
    </dgm:pt>
    <dgm:pt modelId="{6F19A9A9-1D18-4BE2-92FD-F1797020CDD2}" type="sibTrans" cxnId="{474DD0C7-2277-4F7C-82FB-50745EC05FB3}">
      <dgm:prSet/>
      <dgm:spPr/>
      <dgm:t>
        <a:bodyPr/>
        <a:lstStyle/>
        <a:p>
          <a:endParaRPr lang="en-US"/>
        </a:p>
      </dgm:t>
    </dgm:pt>
    <dgm:pt modelId="{8CA6C316-BE66-40BF-B460-8F65F7DA486E}">
      <dgm:prSet custT="1"/>
      <dgm:spPr/>
      <dgm:t>
        <a:bodyPr lIns="0" tIns="0" rIns="0" bIns="0"/>
        <a:lstStyle/>
        <a:p>
          <a:pPr rtl="0"/>
          <a:r>
            <a:rPr lang="en-US" sz="1400" dirty="0" smtClean="0"/>
            <a:t>Search in contract system</a:t>
          </a:r>
          <a:endParaRPr lang="en-US" sz="1400" dirty="0"/>
        </a:p>
      </dgm:t>
    </dgm:pt>
    <dgm:pt modelId="{981070C4-7013-469C-9B11-394FBCFA62EB}" type="parTrans" cxnId="{3842329F-90CC-4A3A-AA4B-CF7F195EED95}">
      <dgm:prSet/>
      <dgm:spPr/>
      <dgm:t>
        <a:bodyPr/>
        <a:lstStyle/>
        <a:p>
          <a:endParaRPr lang="en-US"/>
        </a:p>
      </dgm:t>
    </dgm:pt>
    <dgm:pt modelId="{C7A69AF4-4BB8-4F8C-938A-9F44C7AA16B8}" type="sibTrans" cxnId="{3842329F-90CC-4A3A-AA4B-CF7F195EED95}">
      <dgm:prSet/>
      <dgm:spPr/>
      <dgm:t>
        <a:bodyPr/>
        <a:lstStyle/>
        <a:p>
          <a:endParaRPr lang="en-US"/>
        </a:p>
      </dgm:t>
    </dgm:pt>
    <dgm:pt modelId="{7E8A2F55-E727-412F-AFC2-DAD56B501EA7}">
      <dgm:prSet custT="1"/>
      <dgm:spPr/>
      <dgm:t>
        <a:bodyPr lIns="0" tIns="0" rIns="0" bIns="0"/>
        <a:lstStyle/>
        <a:p>
          <a:pPr rtl="0"/>
          <a:r>
            <a:rPr lang="en-US" sz="1400" dirty="0" smtClean="0"/>
            <a:t>Verify customer data</a:t>
          </a:r>
          <a:endParaRPr lang="en-US" sz="1400" dirty="0"/>
        </a:p>
      </dgm:t>
    </dgm:pt>
    <dgm:pt modelId="{0C7F0D98-84BF-4685-8240-756E94307D42}" type="parTrans" cxnId="{B50150FB-DA18-4EC6-A5D7-096D3EE7EA69}">
      <dgm:prSet/>
      <dgm:spPr/>
      <dgm:t>
        <a:bodyPr/>
        <a:lstStyle/>
        <a:p>
          <a:endParaRPr lang="en-US"/>
        </a:p>
      </dgm:t>
    </dgm:pt>
    <dgm:pt modelId="{B397EF0D-B9BD-445D-BFDF-9CB5C5DD881B}" type="sibTrans" cxnId="{B50150FB-DA18-4EC6-A5D7-096D3EE7EA69}">
      <dgm:prSet/>
      <dgm:spPr/>
      <dgm:t>
        <a:bodyPr/>
        <a:lstStyle/>
        <a:p>
          <a:endParaRPr lang="en-US"/>
        </a:p>
      </dgm:t>
    </dgm:pt>
    <dgm:pt modelId="{21BE66FE-172B-4E06-86EA-8D8D08EB72BB}">
      <dgm:prSet custT="1"/>
      <dgm:spPr/>
      <dgm:t>
        <a:bodyPr lIns="0" tIns="0" rIns="0" bIns="0"/>
        <a:lstStyle/>
        <a:p>
          <a:pPr rtl="0"/>
          <a:r>
            <a:rPr lang="en-US" sz="1400" dirty="0" smtClean="0"/>
            <a:t>Search in discussions and blogs</a:t>
          </a:r>
          <a:endParaRPr lang="en-US" sz="1400" dirty="0"/>
        </a:p>
      </dgm:t>
    </dgm:pt>
    <dgm:pt modelId="{AFCC89E9-B8DF-4F2D-91D5-2FBA051A3850}" type="parTrans" cxnId="{41C40468-7D22-41BB-842F-922E7F5E3041}">
      <dgm:prSet/>
      <dgm:spPr/>
      <dgm:t>
        <a:bodyPr/>
        <a:lstStyle/>
        <a:p>
          <a:endParaRPr lang="en-US"/>
        </a:p>
      </dgm:t>
    </dgm:pt>
    <dgm:pt modelId="{F9373148-546A-4B4C-A7F7-32E91037CA6F}" type="sibTrans" cxnId="{41C40468-7D22-41BB-842F-922E7F5E3041}">
      <dgm:prSet/>
      <dgm:spPr/>
      <dgm:t>
        <a:bodyPr/>
        <a:lstStyle/>
        <a:p>
          <a:endParaRPr lang="en-US"/>
        </a:p>
      </dgm:t>
    </dgm:pt>
    <dgm:pt modelId="{A1EAFA8A-8263-4259-8320-8E79936B22CA}">
      <dgm:prSet custT="1"/>
      <dgm:spPr/>
      <dgm:t>
        <a:bodyPr lIns="0" tIns="0" rIns="0" bIns="0"/>
        <a:lstStyle/>
        <a:p>
          <a:pPr rtl="0"/>
          <a:r>
            <a:rPr lang="en-US" sz="1400" dirty="0" smtClean="0"/>
            <a:t>Analyze</a:t>
          </a:r>
          <a:endParaRPr lang="en-US" sz="1400" dirty="0"/>
        </a:p>
      </dgm:t>
    </dgm:pt>
    <dgm:pt modelId="{DB251C33-0515-4132-B4B9-A5B72BF37BF5}" type="parTrans" cxnId="{05A44650-B433-4C85-9021-F328083303BD}">
      <dgm:prSet/>
      <dgm:spPr/>
      <dgm:t>
        <a:bodyPr/>
        <a:lstStyle/>
        <a:p>
          <a:endParaRPr lang="en-US"/>
        </a:p>
      </dgm:t>
    </dgm:pt>
    <dgm:pt modelId="{790C7CBC-6C84-4643-A218-F297BB9B7374}" type="sibTrans" cxnId="{05A44650-B433-4C85-9021-F328083303BD}">
      <dgm:prSet/>
      <dgm:spPr/>
      <dgm:t>
        <a:bodyPr/>
        <a:lstStyle/>
        <a:p>
          <a:endParaRPr lang="en-US"/>
        </a:p>
      </dgm:t>
    </dgm:pt>
    <dgm:pt modelId="{FD2A908A-8E25-4828-BD28-625969C5BEB9}">
      <dgm:prSet custT="1"/>
      <dgm:spPr/>
      <dgm:t>
        <a:bodyPr lIns="0" tIns="0" rIns="0" bIns="0"/>
        <a:lstStyle/>
        <a:p>
          <a:pPr rtl="0"/>
          <a:r>
            <a:rPr lang="en-US" sz="1400" dirty="0" smtClean="0"/>
            <a:t>Answer customer</a:t>
          </a:r>
          <a:endParaRPr lang="en-US" sz="1400" dirty="0"/>
        </a:p>
      </dgm:t>
    </dgm:pt>
    <dgm:pt modelId="{CBBFD508-81C5-409D-B2C5-14D9EF9F5A5D}" type="parTrans" cxnId="{3EB3E052-915D-493C-9DEF-956FF5569405}">
      <dgm:prSet/>
      <dgm:spPr/>
      <dgm:t>
        <a:bodyPr/>
        <a:lstStyle/>
        <a:p>
          <a:endParaRPr lang="en-US"/>
        </a:p>
      </dgm:t>
    </dgm:pt>
    <dgm:pt modelId="{A701B2E3-8B08-4873-B0F5-0EBFE398D885}" type="sibTrans" cxnId="{3EB3E052-915D-493C-9DEF-956FF5569405}">
      <dgm:prSet/>
      <dgm:spPr/>
      <dgm:t>
        <a:bodyPr/>
        <a:lstStyle/>
        <a:p>
          <a:endParaRPr lang="en-US"/>
        </a:p>
      </dgm:t>
    </dgm:pt>
    <dgm:pt modelId="{96071534-23E4-46DA-AA50-431ACF8B2EAD}" type="pres">
      <dgm:prSet presAssocID="{64742ECE-877F-46AE-9952-D45072B3E263}" presName="Name0" presStyleCnt="0">
        <dgm:presLayoutVars>
          <dgm:dir/>
          <dgm:resizeHandles val="exact"/>
        </dgm:presLayoutVars>
      </dgm:prSet>
      <dgm:spPr/>
      <dgm:t>
        <a:bodyPr/>
        <a:lstStyle/>
        <a:p>
          <a:endParaRPr lang="en-US"/>
        </a:p>
      </dgm:t>
    </dgm:pt>
    <dgm:pt modelId="{D57FB668-7672-49EF-8748-E7CFBA0FB100}" type="pres">
      <dgm:prSet presAssocID="{979F8225-B1FE-4D18-9384-5CE864F3651B}" presName="parTxOnly" presStyleLbl="node1" presStyleIdx="0" presStyleCnt="9">
        <dgm:presLayoutVars>
          <dgm:bulletEnabled val="1"/>
        </dgm:presLayoutVars>
      </dgm:prSet>
      <dgm:spPr/>
      <dgm:t>
        <a:bodyPr/>
        <a:lstStyle/>
        <a:p>
          <a:endParaRPr lang="en-US"/>
        </a:p>
      </dgm:t>
    </dgm:pt>
    <dgm:pt modelId="{6DE2EA16-334B-4C54-A327-DFA391A89AFC}" type="pres">
      <dgm:prSet presAssocID="{5391C523-8403-469B-895E-44EB3CE30E61}" presName="parSpace" presStyleCnt="0"/>
      <dgm:spPr/>
    </dgm:pt>
    <dgm:pt modelId="{0157A94D-99E5-446B-8FF3-6A2FFA6A9634}" type="pres">
      <dgm:prSet presAssocID="{09894AD0-6D1B-4866-90A9-C76E995F4F9C}" presName="parTxOnly" presStyleLbl="node1" presStyleIdx="1" presStyleCnt="9">
        <dgm:presLayoutVars>
          <dgm:bulletEnabled val="1"/>
        </dgm:presLayoutVars>
      </dgm:prSet>
      <dgm:spPr/>
      <dgm:t>
        <a:bodyPr/>
        <a:lstStyle/>
        <a:p>
          <a:endParaRPr lang="en-US"/>
        </a:p>
      </dgm:t>
    </dgm:pt>
    <dgm:pt modelId="{2B2FE373-BCB1-4DAC-A8C2-F63664C0E6A9}" type="pres">
      <dgm:prSet presAssocID="{AFF28660-25F9-44F2-85A0-C3EB8E6BE26C}" presName="parSpace" presStyleCnt="0"/>
      <dgm:spPr/>
    </dgm:pt>
    <dgm:pt modelId="{5F66F8E5-9EEF-454C-A039-70D12918A518}" type="pres">
      <dgm:prSet presAssocID="{8CA6C316-BE66-40BF-B460-8F65F7DA486E}" presName="parTxOnly" presStyleLbl="node1" presStyleIdx="2" presStyleCnt="9">
        <dgm:presLayoutVars>
          <dgm:bulletEnabled val="1"/>
        </dgm:presLayoutVars>
      </dgm:prSet>
      <dgm:spPr/>
      <dgm:t>
        <a:bodyPr/>
        <a:lstStyle/>
        <a:p>
          <a:endParaRPr lang="en-US"/>
        </a:p>
      </dgm:t>
    </dgm:pt>
    <dgm:pt modelId="{CB60C560-EA82-404F-BE7D-B246109A8BC0}" type="pres">
      <dgm:prSet presAssocID="{C7A69AF4-4BB8-4F8C-938A-9F44C7AA16B8}" presName="parSpace" presStyleCnt="0"/>
      <dgm:spPr/>
    </dgm:pt>
    <dgm:pt modelId="{CE8AB4A7-1376-4FD0-AEE9-9F655BBF720A}" type="pres">
      <dgm:prSet presAssocID="{7E8A2F55-E727-412F-AFC2-DAD56B501EA7}" presName="parTxOnly" presStyleLbl="node1" presStyleIdx="3" presStyleCnt="9">
        <dgm:presLayoutVars>
          <dgm:bulletEnabled val="1"/>
        </dgm:presLayoutVars>
      </dgm:prSet>
      <dgm:spPr/>
      <dgm:t>
        <a:bodyPr/>
        <a:lstStyle/>
        <a:p>
          <a:endParaRPr lang="en-US"/>
        </a:p>
      </dgm:t>
    </dgm:pt>
    <dgm:pt modelId="{890B2C5B-CD30-416E-9EAE-87494324B0CE}" type="pres">
      <dgm:prSet presAssocID="{B397EF0D-B9BD-445D-BFDF-9CB5C5DD881B}" presName="parSpace" presStyleCnt="0"/>
      <dgm:spPr/>
    </dgm:pt>
    <dgm:pt modelId="{2AE6D7A9-1198-4C51-B493-1F38ABFF1DC9}" type="pres">
      <dgm:prSet presAssocID="{8C459680-4F27-449A-BA1F-0D7637AD45D0}" presName="parTxOnly" presStyleLbl="node1" presStyleIdx="4" presStyleCnt="9">
        <dgm:presLayoutVars>
          <dgm:bulletEnabled val="1"/>
        </dgm:presLayoutVars>
      </dgm:prSet>
      <dgm:spPr/>
      <dgm:t>
        <a:bodyPr/>
        <a:lstStyle/>
        <a:p>
          <a:endParaRPr lang="en-US"/>
        </a:p>
      </dgm:t>
    </dgm:pt>
    <dgm:pt modelId="{AA3B636B-0A20-428A-A5C7-3A7599B5213C}" type="pres">
      <dgm:prSet presAssocID="{22A2C976-C856-44CF-AE06-262870112D5B}" presName="parSpace" presStyleCnt="0"/>
      <dgm:spPr/>
    </dgm:pt>
    <dgm:pt modelId="{FFED62B5-C730-4146-BA1E-13B396ADE52C}" type="pres">
      <dgm:prSet presAssocID="{233A0B18-670C-48C4-9BFE-F27558F3D28A}" presName="parTxOnly" presStyleLbl="node1" presStyleIdx="5" presStyleCnt="9">
        <dgm:presLayoutVars>
          <dgm:bulletEnabled val="1"/>
        </dgm:presLayoutVars>
      </dgm:prSet>
      <dgm:spPr/>
      <dgm:t>
        <a:bodyPr/>
        <a:lstStyle/>
        <a:p>
          <a:endParaRPr lang="en-US"/>
        </a:p>
      </dgm:t>
    </dgm:pt>
    <dgm:pt modelId="{64557A71-346C-4A35-A899-FFDAEA57BE09}" type="pres">
      <dgm:prSet presAssocID="{6F19A9A9-1D18-4BE2-92FD-F1797020CDD2}" presName="parSpace" presStyleCnt="0"/>
      <dgm:spPr/>
    </dgm:pt>
    <dgm:pt modelId="{D8BAB06E-A676-4369-A5F5-238408D69183}" type="pres">
      <dgm:prSet presAssocID="{21BE66FE-172B-4E06-86EA-8D8D08EB72BB}" presName="parTxOnly" presStyleLbl="node1" presStyleIdx="6" presStyleCnt="9">
        <dgm:presLayoutVars>
          <dgm:bulletEnabled val="1"/>
        </dgm:presLayoutVars>
      </dgm:prSet>
      <dgm:spPr/>
      <dgm:t>
        <a:bodyPr/>
        <a:lstStyle/>
        <a:p>
          <a:endParaRPr lang="en-US"/>
        </a:p>
      </dgm:t>
    </dgm:pt>
    <dgm:pt modelId="{5AD47A34-CCFD-4B1D-99BD-0EEA601C514B}" type="pres">
      <dgm:prSet presAssocID="{F9373148-546A-4B4C-A7F7-32E91037CA6F}" presName="parSpace" presStyleCnt="0"/>
      <dgm:spPr/>
    </dgm:pt>
    <dgm:pt modelId="{19FF1094-C887-4D94-80BC-DA55A94AEDF1}" type="pres">
      <dgm:prSet presAssocID="{A1EAFA8A-8263-4259-8320-8E79936B22CA}" presName="parTxOnly" presStyleLbl="node1" presStyleIdx="7" presStyleCnt="9">
        <dgm:presLayoutVars>
          <dgm:bulletEnabled val="1"/>
        </dgm:presLayoutVars>
      </dgm:prSet>
      <dgm:spPr/>
      <dgm:t>
        <a:bodyPr/>
        <a:lstStyle/>
        <a:p>
          <a:endParaRPr lang="en-US"/>
        </a:p>
      </dgm:t>
    </dgm:pt>
    <dgm:pt modelId="{615512E0-09F4-4619-97EF-BF5FA356D41E}" type="pres">
      <dgm:prSet presAssocID="{790C7CBC-6C84-4643-A218-F297BB9B7374}" presName="parSpace" presStyleCnt="0"/>
      <dgm:spPr/>
    </dgm:pt>
    <dgm:pt modelId="{3B522187-608B-410C-B4CA-E464B9FB9A1C}" type="pres">
      <dgm:prSet presAssocID="{FD2A908A-8E25-4828-BD28-625969C5BEB9}" presName="parTxOnly" presStyleLbl="node1" presStyleIdx="8" presStyleCnt="9">
        <dgm:presLayoutVars>
          <dgm:bulletEnabled val="1"/>
        </dgm:presLayoutVars>
      </dgm:prSet>
      <dgm:spPr/>
      <dgm:t>
        <a:bodyPr/>
        <a:lstStyle/>
        <a:p>
          <a:endParaRPr lang="en-US"/>
        </a:p>
      </dgm:t>
    </dgm:pt>
  </dgm:ptLst>
  <dgm:cxnLst>
    <dgm:cxn modelId="{3842329F-90CC-4A3A-AA4B-CF7F195EED95}" srcId="{64742ECE-877F-46AE-9952-D45072B3E263}" destId="{8CA6C316-BE66-40BF-B460-8F65F7DA486E}" srcOrd="2" destOrd="0" parTransId="{981070C4-7013-469C-9B11-394FBCFA62EB}" sibTransId="{C7A69AF4-4BB8-4F8C-938A-9F44C7AA16B8}"/>
    <dgm:cxn modelId="{B8B367C2-7FB5-45A0-B6BE-BEFFB3F8FBB4}" srcId="{64742ECE-877F-46AE-9952-D45072B3E263}" destId="{09894AD0-6D1B-4866-90A9-C76E995F4F9C}" srcOrd="1" destOrd="0" parTransId="{5F44AEBE-B881-4427-92C3-CEEA8828B260}" sibTransId="{AFF28660-25F9-44F2-85A0-C3EB8E6BE26C}"/>
    <dgm:cxn modelId="{020A584D-B763-4C3A-86CE-68F65F5F7278}" type="presOf" srcId="{09894AD0-6D1B-4866-90A9-C76E995F4F9C}" destId="{0157A94D-99E5-446B-8FF3-6A2FFA6A9634}" srcOrd="0" destOrd="0" presId="urn:microsoft.com/office/officeart/2005/8/layout/hChevron3"/>
    <dgm:cxn modelId="{81B12CFE-6403-4586-84F3-4AF0B8A43D24}" srcId="{64742ECE-877F-46AE-9952-D45072B3E263}" destId="{8C459680-4F27-449A-BA1F-0D7637AD45D0}" srcOrd="4" destOrd="0" parTransId="{BF0B1EBA-8AA1-4F06-A5D7-AA14E5584E1E}" sibTransId="{22A2C976-C856-44CF-AE06-262870112D5B}"/>
    <dgm:cxn modelId="{41C40468-7D22-41BB-842F-922E7F5E3041}" srcId="{64742ECE-877F-46AE-9952-D45072B3E263}" destId="{21BE66FE-172B-4E06-86EA-8D8D08EB72BB}" srcOrd="6" destOrd="0" parTransId="{AFCC89E9-B8DF-4F2D-91D5-2FBA051A3850}" sibTransId="{F9373148-546A-4B4C-A7F7-32E91037CA6F}"/>
    <dgm:cxn modelId="{B8F469D1-7419-4E44-9739-4E44A7C53A16}" type="presOf" srcId="{979F8225-B1FE-4D18-9384-5CE864F3651B}" destId="{D57FB668-7672-49EF-8748-E7CFBA0FB100}" srcOrd="0" destOrd="0" presId="urn:microsoft.com/office/officeart/2005/8/layout/hChevron3"/>
    <dgm:cxn modelId="{A9765CB6-2DFA-4313-8ABF-878596539B3E}" srcId="{64742ECE-877F-46AE-9952-D45072B3E263}" destId="{979F8225-B1FE-4D18-9384-5CE864F3651B}" srcOrd="0" destOrd="0" parTransId="{74A91049-CED3-4E94-A9FC-F2FB083807A5}" sibTransId="{5391C523-8403-469B-895E-44EB3CE30E61}"/>
    <dgm:cxn modelId="{F5E30762-997B-4626-99E9-271E3ABE7AB4}" type="presOf" srcId="{8CA6C316-BE66-40BF-B460-8F65F7DA486E}" destId="{5F66F8E5-9EEF-454C-A039-70D12918A518}" srcOrd="0" destOrd="0" presId="urn:microsoft.com/office/officeart/2005/8/layout/hChevron3"/>
    <dgm:cxn modelId="{B50150FB-DA18-4EC6-A5D7-096D3EE7EA69}" srcId="{64742ECE-877F-46AE-9952-D45072B3E263}" destId="{7E8A2F55-E727-412F-AFC2-DAD56B501EA7}" srcOrd="3" destOrd="0" parTransId="{0C7F0D98-84BF-4685-8240-756E94307D42}" sibTransId="{B397EF0D-B9BD-445D-BFDF-9CB5C5DD881B}"/>
    <dgm:cxn modelId="{49D093F1-E355-4F4A-816B-2381AF016CD8}" type="presOf" srcId="{64742ECE-877F-46AE-9952-D45072B3E263}" destId="{96071534-23E4-46DA-AA50-431ACF8B2EAD}" srcOrd="0" destOrd="0" presId="urn:microsoft.com/office/officeart/2005/8/layout/hChevron3"/>
    <dgm:cxn modelId="{3EB3E052-915D-493C-9DEF-956FF5569405}" srcId="{64742ECE-877F-46AE-9952-D45072B3E263}" destId="{FD2A908A-8E25-4828-BD28-625969C5BEB9}" srcOrd="8" destOrd="0" parTransId="{CBBFD508-81C5-409D-B2C5-14D9EF9F5A5D}" sibTransId="{A701B2E3-8B08-4873-B0F5-0EBFE398D885}"/>
    <dgm:cxn modelId="{36E407FA-28C5-4F79-8083-E86F60DD96A0}" type="presOf" srcId="{8C459680-4F27-449A-BA1F-0D7637AD45D0}" destId="{2AE6D7A9-1198-4C51-B493-1F38ABFF1DC9}" srcOrd="0" destOrd="0" presId="urn:microsoft.com/office/officeart/2005/8/layout/hChevron3"/>
    <dgm:cxn modelId="{BA91CD8E-F610-4B10-9827-A4D15009460B}" type="presOf" srcId="{21BE66FE-172B-4E06-86EA-8D8D08EB72BB}" destId="{D8BAB06E-A676-4369-A5F5-238408D69183}" srcOrd="0" destOrd="0" presId="urn:microsoft.com/office/officeart/2005/8/layout/hChevron3"/>
    <dgm:cxn modelId="{F7023655-80A9-4595-B24D-F3B77A353393}" type="presOf" srcId="{233A0B18-670C-48C4-9BFE-F27558F3D28A}" destId="{FFED62B5-C730-4146-BA1E-13B396ADE52C}" srcOrd="0" destOrd="0" presId="urn:microsoft.com/office/officeart/2005/8/layout/hChevron3"/>
    <dgm:cxn modelId="{3DB88964-1ED1-4FF4-B823-BDC26AD59E2D}" type="presOf" srcId="{FD2A908A-8E25-4828-BD28-625969C5BEB9}" destId="{3B522187-608B-410C-B4CA-E464B9FB9A1C}" srcOrd="0" destOrd="0" presId="urn:microsoft.com/office/officeart/2005/8/layout/hChevron3"/>
    <dgm:cxn modelId="{81E4D9C9-9534-4479-9002-0ABD6632AD86}" type="presOf" srcId="{A1EAFA8A-8263-4259-8320-8E79936B22CA}" destId="{19FF1094-C887-4D94-80BC-DA55A94AEDF1}" srcOrd="0" destOrd="0" presId="urn:microsoft.com/office/officeart/2005/8/layout/hChevron3"/>
    <dgm:cxn modelId="{1A5CFB78-D623-4FDB-A313-8ED1BC2DAF9C}" type="presOf" srcId="{7E8A2F55-E727-412F-AFC2-DAD56B501EA7}" destId="{CE8AB4A7-1376-4FD0-AEE9-9F655BBF720A}" srcOrd="0" destOrd="0" presId="urn:microsoft.com/office/officeart/2005/8/layout/hChevron3"/>
    <dgm:cxn modelId="{474DD0C7-2277-4F7C-82FB-50745EC05FB3}" srcId="{64742ECE-877F-46AE-9952-D45072B3E263}" destId="{233A0B18-670C-48C4-9BFE-F27558F3D28A}" srcOrd="5" destOrd="0" parTransId="{822B379A-5E9B-47A6-AD15-D64B8777DA6E}" sibTransId="{6F19A9A9-1D18-4BE2-92FD-F1797020CDD2}"/>
    <dgm:cxn modelId="{05A44650-B433-4C85-9021-F328083303BD}" srcId="{64742ECE-877F-46AE-9952-D45072B3E263}" destId="{A1EAFA8A-8263-4259-8320-8E79936B22CA}" srcOrd="7" destOrd="0" parTransId="{DB251C33-0515-4132-B4B9-A5B72BF37BF5}" sibTransId="{790C7CBC-6C84-4643-A218-F297BB9B7374}"/>
    <dgm:cxn modelId="{236E463C-89EF-481A-8E39-F0A4DC827F40}" type="presParOf" srcId="{96071534-23E4-46DA-AA50-431ACF8B2EAD}" destId="{D57FB668-7672-49EF-8748-E7CFBA0FB100}" srcOrd="0" destOrd="0" presId="urn:microsoft.com/office/officeart/2005/8/layout/hChevron3"/>
    <dgm:cxn modelId="{20546AE4-C64A-41B6-9D4B-602EABFC5469}" type="presParOf" srcId="{96071534-23E4-46DA-AA50-431ACF8B2EAD}" destId="{6DE2EA16-334B-4C54-A327-DFA391A89AFC}" srcOrd="1" destOrd="0" presId="urn:microsoft.com/office/officeart/2005/8/layout/hChevron3"/>
    <dgm:cxn modelId="{7726F667-33F1-4762-8336-5AD9340B8FAA}" type="presParOf" srcId="{96071534-23E4-46DA-AA50-431ACF8B2EAD}" destId="{0157A94D-99E5-446B-8FF3-6A2FFA6A9634}" srcOrd="2" destOrd="0" presId="urn:microsoft.com/office/officeart/2005/8/layout/hChevron3"/>
    <dgm:cxn modelId="{A690CA1C-D69B-4978-94D7-978775B1BB3C}" type="presParOf" srcId="{96071534-23E4-46DA-AA50-431ACF8B2EAD}" destId="{2B2FE373-BCB1-4DAC-A8C2-F63664C0E6A9}" srcOrd="3" destOrd="0" presId="urn:microsoft.com/office/officeart/2005/8/layout/hChevron3"/>
    <dgm:cxn modelId="{25507A3B-74EE-49B5-8DE8-C03E789187A4}" type="presParOf" srcId="{96071534-23E4-46DA-AA50-431ACF8B2EAD}" destId="{5F66F8E5-9EEF-454C-A039-70D12918A518}" srcOrd="4" destOrd="0" presId="urn:microsoft.com/office/officeart/2005/8/layout/hChevron3"/>
    <dgm:cxn modelId="{253B2EDB-02C7-4570-A8AC-CD1707F3A4E5}" type="presParOf" srcId="{96071534-23E4-46DA-AA50-431ACF8B2EAD}" destId="{CB60C560-EA82-404F-BE7D-B246109A8BC0}" srcOrd="5" destOrd="0" presId="urn:microsoft.com/office/officeart/2005/8/layout/hChevron3"/>
    <dgm:cxn modelId="{BD9CED2A-6033-421A-A2D9-483230575B78}" type="presParOf" srcId="{96071534-23E4-46DA-AA50-431ACF8B2EAD}" destId="{CE8AB4A7-1376-4FD0-AEE9-9F655BBF720A}" srcOrd="6" destOrd="0" presId="urn:microsoft.com/office/officeart/2005/8/layout/hChevron3"/>
    <dgm:cxn modelId="{0834083D-C90C-42D9-9649-931E5987B778}" type="presParOf" srcId="{96071534-23E4-46DA-AA50-431ACF8B2EAD}" destId="{890B2C5B-CD30-416E-9EAE-87494324B0CE}" srcOrd="7" destOrd="0" presId="urn:microsoft.com/office/officeart/2005/8/layout/hChevron3"/>
    <dgm:cxn modelId="{7C67BC6C-A7D8-49D7-B21E-4371D1F11622}" type="presParOf" srcId="{96071534-23E4-46DA-AA50-431ACF8B2EAD}" destId="{2AE6D7A9-1198-4C51-B493-1F38ABFF1DC9}" srcOrd="8" destOrd="0" presId="urn:microsoft.com/office/officeart/2005/8/layout/hChevron3"/>
    <dgm:cxn modelId="{514ADD6B-772B-4F0F-BF80-35FC16DBD749}" type="presParOf" srcId="{96071534-23E4-46DA-AA50-431ACF8B2EAD}" destId="{AA3B636B-0A20-428A-A5C7-3A7599B5213C}" srcOrd="9" destOrd="0" presId="urn:microsoft.com/office/officeart/2005/8/layout/hChevron3"/>
    <dgm:cxn modelId="{AA7F0A1E-D111-4CCD-B28C-53EDF030B2F8}" type="presParOf" srcId="{96071534-23E4-46DA-AA50-431ACF8B2EAD}" destId="{FFED62B5-C730-4146-BA1E-13B396ADE52C}" srcOrd="10" destOrd="0" presId="urn:microsoft.com/office/officeart/2005/8/layout/hChevron3"/>
    <dgm:cxn modelId="{71701E6B-1C35-424A-8605-A27EC019526A}" type="presParOf" srcId="{96071534-23E4-46DA-AA50-431ACF8B2EAD}" destId="{64557A71-346C-4A35-A899-FFDAEA57BE09}" srcOrd="11" destOrd="0" presId="urn:microsoft.com/office/officeart/2005/8/layout/hChevron3"/>
    <dgm:cxn modelId="{23997BCA-7A80-4BC2-95B9-AD4C6D0D68EA}" type="presParOf" srcId="{96071534-23E4-46DA-AA50-431ACF8B2EAD}" destId="{D8BAB06E-A676-4369-A5F5-238408D69183}" srcOrd="12" destOrd="0" presId="urn:microsoft.com/office/officeart/2005/8/layout/hChevron3"/>
    <dgm:cxn modelId="{598F72E7-9C74-4DC6-A590-DE9FE6D0DFD0}" type="presParOf" srcId="{96071534-23E4-46DA-AA50-431ACF8B2EAD}" destId="{5AD47A34-CCFD-4B1D-99BD-0EEA601C514B}" srcOrd="13" destOrd="0" presId="urn:microsoft.com/office/officeart/2005/8/layout/hChevron3"/>
    <dgm:cxn modelId="{B1EBBCDD-6A6C-43F8-BA9B-B663506D1222}" type="presParOf" srcId="{96071534-23E4-46DA-AA50-431ACF8B2EAD}" destId="{19FF1094-C887-4D94-80BC-DA55A94AEDF1}" srcOrd="14" destOrd="0" presId="urn:microsoft.com/office/officeart/2005/8/layout/hChevron3"/>
    <dgm:cxn modelId="{9CE15EAC-3B3B-44E3-AD75-B91A9DB7B48E}" type="presParOf" srcId="{96071534-23E4-46DA-AA50-431ACF8B2EAD}" destId="{615512E0-09F4-4619-97EF-BF5FA356D41E}" srcOrd="15" destOrd="0" presId="urn:microsoft.com/office/officeart/2005/8/layout/hChevron3"/>
    <dgm:cxn modelId="{BCC525DE-F33D-4229-A8E1-E61FEB11ADC0}" type="presParOf" srcId="{96071534-23E4-46DA-AA50-431ACF8B2EAD}" destId="{3B522187-608B-410C-B4CA-E464B9FB9A1C}" srcOrd="1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4742ECE-877F-46AE-9952-D45072B3E263}" type="doc">
      <dgm:prSet loTypeId="urn:microsoft.com/office/officeart/2005/8/layout/hChevron3" loCatId="process" qsTypeId="urn:microsoft.com/office/officeart/2005/8/quickstyle/simple5" qsCatId="simple" csTypeId="urn:microsoft.com/office/officeart/2005/8/colors/accent1_2" csCatId="accent1" phldr="1"/>
      <dgm:spPr/>
      <dgm:t>
        <a:bodyPr/>
        <a:lstStyle/>
        <a:p>
          <a:endParaRPr lang="en-US"/>
        </a:p>
      </dgm:t>
    </dgm:pt>
    <dgm:pt modelId="{979F8225-B1FE-4D18-9384-5CE864F3651B}">
      <dgm:prSet custT="1"/>
      <dgm:spPr/>
      <dgm:t>
        <a:bodyPr lIns="0" tIns="0" rIns="0" bIns="0"/>
        <a:lstStyle/>
        <a:p>
          <a:pPr rtl="0"/>
          <a:r>
            <a:rPr lang="en-US" sz="1400" dirty="0" smtClean="0"/>
            <a:t>Receive customer call</a:t>
          </a:r>
          <a:endParaRPr lang="en-US" sz="1400" dirty="0"/>
        </a:p>
      </dgm:t>
    </dgm:pt>
    <dgm:pt modelId="{74A91049-CED3-4E94-A9FC-F2FB083807A5}" type="parTrans" cxnId="{A9765CB6-2DFA-4313-8ABF-878596539B3E}">
      <dgm:prSet/>
      <dgm:spPr/>
      <dgm:t>
        <a:bodyPr/>
        <a:lstStyle/>
        <a:p>
          <a:endParaRPr lang="en-US"/>
        </a:p>
      </dgm:t>
    </dgm:pt>
    <dgm:pt modelId="{5391C523-8403-469B-895E-44EB3CE30E61}" type="sibTrans" cxnId="{A9765CB6-2DFA-4313-8ABF-878596539B3E}">
      <dgm:prSet/>
      <dgm:spPr/>
      <dgm:t>
        <a:bodyPr/>
        <a:lstStyle/>
        <a:p>
          <a:endParaRPr lang="en-US"/>
        </a:p>
      </dgm:t>
    </dgm:pt>
    <dgm:pt modelId="{09894AD0-6D1B-4866-90A9-C76E995F4F9C}">
      <dgm:prSet custT="1"/>
      <dgm:spPr/>
      <dgm:t>
        <a:bodyPr lIns="0" tIns="0" rIns="0" bIns="0"/>
        <a:lstStyle/>
        <a:p>
          <a:pPr rtl="0"/>
          <a:r>
            <a:rPr lang="en-US" sz="1400" dirty="0" smtClean="0"/>
            <a:t>Search in CRM system(s)</a:t>
          </a:r>
          <a:endParaRPr lang="en-US" sz="1400" dirty="0"/>
        </a:p>
      </dgm:t>
    </dgm:pt>
    <dgm:pt modelId="{5F44AEBE-B881-4427-92C3-CEEA8828B260}" type="parTrans" cxnId="{B8B367C2-7FB5-45A0-B6BE-BEFFB3F8FBB4}">
      <dgm:prSet/>
      <dgm:spPr/>
      <dgm:t>
        <a:bodyPr/>
        <a:lstStyle/>
        <a:p>
          <a:endParaRPr lang="en-US"/>
        </a:p>
      </dgm:t>
    </dgm:pt>
    <dgm:pt modelId="{AFF28660-25F9-44F2-85A0-C3EB8E6BE26C}" type="sibTrans" cxnId="{B8B367C2-7FB5-45A0-B6BE-BEFFB3F8FBB4}">
      <dgm:prSet/>
      <dgm:spPr/>
      <dgm:t>
        <a:bodyPr/>
        <a:lstStyle/>
        <a:p>
          <a:endParaRPr lang="en-US"/>
        </a:p>
      </dgm:t>
    </dgm:pt>
    <dgm:pt modelId="{8C459680-4F27-449A-BA1F-0D7637AD45D0}">
      <dgm:prSet custT="1"/>
      <dgm:spPr/>
      <dgm:t>
        <a:bodyPr lIns="0" tIns="0" rIns="0" bIns="0"/>
        <a:lstStyle/>
        <a:p>
          <a:pPr rtl="0"/>
          <a:r>
            <a:rPr lang="en-US" sz="1400" dirty="0" smtClean="0"/>
            <a:t>Search in issues DB</a:t>
          </a:r>
          <a:endParaRPr lang="en-US" sz="1400" dirty="0"/>
        </a:p>
      </dgm:t>
    </dgm:pt>
    <dgm:pt modelId="{BF0B1EBA-8AA1-4F06-A5D7-AA14E5584E1E}" type="parTrans" cxnId="{81B12CFE-6403-4586-84F3-4AF0B8A43D24}">
      <dgm:prSet/>
      <dgm:spPr/>
      <dgm:t>
        <a:bodyPr/>
        <a:lstStyle/>
        <a:p>
          <a:endParaRPr lang="en-US"/>
        </a:p>
      </dgm:t>
    </dgm:pt>
    <dgm:pt modelId="{22A2C976-C856-44CF-AE06-262870112D5B}" type="sibTrans" cxnId="{81B12CFE-6403-4586-84F3-4AF0B8A43D24}">
      <dgm:prSet/>
      <dgm:spPr/>
      <dgm:t>
        <a:bodyPr/>
        <a:lstStyle/>
        <a:p>
          <a:endParaRPr lang="en-US"/>
        </a:p>
      </dgm:t>
    </dgm:pt>
    <dgm:pt modelId="{233A0B18-670C-48C4-9BFE-F27558F3D28A}">
      <dgm:prSet custT="1"/>
      <dgm:spPr/>
      <dgm:t>
        <a:bodyPr lIns="0" tIns="0" rIns="0" bIns="0"/>
        <a:lstStyle/>
        <a:p>
          <a:pPr rtl="0"/>
          <a:r>
            <a:rPr lang="en-US" sz="1400" dirty="0" smtClean="0"/>
            <a:t>Search KM and experts</a:t>
          </a:r>
          <a:endParaRPr lang="en-US" sz="1400" dirty="0"/>
        </a:p>
      </dgm:t>
    </dgm:pt>
    <dgm:pt modelId="{822B379A-5E9B-47A6-AD15-D64B8777DA6E}" type="parTrans" cxnId="{474DD0C7-2277-4F7C-82FB-50745EC05FB3}">
      <dgm:prSet/>
      <dgm:spPr/>
      <dgm:t>
        <a:bodyPr/>
        <a:lstStyle/>
        <a:p>
          <a:endParaRPr lang="en-US"/>
        </a:p>
      </dgm:t>
    </dgm:pt>
    <dgm:pt modelId="{6F19A9A9-1D18-4BE2-92FD-F1797020CDD2}" type="sibTrans" cxnId="{474DD0C7-2277-4F7C-82FB-50745EC05FB3}">
      <dgm:prSet/>
      <dgm:spPr/>
      <dgm:t>
        <a:bodyPr/>
        <a:lstStyle/>
        <a:p>
          <a:endParaRPr lang="en-US"/>
        </a:p>
      </dgm:t>
    </dgm:pt>
    <dgm:pt modelId="{8CA6C316-BE66-40BF-B460-8F65F7DA486E}">
      <dgm:prSet custT="1"/>
      <dgm:spPr/>
      <dgm:t>
        <a:bodyPr lIns="0" tIns="0" rIns="0" bIns="0"/>
        <a:lstStyle/>
        <a:p>
          <a:pPr rtl="0"/>
          <a:r>
            <a:rPr lang="en-US" sz="1400" dirty="0" smtClean="0"/>
            <a:t>Search in contract system</a:t>
          </a:r>
          <a:endParaRPr lang="en-US" sz="1400" dirty="0"/>
        </a:p>
      </dgm:t>
    </dgm:pt>
    <dgm:pt modelId="{981070C4-7013-469C-9B11-394FBCFA62EB}" type="parTrans" cxnId="{3842329F-90CC-4A3A-AA4B-CF7F195EED95}">
      <dgm:prSet/>
      <dgm:spPr/>
      <dgm:t>
        <a:bodyPr/>
        <a:lstStyle/>
        <a:p>
          <a:endParaRPr lang="en-US"/>
        </a:p>
      </dgm:t>
    </dgm:pt>
    <dgm:pt modelId="{C7A69AF4-4BB8-4F8C-938A-9F44C7AA16B8}" type="sibTrans" cxnId="{3842329F-90CC-4A3A-AA4B-CF7F195EED95}">
      <dgm:prSet/>
      <dgm:spPr/>
      <dgm:t>
        <a:bodyPr/>
        <a:lstStyle/>
        <a:p>
          <a:endParaRPr lang="en-US"/>
        </a:p>
      </dgm:t>
    </dgm:pt>
    <dgm:pt modelId="{7E8A2F55-E727-412F-AFC2-DAD56B501EA7}">
      <dgm:prSet custT="1"/>
      <dgm:spPr/>
      <dgm:t>
        <a:bodyPr lIns="0" tIns="0" rIns="0" bIns="0"/>
        <a:lstStyle/>
        <a:p>
          <a:pPr rtl="0"/>
          <a:r>
            <a:rPr lang="en-US" sz="1400" dirty="0" smtClean="0"/>
            <a:t>Verify customer data</a:t>
          </a:r>
          <a:endParaRPr lang="en-US" sz="1400" dirty="0"/>
        </a:p>
      </dgm:t>
    </dgm:pt>
    <dgm:pt modelId="{0C7F0D98-84BF-4685-8240-756E94307D42}" type="parTrans" cxnId="{B50150FB-DA18-4EC6-A5D7-096D3EE7EA69}">
      <dgm:prSet/>
      <dgm:spPr/>
      <dgm:t>
        <a:bodyPr/>
        <a:lstStyle/>
        <a:p>
          <a:endParaRPr lang="en-US"/>
        </a:p>
      </dgm:t>
    </dgm:pt>
    <dgm:pt modelId="{B397EF0D-B9BD-445D-BFDF-9CB5C5DD881B}" type="sibTrans" cxnId="{B50150FB-DA18-4EC6-A5D7-096D3EE7EA69}">
      <dgm:prSet/>
      <dgm:spPr/>
      <dgm:t>
        <a:bodyPr/>
        <a:lstStyle/>
        <a:p>
          <a:endParaRPr lang="en-US"/>
        </a:p>
      </dgm:t>
    </dgm:pt>
    <dgm:pt modelId="{21BE66FE-172B-4E06-86EA-8D8D08EB72BB}">
      <dgm:prSet custT="1"/>
      <dgm:spPr/>
      <dgm:t>
        <a:bodyPr lIns="0" tIns="0" rIns="0" bIns="0"/>
        <a:lstStyle/>
        <a:p>
          <a:pPr rtl="0"/>
          <a:r>
            <a:rPr lang="en-US" sz="1400" dirty="0" smtClean="0"/>
            <a:t>Search in discussions and blogs</a:t>
          </a:r>
          <a:endParaRPr lang="en-US" sz="1400" dirty="0"/>
        </a:p>
      </dgm:t>
    </dgm:pt>
    <dgm:pt modelId="{AFCC89E9-B8DF-4F2D-91D5-2FBA051A3850}" type="parTrans" cxnId="{41C40468-7D22-41BB-842F-922E7F5E3041}">
      <dgm:prSet/>
      <dgm:spPr/>
      <dgm:t>
        <a:bodyPr/>
        <a:lstStyle/>
        <a:p>
          <a:endParaRPr lang="en-US"/>
        </a:p>
      </dgm:t>
    </dgm:pt>
    <dgm:pt modelId="{F9373148-546A-4B4C-A7F7-32E91037CA6F}" type="sibTrans" cxnId="{41C40468-7D22-41BB-842F-922E7F5E3041}">
      <dgm:prSet/>
      <dgm:spPr/>
      <dgm:t>
        <a:bodyPr/>
        <a:lstStyle/>
        <a:p>
          <a:endParaRPr lang="en-US"/>
        </a:p>
      </dgm:t>
    </dgm:pt>
    <dgm:pt modelId="{A1EAFA8A-8263-4259-8320-8E79936B22CA}">
      <dgm:prSet custT="1"/>
      <dgm:spPr/>
      <dgm:t>
        <a:bodyPr lIns="0" tIns="0" rIns="0" bIns="0"/>
        <a:lstStyle/>
        <a:p>
          <a:pPr rtl="0"/>
          <a:r>
            <a:rPr lang="en-US" sz="1400" dirty="0" smtClean="0"/>
            <a:t>Analyze</a:t>
          </a:r>
          <a:endParaRPr lang="en-US" sz="1400" dirty="0"/>
        </a:p>
      </dgm:t>
    </dgm:pt>
    <dgm:pt modelId="{DB251C33-0515-4132-B4B9-A5B72BF37BF5}" type="parTrans" cxnId="{05A44650-B433-4C85-9021-F328083303BD}">
      <dgm:prSet/>
      <dgm:spPr/>
      <dgm:t>
        <a:bodyPr/>
        <a:lstStyle/>
        <a:p>
          <a:endParaRPr lang="en-US"/>
        </a:p>
      </dgm:t>
    </dgm:pt>
    <dgm:pt modelId="{790C7CBC-6C84-4643-A218-F297BB9B7374}" type="sibTrans" cxnId="{05A44650-B433-4C85-9021-F328083303BD}">
      <dgm:prSet/>
      <dgm:spPr/>
      <dgm:t>
        <a:bodyPr/>
        <a:lstStyle/>
        <a:p>
          <a:endParaRPr lang="en-US"/>
        </a:p>
      </dgm:t>
    </dgm:pt>
    <dgm:pt modelId="{FD2A908A-8E25-4828-BD28-625969C5BEB9}">
      <dgm:prSet custT="1"/>
      <dgm:spPr/>
      <dgm:t>
        <a:bodyPr lIns="0" tIns="0" rIns="0" bIns="0"/>
        <a:lstStyle/>
        <a:p>
          <a:pPr rtl="0"/>
          <a:r>
            <a:rPr lang="en-US" sz="1400" dirty="0" smtClean="0"/>
            <a:t>Answer customer</a:t>
          </a:r>
          <a:endParaRPr lang="en-US" sz="1400" dirty="0"/>
        </a:p>
      </dgm:t>
    </dgm:pt>
    <dgm:pt modelId="{CBBFD508-81C5-409D-B2C5-14D9EF9F5A5D}" type="parTrans" cxnId="{3EB3E052-915D-493C-9DEF-956FF5569405}">
      <dgm:prSet/>
      <dgm:spPr/>
      <dgm:t>
        <a:bodyPr/>
        <a:lstStyle/>
        <a:p>
          <a:endParaRPr lang="en-US"/>
        </a:p>
      </dgm:t>
    </dgm:pt>
    <dgm:pt modelId="{A701B2E3-8B08-4873-B0F5-0EBFE398D885}" type="sibTrans" cxnId="{3EB3E052-915D-493C-9DEF-956FF5569405}">
      <dgm:prSet/>
      <dgm:spPr/>
      <dgm:t>
        <a:bodyPr/>
        <a:lstStyle/>
        <a:p>
          <a:endParaRPr lang="en-US"/>
        </a:p>
      </dgm:t>
    </dgm:pt>
    <dgm:pt modelId="{96071534-23E4-46DA-AA50-431ACF8B2EAD}" type="pres">
      <dgm:prSet presAssocID="{64742ECE-877F-46AE-9952-D45072B3E263}" presName="Name0" presStyleCnt="0">
        <dgm:presLayoutVars>
          <dgm:dir/>
          <dgm:resizeHandles val="exact"/>
        </dgm:presLayoutVars>
      </dgm:prSet>
      <dgm:spPr/>
      <dgm:t>
        <a:bodyPr/>
        <a:lstStyle/>
        <a:p>
          <a:endParaRPr lang="en-US"/>
        </a:p>
      </dgm:t>
    </dgm:pt>
    <dgm:pt modelId="{D57FB668-7672-49EF-8748-E7CFBA0FB100}" type="pres">
      <dgm:prSet presAssocID="{979F8225-B1FE-4D18-9384-5CE864F3651B}" presName="parTxOnly" presStyleLbl="node1" presStyleIdx="0" presStyleCnt="9">
        <dgm:presLayoutVars>
          <dgm:bulletEnabled val="1"/>
        </dgm:presLayoutVars>
      </dgm:prSet>
      <dgm:spPr/>
      <dgm:t>
        <a:bodyPr/>
        <a:lstStyle/>
        <a:p>
          <a:endParaRPr lang="en-US"/>
        </a:p>
      </dgm:t>
    </dgm:pt>
    <dgm:pt modelId="{6DE2EA16-334B-4C54-A327-DFA391A89AFC}" type="pres">
      <dgm:prSet presAssocID="{5391C523-8403-469B-895E-44EB3CE30E61}" presName="parSpace" presStyleCnt="0"/>
      <dgm:spPr/>
    </dgm:pt>
    <dgm:pt modelId="{0157A94D-99E5-446B-8FF3-6A2FFA6A9634}" type="pres">
      <dgm:prSet presAssocID="{09894AD0-6D1B-4866-90A9-C76E995F4F9C}" presName="parTxOnly" presStyleLbl="node1" presStyleIdx="1" presStyleCnt="9">
        <dgm:presLayoutVars>
          <dgm:bulletEnabled val="1"/>
        </dgm:presLayoutVars>
      </dgm:prSet>
      <dgm:spPr/>
      <dgm:t>
        <a:bodyPr/>
        <a:lstStyle/>
        <a:p>
          <a:endParaRPr lang="en-US"/>
        </a:p>
      </dgm:t>
    </dgm:pt>
    <dgm:pt modelId="{2B2FE373-BCB1-4DAC-A8C2-F63664C0E6A9}" type="pres">
      <dgm:prSet presAssocID="{AFF28660-25F9-44F2-85A0-C3EB8E6BE26C}" presName="parSpace" presStyleCnt="0"/>
      <dgm:spPr/>
    </dgm:pt>
    <dgm:pt modelId="{5F66F8E5-9EEF-454C-A039-70D12918A518}" type="pres">
      <dgm:prSet presAssocID="{8CA6C316-BE66-40BF-B460-8F65F7DA486E}" presName="parTxOnly" presStyleLbl="node1" presStyleIdx="2" presStyleCnt="9">
        <dgm:presLayoutVars>
          <dgm:bulletEnabled val="1"/>
        </dgm:presLayoutVars>
      </dgm:prSet>
      <dgm:spPr/>
      <dgm:t>
        <a:bodyPr/>
        <a:lstStyle/>
        <a:p>
          <a:endParaRPr lang="en-US"/>
        </a:p>
      </dgm:t>
    </dgm:pt>
    <dgm:pt modelId="{CB60C560-EA82-404F-BE7D-B246109A8BC0}" type="pres">
      <dgm:prSet presAssocID="{C7A69AF4-4BB8-4F8C-938A-9F44C7AA16B8}" presName="parSpace" presStyleCnt="0"/>
      <dgm:spPr/>
    </dgm:pt>
    <dgm:pt modelId="{CE8AB4A7-1376-4FD0-AEE9-9F655BBF720A}" type="pres">
      <dgm:prSet presAssocID="{7E8A2F55-E727-412F-AFC2-DAD56B501EA7}" presName="parTxOnly" presStyleLbl="node1" presStyleIdx="3" presStyleCnt="9">
        <dgm:presLayoutVars>
          <dgm:bulletEnabled val="1"/>
        </dgm:presLayoutVars>
      </dgm:prSet>
      <dgm:spPr/>
      <dgm:t>
        <a:bodyPr/>
        <a:lstStyle/>
        <a:p>
          <a:endParaRPr lang="en-US"/>
        </a:p>
      </dgm:t>
    </dgm:pt>
    <dgm:pt modelId="{890B2C5B-CD30-416E-9EAE-87494324B0CE}" type="pres">
      <dgm:prSet presAssocID="{B397EF0D-B9BD-445D-BFDF-9CB5C5DD881B}" presName="parSpace" presStyleCnt="0"/>
      <dgm:spPr/>
    </dgm:pt>
    <dgm:pt modelId="{2AE6D7A9-1198-4C51-B493-1F38ABFF1DC9}" type="pres">
      <dgm:prSet presAssocID="{8C459680-4F27-449A-BA1F-0D7637AD45D0}" presName="parTxOnly" presStyleLbl="node1" presStyleIdx="4" presStyleCnt="9">
        <dgm:presLayoutVars>
          <dgm:bulletEnabled val="1"/>
        </dgm:presLayoutVars>
      </dgm:prSet>
      <dgm:spPr/>
      <dgm:t>
        <a:bodyPr/>
        <a:lstStyle/>
        <a:p>
          <a:endParaRPr lang="en-US"/>
        </a:p>
      </dgm:t>
    </dgm:pt>
    <dgm:pt modelId="{AA3B636B-0A20-428A-A5C7-3A7599B5213C}" type="pres">
      <dgm:prSet presAssocID="{22A2C976-C856-44CF-AE06-262870112D5B}" presName="parSpace" presStyleCnt="0"/>
      <dgm:spPr/>
    </dgm:pt>
    <dgm:pt modelId="{FFED62B5-C730-4146-BA1E-13B396ADE52C}" type="pres">
      <dgm:prSet presAssocID="{233A0B18-670C-48C4-9BFE-F27558F3D28A}" presName="parTxOnly" presStyleLbl="node1" presStyleIdx="5" presStyleCnt="9">
        <dgm:presLayoutVars>
          <dgm:bulletEnabled val="1"/>
        </dgm:presLayoutVars>
      </dgm:prSet>
      <dgm:spPr/>
      <dgm:t>
        <a:bodyPr/>
        <a:lstStyle/>
        <a:p>
          <a:endParaRPr lang="en-US"/>
        </a:p>
      </dgm:t>
    </dgm:pt>
    <dgm:pt modelId="{64557A71-346C-4A35-A899-FFDAEA57BE09}" type="pres">
      <dgm:prSet presAssocID="{6F19A9A9-1D18-4BE2-92FD-F1797020CDD2}" presName="parSpace" presStyleCnt="0"/>
      <dgm:spPr/>
    </dgm:pt>
    <dgm:pt modelId="{D8BAB06E-A676-4369-A5F5-238408D69183}" type="pres">
      <dgm:prSet presAssocID="{21BE66FE-172B-4E06-86EA-8D8D08EB72BB}" presName="parTxOnly" presStyleLbl="node1" presStyleIdx="6" presStyleCnt="9">
        <dgm:presLayoutVars>
          <dgm:bulletEnabled val="1"/>
        </dgm:presLayoutVars>
      </dgm:prSet>
      <dgm:spPr/>
      <dgm:t>
        <a:bodyPr/>
        <a:lstStyle/>
        <a:p>
          <a:endParaRPr lang="en-US"/>
        </a:p>
      </dgm:t>
    </dgm:pt>
    <dgm:pt modelId="{5AD47A34-CCFD-4B1D-99BD-0EEA601C514B}" type="pres">
      <dgm:prSet presAssocID="{F9373148-546A-4B4C-A7F7-32E91037CA6F}" presName="parSpace" presStyleCnt="0"/>
      <dgm:spPr/>
    </dgm:pt>
    <dgm:pt modelId="{19FF1094-C887-4D94-80BC-DA55A94AEDF1}" type="pres">
      <dgm:prSet presAssocID="{A1EAFA8A-8263-4259-8320-8E79936B22CA}" presName="parTxOnly" presStyleLbl="node1" presStyleIdx="7" presStyleCnt="9">
        <dgm:presLayoutVars>
          <dgm:bulletEnabled val="1"/>
        </dgm:presLayoutVars>
      </dgm:prSet>
      <dgm:spPr/>
      <dgm:t>
        <a:bodyPr/>
        <a:lstStyle/>
        <a:p>
          <a:endParaRPr lang="en-US"/>
        </a:p>
      </dgm:t>
    </dgm:pt>
    <dgm:pt modelId="{615512E0-09F4-4619-97EF-BF5FA356D41E}" type="pres">
      <dgm:prSet presAssocID="{790C7CBC-6C84-4643-A218-F297BB9B7374}" presName="parSpace" presStyleCnt="0"/>
      <dgm:spPr/>
    </dgm:pt>
    <dgm:pt modelId="{3B522187-608B-410C-B4CA-E464B9FB9A1C}" type="pres">
      <dgm:prSet presAssocID="{FD2A908A-8E25-4828-BD28-625969C5BEB9}" presName="parTxOnly" presStyleLbl="node1" presStyleIdx="8" presStyleCnt="9">
        <dgm:presLayoutVars>
          <dgm:bulletEnabled val="1"/>
        </dgm:presLayoutVars>
      </dgm:prSet>
      <dgm:spPr/>
      <dgm:t>
        <a:bodyPr/>
        <a:lstStyle/>
        <a:p>
          <a:endParaRPr lang="en-US"/>
        </a:p>
      </dgm:t>
    </dgm:pt>
  </dgm:ptLst>
  <dgm:cxnLst>
    <dgm:cxn modelId="{5E1AF7F2-2B3A-47E4-83CD-816F626E35BA}" type="presOf" srcId="{7E8A2F55-E727-412F-AFC2-DAD56B501EA7}" destId="{CE8AB4A7-1376-4FD0-AEE9-9F655BBF720A}" srcOrd="0" destOrd="0" presId="urn:microsoft.com/office/officeart/2005/8/layout/hChevron3"/>
    <dgm:cxn modelId="{7FD354AB-7623-48BC-9391-3F770696506A}" type="presOf" srcId="{233A0B18-670C-48C4-9BFE-F27558F3D28A}" destId="{FFED62B5-C730-4146-BA1E-13B396ADE52C}" srcOrd="0" destOrd="0" presId="urn:microsoft.com/office/officeart/2005/8/layout/hChevron3"/>
    <dgm:cxn modelId="{3842329F-90CC-4A3A-AA4B-CF7F195EED95}" srcId="{64742ECE-877F-46AE-9952-D45072B3E263}" destId="{8CA6C316-BE66-40BF-B460-8F65F7DA486E}" srcOrd="2" destOrd="0" parTransId="{981070C4-7013-469C-9B11-394FBCFA62EB}" sibTransId="{C7A69AF4-4BB8-4F8C-938A-9F44C7AA16B8}"/>
    <dgm:cxn modelId="{B8B367C2-7FB5-45A0-B6BE-BEFFB3F8FBB4}" srcId="{64742ECE-877F-46AE-9952-D45072B3E263}" destId="{09894AD0-6D1B-4866-90A9-C76E995F4F9C}" srcOrd="1" destOrd="0" parTransId="{5F44AEBE-B881-4427-92C3-CEEA8828B260}" sibTransId="{AFF28660-25F9-44F2-85A0-C3EB8E6BE26C}"/>
    <dgm:cxn modelId="{DA2CEFA2-1B34-4D73-AE0C-217DE0CBAF1F}" type="presOf" srcId="{64742ECE-877F-46AE-9952-D45072B3E263}" destId="{96071534-23E4-46DA-AA50-431ACF8B2EAD}" srcOrd="0" destOrd="0" presId="urn:microsoft.com/office/officeart/2005/8/layout/hChevron3"/>
    <dgm:cxn modelId="{3366E09D-8093-47AE-946E-6772B4CBAC32}" type="presOf" srcId="{8CA6C316-BE66-40BF-B460-8F65F7DA486E}" destId="{5F66F8E5-9EEF-454C-A039-70D12918A518}" srcOrd="0" destOrd="0" presId="urn:microsoft.com/office/officeart/2005/8/layout/hChevron3"/>
    <dgm:cxn modelId="{81B12CFE-6403-4586-84F3-4AF0B8A43D24}" srcId="{64742ECE-877F-46AE-9952-D45072B3E263}" destId="{8C459680-4F27-449A-BA1F-0D7637AD45D0}" srcOrd="4" destOrd="0" parTransId="{BF0B1EBA-8AA1-4F06-A5D7-AA14E5584E1E}" sibTransId="{22A2C976-C856-44CF-AE06-262870112D5B}"/>
    <dgm:cxn modelId="{41C40468-7D22-41BB-842F-922E7F5E3041}" srcId="{64742ECE-877F-46AE-9952-D45072B3E263}" destId="{21BE66FE-172B-4E06-86EA-8D8D08EB72BB}" srcOrd="6" destOrd="0" parTransId="{AFCC89E9-B8DF-4F2D-91D5-2FBA051A3850}" sibTransId="{F9373148-546A-4B4C-A7F7-32E91037CA6F}"/>
    <dgm:cxn modelId="{AE6E3A8C-0A2F-4788-800F-BF6E8C67DB52}" type="presOf" srcId="{09894AD0-6D1B-4866-90A9-C76E995F4F9C}" destId="{0157A94D-99E5-446B-8FF3-6A2FFA6A9634}" srcOrd="0" destOrd="0" presId="urn:microsoft.com/office/officeart/2005/8/layout/hChevron3"/>
    <dgm:cxn modelId="{A1FAD860-F0DB-4E98-8DFB-5CA6DA515C16}" type="presOf" srcId="{A1EAFA8A-8263-4259-8320-8E79936B22CA}" destId="{19FF1094-C887-4D94-80BC-DA55A94AEDF1}" srcOrd="0" destOrd="0" presId="urn:microsoft.com/office/officeart/2005/8/layout/hChevron3"/>
    <dgm:cxn modelId="{A9765CB6-2DFA-4313-8ABF-878596539B3E}" srcId="{64742ECE-877F-46AE-9952-D45072B3E263}" destId="{979F8225-B1FE-4D18-9384-5CE864F3651B}" srcOrd="0" destOrd="0" parTransId="{74A91049-CED3-4E94-A9FC-F2FB083807A5}" sibTransId="{5391C523-8403-469B-895E-44EB3CE30E61}"/>
    <dgm:cxn modelId="{B50150FB-DA18-4EC6-A5D7-096D3EE7EA69}" srcId="{64742ECE-877F-46AE-9952-D45072B3E263}" destId="{7E8A2F55-E727-412F-AFC2-DAD56B501EA7}" srcOrd="3" destOrd="0" parTransId="{0C7F0D98-84BF-4685-8240-756E94307D42}" sibTransId="{B397EF0D-B9BD-445D-BFDF-9CB5C5DD881B}"/>
    <dgm:cxn modelId="{3EB3E052-915D-493C-9DEF-956FF5569405}" srcId="{64742ECE-877F-46AE-9952-D45072B3E263}" destId="{FD2A908A-8E25-4828-BD28-625969C5BEB9}" srcOrd="8" destOrd="0" parTransId="{CBBFD508-81C5-409D-B2C5-14D9EF9F5A5D}" sibTransId="{A701B2E3-8B08-4873-B0F5-0EBFE398D885}"/>
    <dgm:cxn modelId="{52BD5995-4DBB-4662-8D12-1EEF04544621}" type="presOf" srcId="{8C459680-4F27-449A-BA1F-0D7637AD45D0}" destId="{2AE6D7A9-1198-4C51-B493-1F38ABFF1DC9}" srcOrd="0" destOrd="0" presId="urn:microsoft.com/office/officeart/2005/8/layout/hChevron3"/>
    <dgm:cxn modelId="{DF069E56-D41D-413E-A281-66EDC418A25A}" type="presOf" srcId="{21BE66FE-172B-4E06-86EA-8D8D08EB72BB}" destId="{D8BAB06E-A676-4369-A5F5-238408D69183}" srcOrd="0" destOrd="0" presId="urn:microsoft.com/office/officeart/2005/8/layout/hChevron3"/>
    <dgm:cxn modelId="{5894C771-1970-4B1F-B8D6-57CC9B6AFD03}" type="presOf" srcId="{FD2A908A-8E25-4828-BD28-625969C5BEB9}" destId="{3B522187-608B-410C-B4CA-E464B9FB9A1C}" srcOrd="0" destOrd="0" presId="urn:microsoft.com/office/officeart/2005/8/layout/hChevron3"/>
    <dgm:cxn modelId="{D48720DE-A6F2-452F-9FA0-466E11EDCD6E}" type="presOf" srcId="{979F8225-B1FE-4D18-9384-5CE864F3651B}" destId="{D57FB668-7672-49EF-8748-E7CFBA0FB100}" srcOrd="0" destOrd="0" presId="urn:microsoft.com/office/officeart/2005/8/layout/hChevron3"/>
    <dgm:cxn modelId="{474DD0C7-2277-4F7C-82FB-50745EC05FB3}" srcId="{64742ECE-877F-46AE-9952-D45072B3E263}" destId="{233A0B18-670C-48C4-9BFE-F27558F3D28A}" srcOrd="5" destOrd="0" parTransId="{822B379A-5E9B-47A6-AD15-D64B8777DA6E}" sibTransId="{6F19A9A9-1D18-4BE2-92FD-F1797020CDD2}"/>
    <dgm:cxn modelId="{05A44650-B433-4C85-9021-F328083303BD}" srcId="{64742ECE-877F-46AE-9952-D45072B3E263}" destId="{A1EAFA8A-8263-4259-8320-8E79936B22CA}" srcOrd="7" destOrd="0" parTransId="{DB251C33-0515-4132-B4B9-A5B72BF37BF5}" sibTransId="{790C7CBC-6C84-4643-A218-F297BB9B7374}"/>
    <dgm:cxn modelId="{FE89A898-D59B-47B4-B0CB-2AC3017C3207}" type="presParOf" srcId="{96071534-23E4-46DA-AA50-431ACF8B2EAD}" destId="{D57FB668-7672-49EF-8748-E7CFBA0FB100}" srcOrd="0" destOrd="0" presId="urn:microsoft.com/office/officeart/2005/8/layout/hChevron3"/>
    <dgm:cxn modelId="{F292DA9B-9686-4545-9DEE-956A6EF4CC3A}" type="presParOf" srcId="{96071534-23E4-46DA-AA50-431ACF8B2EAD}" destId="{6DE2EA16-334B-4C54-A327-DFA391A89AFC}" srcOrd="1" destOrd="0" presId="urn:microsoft.com/office/officeart/2005/8/layout/hChevron3"/>
    <dgm:cxn modelId="{DAEB24EE-A528-4B73-95BD-776BE435E6CD}" type="presParOf" srcId="{96071534-23E4-46DA-AA50-431ACF8B2EAD}" destId="{0157A94D-99E5-446B-8FF3-6A2FFA6A9634}" srcOrd="2" destOrd="0" presId="urn:microsoft.com/office/officeart/2005/8/layout/hChevron3"/>
    <dgm:cxn modelId="{960DE070-D68F-4DDD-BC99-EADDE850B871}" type="presParOf" srcId="{96071534-23E4-46DA-AA50-431ACF8B2EAD}" destId="{2B2FE373-BCB1-4DAC-A8C2-F63664C0E6A9}" srcOrd="3" destOrd="0" presId="urn:microsoft.com/office/officeart/2005/8/layout/hChevron3"/>
    <dgm:cxn modelId="{20E84B8A-3672-4767-BAE5-C4FC3DD016FF}" type="presParOf" srcId="{96071534-23E4-46DA-AA50-431ACF8B2EAD}" destId="{5F66F8E5-9EEF-454C-A039-70D12918A518}" srcOrd="4" destOrd="0" presId="urn:microsoft.com/office/officeart/2005/8/layout/hChevron3"/>
    <dgm:cxn modelId="{860C0A72-56E4-4FBC-B5F7-D2825059AEE9}" type="presParOf" srcId="{96071534-23E4-46DA-AA50-431ACF8B2EAD}" destId="{CB60C560-EA82-404F-BE7D-B246109A8BC0}" srcOrd="5" destOrd="0" presId="urn:microsoft.com/office/officeart/2005/8/layout/hChevron3"/>
    <dgm:cxn modelId="{560337AC-4C64-4197-AC30-3AB4CE11E7D7}" type="presParOf" srcId="{96071534-23E4-46DA-AA50-431ACF8B2EAD}" destId="{CE8AB4A7-1376-4FD0-AEE9-9F655BBF720A}" srcOrd="6" destOrd="0" presId="urn:microsoft.com/office/officeart/2005/8/layout/hChevron3"/>
    <dgm:cxn modelId="{3ECE144C-651D-46A3-9C84-CFE1E99DDEA1}" type="presParOf" srcId="{96071534-23E4-46DA-AA50-431ACF8B2EAD}" destId="{890B2C5B-CD30-416E-9EAE-87494324B0CE}" srcOrd="7" destOrd="0" presId="urn:microsoft.com/office/officeart/2005/8/layout/hChevron3"/>
    <dgm:cxn modelId="{8372BE3D-D95D-4249-9B86-67DB6F711099}" type="presParOf" srcId="{96071534-23E4-46DA-AA50-431ACF8B2EAD}" destId="{2AE6D7A9-1198-4C51-B493-1F38ABFF1DC9}" srcOrd="8" destOrd="0" presId="urn:microsoft.com/office/officeart/2005/8/layout/hChevron3"/>
    <dgm:cxn modelId="{B3484638-FC20-4711-B786-CFAC500684FC}" type="presParOf" srcId="{96071534-23E4-46DA-AA50-431ACF8B2EAD}" destId="{AA3B636B-0A20-428A-A5C7-3A7599B5213C}" srcOrd="9" destOrd="0" presId="urn:microsoft.com/office/officeart/2005/8/layout/hChevron3"/>
    <dgm:cxn modelId="{1B14B960-2099-4152-A43D-33A0B5647956}" type="presParOf" srcId="{96071534-23E4-46DA-AA50-431ACF8B2EAD}" destId="{FFED62B5-C730-4146-BA1E-13B396ADE52C}" srcOrd="10" destOrd="0" presId="urn:microsoft.com/office/officeart/2005/8/layout/hChevron3"/>
    <dgm:cxn modelId="{A420E295-4358-4523-917E-3E9D05A4BF48}" type="presParOf" srcId="{96071534-23E4-46DA-AA50-431ACF8B2EAD}" destId="{64557A71-346C-4A35-A899-FFDAEA57BE09}" srcOrd="11" destOrd="0" presId="urn:microsoft.com/office/officeart/2005/8/layout/hChevron3"/>
    <dgm:cxn modelId="{8211558F-CDEC-43E7-AA42-7D9C78471429}" type="presParOf" srcId="{96071534-23E4-46DA-AA50-431ACF8B2EAD}" destId="{D8BAB06E-A676-4369-A5F5-238408D69183}" srcOrd="12" destOrd="0" presId="urn:microsoft.com/office/officeart/2005/8/layout/hChevron3"/>
    <dgm:cxn modelId="{974C1DCA-9AFA-42C1-BB3A-A7CE1A24E1B2}" type="presParOf" srcId="{96071534-23E4-46DA-AA50-431ACF8B2EAD}" destId="{5AD47A34-CCFD-4B1D-99BD-0EEA601C514B}" srcOrd="13" destOrd="0" presId="urn:microsoft.com/office/officeart/2005/8/layout/hChevron3"/>
    <dgm:cxn modelId="{2CE1574C-450E-400A-BADC-693C46A3265A}" type="presParOf" srcId="{96071534-23E4-46DA-AA50-431ACF8B2EAD}" destId="{19FF1094-C887-4D94-80BC-DA55A94AEDF1}" srcOrd="14" destOrd="0" presId="urn:microsoft.com/office/officeart/2005/8/layout/hChevron3"/>
    <dgm:cxn modelId="{B2C87976-12B4-4937-B215-A67D01C06ED6}" type="presParOf" srcId="{96071534-23E4-46DA-AA50-431ACF8B2EAD}" destId="{615512E0-09F4-4619-97EF-BF5FA356D41E}" srcOrd="15" destOrd="0" presId="urn:microsoft.com/office/officeart/2005/8/layout/hChevron3"/>
    <dgm:cxn modelId="{D2586A39-DE5E-45DA-A158-C1EF0DC45154}" type="presParOf" srcId="{96071534-23E4-46DA-AA50-431ACF8B2EAD}" destId="{3B522187-608B-410C-B4CA-E464B9FB9A1C}" srcOrd="1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4742ECE-877F-46AE-9952-D45072B3E263}" type="doc">
      <dgm:prSet loTypeId="urn:microsoft.com/office/officeart/2005/8/layout/hChevron3" loCatId="process" qsTypeId="urn:microsoft.com/office/officeart/2005/8/quickstyle/simple5" qsCatId="simple" csTypeId="urn:microsoft.com/office/officeart/2005/8/colors/accent1_2" csCatId="accent1" phldr="1"/>
      <dgm:spPr/>
      <dgm:t>
        <a:bodyPr/>
        <a:lstStyle/>
        <a:p>
          <a:endParaRPr lang="en-US"/>
        </a:p>
      </dgm:t>
    </dgm:pt>
    <dgm:pt modelId="{979F8225-B1FE-4D18-9384-5CE864F3651B}">
      <dgm:prSet custT="1"/>
      <dgm:spPr/>
      <dgm:t>
        <a:bodyPr lIns="0" tIns="0" rIns="0" bIns="0"/>
        <a:lstStyle/>
        <a:p>
          <a:pPr rtl="0"/>
          <a:r>
            <a:rPr lang="en-US" sz="1400" dirty="0" smtClean="0"/>
            <a:t>Receive customer call</a:t>
          </a:r>
          <a:endParaRPr lang="en-US" sz="1400" dirty="0"/>
        </a:p>
      </dgm:t>
    </dgm:pt>
    <dgm:pt modelId="{74A91049-CED3-4E94-A9FC-F2FB083807A5}" type="parTrans" cxnId="{A9765CB6-2DFA-4313-8ABF-878596539B3E}">
      <dgm:prSet/>
      <dgm:spPr/>
      <dgm:t>
        <a:bodyPr/>
        <a:lstStyle/>
        <a:p>
          <a:endParaRPr lang="en-US"/>
        </a:p>
      </dgm:t>
    </dgm:pt>
    <dgm:pt modelId="{5391C523-8403-469B-895E-44EB3CE30E61}" type="sibTrans" cxnId="{A9765CB6-2DFA-4313-8ABF-878596539B3E}">
      <dgm:prSet/>
      <dgm:spPr/>
      <dgm:t>
        <a:bodyPr/>
        <a:lstStyle/>
        <a:p>
          <a:endParaRPr lang="en-US"/>
        </a:p>
      </dgm:t>
    </dgm:pt>
    <dgm:pt modelId="{09894AD0-6D1B-4866-90A9-C76E995F4F9C}">
      <dgm:prSet custT="1"/>
      <dgm:spPr/>
      <dgm:t>
        <a:bodyPr lIns="0" tIns="0" rIns="0" bIns="0"/>
        <a:lstStyle/>
        <a:p>
          <a:pPr rtl="0"/>
          <a:r>
            <a:rPr lang="en-US" sz="1400" dirty="0" smtClean="0"/>
            <a:t>Find all relevant information</a:t>
          </a:r>
          <a:endParaRPr lang="en-US" sz="1400" dirty="0"/>
        </a:p>
      </dgm:t>
    </dgm:pt>
    <dgm:pt modelId="{5F44AEBE-B881-4427-92C3-CEEA8828B260}" type="parTrans" cxnId="{B8B367C2-7FB5-45A0-B6BE-BEFFB3F8FBB4}">
      <dgm:prSet/>
      <dgm:spPr/>
      <dgm:t>
        <a:bodyPr/>
        <a:lstStyle/>
        <a:p>
          <a:endParaRPr lang="en-US"/>
        </a:p>
      </dgm:t>
    </dgm:pt>
    <dgm:pt modelId="{AFF28660-25F9-44F2-85A0-C3EB8E6BE26C}" type="sibTrans" cxnId="{B8B367C2-7FB5-45A0-B6BE-BEFFB3F8FBB4}">
      <dgm:prSet/>
      <dgm:spPr/>
      <dgm:t>
        <a:bodyPr/>
        <a:lstStyle/>
        <a:p>
          <a:endParaRPr lang="en-US"/>
        </a:p>
      </dgm:t>
    </dgm:pt>
    <dgm:pt modelId="{A1EAFA8A-8263-4259-8320-8E79936B22CA}">
      <dgm:prSet custT="1"/>
      <dgm:spPr/>
      <dgm:t>
        <a:bodyPr lIns="0" tIns="0" rIns="0" bIns="0"/>
        <a:lstStyle/>
        <a:p>
          <a:pPr rtl="0"/>
          <a:r>
            <a:rPr lang="en-US" sz="1400" dirty="0" smtClean="0"/>
            <a:t>Analyze</a:t>
          </a:r>
          <a:endParaRPr lang="en-US" sz="1400" dirty="0"/>
        </a:p>
      </dgm:t>
    </dgm:pt>
    <dgm:pt modelId="{DB251C33-0515-4132-B4B9-A5B72BF37BF5}" type="parTrans" cxnId="{05A44650-B433-4C85-9021-F328083303BD}">
      <dgm:prSet/>
      <dgm:spPr/>
      <dgm:t>
        <a:bodyPr/>
        <a:lstStyle/>
        <a:p>
          <a:endParaRPr lang="en-US"/>
        </a:p>
      </dgm:t>
    </dgm:pt>
    <dgm:pt modelId="{790C7CBC-6C84-4643-A218-F297BB9B7374}" type="sibTrans" cxnId="{05A44650-B433-4C85-9021-F328083303BD}">
      <dgm:prSet/>
      <dgm:spPr/>
      <dgm:t>
        <a:bodyPr/>
        <a:lstStyle/>
        <a:p>
          <a:endParaRPr lang="en-US"/>
        </a:p>
      </dgm:t>
    </dgm:pt>
    <dgm:pt modelId="{FD2A908A-8E25-4828-BD28-625969C5BEB9}">
      <dgm:prSet custT="1"/>
      <dgm:spPr/>
      <dgm:t>
        <a:bodyPr lIns="0" tIns="0" rIns="0" bIns="0"/>
        <a:lstStyle/>
        <a:p>
          <a:pPr rtl="0"/>
          <a:r>
            <a:rPr lang="en-US" sz="1400" dirty="0" smtClean="0"/>
            <a:t>Answer customer</a:t>
          </a:r>
          <a:endParaRPr lang="en-US" sz="1400" dirty="0"/>
        </a:p>
      </dgm:t>
    </dgm:pt>
    <dgm:pt modelId="{CBBFD508-81C5-409D-B2C5-14D9EF9F5A5D}" type="parTrans" cxnId="{3EB3E052-915D-493C-9DEF-956FF5569405}">
      <dgm:prSet/>
      <dgm:spPr/>
      <dgm:t>
        <a:bodyPr/>
        <a:lstStyle/>
        <a:p>
          <a:endParaRPr lang="en-US"/>
        </a:p>
      </dgm:t>
    </dgm:pt>
    <dgm:pt modelId="{A701B2E3-8B08-4873-B0F5-0EBFE398D885}" type="sibTrans" cxnId="{3EB3E052-915D-493C-9DEF-956FF5569405}">
      <dgm:prSet/>
      <dgm:spPr/>
      <dgm:t>
        <a:bodyPr/>
        <a:lstStyle/>
        <a:p>
          <a:endParaRPr lang="en-US"/>
        </a:p>
      </dgm:t>
    </dgm:pt>
    <dgm:pt modelId="{96071534-23E4-46DA-AA50-431ACF8B2EAD}" type="pres">
      <dgm:prSet presAssocID="{64742ECE-877F-46AE-9952-D45072B3E263}" presName="Name0" presStyleCnt="0">
        <dgm:presLayoutVars>
          <dgm:dir/>
          <dgm:resizeHandles val="exact"/>
        </dgm:presLayoutVars>
      </dgm:prSet>
      <dgm:spPr/>
      <dgm:t>
        <a:bodyPr/>
        <a:lstStyle/>
        <a:p>
          <a:endParaRPr lang="en-US"/>
        </a:p>
      </dgm:t>
    </dgm:pt>
    <dgm:pt modelId="{D57FB668-7672-49EF-8748-E7CFBA0FB100}" type="pres">
      <dgm:prSet presAssocID="{979F8225-B1FE-4D18-9384-5CE864F3651B}" presName="parTxOnly" presStyleLbl="node1" presStyleIdx="0" presStyleCnt="4">
        <dgm:presLayoutVars>
          <dgm:bulletEnabled val="1"/>
        </dgm:presLayoutVars>
      </dgm:prSet>
      <dgm:spPr/>
      <dgm:t>
        <a:bodyPr/>
        <a:lstStyle/>
        <a:p>
          <a:endParaRPr lang="en-US"/>
        </a:p>
      </dgm:t>
    </dgm:pt>
    <dgm:pt modelId="{6DE2EA16-334B-4C54-A327-DFA391A89AFC}" type="pres">
      <dgm:prSet presAssocID="{5391C523-8403-469B-895E-44EB3CE30E61}" presName="parSpace" presStyleCnt="0"/>
      <dgm:spPr/>
    </dgm:pt>
    <dgm:pt modelId="{0157A94D-99E5-446B-8FF3-6A2FFA6A9634}" type="pres">
      <dgm:prSet presAssocID="{09894AD0-6D1B-4866-90A9-C76E995F4F9C}" presName="parTxOnly" presStyleLbl="node1" presStyleIdx="1" presStyleCnt="4">
        <dgm:presLayoutVars>
          <dgm:bulletEnabled val="1"/>
        </dgm:presLayoutVars>
      </dgm:prSet>
      <dgm:spPr/>
      <dgm:t>
        <a:bodyPr/>
        <a:lstStyle/>
        <a:p>
          <a:endParaRPr lang="en-US"/>
        </a:p>
      </dgm:t>
    </dgm:pt>
    <dgm:pt modelId="{2B2FE373-BCB1-4DAC-A8C2-F63664C0E6A9}" type="pres">
      <dgm:prSet presAssocID="{AFF28660-25F9-44F2-85A0-C3EB8E6BE26C}" presName="parSpace" presStyleCnt="0"/>
      <dgm:spPr/>
    </dgm:pt>
    <dgm:pt modelId="{19FF1094-C887-4D94-80BC-DA55A94AEDF1}" type="pres">
      <dgm:prSet presAssocID="{A1EAFA8A-8263-4259-8320-8E79936B22CA}" presName="parTxOnly" presStyleLbl="node1" presStyleIdx="2" presStyleCnt="4">
        <dgm:presLayoutVars>
          <dgm:bulletEnabled val="1"/>
        </dgm:presLayoutVars>
      </dgm:prSet>
      <dgm:spPr/>
      <dgm:t>
        <a:bodyPr/>
        <a:lstStyle/>
        <a:p>
          <a:endParaRPr lang="en-US"/>
        </a:p>
      </dgm:t>
    </dgm:pt>
    <dgm:pt modelId="{615512E0-09F4-4619-97EF-BF5FA356D41E}" type="pres">
      <dgm:prSet presAssocID="{790C7CBC-6C84-4643-A218-F297BB9B7374}" presName="parSpace" presStyleCnt="0"/>
      <dgm:spPr/>
    </dgm:pt>
    <dgm:pt modelId="{3B522187-608B-410C-B4CA-E464B9FB9A1C}" type="pres">
      <dgm:prSet presAssocID="{FD2A908A-8E25-4828-BD28-625969C5BEB9}" presName="parTxOnly" presStyleLbl="node1" presStyleIdx="3" presStyleCnt="4">
        <dgm:presLayoutVars>
          <dgm:bulletEnabled val="1"/>
        </dgm:presLayoutVars>
      </dgm:prSet>
      <dgm:spPr/>
      <dgm:t>
        <a:bodyPr/>
        <a:lstStyle/>
        <a:p>
          <a:endParaRPr lang="en-US"/>
        </a:p>
      </dgm:t>
    </dgm:pt>
  </dgm:ptLst>
  <dgm:cxnLst>
    <dgm:cxn modelId="{B37813B9-A568-4354-8DA0-54AB8A4A5E89}" type="presOf" srcId="{FD2A908A-8E25-4828-BD28-625969C5BEB9}" destId="{3B522187-608B-410C-B4CA-E464B9FB9A1C}" srcOrd="0" destOrd="0" presId="urn:microsoft.com/office/officeart/2005/8/layout/hChevron3"/>
    <dgm:cxn modelId="{B8B367C2-7FB5-45A0-B6BE-BEFFB3F8FBB4}" srcId="{64742ECE-877F-46AE-9952-D45072B3E263}" destId="{09894AD0-6D1B-4866-90A9-C76E995F4F9C}" srcOrd="1" destOrd="0" parTransId="{5F44AEBE-B881-4427-92C3-CEEA8828B260}" sibTransId="{AFF28660-25F9-44F2-85A0-C3EB8E6BE26C}"/>
    <dgm:cxn modelId="{B93FAEB9-F725-4B08-8667-7FD9ED9B0116}" type="presOf" srcId="{A1EAFA8A-8263-4259-8320-8E79936B22CA}" destId="{19FF1094-C887-4D94-80BC-DA55A94AEDF1}" srcOrd="0" destOrd="0" presId="urn:microsoft.com/office/officeart/2005/8/layout/hChevron3"/>
    <dgm:cxn modelId="{3EB3E052-915D-493C-9DEF-956FF5569405}" srcId="{64742ECE-877F-46AE-9952-D45072B3E263}" destId="{FD2A908A-8E25-4828-BD28-625969C5BEB9}" srcOrd="3" destOrd="0" parTransId="{CBBFD508-81C5-409D-B2C5-14D9EF9F5A5D}" sibTransId="{A701B2E3-8B08-4873-B0F5-0EBFE398D885}"/>
    <dgm:cxn modelId="{57FC4CB8-00B1-45D3-A0DB-7545CAF2F931}" type="presOf" srcId="{979F8225-B1FE-4D18-9384-5CE864F3651B}" destId="{D57FB668-7672-49EF-8748-E7CFBA0FB100}" srcOrd="0" destOrd="0" presId="urn:microsoft.com/office/officeart/2005/8/layout/hChevron3"/>
    <dgm:cxn modelId="{05A44650-B433-4C85-9021-F328083303BD}" srcId="{64742ECE-877F-46AE-9952-D45072B3E263}" destId="{A1EAFA8A-8263-4259-8320-8E79936B22CA}" srcOrd="2" destOrd="0" parTransId="{DB251C33-0515-4132-B4B9-A5B72BF37BF5}" sibTransId="{790C7CBC-6C84-4643-A218-F297BB9B7374}"/>
    <dgm:cxn modelId="{BEA258E9-AA90-4642-8A33-77597344092D}" type="presOf" srcId="{64742ECE-877F-46AE-9952-D45072B3E263}" destId="{96071534-23E4-46DA-AA50-431ACF8B2EAD}" srcOrd="0" destOrd="0" presId="urn:microsoft.com/office/officeart/2005/8/layout/hChevron3"/>
    <dgm:cxn modelId="{A9765CB6-2DFA-4313-8ABF-878596539B3E}" srcId="{64742ECE-877F-46AE-9952-D45072B3E263}" destId="{979F8225-B1FE-4D18-9384-5CE864F3651B}" srcOrd="0" destOrd="0" parTransId="{74A91049-CED3-4E94-A9FC-F2FB083807A5}" sibTransId="{5391C523-8403-469B-895E-44EB3CE30E61}"/>
    <dgm:cxn modelId="{D3ED0124-FA8F-4A74-959C-9CE67AF9309F}" type="presOf" srcId="{09894AD0-6D1B-4866-90A9-C76E995F4F9C}" destId="{0157A94D-99E5-446B-8FF3-6A2FFA6A9634}" srcOrd="0" destOrd="0" presId="urn:microsoft.com/office/officeart/2005/8/layout/hChevron3"/>
    <dgm:cxn modelId="{94912A7C-A4E7-4F35-87BD-9C7E460DD2C9}" type="presParOf" srcId="{96071534-23E4-46DA-AA50-431ACF8B2EAD}" destId="{D57FB668-7672-49EF-8748-E7CFBA0FB100}" srcOrd="0" destOrd="0" presId="urn:microsoft.com/office/officeart/2005/8/layout/hChevron3"/>
    <dgm:cxn modelId="{67A49C94-045B-473D-BD0D-CDEDA38F1EA1}" type="presParOf" srcId="{96071534-23E4-46DA-AA50-431ACF8B2EAD}" destId="{6DE2EA16-334B-4C54-A327-DFA391A89AFC}" srcOrd="1" destOrd="0" presId="urn:microsoft.com/office/officeart/2005/8/layout/hChevron3"/>
    <dgm:cxn modelId="{FB0AB76E-59DF-4BB9-9535-DA2530FBA192}" type="presParOf" srcId="{96071534-23E4-46DA-AA50-431ACF8B2EAD}" destId="{0157A94D-99E5-446B-8FF3-6A2FFA6A9634}" srcOrd="2" destOrd="0" presId="urn:microsoft.com/office/officeart/2005/8/layout/hChevron3"/>
    <dgm:cxn modelId="{F3016CDD-9B11-4DD5-B2C7-80C2056993D6}" type="presParOf" srcId="{96071534-23E4-46DA-AA50-431ACF8B2EAD}" destId="{2B2FE373-BCB1-4DAC-A8C2-F63664C0E6A9}" srcOrd="3" destOrd="0" presId="urn:microsoft.com/office/officeart/2005/8/layout/hChevron3"/>
    <dgm:cxn modelId="{211E7C1F-64F7-4E0B-90DE-6A2380BF4294}" type="presParOf" srcId="{96071534-23E4-46DA-AA50-431ACF8B2EAD}" destId="{19FF1094-C887-4D94-80BC-DA55A94AEDF1}" srcOrd="4" destOrd="0" presId="urn:microsoft.com/office/officeart/2005/8/layout/hChevron3"/>
    <dgm:cxn modelId="{BC0B4900-4945-40EF-B7F0-1D777B49D025}" type="presParOf" srcId="{96071534-23E4-46DA-AA50-431ACF8B2EAD}" destId="{615512E0-09F4-4619-97EF-BF5FA356D41E}" srcOrd="5" destOrd="0" presId="urn:microsoft.com/office/officeart/2005/8/layout/hChevron3"/>
    <dgm:cxn modelId="{5E4EC57E-0CC7-4948-A5B4-095F38B1CE37}" type="presParOf" srcId="{96071534-23E4-46DA-AA50-431ACF8B2EAD}" destId="{3B522187-608B-410C-B4CA-E464B9FB9A1C}"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AC37DAB-AACF-44D1-B375-4FEFCBBAF320}" type="doc">
      <dgm:prSet loTypeId="urn:microsoft.com/office/officeart/2005/8/layout/vList4#6" loCatId="list" qsTypeId="urn:microsoft.com/office/officeart/2005/8/quickstyle/simple1" qsCatId="simple" csTypeId="urn:microsoft.com/office/officeart/2005/8/colors/colorful1" csCatId="colorful" phldr="1"/>
      <dgm:spPr/>
      <dgm:t>
        <a:bodyPr/>
        <a:lstStyle/>
        <a:p>
          <a:endParaRPr lang="en-US"/>
        </a:p>
      </dgm:t>
    </dgm:pt>
    <dgm:pt modelId="{6345C07C-CF2B-4815-9657-119C797806FD}">
      <dgm:prSet phldrT="[Text]"/>
      <dgm:spPr/>
      <dgm:t>
        <a:bodyPr/>
        <a:lstStyle/>
        <a:p>
          <a:r>
            <a:rPr lang="en-US" dirty="0" smtClean="0"/>
            <a:t>The Value of a Unified View</a:t>
          </a:r>
          <a:endParaRPr lang="en-US" dirty="0"/>
        </a:p>
      </dgm:t>
    </dgm:pt>
    <dgm:pt modelId="{EC98AB1A-3BCC-4DCE-82EC-742BFAC9C60C}" type="parTrans" cxnId="{FC08E3A1-3E01-4E81-B31F-4B658910D075}">
      <dgm:prSet/>
      <dgm:spPr/>
      <dgm:t>
        <a:bodyPr/>
        <a:lstStyle/>
        <a:p>
          <a:endParaRPr lang="en-US"/>
        </a:p>
      </dgm:t>
    </dgm:pt>
    <dgm:pt modelId="{20E0EAE5-7C0E-4EDC-B63E-A0721E5BFE66}" type="sibTrans" cxnId="{FC08E3A1-3E01-4E81-B31F-4B658910D075}">
      <dgm:prSet/>
      <dgm:spPr/>
      <dgm:t>
        <a:bodyPr/>
        <a:lstStyle/>
        <a:p>
          <a:endParaRPr lang="en-US"/>
        </a:p>
      </dgm:t>
    </dgm:pt>
    <dgm:pt modelId="{511CBC23-538F-431C-B379-05C73D0F5CEC}">
      <dgm:prSet phldrT="[Text]"/>
      <dgm:spPr/>
      <dgm:t>
        <a:bodyPr/>
        <a:lstStyle/>
        <a:p>
          <a:r>
            <a:rPr lang="en-US" dirty="0" smtClean="0"/>
            <a:t>The problem: information and application silos</a:t>
          </a:r>
          <a:endParaRPr lang="en-US" dirty="0"/>
        </a:p>
      </dgm:t>
    </dgm:pt>
    <dgm:pt modelId="{3F0F63C9-ADD1-4976-82A1-CE6485AFF0B3}" type="parTrans" cxnId="{462FED1C-51F1-4DCC-BDAD-B2B9323252E5}">
      <dgm:prSet/>
      <dgm:spPr/>
      <dgm:t>
        <a:bodyPr/>
        <a:lstStyle/>
        <a:p>
          <a:endParaRPr lang="en-US"/>
        </a:p>
      </dgm:t>
    </dgm:pt>
    <dgm:pt modelId="{96C048E5-29B4-4BB0-9AA4-F737B7D57C22}" type="sibTrans" cxnId="{462FED1C-51F1-4DCC-BDAD-B2B9323252E5}">
      <dgm:prSet/>
      <dgm:spPr/>
      <dgm:t>
        <a:bodyPr/>
        <a:lstStyle/>
        <a:p>
          <a:endParaRPr lang="en-US"/>
        </a:p>
      </dgm:t>
    </dgm:pt>
    <dgm:pt modelId="{208CAD39-BDFF-4B20-8AAD-A6DEFEA53CDE}">
      <dgm:prSet phldrT="[Text]"/>
      <dgm:spPr/>
      <dgm:t>
        <a:bodyPr/>
        <a:lstStyle/>
        <a:p>
          <a:r>
            <a:rPr lang="en-US" dirty="0" smtClean="0"/>
            <a:t>Unified View - Examples in action</a:t>
          </a:r>
          <a:endParaRPr lang="en-US" dirty="0"/>
        </a:p>
      </dgm:t>
    </dgm:pt>
    <dgm:pt modelId="{B505E6D2-6F39-4ECD-BCF4-D641083CDC5D}" type="parTrans" cxnId="{498EFA8D-012E-4F6E-AA65-1BCE3FAF65BE}">
      <dgm:prSet/>
      <dgm:spPr/>
      <dgm:t>
        <a:bodyPr/>
        <a:lstStyle/>
        <a:p>
          <a:endParaRPr lang="en-US"/>
        </a:p>
      </dgm:t>
    </dgm:pt>
    <dgm:pt modelId="{A0343A69-ADFA-4B6C-A521-CF8276EE5248}" type="sibTrans" cxnId="{498EFA8D-012E-4F6E-AA65-1BCE3FAF65BE}">
      <dgm:prSet/>
      <dgm:spPr/>
      <dgm:t>
        <a:bodyPr/>
        <a:lstStyle/>
        <a:p>
          <a:endParaRPr lang="en-US"/>
        </a:p>
      </dgm:t>
    </dgm:pt>
    <dgm:pt modelId="{DE343C04-6695-4DA1-B19D-674C0833A319}">
      <dgm:prSet phldrT="[Text]"/>
      <dgm:spPr/>
      <dgm:t>
        <a:bodyPr/>
        <a:lstStyle/>
        <a:p>
          <a:r>
            <a:rPr lang="en-US" dirty="0" smtClean="0"/>
            <a:t>Unified View – Data Layer</a:t>
          </a:r>
          <a:endParaRPr lang="en-US" dirty="0"/>
        </a:p>
      </dgm:t>
    </dgm:pt>
    <dgm:pt modelId="{9B1ADB78-3744-434F-AE50-65C46FAC4F80}" type="parTrans" cxnId="{C9E46CBE-2641-439C-AEFE-9049403A64FB}">
      <dgm:prSet/>
      <dgm:spPr/>
      <dgm:t>
        <a:bodyPr/>
        <a:lstStyle/>
        <a:p>
          <a:endParaRPr lang="en-US"/>
        </a:p>
      </dgm:t>
    </dgm:pt>
    <dgm:pt modelId="{26F7A8AC-73DD-4CAD-A98A-41D93FA9C0EF}" type="sibTrans" cxnId="{C9E46CBE-2641-439C-AEFE-9049403A64FB}">
      <dgm:prSet/>
      <dgm:spPr/>
      <dgm:t>
        <a:bodyPr/>
        <a:lstStyle/>
        <a:p>
          <a:endParaRPr lang="en-US"/>
        </a:p>
      </dgm:t>
    </dgm:pt>
    <dgm:pt modelId="{2D04AA6A-C414-4369-8021-B4586FFC516A}">
      <dgm:prSet phldrT="[Text]"/>
      <dgm:spPr/>
      <dgm:t>
        <a:bodyPr/>
        <a:lstStyle/>
        <a:p>
          <a:r>
            <a:rPr lang="en-US" dirty="0" smtClean="0"/>
            <a:t>Creating a single unified index via crawling &amp; connectors</a:t>
          </a:r>
          <a:endParaRPr lang="en-US" dirty="0"/>
        </a:p>
      </dgm:t>
    </dgm:pt>
    <dgm:pt modelId="{23749136-311F-4C64-AD62-6F70FAD9BF38}" type="parTrans" cxnId="{6FF09A10-A92A-4B50-A44D-62861C3EADE2}">
      <dgm:prSet/>
      <dgm:spPr/>
      <dgm:t>
        <a:bodyPr/>
        <a:lstStyle/>
        <a:p>
          <a:endParaRPr lang="en-US"/>
        </a:p>
      </dgm:t>
    </dgm:pt>
    <dgm:pt modelId="{22B7745C-91BF-4796-947F-463204D537F6}" type="sibTrans" cxnId="{6FF09A10-A92A-4B50-A44D-62861C3EADE2}">
      <dgm:prSet/>
      <dgm:spPr/>
      <dgm:t>
        <a:bodyPr/>
        <a:lstStyle/>
        <a:p>
          <a:endParaRPr lang="en-US"/>
        </a:p>
      </dgm:t>
    </dgm:pt>
    <dgm:pt modelId="{3BB6D555-C92A-4BD2-8449-BE1E1589580A}">
      <dgm:prSet phldrT="[Text]"/>
      <dgm:spPr/>
      <dgm:t>
        <a:bodyPr/>
        <a:lstStyle/>
        <a:p>
          <a:r>
            <a:rPr lang="en-US" dirty="0" smtClean="0"/>
            <a:t>Using Federation across 2010 and 2013; O365 and on-</a:t>
          </a:r>
          <a:r>
            <a:rPr lang="en-US" dirty="0" err="1" smtClean="0"/>
            <a:t>prem</a:t>
          </a:r>
          <a:endParaRPr lang="en-US" dirty="0"/>
        </a:p>
      </dgm:t>
    </dgm:pt>
    <dgm:pt modelId="{2635BADE-AF73-42BA-9F08-DE237F290FF9}" type="parTrans" cxnId="{533BAF26-811F-435B-ABD3-7DF9C04B56DC}">
      <dgm:prSet/>
      <dgm:spPr/>
      <dgm:t>
        <a:bodyPr/>
        <a:lstStyle/>
        <a:p>
          <a:endParaRPr lang="en-US"/>
        </a:p>
      </dgm:t>
    </dgm:pt>
    <dgm:pt modelId="{7A70EAD9-5A80-435B-9460-97BDFC0623F2}" type="sibTrans" cxnId="{533BAF26-811F-435B-ABD3-7DF9C04B56DC}">
      <dgm:prSet/>
      <dgm:spPr/>
      <dgm:t>
        <a:bodyPr/>
        <a:lstStyle/>
        <a:p>
          <a:endParaRPr lang="en-US"/>
        </a:p>
      </dgm:t>
    </dgm:pt>
    <dgm:pt modelId="{41B66B12-C606-42D3-B4A4-568C472EC837}">
      <dgm:prSet phldrT="[Text]"/>
      <dgm:spPr/>
      <dgm:t>
        <a:bodyPr/>
        <a:lstStyle/>
        <a:p>
          <a:r>
            <a:rPr lang="en-US" dirty="0" smtClean="0"/>
            <a:t>Unified View – Presentation Layer</a:t>
          </a:r>
          <a:endParaRPr lang="en-US" dirty="0"/>
        </a:p>
      </dgm:t>
    </dgm:pt>
    <dgm:pt modelId="{73A70B17-249D-4C0A-A9BF-C644C724E185}" type="parTrans" cxnId="{6069BCF5-62A9-4693-B17E-E1A0F747195C}">
      <dgm:prSet/>
      <dgm:spPr/>
      <dgm:t>
        <a:bodyPr/>
        <a:lstStyle/>
        <a:p>
          <a:endParaRPr lang="en-US"/>
        </a:p>
      </dgm:t>
    </dgm:pt>
    <dgm:pt modelId="{3091DA90-3A71-434A-9F2C-5F2DE585F320}" type="sibTrans" cxnId="{6069BCF5-62A9-4693-B17E-E1A0F747195C}">
      <dgm:prSet/>
      <dgm:spPr/>
      <dgm:t>
        <a:bodyPr/>
        <a:lstStyle/>
        <a:p>
          <a:endParaRPr lang="en-US"/>
        </a:p>
      </dgm:t>
    </dgm:pt>
    <dgm:pt modelId="{49B87430-E669-4649-B72B-72864436268B}">
      <dgm:prSet phldrT="[Text]"/>
      <dgm:spPr/>
      <dgm:t>
        <a:bodyPr/>
        <a:lstStyle/>
        <a:p>
          <a:r>
            <a:rPr lang="en-US" dirty="0" smtClean="0"/>
            <a:t>Rapid Assembly of Search-Based Applications</a:t>
          </a:r>
          <a:endParaRPr lang="en-US" dirty="0"/>
        </a:p>
      </dgm:t>
    </dgm:pt>
    <dgm:pt modelId="{33480A6C-9580-42D0-9972-223579F56741}" type="parTrans" cxnId="{C21FF0E3-9B9C-4908-9FA0-24A6C1C0AA73}">
      <dgm:prSet/>
      <dgm:spPr/>
      <dgm:t>
        <a:bodyPr/>
        <a:lstStyle/>
        <a:p>
          <a:endParaRPr lang="en-US"/>
        </a:p>
      </dgm:t>
    </dgm:pt>
    <dgm:pt modelId="{464D23EE-472E-4E02-893D-E8B76F560E92}" type="sibTrans" cxnId="{C21FF0E3-9B9C-4908-9FA0-24A6C1C0AA73}">
      <dgm:prSet/>
      <dgm:spPr/>
      <dgm:t>
        <a:bodyPr/>
        <a:lstStyle/>
        <a:p>
          <a:endParaRPr lang="en-US"/>
        </a:p>
      </dgm:t>
    </dgm:pt>
    <dgm:pt modelId="{69658C3C-B451-49CB-B8F8-493E47E7DFD0}">
      <dgm:prSet phldrT="[Text]"/>
      <dgm:spPr/>
      <dgm:t>
        <a:bodyPr/>
        <a:lstStyle/>
        <a:p>
          <a:r>
            <a:rPr lang="en-US" dirty="0" smtClean="0"/>
            <a:t>Patterns and Practices</a:t>
          </a:r>
          <a:endParaRPr lang="en-US" dirty="0"/>
        </a:p>
      </dgm:t>
    </dgm:pt>
    <dgm:pt modelId="{411D2B60-0B28-4889-9E2E-6BFC98485962}" type="parTrans" cxnId="{10D5C72D-9C1F-444B-A53C-8B77A0F62E16}">
      <dgm:prSet/>
      <dgm:spPr/>
      <dgm:t>
        <a:bodyPr/>
        <a:lstStyle/>
        <a:p>
          <a:endParaRPr lang="en-US"/>
        </a:p>
      </dgm:t>
    </dgm:pt>
    <dgm:pt modelId="{62473BB5-FD0F-4624-B09A-146562C644BB}" type="sibTrans" cxnId="{10D5C72D-9C1F-444B-A53C-8B77A0F62E16}">
      <dgm:prSet/>
      <dgm:spPr/>
      <dgm:t>
        <a:bodyPr/>
        <a:lstStyle/>
        <a:p>
          <a:endParaRPr lang="en-US"/>
        </a:p>
      </dgm:t>
    </dgm:pt>
    <dgm:pt modelId="{149F201D-6EE5-44D0-A896-7B58DC33C2F7}" type="pres">
      <dgm:prSet presAssocID="{7AC37DAB-AACF-44D1-B375-4FEFCBBAF320}" presName="linear" presStyleCnt="0">
        <dgm:presLayoutVars>
          <dgm:dir/>
          <dgm:resizeHandles val="exact"/>
        </dgm:presLayoutVars>
      </dgm:prSet>
      <dgm:spPr/>
      <dgm:t>
        <a:bodyPr/>
        <a:lstStyle/>
        <a:p>
          <a:endParaRPr lang="en-US"/>
        </a:p>
      </dgm:t>
    </dgm:pt>
    <dgm:pt modelId="{A9205599-F0E1-494C-8631-27AD5C4DA8CC}" type="pres">
      <dgm:prSet presAssocID="{6345C07C-CF2B-4815-9657-119C797806FD}" presName="comp" presStyleCnt="0"/>
      <dgm:spPr/>
      <dgm:t>
        <a:bodyPr/>
        <a:lstStyle/>
        <a:p>
          <a:endParaRPr lang="en-US"/>
        </a:p>
      </dgm:t>
    </dgm:pt>
    <dgm:pt modelId="{8A1919A1-6CE1-4EB9-8D0D-113E5DCFF779}" type="pres">
      <dgm:prSet presAssocID="{6345C07C-CF2B-4815-9657-119C797806FD}" presName="box" presStyleLbl="node1" presStyleIdx="0" presStyleCnt="3"/>
      <dgm:spPr/>
      <dgm:t>
        <a:bodyPr/>
        <a:lstStyle/>
        <a:p>
          <a:endParaRPr lang="en-US"/>
        </a:p>
      </dgm:t>
    </dgm:pt>
    <dgm:pt modelId="{8BC25E84-8C4E-4AAE-964D-6FA60FABF738}" type="pres">
      <dgm:prSet presAssocID="{6345C07C-CF2B-4815-9657-119C797806FD}" presName="img" presStyleLbl="fgImgPlace1" presStyleIdx="0" presStyleCnt="3" custScaleX="68336"/>
      <dgm:spPr>
        <a:blipFill rotWithShape="1">
          <a:blip xmlns:r="http://schemas.openxmlformats.org/officeDocument/2006/relationships" r:embed="rId1"/>
          <a:stretch>
            <a:fillRect/>
          </a:stretch>
        </a:blipFill>
      </dgm:spPr>
      <dgm:t>
        <a:bodyPr/>
        <a:lstStyle/>
        <a:p>
          <a:endParaRPr lang="en-US"/>
        </a:p>
      </dgm:t>
    </dgm:pt>
    <dgm:pt modelId="{B5780938-2BB8-4EA1-8651-E45F36B89E32}" type="pres">
      <dgm:prSet presAssocID="{6345C07C-CF2B-4815-9657-119C797806FD}" presName="text" presStyleLbl="node1" presStyleIdx="0" presStyleCnt="3">
        <dgm:presLayoutVars>
          <dgm:bulletEnabled val="1"/>
        </dgm:presLayoutVars>
      </dgm:prSet>
      <dgm:spPr/>
      <dgm:t>
        <a:bodyPr/>
        <a:lstStyle/>
        <a:p>
          <a:endParaRPr lang="en-US"/>
        </a:p>
      </dgm:t>
    </dgm:pt>
    <dgm:pt modelId="{B8696681-6C12-49FF-95A1-C1F57FB95494}" type="pres">
      <dgm:prSet presAssocID="{20E0EAE5-7C0E-4EDC-B63E-A0721E5BFE66}" presName="spacer" presStyleCnt="0"/>
      <dgm:spPr/>
      <dgm:t>
        <a:bodyPr/>
        <a:lstStyle/>
        <a:p>
          <a:endParaRPr lang="en-US"/>
        </a:p>
      </dgm:t>
    </dgm:pt>
    <dgm:pt modelId="{B9A6DF10-1821-4E3C-990F-BAD489E628F2}" type="pres">
      <dgm:prSet presAssocID="{DE343C04-6695-4DA1-B19D-674C0833A319}" presName="comp" presStyleCnt="0"/>
      <dgm:spPr/>
      <dgm:t>
        <a:bodyPr/>
        <a:lstStyle/>
        <a:p>
          <a:endParaRPr lang="en-US"/>
        </a:p>
      </dgm:t>
    </dgm:pt>
    <dgm:pt modelId="{7D187A1E-6539-40B8-B235-B34591C08B30}" type="pres">
      <dgm:prSet presAssocID="{DE343C04-6695-4DA1-B19D-674C0833A319}" presName="box" presStyleLbl="node1" presStyleIdx="1" presStyleCnt="3"/>
      <dgm:spPr/>
      <dgm:t>
        <a:bodyPr/>
        <a:lstStyle/>
        <a:p>
          <a:endParaRPr lang="en-US"/>
        </a:p>
      </dgm:t>
    </dgm:pt>
    <dgm:pt modelId="{FF591D4E-4200-4BF7-A0D9-7BC86955A164}" type="pres">
      <dgm:prSet presAssocID="{DE343C04-6695-4DA1-B19D-674C0833A319}" presName="img" presStyleLbl="fgImgPlace1" presStyleIdx="1" presStyleCnt="3" custScaleX="68336"/>
      <dgm:spPr>
        <a:blipFill rotWithShape="1">
          <a:blip xmlns:r="http://schemas.openxmlformats.org/officeDocument/2006/relationships" r:embed="rId2"/>
          <a:stretch>
            <a:fillRect/>
          </a:stretch>
        </a:blipFill>
      </dgm:spPr>
      <dgm:t>
        <a:bodyPr/>
        <a:lstStyle/>
        <a:p>
          <a:endParaRPr lang="en-US"/>
        </a:p>
      </dgm:t>
    </dgm:pt>
    <dgm:pt modelId="{7463B0A4-06BD-49CD-8212-302DFC0E2C39}" type="pres">
      <dgm:prSet presAssocID="{DE343C04-6695-4DA1-B19D-674C0833A319}" presName="text" presStyleLbl="node1" presStyleIdx="1" presStyleCnt="3">
        <dgm:presLayoutVars>
          <dgm:bulletEnabled val="1"/>
        </dgm:presLayoutVars>
      </dgm:prSet>
      <dgm:spPr/>
      <dgm:t>
        <a:bodyPr/>
        <a:lstStyle/>
        <a:p>
          <a:endParaRPr lang="en-US"/>
        </a:p>
      </dgm:t>
    </dgm:pt>
    <dgm:pt modelId="{6B7CBD60-288F-4D4E-8DBD-B34DE0519AE3}" type="pres">
      <dgm:prSet presAssocID="{26F7A8AC-73DD-4CAD-A98A-41D93FA9C0EF}" presName="spacer" presStyleCnt="0"/>
      <dgm:spPr/>
      <dgm:t>
        <a:bodyPr/>
        <a:lstStyle/>
        <a:p>
          <a:endParaRPr lang="en-US"/>
        </a:p>
      </dgm:t>
    </dgm:pt>
    <dgm:pt modelId="{0CA6BD44-A6C4-48AF-A34D-9E07D6B17C1F}" type="pres">
      <dgm:prSet presAssocID="{41B66B12-C606-42D3-B4A4-568C472EC837}" presName="comp" presStyleCnt="0"/>
      <dgm:spPr/>
      <dgm:t>
        <a:bodyPr/>
        <a:lstStyle/>
        <a:p>
          <a:endParaRPr lang="en-US"/>
        </a:p>
      </dgm:t>
    </dgm:pt>
    <dgm:pt modelId="{27784783-F130-4DF5-A7E3-79EE8DBF58C6}" type="pres">
      <dgm:prSet presAssocID="{41B66B12-C606-42D3-B4A4-568C472EC837}" presName="box" presStyleLbl="node1" presStyleIdx="2" presStyleCnt="3"/>
      <dgm:spPr/>
      <dgm:t>
        <a:bodyPr/>
        <a:lstStyle/>
        <a:p>
          <a:endParaRPr lang="en-US"/>
        </a:p>
      </dgm:t>
    </dgm:pt>
    <dgm:pt modelId="{9C508DD3-D79A-456E-B075-DA7C66ED4F1A}" type="pres">
      <dgm:prSet presAssocID="{41B66B12-C606-42D3-B4A4-568C472EC837}" presName="img" presStyleLbl="fgImgPlace1" presStyleIdx="2" presStyleCnt="3" custScaleX="68336"/>
      <dgm:spPr>
        <a:blipFill rotWithShape="1">
          <a:blip xmlns:r="http://schemas.openxmlformats.org/officeDocument/2006/relationships" r:embed="rId3"/>
          <a:stretch>
            <a:fillRect/>
          </a:stretch>
        </a:blipFill>
      </dgm:spPr>
      <dgm:t>
        <a:bodyPr/>
        <a:lstStyle/>
        <a:p>
          <a:endParaRPr lang="en-US"/>
        </a:p>
      </dgm:t>
    </dgm:pt>
    <dgm:pt modelId="{3C059AFC-4CDC-4E4F-9C06-03B371600D1D}" type="pres">
      <dgm:prSet presAssocID="{41B66B12-C606-42D3-B4A4-568C472EC837}" presName="text" presStyleLbl="node1" presStyleIdx="2" presStyleCnt="3">
        <dgm:presLayoutVars>
          <dgm:bulletEnabled val="1"/>
        </dgm:presLayoutVars>
      </dgm:prSet>
      <dgm:spPr/>
      <dgm:t>
        <a:bodyPr/>
        <a:lstStyle/>
        <a:p>
          <a:endParaRPr lang="en-US"/>
        </a:p>
      </dgm:t>
    </dgm:pt>
  </dgm:ptLst>
  <dgm:cxnLst>
    <dgm:cxn modelId="{7EDC5554-BA4D-4BD0-89EA-22362D34C6C9}" type="presOf" srcId="{511CBC23-538F-431C-B379-05C73D0F5CEC}" destId="{8A1919A1-6CE1-4EB9-8D0D-113E5DCFF779}" srcOrd="0" destOrd="1" presId="urn:microsoft.com/office/officeart/2005/8/layout/vList4#6"/>
    <dgm:cxn modelId="{FC08E3A1-3E01-4E81-B31F-4B658910D075}" srcId="{7AC37DAB-AACF-44D1-B375-4FEFCBBAF320}" destId="{6345C07C-CF2B-4815-9657-119C797806FD}" srcOrd="0" destOrd="0" parTransId="{EC98AB1A-3BCC-4DCE-82EC-742BFAC9C60C}" sibTransId="{20E0EAE5-7C0E-4EDC-B63E-A0721E5BFE66}"/>
    <dgm:cxn modelId="{E706403E-939E-4503-87B4-428FD4D13320}" type="presOf" srcId="{69658C3C-B451-49CB-B8F8-493E47E7DFD0}" destId="{27784783-F130-4DF5-A7E3-79EE8DBF58C6}" srcOrd="0" destOrd="2" presId="urn:microsoft.com/office/officeart/2005/8/layout/vList4#6"/>
    <dgm:cxn modelId="{A0FC469D-EEF4-41A2-8371-8D892DDE0B92}" type="presOf" srcId="{69658C3C-B451-49CB-B8F8-493E47E7DFD0}" destId="{3C059AFC-4CDC-4E4F-9C06-03B371600D1D}" srcOrd="1" destOrd="2" presId="urn:microsoft.com/office/officeart/2005/8/layout/vList4#6"/>
    <dgm:cxn modelId="{92EB36D2-3AF2-4842-B909-5B1C5AD8CA2D}" type="presOf" srcId="{41B66B12-C606-42D3-B4A4-568C472EC837}" destId="{3C059AFC-4CDC-4E4F-9C06-03B371600D1D}" srcOrd="1" destOrd="0" presId="urn:microsoft.com/office/officeart/2005/8/layout/vList4#6"/>
    <dgm:cxn modelId="{45E8ECE5-E72C-4DD2-9D26-3F3C8D1B6863}" type="presOf" srcId="{3BB6D555-C92A-4BD2-8449-BE1E1589580A}" destId="{7D187A1E-6539-40B8-B235-B34591C08B30}" srcOrd="0" destOrd="2" presId="urn:microsoft.com/office/officeart/2005/8/layout/vList4#6"/>
    <dgm:cxn modelId="{38AF94B4-3697-44C9-9BC4-78B0C9675449}" type="presOf" srcId="{6345C07C-CF2B-4815-9657-119C797806FD}" destId="{B5780938-2BB8-4EA1-8651-E45F36B89E32}" srcOrd="1" destOrd="0" presId="urn:microsoft.com/office/officeart/2005/8/layout/vList4#6"/>
    <dgm:cxn modelId="{E71039BA-CA17-42AC-8DE3-9282CA889236}" type="presOf" srcId="{3BB6D555-C92A-4BD2-8449-BE1E1589580A}" destId="{7463B0A4-06BD-49CD-8212-302DFC0E2C39}" srcOrd="1" destOrd="2" presId="urn:microsoft.com/office/officeart/2005/8/layout/vList4#6"/>
    <dgm:cxn modelId="{2721731F-ECC1-46E4-9BA9-387C12B44FC5}" type="presOf" srcId="{49B87430-E669-4649-B72B-72864436268B}" destId="{3C059AFC-4CDC-4E4F-9C06-03B371600D1D}" srcOrd="1" destOrd="1" presId="urn:microsoft.com/office/officeart/2005/8/layout/vList4#6"/>
    <dgm:cxn modelId="{AC7A944B-EA44-4D6B-A794-CD16E4913889}" type="presOf" srcId="{DE343C04-6695-4DA1-B19D-674C0833A319}" destId="{7463B0A4-06BD-49CD-8212-302DFC0E2C39}" srcOrd="1" destOrd="0" presId="urn:microsoft.com/office/officeart/2005/8/layout/vList4#6"/>
    <dgm:cxn modelId="{C9E46CBE-2641-439C-AEFE-9049403A64FB}" srcId="{7AC37DAB-AACF-44D1-B375-4FEFCBBAF320}" destId="{DE343C04-6695-4DA1-B19D-674C0833A319}" srcOrd="1" destOrd="0" parTransId="{9B1ADB78-3744-434F-AE50-65C46FAC4F80}" sibTransId="{26F7A8AC-73DD-4CAD-A98A-41D93FA9C0EF}"/>
    <dgm:cxn modelId="{288B81F7-FBE1-4250-BC13-117C1ED52320}" type="presOf" srcId="{49B87430-E669-4649-B72B-72864436268B}" destId="{27784783-F130-4DF5-A7E3-79EE8DBF58C6}" srcOrd="0" destOrd="1" presId="urn:microsoft.com/office/officeart/2005/8/layout/vList4#6"/>
    <dgm:cxn modelId="{498EFA8D-012E-4F6E-AA65-1BCE3FAF65BE}" srcId="{6345C07C-CF2B-4815-9657-119C797806FD}" destId="{208CAD39-BDFF-4B20-8AAD-A6DEFEA53CDE}" srcOrd="1" destOrd="0" parTransId="{B505E6D2-6F39-4ECD-BCF4-D641083CDC5D}" sibTransId="{A0343A69-ADFA-4B6C-A521-CF8276EE5248}"/>
    <dgm:cxn modelId="{D533EF12-6AEE-4D35-B8E7-559E4AE5926A}" type="presOf" srcId="{2D04AA6A-C414-4369-8021-B4586FFC516A}" destId="{7463B0A4-06BD-49CD-8212-302DFC0E2C39}" srcOrd="1" destOrd="1" presId="urn:microsoft.com/office/officeart/2005/8/layout/vList4#6"/>
    <dgm:cxn modelId="{6363A5BC-1135-47EC-B5D6-A14B4034CA0A}" type="presOf" srcId="{208CAD39-BDFF-4B20-8AAD-A6DEFEA53CDE}" destId="{B5780938-2BB8-4EA1-8651-E45F36B89E32}" srcOrd="1" destOrd="2" presId="urn:microsoft.com/office/officeart/2005/8/layout/vList4#6"/>
    <dgm:cxn modelId="{AFF241F1-0734-4D18-86C8-DB2B13B94EF2}" type="presOf" srcId="{208CAD39-BDFF-4B20-8AAD-A6DEFEA53CDE}" destId="{8A1919A1-6CE1-4EB9-8D0D-113E5DCFF779}" srcOrd="0" destOrd="2" presId="urn:microsoft.com/office/officeart/2005/8/layout/vList4#6"/>
    <dgm:cxn modelId="{69AD5758-C2DA-410F-9F31-490BEF1DF2A5}" type="presOf" srcId="{511CBC23-538F-431C-B379-05C73D0F5CEC}" destId="{B5780938-2BB8-4EA1-8651-E45F36B89E32}" srcOrd="1" destOrd="1" presId="urn:microsoft.com/office/officeart/2005/8/layout/vList4#6"/>
    <dgm:cxn modelId="{376EEAEC-DB60-4055-9FF5-D0789751F1A5}" type="presOf" srcId="{7AC37DAB-AACF-44D1-B375-4FEFCBBAF320}" destId="{149F201D-6EE5-44D0-A896-7B58DC33C2F7}" srcOrd="0" destOrd="0" presId="urn:microsoft.com/office/officeart/2005/8/layout/vList4#6"/>
    <dgm:cxn modelId="{10D5C72D-9C1F-444B-A53C-8B77A0F62E16}" srcId="{41B66B12-C606-42D3-B4A4-568C472EC837}" destId="{69658C3C-B451-49CB-B8F8-493E47E7DFD0}" srcOrd="1" destOrd="0" parTransId="{411D2B60-0B28-4889-9E2E-6BFC98485962}" sibTransId="{62473BB5-FD0F-4624-B09A-146562C644BB}"/>
    <dgm:cxn modelId="{18EB2BB8-169E-4745-BF1C-33D0F95290FD}" type="presOf" srcId="{41B66B12-C606-42D3-B4A4-568C472EC837}" destId="{27784783-F130-4DF5-A7E3-79EE8DBF58C6}" srcOrd="0" destOrd="0" presId="urn:microsoft.com/office/officeart/2005/8/layout/vList4#6"/>
    <dgm:cxn modelId="{CA318FE7-5CAF-4281-831F-F9B8C43C3DC4}" type="presOf" srcId="{6345C07C-CF2B-4815-9657-119C797806FD}" destId="{8A1919A1-6CE1-4EB9-8D0D-113E5DCFF779}" srcOrd="0" destOrd="0" presId="urn:microsoft.com/office/officeart/2005/8/layout/vList4#6"/>
    <dgm:cxn modelId="{533BAF26-811F-435B-ABD3-7DF9C04B56DC}" srcId="{DE343C04-6695-4DA1-B19D-674C0833A319}" destId="{3BB6D555-C92A-4BD2-8449-BE1E1589580A}" srcOrd="1" destOrd="0" parTransId="{2635BADE-AF73-42BA-9F08-DE237F290FF9}" sibTransId="{7A70EAD9-5A80-435B-9460-97BDFC0623F2}"/>
    <dgm:cxn modelId="{A970F5B7-9768-4E09-9910-44A8C8D79345}" type="presOf" srcId="{DE343C04-6695-4DA1-B19D-674C0833A319}" destId="{7D187A1E-6539-40B8-B235-B34591C08B30}" srcOrd="0" destOrd="0" presId="urn:microsoft.com/office/officeart/2005/8/layout/vList4#6"/>
    <dgm:cxn modelId="{6069BCF5-62A9-4693-B17E-E1A0F747195C}" srcId="{7AC37DAB-AACF-44D1-B375-4FEFCBBAF320}" destId="{41B66B12-C606-42D3-B4A4-568C472EC837}" srcOrd="2" destOrd="0" parTransId="{73A70B17-249D-4C0A-A9BF-C644C724E185}" sibTransId="{3091DA90-3A71-434A-9F2C-5F2DE585F320}"/>
    <dgm:cxn modelId="{6FF09A10-A92A-4B50-A44D-62861C3EADE2}" srcId="{DE343C04-6695-4DA1-B19D-674C0833A319}" destId="{2D04AA6A-C414-4369-8021-B4586FFC516A}" srcOrd="0" destOrd="0" parTransId="{23749136-311F-4C64-AD62-6F70FAD9BF38}" sibTransId="{22B7745C-91BF-4796-947F-463204D537F6}"/>
    <dgm:cxn modelId="{C21FF0E3-9B9C-4908-9FA0-24A6C1C0AA73}" srcId="{41B66B12-C606-42D3-B4A4-568C472EC837}" destId="{49B87430-E669-4649-B72B-72864436268B}" srcOrd="0" destOrd="0" parTransId="{33480A6C-9580-42D0-9972-223579F56741}" sibTransId="{464D23EE-472E-4E02-893D-E8B76F560E92}"/>
    <dgm:cxn modelId="{1F479CBB-8D7F-444E-B0B1-E19ECADEC9AF}" type="presOf" srcId="{2D04AA6A-C414-4369-8021-B4586FFC516A}" destId="{7D187A1E-6539-40B8-B235-B34591C08B30}" srcOrd="0" destOrd="1" presId="urn:microsoft.com/office/officeart/2005/8/layout/vList4#6"/>
    <dgm:cxn modelId="{462FED1C-51F1-4DCC-BDAD-B2B9323252E5}" srcId="{6345C07C-CF2B-4815-9657-119C797806FD}" destId="{511CBC23-538F-431C-B379-05C73D0F5CEC}" srcOrd="0" destOrd="0" parTransId="{3F0F63C9-ADD1-4976-82A1-CE6485AFF0B3}" sibTransId="{96C048E5-29B4-4BB0-9AA4-F737B7D57C22}"/>
    <dgm:cxn modelId="{00192D01-EF7E-41DB-8FC2-57EEDFE6EFBC}" type="presParOf" srcId="{149F201D-6EE5-44D0-A896-7B58DC33C2F7}" destId="{A9205599-F0E1-494C-8631-27AD5C4DA8CC}" srcOrd="0" destOrd="0" presId="urn:microsoft.com/office/officeart/2005/8/layout/vList4#6"/>
    <dgm:cxn modelId="{8CDBBDF6-84C3-4C30-8B90-892CD9482407}" type="presParOf" srcId="{A9205599-F0E1-494C-8631-27AD5C4DA8CC}" destId="{8A1919A1-6CE1-4EB9-8D0D-113E5DCFF779}" srcOrd="0" destOrd="0" presId="urn:microsoft.com/office/officeart/2005/8/layout/vList4#6"/>
    <dgm:cxn modelId="{C3914CEF-B467-4429-BCCC-4B473FC49FA8}" type="presParOf" srcId="{A9205599-F0E1-494C-8631-27AD5C4DA8CC}" destId="{8BC25E84-8C4E-4AAE-964D-6FA60FABF738}" srcOrd="1" destOrd="0" presId="urn:microsoft.com/office/officeart/2005/8/layout/vList4#6"/>
    <dgm:cxn modelId="{D67B7254-BC87-42EA-85B5-CFB75981DD7C}" type="presParOf" srcId="{A9205599-F0E1-494C-8631-27AD5C4DA8CC}" destId="{B5780938-2BB8-4EA1-8651-E45F36B89E32}" srcOrd="2" destOrd="0" presId="urn:microsoft.com/office/officeart/2005/8/layout/vList4#6"/>
    <dgm:cxn modelId="{343C891C-510B-4F0F-AD21-568CD4E90FAD}" type="presParOf" srcId="{149F201D-6EE5-44D0-A896-7B58DC33C2F7}" destId="{B8696681-6C12-49FF-95A1-C1F57FB95494}" srcOrd="1" destOrd="0" presId="urn:microsoft.com/office/officeart/2005/8/layout/vList4#6"/>
    <dgm:cxn modelId="{8D904CBF-2C87-4E41-9256-5222684E3C68}" type="presParOf" srcId="{149F201D-6EE5-44D0-A896-7B58DC33C2F7}" destId="{B9A6DF10-1821-4E3C-990F-BAD489E628F2}" srcOrd="2" destOrd="0" presId="urn:microsoft.com/office/officeart/2005/8/layout/vList4#6"/>
    <dgm:cxn modelId="{C9A54314-8977-4EDA-9A82-3CE959BF5B81}" type="presParOf" srcId="{B9A6DF10-1821-4E3C-990F-BAD489E628F2}" destId="{7D187A1E-6539-40B8-B235-B34591C08B30}" srcOrd="0" destOrd="0" presId="urn:microsoft.com/office/officeart/2005/8/layout/vList4#6"/>
    <dgm:cxn modelId="{E31910AD-92C8-48B7-B452-2A5951D76C4B}" type="presParOf" srcId="{B9A6DF10-1821-4E3C-990F-BAD489E628F2}" destId="{FF591D4E-4200-4BF7-A0D9-7BC86955A164}" srcOrd="1" destOrd="0" presId="urn:microsoft.com/office/officeart/2005/8/layout/vList4#6"/>
    <dgm:cxn modelId="{C4400EBC-EBAE-41FD-A2F6-DA929D818BF6}" type="presParOf" srcId="{B9A6DF10-1821-4E3C-990F-BAD489E628F2}" destId="{7463B0A4-06BD-49CD-8212-302DFC0E2C39}" srcOrd="2" destOrd="0" presId="urn:microsoft.com/office/officeart/2005/8/layout/vList4#6"/>
    <dgm:cxn modelId="{70B65A93-0886-4351-ABBC-6C7DD3A28FAE}" type="presParOf" srcId="{149F201D-6EE5-44D0-A896-7B58DC33C2F7}" destId="{6B7CBD60-288F-4D4E-8DBD-B34DE0519AE3}" srcOrd="3" destOrd="0" presId="urn:microsoft.com/office/officeart/2005/8/layout/vList4#6"/>
    <dgm:cxn modelId="{0124F048-8FC4-4BF9-9003-BB6A33261E1F}" type="presParOf" srcId="{149F201D-6EE5-44D0-A896-7B58DC33C2F7}" destId="{0CA6BD44-A6C4-48AF-A34D-9E07D6B17C1F}" srcOrd="4" destOrd="0" presId="urn:microsoft.com/office/officeart/2005/8/layout/vList4#6"/>
    <dgm:cxn modelId="{F860A473-8D0B-497B-A862-A1C277E058CE}" type="presParOf" srcId="{0CA6BD44-A6C4-48AF-A34D-9E07D6B17C1F}" destId="{27784783-F130-4DF5-A7E3-79EE8DBF58C6}" srcOrd="0" destOrd="0" presId="urn:microsoft.com/office/officeart/2005/8/layout/vList4#6"/>
    <dgm:cxn modelId="{615FC398-854D-40B7-9822-C7B4A75D3B7B}" type="presParOf" srcId="{0CA6BD44-A6C4-48AF-A34D-9E07D6B17C1F}" destId="{9C508DD3-D79A-456E-B075-DA7C66ED4F1A}" srcOrd="1" destOrd="0" presId="urn:microsoft.com/office/officeart/2005/8/layout/vList4#6"/>
    <dgm:cxn modelId="{CB6E6AF6-2D30-4C5C-8D06-4F4D5B0D1BDE}" type="presParOf" srcId="{0CA6BD44-A6C4-48AF-A34D-9E07D6B17C1F}" destId="{3C059AFC-4CDC-4E4F-9C06-03B371600D1D}" srcOrd="2" destOrd="0" presId="urn:microsoft.com/office/officeart/2005/8/layout/vList4#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F6EAC9D-3982-4EA4-84F7-6D883C634F28}" type="doc">
      <dgm:prSet loTypeId="urn:microsoft.com/office/officeart/2005/8/layout/gear1" loCatId="cycle" qsTypeId="urn:microsoft.com/office/officeart/2005/8/quickstyle/3d4" qsCatId="3D" csTypeId="urn:microsoft.com/office/officeart/2005/8/colors/colorful5" csCatId="colorful" phldr="1"/>
      <dgm:spPr/>
    </dgm:pt>
    <dgm:pt modelId="{26ECA236-559E-418A-A703-26377912F7A3}">
      <dgm:prSet phldrT="[Text]"/>
      <dgm:spPr/>
      <dgm:t>
        <a:bodyPr/>
        <a:lstStyle/>
        <a:p>
          <a:endParaRPr lang="en-US" dirty="0"/>
        </a:p>
      </dgm:t>
    </dgm:pt>
    <dgm:pt modelId="{EA0DEE6F-D322-4F41-952F-A98C890F48EA}" type="parTrans" cxnId="{33A642D3-80BF-4473-B734-D30DB4A1D209}">
      <dgm:prSet/>
      <dgm:spPr/>
      <dgm:t>
        <a:bodyPr/>
        <a:lstStyle/>
        <a:p>
          <a:endParaRPr lang="en-US"/>
        </a:p>
      </dgm:t>
    </dgm:pt>
    <dgm:pt modelId="{75EA60BA-AB8B-4026-ADEA-F2ECB33AED07}" type="sibTrans" cxnId="{33A642D3-80BF-4473-B734-D30DB4A1D209}">
      <dgm:prSet/>
      <dgm:spPr/>
      <dgm:t>
        <a:bodyPr/>
        <a:lstStyle/>
        <a:p>
          <a:endParaRPr lang="en-US"/>
        </a:p>
      </dgm:t>
    </dgm:pt>
    <dgm:pt modelId="{E979EB2D-2E93-4A5F-9364-7447CD6E77EC}">
      <dgm:prSet phldrT="[Text]"/>
      <dgm:spPr/>
      <dgm:t>
        <a:bodyPr/>
        <a:lstStyle/>
        <a:p>
          <a:endParaRPr lang="en-US" dirty="0"/>
        </a:p>
      </dgm:t>
    </dgm:pt>
    <dgm:pt modelId="{13883C6E-B454-433F-A502-E3246F053253}" type="parTrans" cxnId="{96D78EAA-1FB1-4C4F-9DF8-121DACFD38D3}">
      <dgm:prSet/>
      <dgm:spPr/>
      <dgm:t>
        <a:bodyPr/>
        <a:lstStyle/>
        <a:p>
          <a:endParaRPr lang="en-US"/>
        </a:p>
      </dgm:t>
    </dgm:pt>
    <dgm:pt modelId="{58799C85-2848-4447-B663-9DBFB7741677}" type="sibTrans" cxnId="{96D78EAA-1FB1-4C4F-9DF8-121DACFD38D3}">
      <dgm:prSet/>
      <dgm:spPr/>
      <dgm:t>
        <a:bodyPr/>
        <a:lstStyle/>
        <a:p>
          <a:endParaRPr lang="en-US"/>
        </a:p>
      </dgm:t>
    </dgm:pt>
    <dgm:pt modelId="{ED6829DC-3953-496A-BC13-6129E357CBEF}">
      <dgm:prSet phldrT="[Text]"/>
      <dgm:spPr/>
      <dgm:t>
        <a:bodyPr/>
        <a:lstStyle/>
        <a:p>
          <a:endParaRPr lang="en-US" dirty="0"/>
        </a:p>
      </dgm:t>
    </dgm:pt>
    <dgm:pt modelId="{30E14FB3-3C1C-4C1B-B758-B75759B7A3C8}" type="parTrans" cxnId="{A865CB99-7E24-4787-BE62-6AE52DB5608D}">
      <dgm:prSet/>
      <dgm:spPr/>
      <dgm:t>
        <a:bodyPr/>
        <a:lstStyle/>
        <a:p>
          <a:endParaRPr lang="en-US"/>
        </a:p>
      </dgm:t>
    </dgm:pt>
    <dgm:pt modelId="{FFDF1AA3-D1A9-4FB3-B249-34F4959BDB16}" type="sibTrans" cxnId="{A865CB99-7E24-4787-BE62-6AE52DB5608D}">
      <dgm:prSet/>
      <dgm:spPr/>
      <dgm:t>
        <a:bodyPr/>
        <a:lstStyle/>
        <a:p>
          <a:endParaRPr lang="en-US"/>
        </a:p>
      </dgm:t>
    </dgm:pt>
    <dgm:pt modelId="{6CA2D0B5-A072-40F0-A669-2C0679336496}" type="pres">
      <dgm:prSet presAssocID="{2F6EAC9D-3982-4EA4-84F7-6D883C634F28}" presName="composite" presStyleCnt="0">
        <dgm:presLayoutVars>
          <dgm:chMax val="3"/>
          <dgm:animLvl val="lvl"/>
          <dgm:resizeHandles val="exact"/>
        </dgm:presLayoutVars>
      </dgm:prSet>
      <dgm:spPr/>
    </dgm:pt>
    <dgm:pt modelId="{840215E6-59FF-4537-95D0-60C6FDE4B4AB}" type="pres">
      <dgm:prSet presAssocID="{E979EB2D-2E93-4A5F-9364-7447CD6E77EC}" presName="gear1" presStyleLbl="node1" presStyleIdx="0" presStyleCnt="3">
        <dgm:presLayoutVars>
          <dgm:chMax val="1"/>
          <dgm:bulletEnabled val="1"/>
        </dgm:presLayoutVars>
      </dgm:prSet>
      <dgm:spPr/>
      <dgm:t>
        <a:bodyPr/>
        <a:lstStyle/>
        <a:p>
          <a:endParaRPr lang="en-US"/>
        </a:p>
      </dgm:t>
    </dgm:pt>
    <dgm:pt modelId="{218B9AAB-B11F-49D1-BCAA-3B1D6E754230}" type="pres">
      <dgm:prSet presAssocID="{E979EB2D-2E93-4A5F-9364-7447CD6E77EC}" presName="gear1srcNode" presStyleLbl="node1" presStyleIdx="0" presStyleCnt="3"/>
      <dgm:spPr/>
      <dgm:t>
        <a:bodyPr/>
        <a:lstStyle/>
        <a:p>
          <a:endParaRPr lang="en-US"/>
        </a:p>
      </dgm:t>
    </dgm:pt>
    <dgm:pt modelId="{DEA01CFB-66BA-4E5C-8E8B-E2DEFFD8C52B}" type="pres">
      <dgm:prSet presAssocID="{E979EB2D-2E93-4A5F-9364-7447CD6E77EC}" presName="gear1dstNode" presStyleLbl="node1" presStyleIdx="0" presStyleCnt="3"/>
      <dgm:spPr/>
      <dgm:t>
        <a:bodyPr/>
        <a:lstStyle/>
        <a:p>
          <a:endParaRPr lang="en-US"/>
        </a:p>
      </dgm:t>
    </dgm:pt>
    <dgm:pt modelId="{032ACD03-4050-4D9C-988D-D43201CC2C81}" type="pres">
      <dgm:prSet presAssocID="{ED6829DC-3953-496A-BC13-6129E357CBEF}" presName="gear2" presStyleLbl="node1" presStyleIdx="1" presStyleCnt="3">
        <dgm:presLayoutVars>
          <dgm:chMax val="1"/>
          <dgm:bulletEnabled val="1"/>
        </dgm:presLayoutVars>
      </dgm:prSet>
      <dgm:spPr/>
      <dgm:t>
        <a:bodyPr/>
        <a:lstStyle/>
        <a:p>
          <a:endParaRPr lang="en-US"/>
        </a:p>
      </dgm:t>
    </dgm:pt>
    <dgm:pt modelId="{EF511ABA-CE61-4F7C-B7A5-36582E74B956}" type="pres">
      <dgm:prSet presAssocID="{ED6829DC-3953-496A-BC13-6129E357CBEF}" presName="gear2srcNode" presStyleLbl="node1" presStyleIdx="1" presStyleCnt="3"/>
      <dgm:spPr/>
      <dgm:t>
        <a:bodyPr/>
        <a:lstStyle/>
        <a:p>
          <a:endParaRPr lang="en-US"/>
        </a:p>
      </dgm:t>
    </dgm:pt>
    <dgm:pt modelId="{7287287F-E11E-450C-BFC0-245D21323531}" type="pres">
      <dgm:prSet presAssocID="{ED6829DC-3953-496A-BC13-6129E357CBEF}" presName="gear2dstNode" presStyleLbl="node1" presStyleIdx="1" presStyleCnt="3"/>
      <dgm:spPr/>
      <dgm:t>
        <a:bodyPr/>
        <a:lstStyle/>
        <a:p>
          <a:endParaRPr lang="en-US"/>
        </a:p>
      </dgm:t>
    </dgm:pt>
    <dgm:pt modelId="{E7CDC80D-6CAC-4C35-9E50-AAE5C54C623C}" type="pres">
      <dgm:prSet presAssocID="{26ECA236-559E-418A-A703-26377912F7A3}" presName="gear3" presStyleLbl="node1" presStyleIdx="2" presStyleCnt="3"/>
      <dgm:spPr/>
      <dgm:t>
        <a:bodyPr/>
        <a:lstStyle/>
        <a:p>
          <a:endParaRPr lang="en-US"/>
        </a:p>
      </dgm:t>
    </dgm:pt>
    <dgm:pt modelId="{2685EE34-DAE5-45B4-B214-ED939FFFF5D7}" type="pres">
      <dgm:prSet presAssocID="{26ECA236-559E-418A-A703-26377912F7A3}" presName="gear3tx" presStyleLbl="node1" presStyleIdx="2" presStyleCnt="3">
        <dgm:presLayoutVars>
          <dgm:chMax val="1"/>
          <dgm:bulletEnabled val="1"/>
        </dgm:presLayoutVars>
      </dgm:prSet>
      <dgm:spPr/>
      <dgm:t>
        <a:bodyPr/>
        <a:lstStyle/>
        <a:p>
          <a:endParaRPr lang="en-US"/>
        </a:p>
      </dgm:t>
    </dgm:pt>
    <dgm:pt modelId="{33DDAD73-FBF7-4CCF-B70E-2D4998250B12}" type="pres">
      <dgm:prSet presAssocID="{26ECA236-559E-418A-A703-26377912F7A3}" presName="gear3srcNode" presStyleLbl="node1" presStyleIdx="2" presStyleCnt="3"/>
      <dgm:spPr/>
      <dgm:t>
        <a:bodyPr/>
        <a:lstStyle/>
        <a:p>
          <a:endParaRPr lang="en-US"/>
        </a:p>
      </dgm:t>
    </dgm:pt>
    <dgm:pt modelId="{F72F02B5-F672-4740-85C3-DD469518775A}" type="pres">
      <dgm:prSet presAssocID="{26ECA236-559E-418A-A703-26377912F7A3}" presName="gear3dstNode" presStyleLbl="node1" presStyleIdx="2" presStyleCnt="3"/>
      <dgm:spPr/>
      <dgm:t>
        <a:bodyPr/>
        <a:lstStyle/>
        <a:p>
          <a:endParaRPr lang="en-US"/>
        </a:p>
      </dgm:t>
    </dgm:pt>
    <dgm:pt modelId="{186C1C71-4FEB-4292-8F1C-EE719D3901AD}" type="pres">
      <dgm:prSet presAssocID="{58799C85-2848-4447-B663-9DBFB7741677}" presName="connector1" presStyleLbl="sibTrans2D1" presStyleIdx="0" presStyleCnt="3"/>
      <dgm:spPr/>
      <dgm:t>
        <a:bodyPr/>
        <a:lstStyle/>
        <a:p>
          <a:endParaRPr lang="en-US"/>
        </a:p>
      </dgm:t>
    </dgm:pt>
    <dgm:pt modelId="{F2B7D255-200B-4B7F-937F-3E1DB4ABA938}" type="pres">
      <dgm:prSet presAssocID="{FFDF1AA3-D1A9-4FB3-B249-34F4959BDB16}" presName="connector2" presStyleLbl="sibTrans2D1" presStyleIdx="1" presStyleCnt="3"/>
      <dgm:spPr/>
      <dgm:t>
        <a:bodyPr/>
        <a:lstStyle/>
        <a:p>
          <a:endParaRPr lang="en-US"/>
        </a:p>
      </dgm:t>
    </dgm:pt>
    <dgm:pt modelId="{3A410CEB-B010-425D-8C9C-C5340178765A}" type="pres">
      <dgm:prSet presAssocID="{75EA60BA-AB8B-4026-ADEA-F2ECB33AED07}" presName="connector3" presStyleLbl="sibTrans2D1" presStyleIdx="2" presStyleCnt="3"/>
      <dgm:spPr/>
      <dgm:t>
        <a:bodyPr/>
        <a:lstStyle/>
        <a:p>
          <a:endParaRPr lang="en-US"/>
        </a:p>
      </dgm:t>
    </dgm:pt>
  </dgm:ptLst>
  <dgm:cxnLst>
    <dgm:cxn modelId="{44B69FB2-D4C1-4532-8377-86A53B6E76A2}" type="presOf" srcId="{ED6829DC-3953-496A-BC13-6129E357CBEF}" destId="{EF511ABA-CE61-4F7C-B7A5-36582E74B956}" srcOrd="1" destOrd="0" presId="urn:microsoft.com/office/officeart/2005/8/layout/gear1"/>
    <dgm:cxn modelId="{A865CB99-7E24-4787-BE62-6AE52DB5608D}" srcId="{2F6EAC9D-3982-4EA4-84F7-6D883C634F28}" destId="{ED6829DC-3953-496A-BC13-6129E357CBEF}" srcOrd="1" destOrd="0" parTransId="{30E14FB3-3C1C-4C1B-B758-B75759B7A3C8}" sibTransId="{FFDF1AA3-D1A9-4FB3-B249-34F4959BDB16}"/>
    <dgm:cxn modelId="{886A7964-0A77-480B-822B-13D2C438AAC6}" type="presOf" srcId="{E979EB2D-2E93-4A5F-9364-7447CD6E77EC}" destId="{DEA01CFB-66BA-4E5C-8E8B-E2DEFFD8C52B}" srcOrd="2" destOrd="0" presId="urn:microsoft.com/office/officeart/2005/8/layout/gear1"/>
    <dgm:cxn modelId="{95DC6662-60BE-45CD-88CC-D1E4CD2A8C77}" type="presOf" srcId="{26ECA236-559E-418A-A703-26377912F7A3}" destId="{33DDAD73-FBF7-4CCF-B70E-2D4998250B12}" srcOrd="2" destOrd="0" presId="urn:microsoft.com/office/officeart/2005/8/layout/gear1"/>
    <dgm:cxn modelId="{A79F668F-FBA8-4D1E-94B0-A232E739618E}" type="presOf" srcId="{26ECA236-559E-418A-A703-26377912F7A3}" destId="{2685EE34-DAE5-45B4-B214-ED939FFFF5D7}" srcOrd="1" destOrd="0" presId="urn:microsoft.com/office/officeart/2005/8/layout/gear1"/>
    <dgm:cxn modelId="{62CD5FAB-FBAC-4A08-BD6B-74A40F7DC98D}" type="presOf" srcId="{2F6EAC9D-3982-4EA4-84F7-6D883C634F28}" destId="{6CA2D0B5-A072-40F0-A669-2C0679336496}" srcOrd="0" destOrd="0" presId="urn:microsoft.com/office/officeart/2005/8/layout/gear1"/>
    <dgm:cxn modelId="{B059D955-D3F8-40A2-8F06-3D142550AA85}" type="presOf" srcId="{26ECA236-559E-418A-A703-26377912F7A3}" destId="{F72F02B5-F672-4740-85C3-DD469518775A}" srcOrd="3" destOrd="0" presId="urn:microsoft.com/office/officeart/2005/8/layout/gear1"/>
    <dgm:cxn modelId="{96D78EAA-1FB1-4C4F-9DF8-121DACFD38D3}" srcId="{2F6EAC9D-3982-4EA4-84F7-6D883C634F28}" destId="{E979EB2D-2E93-4A5F-9364-7447CD6E77EC}" srcOrd="0" destOrd="0" parTransId="{13883C6E-B454-433F-A502-E3246F053253}" sibTransId="{58799C85-2848-4447-B663-9DBFB7741677}"/>
    <dgm:cxn modelId="{F7A7C280-A05F-4208-9026-91B6EA14F2BE}" type="presOf" srcId="{ED6829DC-3953-496A-BC13-6129E357CBEF}" destId="{032ACD03-4050-4D9C-988D-D43201CC2C81}" srcOrd="0" destOrd="0" presId="urn:microsoft.com/office/officeart/2005/8/layout/gear1"/>
    <dgm:cxn modelId="{4F4062FC-33C2-4C89-883D-8C911C110E59}" type="presOf" srcId="{75EA60BA-AB8B-4026-ADEA-F2ECB33AED07}" destId="{3A410CEB-B010-425D-8C9C-C5340178765A}" srcOrd="0" destOrd="0" presId="urn:microsoft.com/office/officeart/2005/8/layout/gear1"/>
    <dgm:cxn modelId="{6252D8B8-6782-493C-BEA7-B8C071BC33BC}" type="presOf" srcId="{FFDF1AA3-D1A9-4FB3-B249-34F4959BDB16}" destId="{F2B7D255-200B-4B7F-937F-3E1DB4ABA938}" srcOrd="0" destOrd="0" presId="urn:microsoft.com/office/officeart/2005/8/layout/gear1"/>
    <dgm:cxn modelId="{36B9B95A-E8BA-4CDC-87C0-1F202D6F5187}" type="presOf" srcId="{ED6829DC-3953-496A-BC13-6129E357CBEF}" destId="{7287287F-E11E-450C-BFC0-245D21323531}" srcOrd="2" destOrd="0" presId="urn:microsoft.com/office/officeart/2005/8/layout/gear1"/>
    <dgm:cxn modelId="{70F78E32-923E-4D1E-B0E8-84967895DE39}" type="presOf" srcId="{58799C85-2848-4447-B663-9DBFB7741677}" destId="{186C1C71-4FEB-4292-8F1C-EE719D3901AD}" srcOrd="0" destOrd="0" presId="urn:microsoft.com/office/officeart/2005/8/layout/gear1"/>
    <dgm:cxn modelId="{080FD6CE-FB07-4ECA-894F-C459BA434D92}" type="presOf" srcId="{26ECA236-559E-418A-A703-26377912F7A3}" destId="{E7CDC80D-6CAC-4C35-9E50-AAE5C54C623C}" srcOrd="0" destOrd="0" presId="urn:microsoft.com/office/officeart/2005/8/layout/gear1"/>
    <dgm:cxn modelId="{33A642D3-80BF-4473-B734-D30DB4A1D209}" srcId="{2F6EAC9D-3982-4EA4-84F7-6D883C634F28}" destId="{26ECA236-559E-418A-A703-26377912F7A3}" srcOrd="2" destOrd="0" parTransId="{EA0DEE6F-D322-4F41-952F-A98C890F48EA}" sibTransId="{75EA60BA-AB8B-4026-ADEA-F2ECB33AED07}"/>
    <dgm:cxn modelId="{3665CF5C-7AB2-49D7-90F7-8401556604A8}" type="presOf" srcId="{E979EB2D-2E93-4A5F-9364-7447CD6E77EC}" destId="{218B9AAB-B11F-49D1-BCAA-3B1D6E754230}" srcOrd="1" destOrd="0" presId="urn:microsoft.com/office/officeart/2005/8/layout/gear1"/>
    <dgm:cxn modelId="{2008840E-6134-4189-B88D-2F1EAA517FCD}" type="presOf" srcId="{E979EB2D-2E93-4A5F-9364-7447CD6E77EC}" destId="{840215E6-59FF-4537-95D0-60C6FDE4B4AB}" srcOrd="0" destOrd="0" presId="urn:microsoft.com/office/officeart/2005/8/layout/gear1"/>
    <dgm:cxn modelId="{4E499C92-D49A-4CCE-8022-0DD5FFDC8196}" type="presParOf" srcId="{6CA2D0B5-A072-40F0-A669-2C0679336496}" destId="{840215E6-59FF-4537-95D0-60C6FDE4B4AB}" srcOrd="0" destOrd="0" presId="urn:microsoft.com/office/officeart/2005/8/layout/gear1"/>
    <dgm:cxn modelId="{CBD70E9E-E15A-41C8-8246-B4CC5460BB9B}" type="presParOf" srcId="{6CA2D0B5-A072-40F0-A669-2C0679336496}" destId="{218B9AAB-B11F-49D1-BCAA-3B1D6E754230}" srcOrd="1" destOrd="0" presId="urn:microsoft.com/office/officeart/2005/8/layout/gear1"/>
    <dgm:cxn modelId="{825211B7-E469-4F57-AAD2-53A7D9DFAB60}" type="presParOf" srcId="{6CA2D0B5-A072-40F0-A669-2C0679336496}" destId="{DEA01CFB-66BA-4E5C-8E8B-E2DEFFD8C52B}" srcOrd="2" destOrd="0" presId="urn:microsoft.com/office/officeart/2005/8/layout/gear1"/>
    <dgm:cxn modelId="{5DCB7192-6B71-4FB1-99C6-22F6D7D241CB}" type="presParOf" srcId="{6CA2D0B5-A072-40F0-A669-2C0679336496}" destId="{032ACD03-4050-4D9C-988D-D43201CC2C81}" srcOrd="3" destOrd="0" presId="urn:microsoft.com/office/officeart/2005/8/layout/gear1"/>
    <dgm:cxn modelId="{E793B1D8-A5AA-4A86-B2C0-F7905F5C5B8F}" type="presParOf" srcId="{6CA2D0B5-A072-40F0-A669-2C0679336496}" destId="{EF511ABA-CE61-4F7C-B7A5-36582E74B956}" srcOrd="4" destOrd="0" presId="urn:microsoft.com/office/officeart/2005/8/layout/gear1"/>
    <dgm:cxn modelId="{AA8CBBFF-0338-4EA3-941A-EAC102F1E40E}" type="presParOf" srcId="{6CA2D0B5-A072-40F0-A669-2C0679336496}" destId="{7287287F-E11E-450C-BFC0-245D21323531}" srcOrd="5" destOrd="0" presId="urn:microsoft.com/office/officeart/2005/8/layout/gear1"/>
    <dgm:cxn modelId="{6E07D5C3-9FA7-4066-9D48-07ABFDD69170}" type="presParOf" srcId="{6CA2D0B5-A072-40F0-A669-2C0679336496}" destId="{E7CDC80D-6CAC-4C35-9E50-AAE5C54C623C}" srcOrd="6" destOrd="0" presId="urn:microsoft.com/office/officeart/2005/8/layout/gear1"/>
    <dgm:cxn modelId="{2E720B33-DB90-44A3-95F5-077E655B9B5C}" type="presParOf" srcId="{6CA2D0B5-A072-40F0-A669-2C0679336496}" destId="{2685EE34-DAE5-45B4-B214-ED939FFFF5D7}" srcOrd="7" destOrd="0" presId="urn:microsoft.com/office/officeart/2005/8/layout/gear1"/>
    <dgm:cxn modelId="{A5009CF0-162B-4E9C-A68F-D9C999EBB7A8}" type="presParOf" srcId="{6CA2D0B5-A072-40F0-A669-2C0679336496}" destId="{33DDAD73-FBF7-4CCF-B70E-2D4998250B12}" srcOrd="8" destOrd="0" presId="urn:microsoft.com/office/officeart/2005/8/layout/gear1"/>
    <dgm:cxn modelId="{C97DAADE-AEB1-4662-A06B-23B137C59364}" type="presParOf" srcId="{6CA2D0B5-A072-40F0-A669-2C0679336496}" destId="{F72F02B5-F672-4740-85C3-DD469518775A}" srcOrd="9" destOrd="0" presId="urn:microsoft.com/office/officeart/2005/8/layout/gear1"/>
    <dgm:cxn modelId="{4AA073CB-9E49-43A2-88EB-97C0C71CAEFB}" type="presParOf" srcId="{6CA2D0B5-A072-40F0-A669-2C0679336496}" destId="{186C1C71-4FEB-4292-8F1C-EE719D3901AD}" srcOrd="10" destOrd="0" presId="urn:microsoft.com/office/officeart/2005/8/layout/gear1"/>
    <dgm:cxn modelId="{EC141F76-31DE-45DB-A72D-F31A2294B553}" type="presParOf" srcId="{6CA2D0B5-A072-40F0-A669-2C0679336496}" destId="{F2B7D255-200B-4B7F-937F-3E1DB4ABA938}" srcOrd="11" destOrd="0" presId="urn:microsoft.com/office/officeart/2005/8/layout/gear1"/>
    <dgm:cxn modelId="{A55E5C28-4324-4922-A97F-A69267EFDDA0}" type="presParOf" srcId="{6CA2D0B5-A072-40F0-A669-2C0679336496}" destId="{3A410CEB-B010-425D-8C9C-C5340178765A}" srcOrd="12" destOrd="0" presId="urn:microsoft.com/office/officeart/2005/8/layout/gear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BFF11B0-CF48-45EA-8AAD-020E04293644}" type="doc">
      <dgm:prSet loTypeId="urn:microsoft.com/office/officeart/2005/8/layout/radial2" loCatId="relationship" qsTypeId="urn:microsoft.com/office/officeart/2005/8/quickstyle/3d6" qsCatId="3D" csTypeId="urn:microsoft.com/office/officeart/2005/8/colors/colorful4" csCatId="colorful" phldr="1"/>
      <dgm:spPr/>
      <dgm:t>
        <a:bodyPr/>
        <a:lstStyle/>
        <a:p>
          <a:endParaRPr lang="en-US"/>
        </a:p>
      </dgm:t>
    </dgm:pt>
    <dgm:pt modelId="{2B22A068-78B4-4962-8F81-FACFAA82A00D}">
      <dgm:prSet phldrT="[Text]"/>
      <dgm:spPr/>
      <dgm:t>
        <a:bodyPr/>
        <a:lstStyle/>
        <a:p>
          <a:r>
            <a:rPr lang="en-US" dirty="0" smtClean="0"/>
            <a:t> </a:t>
          </a:r>
          <a:endParaRPr lang="en-US" dirty="0"/>
        </a:p>
      </dgm:t>
    </dgm:pt>
    <dgm:pt modelId="{38A767B9-EE14-4D9E-BA70-67E9CB91F935}" type="parTrans" cxnId="{E88E9AFE-4ACC-4A4B-9F86-E002899BAA31}">
      <dgm:prSet/>
      <dgm:spPr/>
      <dgm:t>
        <a:bodyPr/>
        <a:lstStyle/>
        <a:p>
          <a:endParaRPr lang="en-US"/>
        </a:p>
      </dgm:t>
    </dgm:pt>
    <dgm:pt modelId="{6B0B5B1B-897E-4A19-B30F-2CD3E5185B22}" type="sibTrans" cxnId="{E88E9AFE-4ACC-4A4B-9F86-E002899BAA31}">
      <dgm:prSet/>
      <dgm:spPr/>
      <dgm:t>
        <a:bodyPr/>
        <a:lstStyle/>
        <a:p>
          <a:endParaRPr lang="en-US"/>
        </a:p>
      </dgm:t>
    </dgm:pt>
    <dgm:pt modelId="{6B0A30D7-84B6-4CD4-8066-554EFC018CA0}">
      <dgm:prSet phldrT="[Text]"/>
      <dgm:spPr/>
      <dgm:t>
        <a:bodyPr/>
        <a:lstStyle/>
        <a:p>
          <a:endParaRPr lang="en-US" dirty="0"/>
        </a:p>
      </dgm:t>
    </dgm:pt>
    <dgm:pt modelId="{1EDDD113-4514-4D18-B530-CADD5AA6CD43}" type="parTrans" cxnId="{2238909F-6915-4334-8171-59CE22BA4194}">
      <dgm:prSet/>
      <dgm:spPr/>
      <dgm:t>
        <a:bodyPr/>
        <a:lstStyle/>
        <a:p>
          <a:endParaRPr lang="en-US"/>
        </a:p>
      </dgm:t>
    </dgm:pt>
    <dgm:pt modelId="{04F90750-7283-4134-9745-F6CFB0125471}" type="sibTrans" cxnId="{2238909F-6915-4334-8171-59CE22BA4194}">
      <dgm:prSet/>
      <dgm:spPr/>
      <dgm:t>
        <a:bodyPr/>
        <a:lstStyle/>
        <a:p>
          <a:endParaRPr lang="en-US"/>
        </a:p>
      </dgm:t>
    </dgm:pt>
    <dgm:pt modelId="{40574207-B8E6-4AE9-9D78-04C220E03BFE}">
      <dgm:prSet phldrT="[Text]"/>
      <dgm:spPr/>
      <dgm:t>
        <a:bodyPr/>
        <a:lstStyle/>
        <a:p>
          <a:endParaRPr lang="en-US" dirty="0"/>
        </a:p>
      </dgm:t>
    </dgm:pt>
    <dgm:pt modelId="{56F9700A-DFA2-43C8-A469-139EBA2DE5E1}" type="parTrans" cxnId="{E9DF7433-4F10-4260-9290-901B05577ECF}">
      <dgm:prSet/>
      <dgm:spPr/>
      <dgm:t>
        <a:bodyPr/>
        <a:lstStyle/>
        <a:p>
          <a:endParaRPr lang="en-US"/>
        </a:p>
      </dgm:t>
    </dgm:pt>
    <dgm:pt modelId="{69027A7B-DBDF-499A-9A64-6C2F0AB33DA8}" type="sibTrans" cxnId="{E9DF7433-4F10-4260-9290-901B05577ECF}">
      <dgm:prSet/>
      <dgm:spPr/>
      <dgm:t>
        <a:bodyPr/>
        <a:lstStyle/>
        <a:p>
          <a:endParaRPr lang="en-US"/>
        </a:p>
      </dgm:t>
    </dgm:pt>
    <dgm:pt modelId="{25660436-5AE0-4A67-9046-6114B0A384D4}">
      <dgm:prSet phldrT="[Text]"/>
      <dgm:spPr/>
      <dgm:t>
        <a:bodyPr/>
        <a:lstStyle/>
        <a:p>
          <a:r>
            <a:rPr lang="en-US" dirty="0" smtClean="0"/>
            <a:t> </a:t>
          </a:r>
          <a:endParaRPr lang="en-US" dirty="0"/>
        </a:p>
      </dgm:t>
    </dgm:pt>
    <dgm:pt modelId="{3306EE6A-398A-45E6-A029-AB2DA952D60C}" type="parTrans" cxnId="{51149182-331A-451B-BCD7-6992AC12FB47}">
      <dgm:prSet/>
      <dgm:spPr/>
      <dgm:t>
        <a:bodyPr/>
        <a:lstStyle/>
        <a:p>
          <a:endParaRPr lang="en-US"/>
        </a:p>
      </dgm:t>
    </dgm:pt>
    <dgm:pt modelId="{3275C144-C364-4385-AB86-F572A212D3BE}" type="sibTrans" cxnId="{51149182-331A-451B-BCD7-6992AC12FB47}">
      <dgm:prSet/>
      <dgm:spPr/>
      <dgm:t>
        <a:bodyPr/>
        <a:lstStyle/>
        <a:p>
          <a:endParaRPr lang="en-US"/>
        </a:p>
      </dgm:t>
    </dgm:pt>
    <dgm:pt modelId="{296D3FBD-C73F-4003-B37F-F91119E81D67}">
      <dgm:prSet phldrT="[Text]"/>
      <dgm:spPr/>
      <dgm:t>
        <a:bodyPr/>
        <a:lstStyle/>
        <a:p>
          <a:endParaRPr lang="en-US" dirty="0"/>
        </a:p>
      </dgm:t>
    </dgm:pt>
    <dgm:pt modelId="{6F757932-52DB-4147-BDDE-403DD31C4AE1}" type="parTrans" cxnId="{5BD340D6-7B70-4B27-B6E6-F875708476AF}">
      <dgm:prSet/>
      <dgm:spPr/>
      <dgm:t>
        <a:bodyPr/>
        <a:lstStyle/>
        <a:p>
          <a:endParaRPr lang="en-US"/>
        </a:p>
      </dgm:t>
    </dgm:pt>
    <dgm:pt modelId="{03B5F44E-BF03-4D64-A688-E848BCC1FB9A}" type="sibTrans" cxnId="{5BD340D6-7B70-4B27-B6E6-F875708476AF}">
      <dgm:prSet/>
      <dgm:spPr/>
      <dgm:t>
        <a:bodyPr/>
        <a:lstStyle/>
        <a:p>
          <a:endParaRPr lang="en-US"/>
        </a:p>
      </dgm:t>
    </dgm:pt>
    <dgm:pt modelId="{FC0E5F30-9370-40FC-9722-E6373988ADC4}">
      <dgm:prSet phldrT="[Text]"/>
      <dgm:spPr/>
      <dgm:t>
        <a:bodyPr/>
        <a:lstStyle/>
        <a:p>
          <a:endParaRPr lang="en-US" dirty="0"/>
        </a:p>
      </dgm:t>
    </dgm:pt>
    <dgm:pt modelId="{FD942DFA-FADB-47C1-8377-CC0C7221D548}" type="parTrans" cxnId="{17B11B8A-7FAE-4B9F-A92F-CCF7BC3FE753}">
      <dgm:prSet/>
      <dgm:spPr/>
      <dgm:t>
        <a:bodyPr/>
        <a:lstStyle/>
        <a:p>
          <a:endParaRPr lang="en-US"/>
        </a:p>
      </dgm:t>
    </dgm:pt>
    <dgm:pt modelId="{587B19C5-C07F-451A-B443-1F6D6C252C56}" type="sibTrans" cxnId="{17B11B8A-7FAE-4B9F-A92F-CCF7BC3FE753}">
      <dgm:prSet/>
      <dgm:spPr/>
      <dgm:t>
        <a:bodyPr/>
        <a:lstStyle/>
        <a:p>
          <a:endParaRPr lang="en-US"/>
        </a:p>
      </dgm:t>
    </dgm:pt>
    <dgm:pt modelId="{2FFEA70A-FD6B-493A-BC2B-AA02502F5599}">
      <dgm:prSet phldrT="[Text]"/>
      <dgm:spPr/>
      <dgm:t>
        <a:bodyPr/>
        <a:lstStyle/>
        <a:p>
          <a:r>
            <a:rPr lang="en-US" dirty="0" smtClean="0"/>
            <a:t> </a:t>
          </a:r>
          <a:endParaRPr lang="en-US" dirty="0"/>
        </a:p>
      </dgm:t>
    </dgm:pt>
    <dgm:pt modelId="{6ADDCFC7-F7AB-4A92-98BC-42B40CB80E9E}" type="parTrans" cxnId="{14B5C87A-362A-42A8-88DB-8BA1A5E2F6A9}">
      <dgm:prSet/>
      <dgm:spPr/>
      <dgm:t>
        <a:bodyPr/>
        <a:lstStyle/>
        <a:p>
          <a:endParaRPr lang="en-US"/>
        </a:p>
      </dgm:t>
    </dgm:pt>
    <dgm:pt modelId="{5F9EE1F7-C04B-49A2-8BB6-A4428BAB1863}" type="sibTrans" cxnId="{14B5C87A-362A-42A8-88DB-8BA1A5E2F6A9}">
      <dgm:prSet/>
      <dgm:spPr/>
      <dgm:t>
        <a:bodyPr/>
        <a:lstStyle/>
        <a:p>
          <a:endParaRPr lang="en-US"/>
        </a:p>
      </dgm:t>
    </dgm:pt>
    <dgm:pt modelId="{52473B33-732C-46DD-B39C-10FCC08240BF}" type="pres">
      <dgm:prSet presAssocID="{4BFF11B0-CF48-45EA-8AAD-020E04293644}" presName="composite" presStyleCnt="0">
        <dgm:presLayoutVars>
          <dgm:chMax val="5"/>
          <dgm:dir val="rev"/>
          <dgm:animLvl val="ctr"/>
          <dgm:resizeHandles val="exact"/>
        </dgm:presLayoutVars>
      </dgm:prSet>
      <dgm:spPr/>
      <dgm:t>
        <a:bodyPr/>
        <a:lstStyle/>
        <a:p>
          <a:endParaRPr lang="en-US"/>
        </a:p>
      </dgm:t>
    </dgm:pt>
    <dgm:pt modelId="{7F051A05-6002-42E8-8332-B68C5D92C8D6}" type="pres">
      <dgm:prSet presAssocID="{4BFF11B0-CF48-45EA-8AAD-020E04293644}" presName="cycle" presStyleCnt="0"/>
      <dgm:spPr/>
      <dgm:t>
        <a:bodyPr/>
        <a:lstStyle/>
        <a:p>
          <a:endParaRPr lang="en-US"/>
        </a:p>
      </dgm:t>
    </dgm:pt>
    <dgm:pt modelId="{E9EA5BC1-D48D-4761-A792-8841AAF05DFD}" type="pres">
      <dgm:prSet presAssocID="{4BFF11B0-CF48-45EA-8AAD-020E04293644}" presName="centerShape" presStyleCnt="0"/>
      <dgm:spPr/>
      <dgm:t>
        <a:bodyPr/>
        <a:lstStyle/>
        <a:p>
          <a:endParaRPr lang="en-US"/>
        </a:p>
      </dgm:t>
    </dgm:pt>
    <dgm:pt modelId="{0AE14B80-A456-4923-8179-6E84C3E2CC26}" type="pres">
      <dgm:prSet presAssocID="{4BFF11B0-CF48-45EA-8AAD-020E04293644}" presName="connSite" presStyleLbl="node1" presStyleIdx="0" presStyleCnt="8"/>
      <dgm:spPr/>
      <dgm:t>
        <a:bodyPr/>
        <a:lstStyle/>
        <a:p>
          <a:endParaRPr lang="en-US"/>
        </a:p>
      </dgm:t>
    </dgm:pt>
    <dgm:pt modelId="{3B37BA26-F88A-4C7A-8C67-923B449A05E0}" type="pres">
      <dgm:prSet presAssocID="{4BFF11B0-CF48-45EA-8AAD-020E04293644}" presName="visible" presStyleLbl="node1" presStyleIdx="0" presStyleCnt="8"/>
      <dgm:spPr/>
      <dgm:t>
        <a:bodyPr/>
        <a:lstStyle/>
        <a:p>
          <a:endParaRPr lang="en-US"/>
        </a:p>
      </dgm:t>
    </dgm:pt>
    <dgm:pt modelId="{980666D3-2D7B-4E9C-AB61-A4081A487621}" type="pres">
      <dgm:prSet presAssocID="{38A767B9-EE14-4D9E-BA70-67E9CB91F935}" presName="Name25" presStyleLbl="parChTrans1D1" presStyleIdx="0" presStyleCnt="7"/>
      <dgm:spPr/>
      <dgm:t>
        <a:bodyPr/>
        <a:lstStyle/>
        <a:p>
          <a:endParaRPr lang="en-US"/>
        </a:p>
      </dgm:t>
    </dgm:pt>
    <dgm:pt modelId="{C14EBC1E-5B8D-4E8B-A326-1907928C4955}" type="pres">
      <dgm:prSet presAssocID="{2B22A068-78B4-4962-8F81-FACFAA82A00D}" presName="node" presStyleCnt="0"/>
      <dgm:spPr/>
      <dgm:t>
        <a:bodyPr/>
        <a:lstStyle/>
        <a:p>
          <a:endParaRPr lang="en-US"/>
        </a:p>
      </dgm:t>
    </dgm:pt>
    <dgm:pt modelId="{93BFAE5B-8D96-493A-963D-81E3E1F60728}" type="pres">
      <dgm:prSet presAssocID="{2B22A068-78B4-4962-8F81-FACFAA82A00D}" presName="parentNode" presStyleLbl="node1" presStyleIdx="1" presStyleCnt="8">
        <dgm:presLayoutVars>
          <dgm:chMax val="1"/>
          <dgm:bulletEnabled val="1"/>
        </dgm:presLayoutVars>
      </dgm:prSet>
      <dgm:spPr/>
      <dgm:t>
        <a:bodyPr/>
        <a:lstStyle/>
        <a:p>
          <a:endParaRPr lang="en-US"/>
        </a:p>
      </dgm:t>
    </dgm:pt>
    <dgm:pt modelId="{FB2B56BA-3393-4D57-9A90-3B8832E93AE1}" type="pres">
      <dgm:prSet presAssocID="{2B22A068-78B4-4962-8F81-FACFAA82A00D}" presName="childNode" presStyleLbl="revTx" presStyleIdx="0" presStyleCnt="0">
        <dgm:presLayoutVars>
          <dgm:bulletEnabled val="1"/>
        </dgm:presLayoutVars>
      </dgm:prSet>
      <dgm:spPr/>
      <dgm:t>
        <a:bodyPr/>
        <a:lstStyle/>
        <a:p>
          <a:endParaRPr lang="en-US"/>
        </a:p>
      </dgm:t>
    </dgm:pt>
    <dgm:pt modelId="{91DEF0A8-F1F6-4BD3-9124-1A17E21E47D4}" type="pres">
      <dgm:prSet presAssocID="{1EDDD113-4514-4D18-B530-CADD5AA6CD43}" presName="Name25" presStyleLbl="parChTrans1D1" presStyleIdx="1" presStyleCnt="7"/>
      <dgm:spPr/>
      <dgm:t>
        <a:bodyPr/>
        <a:lstStyle/>
        <a:p>
          <a:endParaRPr lang="en-US"/>
        </a:p>
      </dgm:t>
    </dgm:pt>
    <dgm:pt modelId="{C2756DC0-A79C-4EE6-A81A-5DC7B9E3E894}" type="pres">
      <dgm:prSet presAssocID="{6B0A30D7-84B6-4CD4-8066-554EFC018CA0}" presName="node" presStyleCnt="0"/>
      <dgm:spPr/>
      <dgm:t>
        <a:bodyPr/>
        <a:lstStyle/>
        <a:p>
          <a:endParaRPr lang="en-US"/>
        </a:p>
      </dgm:t>
    </dgm:pt>
    <dgm:pt modelId="{8DABB098-8E24-4F91-87B5-777956B72B91}" type="pres">
      <dgm:prSet presAssocID="{6B0A30D7-84B6-4CD4-8066-554EFC018CA0}" presName="parentNode" presStyleLbl="node1" presStyleIdx="2" presStyleCnt="8">
        <dgm:presLayoutVars>
          <dgm:chMax val="1"/>
          <dgm:bulletEnabled val="1"/>
        </dgm:presLayoutVars>
      </dgm:prSet>
      <dgm:spPr/>
      <dgm:t>
        <a:bodyPr/>
        <a:lstStyle/>
        <a:p>
          <a:endParaRPr lang="en-US"/>
        </a:p>
      </dgm:t>
    </dgm:pt>
    <dgm:pt modelId="{550621EC-3B5F-40D1-88C8-5BE8FE620A1E}" type="pres">
      <dgm:prSet presAssocID="{6B0A30D7-84B6-4CD4-8066-554EFC018CA0}" presName="childNode" presStyleLbl="revTx" presStyleIdx="0" presStyleCnt="0">
        <dgm:presLayoutVars>
          <dgm:bulletEnabled val="1"/>
        </dgm:presLayoutVars>
      </dgm:prSet>
      <dgm:spPr/>
      <dgm:t>
        <a:bodyPr/>
        <a:lstStyle/>
        <a:p>
          <a:endParaRPr lang="en-US"/>
        </a:p>
      </dgm:t>
    </dgm:pt>
    <dgm:pt modelId="{FF676DB4-D775-48CD-ABCC-83B4C253F944}" type="pres">
      <dgm:prSet presAssocID="{56F9700A-DFA2-43C8-A469-139EBA2DE5E1}" presName="Name25" presStyleLbl="parChTrans1D1" presStyleIdx="2" presStyleCnt="7"/>
      <dgm:spPr/>
      <dgm:t>
        <a:bodyPr/>
        <a:lstStyle/>
        <a:p>
          <a:endParaRPr lang="en-US"/>
        </a:p>
      </dgm:t>
    </dgm:pt>
    <dgm:pt modelId="{B09F66EF-1445-4030-84F8-C8F792B38D83}" type="pres">
      <dgm:prSet presAssocID="{40574207-B8E6-4AE9-9D78-04C220E03BFE}" presName="node" presStyleCnt="0"/>
      <dgm:spPr/>
      <dgm:t>
        <a:bodyPr/>
        <a:lstStyle/>
        <a:p>
          <a:endParaRPr lang="en-US"/>
        </a:p>
      </dgm:t>
    </dgm:pt>
    <dgm:pt modelId="{3C20B15C-3171-4F24-9B03-B7F8879F359F}" type="pres">
      <dgm:prSet presAssocID="{40574207-B8E6-4AE9-9D78-04C220E03BFE}" presName="parentNode" presStyleLbl="node1" presStyleIdx="3" presStyleCnt="8">
        <dgm:presLayoutVars>
          <dgm:chMax val="1"/>
          <dgm:bulletEnabled val="1"/>
        </dgm:presLayoutVars>
      </dgm:prSet>
      <dgm:spPr/>
      <dgm:t>
        <a:bodyPr/>
        <a:lstStyle/>
        <a:p>
          <a:endParaRPr lang="en-US"/>
        </a:p>
      </dgm:t>
    </dgm:pt>
    <dgm:pt modelId="{03A85B2A-1206-4FE9-A07F-1B1E0107579A}" type="pres">
      <dgm:prSet presAssocID="{40574207-B8E6-4AE9-9D78-04C220E03BFE}" presName="childNode" presStyleLbl="revTx" presStyleIdx="0" presStyleCnt="0">
        <dgm:presLayoutVars>
          <dgm:bulletEnabled val="1"/>
        </dgm:presLayoutVars>
      </dgm:prSet>
      <dgm:spPr/>
      <dgm:t>
        <a:bodyPr/>
        <a:lstStyle/>
        <a:p>
          <a:endParaRPr lang="en-US"/>
        </a:p>
      </dgm:t>
    </dgm:pt>
    <dgm:pt modelId="{043398B6-54CB-4FEE-9431-667129EDCC90}" type="pres">
      <dgm:prSet presAssocID="{3306EE6A-398A-45E6-A029-AB2DA952D60C}" presName="Name25" presStyleLbl="parChTrans1D1" presStyleIdx="3" presStyleCnt="7"/>
      <dgm:spPr/>
      <dgm:t>
        <a:bodyPr/>
        <a:lstStyle/>
        <a:p>
          <a:endParaRPr lang="en-US"/>
        </a:p>
      </dgm:t>
    </dgm:pt>
    <dgm:pt modelId="{0073FFC1-60AD-4627-BF82-9C4C47AAEFFC}" type="pres">
      <dgm:prSet presAssocID="{25660436-5AE0-4A67-9046-6114B0A384D4}" presName="node" presStyleCnt="0"/>
      <dgm:spPr/>
      <dgm:t>
        <a:bodyPr/>
        <a:lstStyle/>
        <a:p>
          <a:endParaRPr lang="en-US"/>
        </a:p>
      </dgm:t>
    </dgm:pt>
    <dgm:pt modelId="{DA3051E1-A4A9-407F-B79E-67B5DA32DB09}" type="pres">
      <dgm:prSet presAssocID="{25660436-5AE0-4A67-9046-6114B0A384D4}" presName="parentNode" presStyleLbl="node1" presStyleIdx="4" presStyleCnt="8">
        <dgm:presLayoutVars>
          <dgm:chMax val="1"/>
          <dgm:bulletEnabled val="1"/>
        </dgm:presLayoutVars>
      </dgm:prSet>
      <dgm:spPr/>
      <dgm:t>
        <a:bodyPr/>
        <a:lstStyle/>
        <a:p>
          <a:endParaRPr lang="en-US"/>
        </a:p>
      </dgm:t>
    </dgm:pt>
    <dgm:pt modelId="{224C9EE5-C63B-4F47-B3C2-189E8A2CAAB1}" type="pres">
      <dgm:prSet presAssocID="{25660436-5AE0-4A67-9046-6114B0A384D4}" presName="childNode" presStyleLbl="revTx" presStyleIdx="0" presStyleCnt="0">
        <dgm:presLayoutVars>
          <dgm:bulletEnabled val="1"/>
        </dgm:presLayoutVars>
      </dgm:prSet>
      <dgm:spPr/>
      <dgm:t>
        <a:bodyPr/>
        <a:lstStyle/>
        <a:p>
          <a:endParaRPr lang="en-US"/>
        </a:p>
      </dgm:t>
    </dgm:pt>
    <dgm:pt modelId="{AA7A5658-1307-4304-B73C-5615E7210544}" type="pres">
      <dgm:prSet presAssocID="{6F757932-52DB-4147-BDDE-403DD31C4AE1}" presName="Name25" presStyleLbl="parChTrans1D1" presStyleIdx="4" presStyleCnt="7"/>
      <dgm:spPr/>
      <dgm:t>
        <a:bodyPr/>
        <a:lstStyle/>
        <a:p>
          <a:endParaRPr lang="en-US"/>
        </a:p>
      </dgm:t>
    </dgm:pt>
    <dgm:pt modelId="{4B0D674A-0265-4C60-86EC-68A64E97688B}" type="pres">
      <dgm:prSet presAssocID="{296D3FBD-C73F-4003-B37F-F91119E81D67}" presName="node" presStyleCnt="0"/>
      <dgm:spPr/>
      <dgm:t>
        <a:bodyPr/>
        <a:lstStyle/>
        <a:p>
          <a:endParaRPr lang="en-US"/>
        </a:p>
      </dgm:t>
    </dgm:pt>
    <dgm:pt modelId="{E62CD51E-19A5-4C0D-AD10-62CE620646D9}" type="pres">
      <dgm:prSet presAssocID="{296D3FBD-C73F-4003-B37F-F91119E81D67}" presName="parentNode" presStyleLbl="node1" presStyleIdx="5" presStyleCnt="8">
        <dgm:presLayoutVars>
          <dgm:chMax val="1"/>
          <dgm:bulletEnabled val="1"/>
        </dgm:presLayoutVars>
      </dgm:prSet>
      <dgm:spPr/>
      <dgm:t>
        <a:bodyPr/>
        <a:lstStyle/>
        <a:p>
          <a:endParaRPr lang="en-US"/>
        </a:p>
      </dgm:t>
    </dgm:pt>
    <dgm:pt modelId="{9FC09500-CCF1-4E06-BF86-D8611A4400FC}" type="pres">
      <dgm:prSet presAssocID="{296D3FBD-C73F-4003-B37F-F91119E81D67}" presName="childNode" presStyleLbl="revTx" presStyleIdx="0" presStyleCnt="0">
        <dgm:presLayoutVars>
          <dgm:bulletEnabled val="1"/>
        </dgm:presLayoutVars>
      </dgm:prSet>
      <dgm:spPr/>
      <dgm:t>
        <a:bodyPr/>
        <a:lstStyle/>
        <a:p>
          <a:endParaRPr lang="en-US"/>
        </a:p>
      </dgm:t>
    </dgm:pt>
    <dgm:pt modelId="{B3B96EDF-B053-472D-9C1B-93FEC9993D7F}" type="pres">
      <dgm:prSet presAssocID="{FD942DFA-FADB-47C1-8377-CC0C7221D548}" presName="Name25" presStyleLbl="parChTrans1D1" presStyleIdx="5" presStyleCnt="7"/>
      <dgm:spPr/>
      <dgm:t>
        <a:bodyPr/>
        <a:lstStyle/>
        <a:p>
          <a:endParaRPr lang="en-US"/>
        </a:p>
      </dgm:t>
    </dgm:pt>
    <dgm:pt modelId="{9EF5D17A-118C-46AC-8231-4124F9C03267}" type="pres">
      <dgm:prSet presAssocID="{FC0E5F30-9370-40FC-9722-E6373988ADC4}" presName="node" presStyleCnt="0"/>
      <dgm:spPr/>
      <dgm:t>
        <a:bodyPr/>
        <a:lstStyle/>
        <a:p>
          <a:endParaRPr lang="en-US"/>
        </a:p>
      </dgm:t>
    </dgm:pt>
    <dgm:pt modelId="{B514B66A-5A19-4684-982A-0F5CB49E889F}" type="pres">
      <dgm:prSet presAssocID="{FC0E5F30-9370-40FC-9722-E6373988ADC4}" presName="parentNode" presStyleLbl="node1" presStyleIdx="6" presStyleCnt="8">
        <dgm:presLayoutVars>
          <dgm:chMax val="1"/>
          <dgm:bulletEnabled val="1"/>
        </dgm:presLayoutVars>
      </dgm:prSet>
      <dgm:spPr/>
      <dgm:t>
        <a:bodyPr/>
        <a:lstStyle/>
        <a:p>
          <a:endParaRPr lang="en-US"/>
        </a:p>
      </dgm:t>
    </dgm:pt>
    <dgm:pt modelId="{643EE296-800F-4C72-9E62-AE340231D115}" type="pres">
      <dgm:prSet presAssocID="{FC0E5F30-9370-40FC-9722-E6373988ADC4}" presName="childNode" presStyleLbl="revTx" presStyleIdx="0" presStyleCnt="0">
        <dgm:presLayoutVars>
          <dgm:bulletEnabled val="1"/>
        </dgm:presLayoutVars>
      </dgm:prSet>
      <dgm:spPr/>
      <dgm:t>
        <a:bodyPr/>
        <a:lstStyle/>
        <a:p>
          <a:endParaRPr lang="en-US"/>
        </a:p>
      </dgm:t>
    </dgm:pt>
    <dgm:pt modelId="{D5254FF9-D7C2-4794-B70A-FCDDAD008CF7}" type="pres">
      <dgm:prSet presAssocID="{6ADDCFC7-F7AB-4A92-98BC-42B40CB80E9E}" presName="Name25" presStyleLbl="parChTrans1D1" presStyleIdx="6" presStyleCnt="7"/>
      <dgm:spPr/>
      <dgm:t>
        <a:bodyPr/>
        <a:lstStyle/>
        <a:p>
          <a:endParaRPr lang="en-US"/>
        </a:p>
      </dgm:t>
    </dgm:pt>
    <dgm:pt modelId="{0FA9D927-BAD3-402C-A429-B653C0673C40}" type="pres">
      <dgm:prSet presAssocID="{2FFEA70A-FD6B-493A-BC2B-AA02502F5599}" presName="node" presStyleCnt="0"/>
      <dgm:spPr/>
      <dgm:t>
        <a:bodyPr/>
        <a:lstStyle/>
        <a:p>
          <a:endParaRPr lang="en-US"/>
        </a:p>
      </dgm:t>
    </dgm:pt>
    <dgm:pt modelId="{A8EA30BB-B5E6-48D0-AD4E-44CB1F109F0C}" type="pres">
      <dgm:prSet presAssocID="{2FFEA70A-FD6B-493A-BC2B-AA02502F5599}" presName="parentNode" presStyleLbl="node1" presStyleIdx="7" presStyleCnt="8">
        <dgm:presLayoutVars>
          <dgm:chMax val="1"/>
          <dgm:bulletEnabled val="1"/>
        </dgm:presLayoutVars>
      </dgm:prSet>
      <dgm:spPr/>
      <dgm:t>
        <a:bodyPr/>
        <a:lstStyle/>
        <a:p>
          <a:endParaRPr lang="en-US"/>
        </a:p>
      </dgm:t>
    </dgm:pt>
    <dgm:pt modelId="{FBA01EB1-15DC-4A1A-A2EF-D9EBA7EC56BC}" type="pres">
      <dgm:prSet presAssocID="{2FFEA70A-FD6B-493A-BC2B-AA02502F5599}" presName="childNode" presStyleLbl="revTx" presStyleIdx="0" presStyleCnt="0">
        <dgm:presLayoutVars>
          <dgm:bulletEnabled val="1"/>
        </dgm:presLayoutVars>
      </dgm:prSet>
      <dgm:spPr/>
      <dgm:t>
        <a:bodyPr/>
        <a:lstStyle/>
        <a:p>
          <a:endParaRPr lang="en-US"/>
        </a:p>
      </dgm:t>
    </dgm:pt>
  </dgm:ptLst>
  <dgm:cxnLst>
    <dgm:cxn modelId="{5BD340D6-7B70-4B27-B6E6-F875708476AF}" srcId="{4BFF11B0-CF48-45EA-8AAD-020E04293644}" destId="{296D3FBD-C73F-4003-B37F-F91119E81D67}" srcOrd="4" destOrd="0" parTransId="{6F757932-52DB-4147-BDDE-403DD31C4AE1}" sibTransId="{03B5F44E-BF03-4D64-A688-E848BCC1FB9A}"/>
    <dgm:cxn modelId="{508FBE2E-636A-4D62-997B-3CAD992D3445}" type="presOf" srcId="{6ADDCFC7-F7AB-4A92-98BC-42B40CB80E9E}" destId="{D5254FF9-D7C2-4794-B70A-FCDDAD008CF7}" srcOrd="0" destOrd="0" presId="urn:microsoft.com/office/officeart/2005/8/layout/radial2"/>
    <dgm:cxn modelId="{061F400D-DABC-48DC-AE29-9818D1CA80D8}" type="presOf" srcId="{1EDDD113-4514-4D18-B530-CADD5AA6CD43}" destId="{91DEF0A8-F1F6-4BD3-9124-1A17E21E47D4}" srcOrd="0" destOrd="0" presId="urn:microsoft.com/office/officeart/2005/8/layout/radial2"/>
    <dgm:cxn modelId="{B9262E2A-D044-4F63-8E0C-78E003ED29E4}" type="presOf" srcId="{40574207-B8E6-4AE9-9D78-04C220E03BFE}" destId="{3C20B15C-3171-4F24-9B03-B7F8879F359F}" srcOrd="0" destOrd="0" presId="urn:microsoft.com/office/officeart/2005/8/layout/radial2"/>
    <dgm:cxn modelId="{EE117E39-41B2-46A1-9D22-75CC8485981C}" type="presOf" srcId="{25660436-5AE0-4A67-9046-6114B0A384D4}" destId="{DA3051E1-A4A9-407F-B79E-67B5DA32DB09}" srcOrd="0" destOrd="0" presId="urn:microsoft.com/office/officeart/2005/8/layout/radial2"/>
    <dgm:cxn modelId="{E6F93039-E4F6-46AD-A5E3-26C89B22F587}" type="presOf" srcId="{FD942DFA-FADB-47C1-8377-CC0C7221D548}" destId="{B3B96EDF-B053-472D-9C1B-93FEC9993D7F}" srcOrd="0" destOrd="0" presId="urn:microsoft.com/office/officeart/2005/8/layout/radial2"/>
    <dgm:cxn modelId="{E88E9AFE-4ACC-4A4B-9F86-E002899BAA31}" srcId="{4BFF11B0-CF48-45EA-8AAD-020E04293644}" destId="{2B22A068-78B4-4962-8F81-FACFAA82A00D}" srcOrd="0" destOrd="0" parTransId="{38A767B9-EE14-4D9E-BA70-67E9CB91F935}" sibTransId="{6B0B5B1B-897E-4A19-B30F-2CD3E5185B22}"/>
    <dgm:cxn modelId="{BD3BEFC6-7DDB-463A-95CF-E4BF2DE03DD1}" type="presOf" srcId="{56F9700A-DFA2-43C8-A469-139EBA2DE5E1}" destId="{FF676DB4-D775-48CD-ABCC-83B4C253F944}" srcOrd="0" destOrd="0" presId="urn:microsoft.com/office/officeart/2005/8/layout/radial2"/>
    <dgm:cxn modelId="{36F20B6B-06AB-4F6E-B77E-D81C692E433F}" type="presOf" srcId="{2B22A068-78B4-4962-8F81-FACFAA82A00D}" destId="{93BFAE5B-8D96-493A-963D-81E3E1F60728}" srcOrd="0" destOrd="0" presId="urn:microsoft.com/office/officeart/2005/8/layout/radial2"/>
    <dgm:cxn modelId="{7B2C1F1E-0994-468C-A969-5CC32C04D94A}" type="presOf" srcId="{38A767B9-EE14-4D9E-BA70-67E9CB91F935}" destId="{980666D3-2D7B-4E9C-AB61-A4081A487621}" srcOrd="0" destOrd="0" presId="urn:microsoft.com/office/officeart/2005/8/layout/radial2"/>
    <dgm:cxn modelId="{17B11B8A-7FAE-4B9F-A92F-CCF7BC3FE753}" srcId="{4BFF11B0-CF48-45EA-8AAD-020E04293644}" destId="{FC0E5F30-9370-40FC-9722-E6373988ADC4}" srcOrd="5" destOrd="0" parTransId="{FD942DFA-FADB-47C1-8377-CC0C7221D548}" sibTransId="{587B19C5-C07F-451A-B443-1F6D6C252C56}"/>
    <dgm:cxn modelId="{2238909F-6915-4334-8171-59CE22BA4194}" srcId="{4BFF11B0-CF48-45EA-8AAD-020E04293644}" destId="{6B0A30D7-84B6-4CD4-8066-554EFC018CA0}" srcOrd="1" destOrd="0" parTransId="{1EDDD113-4514-4D18-B530-CADD5AA6CD43}" sibTransId="{04F90750-7283-4134-9745-F6CFB0125471}"/>
    <dgm:cxn modelId="{6B9B9B37-54D6-4B4D-8E06-ABE6AF1D7B5C}" type="presOf" srcId="{6B0A30D7-84B6-4CD4-8066-554EFC018CA0}" destId="{8DABB098-8E24-4F91-87B5-777956B72B91}" srcOrd="0" destOrd="0" presId="urn:microsoft.com/office/officeart/2005/8/layout/radial2"/>
    <dgm:cxn modelId="{782A5B7B-0181-4DB2-B74A-8196CF5E0CD8}" type="presOf" srcId="{2FFEA70A-FD6B-493A-BC2B-AA02502F5599}" destId="{A8EA30BB-B5E6-48D0-AD4E-44CB1F109F0C}" srcOrd="0" destOrd="0" presId="urn:microsoft.com/office/officeart/2005/8/layout/radial2"/>
    <dgm:cxn modelId="{51149182-331A-451B-BCD7-6992AC12FB47}" srcId="{4BFF11B0-CF48-45EA-8AAD-020E04293644}" destId="{25660436-5AE0-4A67-9046-6114B0A384D4}" srcOrd="3" destOrd="0" parTransId="{3306EE6A-398A-45E6-A029-AB2DA952D60C}" sibTransId="{3275C144-C364-4385-AB86-F572A212D3BE}"/>
    <dgm:cxn modelId="{9A1B1CC7-5898-4525-860C-D8EC0B60D696}" type="presOf" srcId="{6F757932-52DB-4147-BDDE-403DD31C4AE1}" destId="{AA7A5658-1307-4304-B73C-5615E7210544}" srcOrd="0" destOrd="0" presId="urn:microsoft.com/office/officeart/2005/8/layout/radial2"/>
    <dgm:cxn modelId="{E9DF7433-4F10-4260-9290-901B05577ECF}" srcId="{4BFF11B0-CF48-45EA-8AAD-020E04293644}" destId="{40574207-B8E6-4AE9-9D78-04C220E03BFE}" srcOrd="2" destOrd="0" parTransId="{56F9700A-DFA2-43C8-A469-139EBA2DE5E1}" sibTransId="{69027A7B-DBDF-499A-9A64-6C2F0AB33DA8}"/>
    <dgm:cxn modelId="{3654C6E4-D5FE-4A6E-B72E-1CFC6024B90B}" type="presOf" srcId="{3306EE6A-398A-45E6-A029-AB2DA952D60C}" destId="{043398B6-54CB-4FEE-9431-667129EDCC90}" srcOrd="0" destOrd="0" presId="urn:microsoft.com/office/officeart/2005/8/layout/radial2"/>
    <dgm:cxn modelId="{14B5C87A-362A-42A8-88DB-8BA1A5E2F6A9}" srcId="{4BFF11B0-CF48-45EA-8AAD-020E04293644}" destId="{2FFEA70A-FD6B-493A-BC2B-AA02502F5599}" srcOrd="6" destOrd="0" parTransId="{6ADDCFC7-F7AB-4A92-98BC-42B40CB80E9E}" sibTransId="{5F9EE1F7-C04B-49A2-8BB6-A4428BAB1863}"/>
    <dgm:cxn modelId="{3F40196D-3CAA-4EA2-B418-545AC666D934}" type="presOf" srcId="{4BFF11B0-CF48-45EA-8AAD-020E04293644}" destId="{52473B33-732C-46DD-B39C-10FCC08240BF}" srcOrd="0" destOrd="0" presId="urn:microsoft.com/office/officeart/2005/8/layout/radial2"/>
    <dgm:cxn modelId="{06755263-4296-472A-8B55-9AC24C298F9F}" type="presOf" srcId="{FC0E5F30-9370-40FC-9722-E6373988ADC4}" destId="{B514B66A-5A19-4684-982A-0F5CB49E889F}" srcOrd="0" destOrd="0" presId="urn:microsoft.com/office/officeart/2005/8/layout/radial2"/>
    <dgm:cxn modelId="{2D852051-571F-4FB9-9587-A3EEB669EF16}" type="presOf" srcId="{296D3FBD-C73F-4003-B37F-F91119E81D67}" destId="{E62CD51E-19A5-4C0D-AD10-62CE620646D9}" srcOrd="0" destOrd="0" presId="urn:microsoft.com/office/officeart/2005/8/layout/radial2"/>
    <dgm:cxn modelId="{5E26C0C9-43EE-47F9-BDB8-62CEDCEB6530}" type="presParOf" srcId="{52473B33-732C-46DD-B39C-10FCC08240BF}" destId="{7F051A05-6002-42E8-8332-B68C5D92C8D6}" srcOrd="0" destOrd="0" presId="urn:microsoft.com/office/officeart/2005/8/layout/radial2"/>
    <dgm:cxn modelId="{DE6D0EC2-9CED-44CC-8D72-B7C178CE019F}" type="presParOf" srcId="{7F051A05-6002-42E8-8332-B68C5D92C8D6}" destId="{E9EA5BC1-D48D-4761-A792-8841AAF05DFD}" srcOrd="0" destOrd="0" presId="urn:microsoft.com/office/officeart/2005/8/layout/radial2"/>
    <dgm:cxn modelId="{D24E36E7-EF51-4D25-BA94-A69F4D530DA4}" type="presParOf" srcId="{E9EA5BC1-D48D-4761-A792-8841AAF05DFD}" destId="{0AE14B80-A456-4923-8179-6E84C3E2CC26}" srcOrd="0" destOrd="0" presId="urn:microsoft.com/office/officeart/2005/8/layout/radial2"/>
    <dgm:cxn modelId="{59EA08BE-0580-4E67-8FC2-3386AD3BB91B}" type="presParOf" srcId="{E9EA5BC1-D48D-4761-A792-8841AAF05DFD}" destId="{3B37BA26-F88A-4C7A-8C67-923B449A05E0}" srcOrd="1" destOrd="0" presId="urn:microsoft.com/office/officeart/2005/8/layout/radial2"/>
    <dgm:cxn modelId="{F0919A88-A495-4F45-9AA3-E3A0837AF52A}" type="presParOf" srcId="{7F051A05-6002-42E8-8332-B68C5D92C8D6}" destId="{980666D3-2D7B-4E9C-AB61-A4081A487621}" srcOrd="1" destOrd="0" presId="urn:microsoft.com/office/officeart/2005/8/layout/radial2"/>
    <dgm:cxn modelId="{9955715A-CCE5-4449-AFF9-3F6BE97A5EE2}" type="presParOf" srcId="{7F051A05-6002-42E8-8332-B68C5D92C8D6}" destId="{C14EBC1E-5B8D-4E8B-A326-1907928C4955}" srcOrd="2" destOrd="0" presId="urn:microsoft.com/office/officeart/2005/8/layout/radial2"/>
    <dgm:cxn modelId="{754B820D-8066-4173-B03A-5425F3A628D0}" type="presParOf" srcId="{C14EBC1E-5B8D-4E8B-A326-1907928C4955}" destId="{93BFAE5B-8D96-493A-963D-81E3E1F60728}" srcOrd="0" destOrd="0" presId="urn:microsoft.com/office/officeart/2005/8/layout/radial2"/>
    <dgm:cxn modelId="{1955162C-167A-46E9-BB1A-E3E7AE340880}" type="presParOf" srcId="{C14EBC1E-5B8D-4E8B-A326-1907928C4955}" destId="{FB2B56BA-3393-4D57-9A90-3B8832E93AE1}" srcOrd="1" destOrd="0" presId="urn:microsoft.com/office/officeart/2005/8/layout/radial2"/>
    <dgm:cxn modelId="{34D88AE4-4D9F-489F-BEA0-E1E076432FDD}" type="presParOf" srcId="{7F051A05-6002-42E8-8332-B68C5D92C8D6}" destId="{91DEF0A8-F1F6-4BD3-9124-1A17E21E47D4}" srcOrd="3" destOrd="0" presId="urn:microsoft.com/office/officeart/2005/8/layout/radial2"/>
    <dgm:cxn modelId="{AE64C470-C3B3-41E2-A021-3C8738541A52}" type="presParOf" srcId="{7F051A05-6002-42E8-8332-B68C5D92C8D6}" destId="{C2756DC0-A79C-4EE6-A81A-5DC7B9E3E894}" srcOrd="4" destOrd="0" presId="urn:microsoft.com/office/officeart/2005/8/layout/radial2"/>
    <dgm:cxn modelId="{ED04A4B1-CDD2-43B2-8A32-670B893450DA}" type="presParOf" srcId="{C2756DC0-A79C-4EE6-A81A-5DC7B9E3E894}" destId="{8DABB098-8E24-4F91-87B5-777956B72B91}" srcOrd="0" destOrd="0" presId="urn:microsoft.com/office/officeart/2005/8/layout/radial2"/>
    <dgm:cxn modelId="{7C611AD0-E25F-417F-9492-780B910289FB}" type="presParOf" srcId="{C2756DC0-A79C-4EE6-A81A-5DC7B9E3E894}" destId="{550621EC-3B5F-40D1-88C8-5BE8FE620A1E}" srcOrd="1" destOrd="0" presId="urn:microsoft.com/office/officeart/2005/8/layout/radial2"/>
    <dgm:cxn modelId="{45B8152E-819C-4A38-951D-DD9397AAA1F1}" type="presParOf" srcId="{7F051A05-6002-42E8-8332-B68C5D92C8D6}" destId="{FF676DB4-D775-48CD-ABCC-83B4C253F944}" srcOrd="5" destOrd="0" presId="urn:microsoft.com/office/officeart/2005/8/layout/radial2"/>
    <dgm:cxn modelId="{F62F7CBB-5349-4CC6-A495-8544CB50D1F9}" type="presParOf" srcId="{7F051A05-6002-42E8-8332-B68C5D92C8D6}" destId="{B09F66EF-1445-4030-84F8-C8F792B38D83}" srcOrd="6" destOrd="0" presId="urn:microsoft.com/office/officeart/2005/8/layout/radial2"/>
    <dgm:cxn modelId="{FB371F7F-D098-4860-AE62-9E184FBCDB06}" type="presParOf" srcId="{B09F66EF-1445-4030-84F8-C8F792B38D83}" destId="{3C20B15C-3171-4F24-9B03-B7F8879F359F}" srcOrd="0" destOrd="0" presId="urn:microsoft.com/office/officeart/2005/8/layout/radial2"/>
    <dgm:cxn modelId="{BE3BB7C2-2948-4057-B39B-F66437E54391}" type="presParOf" srcId="{B09F66EF-1445-4030-84F8-C8F792B38D83}" destId="{03A85B2A-1206-4FE9-A07F-1B1E0107579A}" srcOrd="1" destOrd="0" presId="urn:microsoft.com/office/officeart/2005/8/layout/radial2"/>
    <dgm:cxn modelId="{36C66C67-00B1-404E-AA2F-B03388BDD55A}" type="presParOf" srcId="{7F051A05-6002-42E8-8332-B68C5D92C8D6}" destId="{043398B6-54CB-4FEE-9431-667129EDCC90}" srcOrd="7" destOrd="0" presId="urn:microsoft.com/office/officeart/2005/8/layout/radial2"/>
    <dgm:cxn modelId="{ED6A0FAA-D35D-46E2-A970-DE2ADE2F45FF}" type="presParOf" srcId="{7F051A05-6002-42E8-8332-B68C5D92C8D6}" destId="{0073FFC1-60AD-4627-BF82-9C4C47AAEFFC}" srcOrd="8" destOrd="0" presId="urn:microsoft.com/office/officeart/2005/8/layout/radial2"/>
    <dgm:cxn modelId="{6CD686F8-1022-452A-B1F8-AF4760F4ED7D}" type="presParOf" srcId="{0073FFC1-60AD-4627-BF82-9C4C47AAEFFC}" destId="{DA3051E1-A4A9-407F-B79E-67B5DA32DB09}" srcOrd="0" destOrd="0" presId="urn:microsoft.com/office/officeart/2005/8/layout/radial2"/>
    <dgm:cxn modelId="{8B42F9A0-DAD7-4C54-8682-E99CF1FC7163}" type="presParOf" srcId="{0073FFC1-60AD-4627-BF82-9C4C47AAEFFC}" destId="{224C9EE5-C63B-4F47-B3C2-189E8A2CAAB1}" srcOrd="1" destOrd="0" presId="urn:microsoft.com/office/officeart/2005/8/layout/radial2"/>
    <dgm:cxn modelId="{27F4CA16-9613-4508-B051-5696B91B3FDE}" type="presParOf" srcId="{7F051A05-6002-42E8-8332-B68C5D92C8D6}" destId="{AA7A5658-1307-4304-B73C-5615E7210544}" srcOrd="9" destOrd="0" presId="urn:microsoft.com/office/officeart/2005/8/layout/radial2"/>
    <dgm:cxn modelId="{68CFC319-3033-42F2-B9FB-225C12A8C304}" type="presParOf" srcId="{7F051A05-6002-42E8-8332-B68C5D92C8D6}" destId="{4B0D674A-0265-4C60-86EC-68A64E97688B}" srcOrd="10" destOrd="0" presId="urn:microsoft.com/office/officeart/2005/8/layout/radial2"/>
    <dgm:cxn modelId="{2ED76D58-0AB2-423E-88A7-FCC9520AD274}" type="presParOf" srcId="{4B0D674A-0265-4C60-86EC-68A64E97688B}" destId="{E62CD51E-19A5-4C0D-AD10-62CE620646D9}" srcOrd="0" destOrd="0" presId="urn:microsoft.com/office/officeart/2005/8/layout/radial2"/>
    <dgm:cxn modelId="{C9924999-5E9A-49A1-A8A0-CB15AF35E1A4}" type="presParOf" srcId="{4B0D674A-0265-4C60-86EC-68A64E97688B}" destId="{9FC09500-CCF1-4E06-BF86-D8611A4400FC}" srcOrd="1" destOrd="0" presId="urn:microsoft.com/office/officeart/2005/8/layout/radial2"/>
    <dgm:cxn modelId="{43F9D2B7-14DF-4365-AC65-26B4B1B67CA4}" type="presParOf" srcId="{7F051A05-6002-42E8-8332-B68C5D92C8D6}" destId="{B3B96EDF-B053-472D-9C1B-93FEC9993D7F}" srcOrd="11" destOrd="0" presId="urn:microsoft.com/office/officeart/2005/8/layout/radial2"/>
    <dgm:cxn modelId="{DE009C60-9388-4255-99E9-BE4DF00CAF64}" type="presParOf" srcId="{7F051A05-6002-42E8-8332-B68C5D92C8D6}" destId="{9EF5D17A-118C-46AC-8231-4124F9C03267}" srcOrd="12" destOrd="0" presId="urn:microsoft.com/office/officeart/2005/8/layout/radial2"/>
    <dgm:cxn modelId="{11FCFD77-D513-4E99-9A58-44729DE9427C}" type="presParOf" srcId="{9EF5D17A-118C-46AC-8231-4124F9C03267}" destId="{B514B66A-5A19-4684-982A-0F5CB49E889F}" srcOrd="0" destOrd="0" presId="urn:microsoft.com/office/officeart/2005/8/layout/radial2"/>
    <dgm:cxn modelId="{AA757C31-C881-4E5B-8F63-800AFF93A3BA}" type="presParOf" srcId="{9EF5D17A-118C-46AC-8231-4124F9C03267}" destId="{643EE296-800F-4C72-9E62-AE340231D115}" srcOrd="1" destOrd="0" presId="urn:microsoft.com/office/officeart/2005/8/layout/radial2"/>
    <dgm:cxn modelId="{C9B3C1B7-7A5B-494A-BB3E-E2DB45806B06}" type="presParOf" srcId="{7F051A05-6002-42E8-8332-B68C5D92C8D6}" destId="{D5254FF9-D7C2-4794-B70A-FCDDAD008CF7}" srcOrd="13" destOrd="0" presId="urn:microsoft.com/office/officeart/2005/8/layout/radial2"/>
    <dgm:cxn modelId="{B750D992-20FC-4D35-9E25-CFFE52646E03}" type="presParOf" srcId="{7F051A05-6002-42E8-8332-B68C5D92C8D6}" destId="{0FA9D927-BAD3-402C-A429-B653C0673C40}" srcOrd="14" destOrd="0" presId="urn:microsoft.com/office/officeart/2005/8/layout/radial2"/>
    <dgm:cxn modelId="{B37486C2-1D2E-4635-9ECB-41E4CE2C6243}" type="presParOf" srcId="{0FA9D927-BAD3-402C-A429-B653C0673C40}" destId="{A8EA30BB-B5E6-48D0-AD4E-44CB1F109F0C}" srcOrd="0" destOrd="0" presId="urn:microsoft.com/office/officeart/2005/8/layout/radial2"/>
    <dgm:cxn modelId="{8C1E7AC5-C1AB-41BA-B6BF-63AC3CC90109}" type="presParOf" srcId="{0FA9D927-BAD3-402C-A429-B653C0673C40}" destId="{FBA01EB1-15DC-4A1A-A2EF-D9EBA7EC56BC}" srcOrd="1" destOrd="0" presId="urn:microsoft.com/office/officeart/2005/8/layout/radial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BFF11B0-CF48-45EA-8AAD-020E04293644}" type="doc">
      <dgm:prSet loTypeId="urn:microsoft.com/office/officeart/2005/8/layout/radial2" loCatId="relationship" qsTypeId="urn:microsoft.com/office/officeart/2005/8/quickstyle/3d6" qsCatId="3D" csTypeId="urn:microsoft.com/office/officeart/2005/8/colors/colorful4" csCatId="colorful" phldr="1"/>
      <dgm:spPr/>
      <dgm:t>
        <a:bodyPr/>
        <a:lstStyle/>
        <a:p>
          <a:endParaRPr lang="en-US"/>
        </a:p>
      </dgm:t>
    </dgm:pt>
    <dgm:pt modelId="{2B22A068-78B4-4962-8F81-FACFAA82A00D}">
      <dgm:prSet phldrT="[Text]"/>
      <dgm:spPr/>
      <dgm:t>
        <a:bodyPr/>
        <a:lstStyle/>
        <a:p>
          <a:r>
            <a:rPr lang="en-US" dirty="0" smtClean="0"/>
            <a:t> </a:t>
          </a:r>
          <a:endParaRPr lang="en-US" dirty="0"/>
        </a:p>
      </dgm:t>
    </dgm:pt>
    <dgm:pt modelId="{38A767B9-EE14-4D9E-BA70-67E9CB91F935}" type="parTrans" cxnId="{E88E9AFE-4ACC-4A4B-9F86-E002899BAA31}">
      <dgm:prSet/>
      <dgm:spPr/>
      <dgm:t>
        <a:bodyPr/>
        <a:lstStyle/>
        <a:p>
          <a:endParaRPr lang="en-US"/>
        </a:p>
      </dgm:t>
    </dgm:pt>
    <dgm:pt modelId="{6B0B5B1B-897E-4A19-B30F-2CD3E5185B22}" type="sibTrans" cxnId="{E88E9AFE-4ACC-4A4B-9F86-E002899BAA31}">
      <dgm:prSet/>
      <dgm:spPr/>
      <dgm:t>
        <a:bodyPr/>
        <a:lstStyle/>
        <a:p>
          <a:endParaRPr lang="en-US"/>
        </a:p>
      </dgm:t>
    </dgm:pt>
    <dgm:pt modelId="{6B0A30D7-84B6-4CD4-8066-554EFC018CA0}">
      <dgm:prSet phldrT="[Text]"/>
      <dgm:spPr/>
      <dgm:t>
        <a:bodyPr/>
        <a:lstStyle/>
        <a:p>
          <a:endParaRPr lang="en-US" dirty="0"/>
        </a:p>
      </dgm:t>
    </dgm:pt>
    <dgm:pt modelId="{1EDDD113-4514-4D18-B530-CADD5AA6CD43}" type="parTrans" cxnId="{2238909F-6915-4334-8171-59CE22BA4194}">
      <dgm:prSet/>
      <dgm:spPr/>
      <dgm:t>
        <a:bodyPr/>
        <a:lstStyle/>
        <a:p>
          <a:endParaRPr lang="en-US"/>
        </a:p>
      </dgm:t>
    </dgm:pt>
    <dgm:pt modelId="{04F90750-7283-4134-9745-F6CFB0125471}" type="sibTrans" cxnId="{2238909F-6915-4334-8171-59CE22BA4194}">
      <dgm:prSet/>
      <dgm:spPr/>
      <dgm:t>
        <a:bodyPr/>
        <a:lstStyle/>
        <a:p>
          <a:endParaRPr lang="en-US"/>
        </a:p>
      </dgm:t>
    </dgm:pt>
    <dgm:pt modelId="{40574207-B8E6-4AE9-9D78-04C220E03BFE}">
      <dgm:prSet phldrT="[Text]"/>
      <dgm:spPr/>
      <dgm:t>
        <a:bodyPr/>
        <a:lstStyle/>
        <a:p>
          <a:endParaRPr lang="en-US" dirty="0"/>
        </a:p>
      </dgm:t>
    </dgm:pt>
    <dgm:pt modelId="{56F9700A-DFA2-43C8-A469-139EBA2DE5E1}" type="parTrans" cxnId="{E9DF7433-4F10-4260-9290-901B05577ECF}">
      <dgm:prSet/>
      <dgm:spPr/>
      <dgm:t>
        <a:bodyPr/>
        <a:lstStyle/>
        <a:p>
          <a:endParaRPr lang="en-US"/>
        </a:p>
      </dgm:t>
    </dgm:pt>
    <dgm:pt modelId="{69027A7B-DBDF-499A-9A64-6C2F0AB33DA8}" type="sibTrans" cxnId="{E9DF7433-4F10-4260-9290-901B05577ECF}">
      <dgm:prSet/>
      <dgm:spPr/>
      <dgm:t>
        <a:bodyPr/>
        <a:lstStyle/>
        <a:p>
          <a:endParaRPr lang="en-US"/>
        </a:p>
      </dgm:t>
    </dgm:pt>
    <dgm:pt modelId="{25660436-5AE0-4A67-9046-6114B0A384D4}">
      <dgm:prSet phldrT="[Text]"/>
      <dgm:spPr/>
      <dgm:t>
        <a:bodyPr/>
        <a:lstStyle/>
        <a:p>
          <a:r>
            <a:rPr lang="en-US" dirty="0" smtClean="0"/>
            <a:t> </a:t>
          </a:r>
          <a:endParaRPr lang="en-US" dirty="0"/>
        </a:p>
      </dgm:t>
    </dgm:pt>
    <dgm:pt modelId="{3306EE6A-398A-45E6-A029-AB2DA952D60C}" type="parTrans" cxnId="{51149182-331A-451B-BCD7-6992AC12FB47}">
      <dgm:prSet/>
      <dgm:spPr/>
      <dgm:t>
        <a:bodyPr/>
        <a:lstStyle/>
        <a:p>
          <a:endParaRPr lang="en-US"/>
        </a:p>
      </dgm:t>
    </dgm:pt>
    <dgm:pt modelId="{3275C144-C364-4385-AB86-F572A212D3BE}" type="sibTrans" cxnId="{51149182-331A-451B-BCD7-6992AC12FB47}">
      <dgm:prSet/>
      <dgm:spPr/>
      <dgm:t>
        <a:bodyPr/>
        <a:lstStyle/>
        <a:p>
          <a:endParaRPr lang="en-US"/>
        </a:p>
      </dgm:t>
    </dgm:pt>
    <dgm:pt modelId="{296D3FBD-C73F-4003-B37F-F91119E81D67}">
      <dgm:prSet phldrT="[Text]"/>
      <dgm:spPr/>
      <dgm:t>
        <a:bodyPr/>
        <a:lstStyle/>
        <a:p>
          <a:endParaRPr lang="en-US" dirty="0"/>
        </a:p>
      </dgm:t>
    </dgm:pt>
    <dgm:pt modelId="{6F757932-52DB-4147-BDDE-403DD31C4AE1}" type="parTrans" cxnId="{5BD340D6-7B70-4B27-B6E6-F875708476AF}">
      <dgm:prSet/>
      <dgm:spPr/>
      <dgm:t>
        <a:bodyPr/>
        <a:lstStyle/>
        <a:p>
          <a:endParaRPr lang="en-US"/>
        </a:p>
      </dgm:t>
    </dgm:pt>
    <dgm:pt modelId="{03B5F44E-BF03-4D64-A688-E848BCC1FB9A}" type="sibTrans" cxnId="{5BD340D6-7B70-4B27-B6E6-F875708476AF}">
      <dgm:prSet/>
      <dgm:spPr/>
      <dgm:t>
        <a:bodyPr/>
        <a:lstStyle/>
        <a:p>
          <a:endParaRPr lang="en-US"/>
        </a:p>
      </dgm:t>
    </dgm:pt>
    <dgm:pt modelId="{FC0E5F30-9370-40FC-9722-E6373988ADC4}">
      <dgm:prSet phldrT="[Text]"/>
      <dgm:spPr/>
      <dgm:t>
        <a:bodyPr/>
        <a:lstStyle/>
        <a:p>
          <a:endParaRPr lang="en-US" dirty="0"/>
        </a:p>
      </dgm:t>
    </dgm:pt>
    <dgm:pt modelId="{FD942DFA-FADB-47C1-8377-CC0C7221D548}" type="parTrans" cxnId="{17B11B8A-7FAE-4B9F-A92F-CCF7BC3FE753}">
      <dgm:prSet/>
      <dgm:spPr/>
      <dgm:t>
        <a:bodyPr/>
        <a:lstStyle/>
        <a:p>
          <a:endParaRPr lang="en-US"/>
        </a:p>
      </dgm:t>
    </dgm:pt>
    <dgm:pt modelId="{587B19C5-C07F-451A-B443-1F6D6C252C56}" type="sibTrans" cxnId="{17B11B8A-7FAE-4B9F-A92F-CCF7BC3FE753}">
      <dgm:prSet/>
      <dgm:spPr/>
      <dgm:t>
        <a:bodyPr/>
        <a:lstStyle/>
        <a:p>
          <a:endParaRPr lang="en-US"/>
        </a:p>
      </dgm:t>
    </dgm:pt>
    <dgm:pt modelId="{2FFEA70A-FD6B-493A-BC2B-AA02502F5599}">
      <dgm:prSet phldrT="[Text]"/>
      <dgm:spPr/>
      <dgm:t>
        <a:bodyPr/>
        <a:lstStyle/>
        <a:p>
          <a:r>
            <a:rPr lang="en-US" dirty="0" smtClean="0"/>
            <a:t> </a:t>
          </a:r>
          <a:endParaRPr lang="en-US" dirty="0"/>
        </a:p>
      </dgm:t>
    </dgm:pt>
    <dgm:pt modelId="{6ADDCFC7-F7AB-4A92-98BC-42B40CB80E9E}" type="parTrans" cxnId="{14B5C87A-362A-42A8-88DB-8BA1A5E2F6A9}">
      <dgm:prSet/>
      <dgm:spPr/>
      <dgm:t>
        <a:bodyPr/>
        <a:lstStyle/>
        <a:p>
          <a:endParaRPr lang="en-US"/>
        </a:p>
      </dgm:t>
    </dgm:pt>
    <dgm:pt modelId="{5F9EE1F7-C04B-49A2-8BB6-A4428BAB1863}" type="sibTrans" cxnId="{14B5C87A-362A-42A8-88DB-8BA1A5E2F6A9}">
      <dgm:prSet/>
      <dgm:spPr/>
      <dgm:t>
        <a:bodyPr/>
        <a:lstStyle/>
        <a:p>
          <a:endParaRPr lang="en-US"/>
        </a:p>
      </dgm:t>
    </dgm:pt>
    <dgm:pt modelId="{52473B33-732C-46DD-B39C-10FCC08240BF}" type="pres">
      <dgm:prSet presAssocID="{4BFF11B0-CF48-45EA-8AAD-020E04293644}" presName="composite" presStyleCnt="0">
        <dgm:presLayoutVars>
          <dgm:chMax val="5"/>
          <dgm:dir/>
          <dgm:animLvl val="ctr"/>
          <dgm:resizeHandles val="exact"/>
        </dgm:presLayoutVars>
      </dgm:prSet>
      <dgm:spPr/>
      <dgm:t>
        <a:bodyPr/>
        <a:lstStyle/>
        <a:p>
          <a:endParaRPr lang="en-US"/>
        </a:p>
      </dgm:t>
    </dgm:pt>
    <dgm:pt modelId="{7F051A05-6002-42E8-8332-B68C5D92C8D6}" type="pres">
      <dgm:prSet presAssocID="{4BFF11B0-CF48-45EA-8AAD-020E04293644}" presName="cycle" presStyleCnt="0"/>
      <dgm:spPr/>
      <dgm:t>
        <a:bodyPr/>
        <a:lstStyle/>
        <a:p>
          <a:endParaRPr lang="en-US"/>
        </a:p>
      </dgm:t>
    </dgm:pt>
    <dgm:pt modelId="{E9EA5BC1-D48D-4761-A792-8841AAF05DFD}" type="pres">
      <dgm:prSet presAssocID="{4BFF11B0-CF48-45EA-8AAD-020E04293644}" presName="centerShape" presStyleCnt="0"/>
      <dgm:spPr/>
      <dgm:t>
        <a:bodyPr/>
        <a:lstStyle/>
        <a:p>
          <a:endParaRPr lang="en-US"/>
        </a:p>
      </dgm:t>
    </dgm:pt>
    <dgm:pt modelId="{0AE14B80-A456-4923-8179-6E84C3E2CC26}" type="pres">
      <dgm:prSet presAssocID="{4BFF11B0-CF48-45EA-8AAD-020E04293644}" presName="connSite" presStyleLbl="node1" presStyleIdx="0" presStyleCnt="8"/>
      <dgm:spPr/>
      <dgm:t>
        <a:bodyPr/>
        <a:lstStyle/>
        <a:p>
          <a:endParaRPr lang="en-US"/>
        </a:p>
      </dgm:t>
    </dgm:pt>
    <dgm:pt modelId="{3B37BA26-F88A-4C7A-8C67-923B449A05E0}" type="pres">
      <dgm:prSet presAssocID="{4BFF11B0-CF48-45EA-8AAD-020E04293644}" presName="visible" presStyleLbl="node1" presStyleIdx="0" presStyleCnt="8"/>
      <dgm:spPr/>
      <dgm:t>
        <a:bodyPr/>
        <a:lstStyle/>
        <a:p>
          <a:endParaRPr lang="en-US"/>
        </a:p>
      </dgm:t>
    </dgm:pt>
    <dgm:pt modelId="{980666D3-2D7B-4E9C-AB61-A4081A487621}" type="pres">
      <dgm:prSet presAssocID="{38A767B9-EE14-4D9E-BA70-67E9CB91F935}" presName="Name25" presStyleLbl="parChTrans1D1" presStyleIdx="0" presStyleCnt="7"/>
      <dgm:spPr/>
      <dgm:t>
        <a:bodyPr/>
        <a:lstStyle/>
        <a:p>
          <a:endParaRPr lang="en-US"/>
        </a:p>
      </dgm:t>
    </dgm:pt>
    <dgm:pt modelId="{C14EBC1E-5B8D-4E8B-A326-1907928C4955}" type="pres">
      <dgm:prSet presAssocID="{2B22A068-78B4-4962-8F81-FACFAA82A00D}" presName="node" presStyleCnt="0"/>
      <dgm:spPr/>
      <dgm:t>
        <a:bodyPr/>
        <a:lstStyle/>
        <a:p>
          <a:endParaRPr lang="en-US"/>
        </a:p>
      </dgm:t>
    </dgm:pt>
    <dgm:pt modelId="{93BFAE5B-8D96-493A-963D-81E3E1F60728}" type="pres">
      <dgm:prSet presAssocID="{2B22A068-78B4-4962-8F81-FACFAA82A00D}" presName="parentNode" presStyleLbl="node1" presStyleIdx="1" presStyleCnt="8">
        <dgm:presLayoutVars>
          <dgm:chMax val="1"/>
          <dgm:bulletEnabled val="1"/>
        </dgm:presLayoutVars>
      </dgm:prSet>
      <dgm:spPr/>
      <dgm:t>
        <a:bodyPr/>
        <a:lstStyle/>
        <a:p>
          <a:endParaRPr lang="en-US"/>
        </a:p>
      </dgm:t>
    </dgm:pt>
    <dgm:pt modelId="{FB2B56BA-3393-4D57-9A90-3B8832E93AE1}" type="pres">
      <dgm:prSet presAssocID="{2B22A068-78B4-4962-8F81-FACFAA82A00D}" presName="childNode" presStyleLbl="revTx" presStyleIdx="0" presStyleCnt="0">
        <dgm:presLayoutVars>
          <dgm:bulletEnabled val="1"/>
        </dgm:presLayoutVars>
      </dgm:prSet>
      <dgm:spPr/>
      <dgm:t>
        <a:bodyPr/>
        <a:lstStyle/>
        <a:p>
          <a:endParaRPr lang="en-US"/>
        </a:p>
      </dgm:t>
    </dgm:pt>
    <dgm:pt modelId="{91DEF0A8-F1F6-4BD3-9124-1A17E21E47D4}" type="pres">
      <dgm:prSet presAssocID="{1EDDD113-4514-4D18-B530-CADD5AA6CD43}" presName="Name25" presStyleLbl="parChTrans1D1" presStyleIdx="1" presStyleCnt="7"/>
      <dgm:spPr/>
      <dgm:t>
        <a:bodyPr/>
        <a:lstStyle/>
        <a:p>
          <a:endParaRPr lang="en-US"/>
        </a:p>
      </dgm:t>
    </dgm:pt>
    <dgm:pt modelId="{C2756DC0-A79C-4EE6-A81A-5DC7B9E3E894}" type="pres">
      <dgm:prSet presAssocID="{6B0A30D7-84B6-4CD4-8066-554EFC018CA0}" presName="node" presStyleCnt="0"/>
      <dgm:spPr/>
      <dgm:t>
        <a:bodyPr/>
        <a:lstStyle/>
        <a:p>
          <a:endParaRPr lang="en-US"/>
        </a:p>
      </dgm:t>
    </dgm:pt>
    <dgm:pt modelId="{8DABB098-8E24-4F91-87B5-777956B72B91}" type="pres">
      <dgm:prSet presAssocID="{6B0A30D7-84B6-4CD4-8066-554EFC018CA0}" presName="parentNode" presStyleLbl="node1" presStyleIdx="2" presStyleCnt="8">
        <dgm:presLayoutVars>
          <dgm:chMax val="1"/>
          <dgm:bulletEnabled val="1"/>
        </dgm:presLayoutVars>
      </dgm:prSet>
      <dgm:spPr/>
      <dgm:t>
        <a:bodyPr/>
        <a:lstStyle/>
        <a:p>
          <a:endParaRPr lang="en-US"/>
        </a:p>
      </dgm:t>
    </dgm:pt>
    <dgm:pt modelId="{550621EC-3B5F-40D1-88C8-5BE8FE620A1E}" type="pres">
      <dgm:prSet presAssocID="{6B0A30D7-84B6-4CD4-8066-554EFC018CA0}" presName="childNode" presStyleLbl="revTx" presStyleIdx="0" presStyleCnt="0">
        <dgm:presLayoutVars>
          <dgm:bulletEnabled val="1"/>
        </dgm:presLayoutVars>
      </dgm:prSet>
      <dgm:spPr/>
      <dgm:t>
        <a:bodyPr/>
        <a:lstStyle/>
        <a:p>
          <a:endParaRPr lang="en-US"/>
        </a:p>
      </dgm:t>
    </dgm:pt>
    <dgm:pt modelId="{FF676DB4-D775-48CD-ABCC-83B4C253F944}" type="pres">
      <dgm:prSet presAssocID="{56F9700A-DFA2-43C8-A469-139EBA2DE5E1}" presName="Name25" presStyleLbl="parChTrans1D1" presStyleIdx="2" presStyleCnt="7"/>
      <dgm:spPr/>
      <dgm:t>
        <a:bodyPr/>
        <a:lstStyle/>
        <a:p>
          <a:endParaRPr lang="en-US"/>
        </a:p>
      </dgm:t>
    </dgm:pt>
    <dgm:pt modelId="{B09F66EF-1445-4030-84F8-C8F792B38D83}" type="pres">
      <dgm:prSet presAssocID="{40574207-B8E6-4AE9-9D78-04C220E03BFE}" presName="node" presStyleCnt="0"/>
      <dgm:spPr/>
      <dgm:t>
        <a:bodyPr/>
        <a:lstStyle/>
        <a:p>
          <a:endParaRPr lang="en-US"/>
        </a:p>
      </dgm:t>
    </dgm:pt>
    <dgm:pt modelId="{3C20B15C-3171-4F24-9B03-B7F8879F359F}" type="pres">
      <dgm:prSet presAssocID="{40574207-B8E6-4AE9-9D78-04C220E03BFE}" presName="parentNode" presStyleLbl="node1" presStyleIdx="3" presStyleCnt="8">
        <dgm:presLayoutVars>
          <dgm:chMax val="1"/>
          <dgm:bulletEnabled val="1"/>
        </dgm:presLayoutVars>
      </dgm:prSet>
      <dgm:spPr/>
      <dgm:t>
        <a:bodyPr/>
        <a:lstStyle/>
        <a:p>
          <a:endParaRPr lang="en-US"/>
        </a:p>
      </dgm:t>
    </dgm:pt>
    <dgm:pt modelId="{03A85B2A-1206-4FE9-A07F-1B1E0107579A}" type="pres">
      <dgm:prSet presAssocID="{40574207-B8E6-4AE9-9D78-04C220E03BFE}" presName="childNode" presStyleLbl="revTx" presStyleIdx="0" presStyleCnt="0">
        <dgm:presLayoutVars>
          <dgm:bulletEnabled val="1"/>
        </dgm:presLayoutVars>
      </dgm:prSet>
      <dgm:spPr/>
      <dgm:t>
        <a:bodyPr/>
        <a:lstStyle/>
        <a:p>
          <a:endParaRPr lang="en-US"/>
        </a:p>
      </dgm:t>
    </dgm:pt>
    <dgm:pt modelId="{043398B6-54CB-4FEE-9431-667129EDCC90}" type="pres">
      <dgm:prSet presAssocID="{3306EE6A-398A-45E6-A029-AB2DA952D60C}" presName="Name25" presStyleLbl="parChTrans1D1" presStyleIdx="3" presStyleCnt="7"/>
      <dgm:spPr/>
      <dgm:t>
        <a:bodyPr/>
        <a:lstStyle/>
        <a:p>
          <a:endParaRPr lang="en-US"/>
        </a:p>
      </dgm:t>
    </dgm:pt>
    <dgm:pt modelId="{0073FFC1-60AD-4627-BF82-9C4C47AAEFFC}" type="pres">
      <dgm:prSet presAssocID="{25660436-5AE0-4A67-9046-6114B0A384D4}" presName="node" presStyleCnt="0"/>
      <dgm:spPr/>
      <dgm:t>
        <a:bodyPr/>
        <a:lstStyle/>
        <a:p>
          <a:endParaRPr lang="en-US"/>
        </a:p>
      </dgm:t>
    </dgm:pt>
    <dgm:pt modelId="{DA3051E1-A4A9-407F-B79E-67B5DA32DB09}" type="pres">
      <dgm:prSet presAssocID="{25660436-5AE0-4A67-9046-6114B0A384D4}" presName="parentNode" presStyleLbl="node1" presStyleIdx="4" presStyleCnt="8">
        <dgm:presLayoutVars>
          <dgm:chMax val="1"/>
          <dgm:bulletEnabled val="1"/>
        </dgm:presLayoutVars>
      </dgm:prSet>
      <dgm:spPr/>
      <dgm:t>
        <a:bodyPr/>
        <a:lstStyle/>
        <a:p>
          <a:endParaRPr lang="en-US"/>
        </a:p>
      </dgm:t>
    </dgm:pt>
    <dgm:pt modelId="{224C9EE5-C63B-4F47-B3C2-189E8A2CAAB1}" type="pres">
      <dgm:prSet presAssocID="{25660436-5AE0-4A67-9046-6114B0A384D4}" presName="childNode" presStyleLbl="revTx" presStyleIdx="0" presStyleCnt="0">
        <dgm:presLayoutVars>
          <dgm:bulletEnabled val="1"/>
        </dgm:presLayoutVars>
      </dgm:prSet>
      <dgm:spPr/>
      <dgm:t>
        <a:bodyPr/>
        <a:lstStyle/>
        <a:p>
          <a:endParaRPr lang="en-US"/>
        </a:p>
      </dgm:t>
    </dgm:pt>
    <dgm:pt modelId="{AA7A5658-1307-4304-B73C-5615E7210544}" type="pres">
      <dgm:prSet presAssocID="{6F757932-52DB-4147-BDDE-403DD31C4AE1}" presName="Name25" presStyleLbl="parChTrans1D1" presStyleIdx="4" presStyleCnt="7"/>
      <dgm:spPr/>
      <dgm:t>
        <a:bodyPr/>
        <a:lstStyle/>
        <a:p>
          <a:endParaRPr lang="en-US"/>
        </a:p>
      </dgm:t>
    </dgm:pt>
    <dgm:pt modelId="{4B0D674A-0265-4C60-86EC-68A64E97688B}" type="pres">
      <dgm:prSet presAssocID="{296D3FBD-C73F-4003-B37F-F91119E81D67}" presName="node" presStyleCnt="0"/>
      <dgm:spPr/>
      <dgm:t>
        <a:bodyPr/>
        <a:lstStyle/>
        <a:p>
          <a:endParaRPr lang="en-US"/>
        </a:p>
      </dgm:t>
    </dgm:pt>
    <dgm:pt modelId="{E62CD51E-19A5-4C0D-AD10-62CE620646D9}" type="pres">
      <dgm:prSet presAssocID="{296D3FBD-C73F-4003-B37F-F91119E81D67}" presName="parentNode" presStyleLbl="node1" presStyleIdx="5" presStyleCnt="8">
        <dgm:presLayoutVars>
          <dgm:chMax val="1"/>
          <dgm:bulletEnabled val="1"/>
        </dgm:presLayoutVars>
      </dgm:prSet>
      <dgm:spPr/>
      <dgm:t>
        <a:bodyPr/>
        <a:lstStyle/>
        <a:p>
          <a:endParaRPr lang="en-US"/>
        </a:p>
      </dgm:t>
    </dgm:pt>
    <dgm:pt modelId="{9FC09500-CCF1-4E06-BF86-D8611A4400FC}" type="pres">
      <dgm:prSet presAssocID="{296D3FBD-C73F-4003-B37F-F91119E81D67}" presName="childNode" presStyleLbl="revTx" presStyleIdx="0" presStyleCnt="0">
        <dgm:presLayoutVars>
          <dgm:bulletEnabled val="1"/>
        </dgm:presLayoutVars>
      </dgm:prSet>
      <dgm:spPr/>
      <dgm:t>
        <a:bodyPr/>
        <a:lstStyle/>
        <a:p>
          <a:endParaRPr lang="en-US"/>
        </a:p>
      </dgm:t>
    </dgm:pt>
    <dgm:pt modelId="{B3B96EDF-B053-472D-9C1B-93FEC9993D7F}" type="pres">
      <dgm:prSet presAssocID="{FD942DFA-FADB-47C1-8377-CC0C7221D548}" presName="Name25" presStyleLbl="parChTrans1D1" presStyleIdx="5" presStyleCnt="7"/>
      <dgm:spPr/>
      <dgm:t>
        <a:bodyPr/>
        <a:lstStyle/>
        <a:p>
          <a:endParaRPr lang="en-US"/>
        </a:p>
      </dgm:t>
    </dgm:pt>
    <dgm:pt modelId="{9EF5D17A-118C-46AC-8231-4124F9C03267}" type="pres">
      <dgm:prSet presAssocID="{FC0E5F30-9370-40FC-9722-E6373988ADC4}" presName="node" presStyleCnt="0"/>
      <dgm:spPr/>
      <dgm:t>
        <a:bodyPr/>
        <a:lstStyle/>
        <a:p>
          <a:endParaRPr lang="en-US"/>
        </a:p>
      </dgm:t>
    </dgm:pt>
    <dgm:pt modelId="{B514B66A-5A19-4684-982A-0F5CB49E889F}" type="pres">
      <dgm:prSet presAssocID="{FC0E5F30-9370-40FC-9722-E6373988ADC4}" presName="parentNode" presStyleLbl="node1" presStyleIdx="6" presStyleCnt="8">
        <dgm:presLayoutVars>
          <dgm:chMax val="1"/>
          <dgm:bulletEnabled val="1"/>
        </dgm:presLayoutVars>
      </dgm:prSet>
      <dgm:spPr/>
      <dgm:t>
        <a:bodyPr/>
        <a:lstStyle/>
        <a:p>
          <a:endParaRPr lang="en-US"/>
        </a:p>
      </dgm:t>
    </dgm:pt>
    <dgm:pt modelId="{643EE296-800F-4C72-9E62-AE340231D115}" type="pres">
      <dgm:prSet presAssocID="{FC0E5F30-9370-40FC-9722-E6373988ADC4}" presName="childNode" presStyleLbl="revTx" presStyleIdx="0" presStyleCnt="0">
        <dgm:presLayoutVars>
          <dgm:bulletEnabled val="1"/>
        </dgm:presLayoutVars>
      </dgm:prSet>
      <dgm:spPr/>
      <dgm:t>
        <a:bodyPr/>
        <a:lstStyle/>
        <a:p>
          <a:endParaRPr lang="en-US"/>
        </a:p>
      </dgm:t>
    </dgm:pt>
    <dgm:pt modelId="{D5254FF9-D7C2-4794-B70A-FCDDAD008CF7}" type="pres">
      <dgm:prSet presAssocID="{6ADDCFC7-F7AB-4A92-98BC-42B40CB80E9E}" presName="Name25" presStyleLbl="parChTrans1D1" presStyleIdx="6" presStyleCnt="7"/>
      <dgm:spPr/>
      <dgm:t>
        <a:bodyPr/>
        <a:lstStyle/>
        <a:p>
          <a:endParaRPr lang="en-US"/>
        </a:p>
      </dgm:t>
    </dgm:pt>
    <dgm:pt modelId="{0FA9D927-BAD3-402C-A429-B653C0673C40}" type="pres">
      <dgm:prSet presAssocID="{2FFEA70A-FD6B-493A-BC2B-AA02502F5599}" presName="node" presStyleCnt="0"/>
      <dgm:spPr/>
      <dgm:t>
        <a:bodyPr/>
        <a:lstStyle/>
        <a:p>
          <a:endParaRPr lang="en-US"/>
        </a:p>
      </dgm:t>
    </dgm:pt>
    <dgm:pt modelId="{A8EA30BB-B5E6-48D0-AD4E-44CB1F109F0C}" type="pres">
      <dgm:prSet presAssocID="{2FFEA70A-FD6B-493A-BC2B-AA02502F5599}" presName="parentNode" presStyleLbl="node1" presStyleIdx="7" presStyleCnt="8">
        <dgm:presLayoutVars>
          <dgm:chMax val="1"/>
          <dgm:bulletEnabled val="1"/>
        </dgm:presLayoutVars>
      </dgm:prSet>
      <dgm:spPr/>
      <dgm:t>
        <a:bodyPr/>
        <a:lstStyle/>
        <a:p>
          <a:endParaRPr lang="en-US"/>
        </a:p>
      </dgm:t>
    </dgm:pt>
    <dgm:pt modelId="{FBA01EB1-15DC-4A1A-A2EF-D9EBA7EC56BC}" type="pres">
      <dgm:prSet presAssocID="{2FFEA70A-FD6B-493A-BC2B-AA02502F5599}" presName="childNode" presStyleLbl="revTx" presStyleIdx="0" presStyleCnt="0">
        <dgm:presLayoutVars>
          <dgm:bulletEnabled val="1"/>
        </dgm:presLayoutVars>
      </dgm:prSet>
      <dgm:spPr/>
      <dgm:t>
        <a:bodyPr/>
        <a:lstStyle/>
        <a:p>
          <a:endParaRPr lang="en-US"/>
        </a:p>
      </dgm:t>
    </dgm:pt>
  </dgm:ptLst>
  <dgm:cxnLst>
    <dgm:cxn modelId="{649170EF-031B-42BC-9C0D-C8807D80F170}" type="presOf" srcId="{4BFF11B0-CF48-45EA-8AAD-020E04293644}" destId="{52473B33-732C-46DD-B39C-10FCC08240BF}" srcOrd="0" destOrd="0" presId="urn:microsoft.com/office/officeart/2005/8/layout/radial2"/>
    <dgm:cxn modelId="{5BD340D6-7B70-4B27-B6E6-F875708476AF}" srcId="{4BFF11B0-CF48-45EA-8AAD-020E04293644}" destId="{296D3FBD-C73F-4003-B37F-F91119E81D67}" srcOrd="4" destOrd="0" parTransId="{6F757932-52DB-4147-BDDE-403DD31C4AE1}" sibTransId="{03B5F44E-BF03-4D64-A688-E848BCC1FB9A}"/>
    <dgm:cxn modelId="{0FF4A87A-BE8E-4EDC-885D-E5A318C82C85}" type="presOf" srcId="{6F757932-52DB-4147-BDDE-403DD31C4AE1}" destId="{AA7A5658-1307-4304-B73C-5615E7210544}" srcOrd="0" destOrd="0" presId="urn:microsoft.com/office/officeart/2005/8/layout/radial2"/>
    <dgm:cxn modelId="{53BD39D2-005E-49B9-BC11-C26132142256}" type="presOf" srcId="{6ADDCFC7-F7AB-4A92-98BC-42B40CB80E9E}" destId="{D5254FF9-D7C2-4794-B70A-FCDDAD008CF7}" srcOrd="0" destOrd="0" presId="urn:microsoft.com/office/officeart/2005/8/layout/radial2"/>
    <dgm:cxn modelId="{4AA3B3B7-6A07-4754-B172-B89C8B942903}" type="presOf" srcId="{25660436-5AE0-4A67-9046-6114B0A384D4}" destId="{DA3051E1-A4A9-407F-B79E-67B5DA32DB09}" srcOrd="0" destOrd="0" presId="urn:microsoft.com/office/officeart/2005/8/layout/radial2"/>
    <dgm:cxn modelId="{E88E9AFE-4ACC-4A4B-9F86-E002899BAA31}" srcId="{4BFF11B0-CF48-45EA-8AAD-020E04293644}" destId="{2B22A068-78B4-4962-8F81-FACFAA82A00D}" srcOrd="0" destOrd="0" parTransId="{38A767B9-EE14-4D9E-BA70-67E9CB91F935}" sibTransId="{6B0B5B1B-897E-4A19-B30F-2CD3E5185B22}"/>
    <dgm:cxn modelId="{E09C6E9E-D044-4088-95ED-6DB91C52F809}" type="presOf" srcId="{40574207-B8E6-4AE9-9D78-04C220E03BFE}" destId="{3C20B15C-3171-4F24-9B03-B7F8879F359F}" srcOrd="0" destOrd="0" presId="urn:microsoft.com/office/officeart/2005/8/layout/radial2"/>
    <dgm:cxn modelId="{4C882292-F88F-4FD0-8FEC-89182AD6DF31}" type="presOf" srcId="{2B22A068-78B4-4962-8F81-FACFAA82A00D}" destId="{93BFAE5B-8D96-493A-963D-81E3E1F60728}" srcOrd="0" destOrd="0" presId="urn:microsoft.com/office/officeart/2005/8/layout/radial2"/>
    <dgm:cxn modelId="{1E45FBDD-0EEA-41D5-BA3E-F53938FCC1F8}" type="presOf" srcId="{FC0E5F30-9370-40FC-9722-E6373988ADC4}" destId="{B514B66A-5A19-4684-982A-0F5CB49E889F}" srcOrd="0" destOrd="0" presId="urn:microsoft.com/office/officeart/2005/8/layout/radial2"/>
    <dgm:cxn modelId="{17B11B8A-7FAE-4B9F-A92F-CCF7BC3FE753}" srcId="{4BFF11B0-CF48-45EA-8AAD-020E04293644}" destId="{FC0E5F30-9370-40FC-9722-E6373988ADC4}" srcOrd="5" destOrd="0" parTransId="{FD942DFA-FADB-47C1-8377-CC0C7221D548}" sibTransId="{587B19C5-C07F-451A-B443-1F6D6C252C56}"/>
    <dgm:cxn modelId="{62EDD75B-B2D7-473C-843D-2C25A0014E0B}" type="presOf" srcId="{2FFEA70A-FD6B-493A-BC2B-AA02502F5599}" destId="{A8EA30BB-B5E6-48D0-AD4E-44CB1F109F0C}" srcOrd="0" destOrd="0" presId="urn:microsoft.com/office/officeart/2005/8/layout/radial2"/>
    <dgm:cxn modelId="{21074027-EE1A-4D11-98AC-86B4D1E6F091}" type="presOf" srcId="{56F9700A-DFA2-43C8-A469-139EBA2DE5E1}" destId="{FF676DB4-D775-48CD-ABCC-83B4C253F944}" srcOrd="0" destOrd="0" presId="urn:microsoft.com/office/officeart/2005/8/layout/radial2"/>
    <dgm:cxn modelId="{2238909F-6915-4334-8171-59CE22BA4194}" srcId="{4BFF11B0-CF48-45EA-8AAD-020E04293644}" destId="{6B0A30D7-84B6-4CD4-8066-554EFC018CA0}" srcOrd="1" destOrd="0" parTransId="{1EDDD113-4514-4D18-B530-CADD5AA6CD43}" sibTransId="{04F90750-7283-4134-9745-F6CFB0125471}"/>
    <dgm:cxn modelId="{51149182-331A-451B-BCD7-6992AC12FB47}" srcId="{4BFF11B0-CF48-45EA-8AAD-020E04293644}" destId="{25660436-5AE0-4A67-9046-6114B0A384D4}" srcOrd="3" destOrd="0" parTransId="{3306EE6A-398A-45E6-A029-AB2DA952D60C}" sibTransId="{3275C144-C364-4385-AB86-F572A212D3BE}"/>
    <dgm:cxn modelId="{E9DF7433-4F10-4260-9290-901B05577ECF}" srcId="{4BFF11B0-CF48-45EA-8AAD-020E04293644}" destId="{40574207-B8E6-4AE9-9D78-04C220E03BFE}" srcOrd="2" destOrd="0" parTransId="{56F9700A-DFA2-43C8-A469-139EBA2DE5E1}" sibTransId="{69027A7B-DBDF-499A-9A64-6C2F0AB33DA8}"/>
    <dgm:cxn modelId="{D502F705-1204-4898-8A7C-89E732AE5D79}" type="presOf" srcId="{1EDDD113-4514-4D18-B530-CADD5AA6CD43}" destId="{91DEF0A8-F1F6-4BD3-9124-1A17E21E47D4}" srcOrd="0" destOrd="0" presId="urn:microsoft.com/office/officeart/2005/8/layout/radial2"/>
    <dgm:cxn modelId="{8CD6D4D1-4D7E-4F33-A1DE-F2C63E32DD3E}" type="presOf" srcId="{38A767B9-EE14-4D9E-BA70-67E9CB91F935}" destId="{980666D3-2D7B-4E9C-AB61-A4081A487621}" srcOrd="0" destOrd="0" presId="urn:microsoft.com/office/officeart/2005/8/layout/radial2"/>
    <dgm:cxn modelId="{317E1534-34F9-4E64-9B73-EEBAA34E2508}" type="presOf" srcId="{6B0A30D7-84B6-4CD4-8066-554EFC018CA0}" destId="{8DABB098-8E24-4F91-87B5-777956B72B91}" srcOrd="0" destOrd="0" presId="urn:microsoft.com/office/officeart/2005/8/layout/radial2"/>
    <dgm:cxn modelId="{14B5C87A-362A-42A8-88DB-8BA1A5E2F6A9}" srcId="{4BFF11B0-CF48-45EA-8AAD-020E04293644}" destId="{2FFEA70A-FD6B-493A-BC2B-AA02502F5599}" srcOrd="6" destOrd="0" parTransId="{6ADDCFC7-F7AB-4A92-98BC-42B40CB80E9E}" sibTransId="{5F9EE1F7-C04B-49A2-8BB6-A4428BAB1863}"/>
    <dgm:cxn modelId="{CA6D1F21-354B-4FFA-972E-C4FFC7DCDF7F}" type="presOf" srcId="{296D3FBD-C73F-4003-B37F-F91119E81D67}" destId="{E62CD51E-19A5-4C0D-AD10-62CE620646D9}" srcOrd="0" destOrd="0" presId="urn:microsoft.com/office/officeart/2005/8/layout/radial2"/>
    <dgm:cxn modelId="{4AACFC29-4E27-49B2-8CC6-94F449A9E27C}" type="presOf" srcId="{FD942DFA-FADB-47C1-8377-CC0C7221D548}" destId="{B3B96EDF-B053-472D-9C1B-93FEC9993D7F}" srcOrd="0" destOrd="0" presId="urn:microsoft.com/office/officeart/2005/8/layout/radial2"/>
    <dgm:cxn modelId="{B276DC60-B1F0-4899-81CF-C761ABCB503C}" type="presOf" srcId="{3306EE6A-398A-45E6-A029-AB2DA952D60C}" destId="{043398B6-54CB-4FEE-9431-667129EDCC90}" srcOrd="0" destOrd="0" presId="urn:microsoft.com/office/officeart/2005/8/layout/radial2"/>
    <dgm:cxn modelId="{0F0F49A7-D0B7-4AB8-9CB2-DED84A53A2F4}" type="presParOf" srcId="{52473B33-732C-46DD-B39C-10FCC08240BF}" destId="{7F051A05-6002-42E8-8332-B68C5D92C8D6}" srcOrd="0" destOrd="0" presId="urn:microsoft.com/office/officeart/2005/8/layout/radial2"/>
    <dgm:cxn modelId="{5E0B3536-A691-4A0A-87B5-B726F6FE0DB0}" type="presParOf" srcId="{7F051A05-6002-42E8-8332-B68C5D92C8D6}" destId="{E9EA5BC1-D48D-4761-A792-8841AAF05DFD}" srcOrd="0" destOrd="0" presId="urn:microsoft.com/office/officeart/2005/8/layout/radial2"/>
    <dgm:cxn modelId="{03987F6E-C46E-48B9-85CF-3A203124FCB7}" type="presParOf" srcId="{E9EA5BC1-D48D-4761-A792-8841AAF05DFD}" destId="{0AE14B80-A456-4923-8179-6E84C3E2CC26}" srcOrd="0" destOrd="0" presId="urn:microsoft.com/office/officeart/2005/8/layout/radial2"/>
    <dgm:cxn modelId="{CC79AFD7-0FBF-4CA8-9526-32B0DB50EA3D}" type="presParOf" srcId="{E9EA5BC1-D48D-4761-A792-8841AAF05DFD}" destId="{3B37BA26-F88A-4C7A-8C67-923B449A05E0}" srcOrd="1" destOrd="0" presId="urn:microsoft.com/office/officeart/2005/8/layout/radial2"/>
    <dgm:cxn modelId="{578A8434-D0F6-41F7-822B-58AED1E70187}" type="presParOf" srcId="{7F051A05-6002-42E8-8332-B68C5D92C8D6}" destId="{980666D3-2D7B-4E9C-AB61-A4081A487621}" srcOrd="1" destOrd="0" presId="urn:microsoft.com/office/officeart/2005/8/layout/radial2"/>
    <dgm:cxn modelId="{501ED8A2-4219-46D1-BB53-57C936987D1D}" type="presParOf" srcId="{7F051A05-6002-42E8-8332-B68C5D92C8D6}" destId="{C14EBC1E-5B8D-4E8B-A326-1907928C4955}" srcOrd="2" destOrd="0" presId="urn:microsoft.com/office/officeart/2005/8/layout/radial2"/>
    <dgm:cxn modelId="{FB903F90-BC6A-45C0-893E-03C22B97C324}" type="presParOf" srcId="{C14EBC1E-5B8D-4E8B-A326-1907928C4955}" destId="{93BFAE5B-8D96-493A-963D-81E3E1F60728}" srcOrd="0" destOrd="0" presId="urn:microsoft.com/office/officeart/2005/8/layout/radial2"/>
    <dgm:cxn modelId="{3A969567-54E4-448A-B9EC-E3A72A422C09}" type="presParOf" srcId="{C14EBC1E-5B8D-4E8B-A326-1907928C4955}" destId="{FB2B56BA-3393-4D57-9A90-3B8832E93AE1}" srcOrd="1" destOrd="0" presId="urn:microsoft.com/office/officeart/2005/8/layout/radial2"/>
    <dgm:cxn modelId="{46756C41-AC3E-41BA-9671-19F85937DCD0}" type="presParOf" srcId="{7F051A05-6002-42E8-8332-B68C5D92C8D6}" destId="{91DEF0A8-F1F6-4BD3-9124-1A17E21E47D4}" srcOrd="3" destOrd="0" presId="urn:microsoft.com/office/officeart/2005/8/layout/radial2"/>
    <dgm:cxn modelId="{2070653A-7FE2-48B3-8DFF-6C5D935242C2}" type="presParOf" srcId="{7F051A05-6002-42E8-8332-B68C5D92C8D6}" destId="{C2756DC0-A79C-4EE6-A81A-5DC7B9E3E894}" srcOrd="4" destOrd="0" presId="urn:microsoft.com/office/officeart/2005/8/layout/radial2"/>
    <dgm:cxn modelId="{C9F7AFFF-A79B-4989-A379-2FDCB879C38F}" type="presParOf" srcId="{C2756DC0-A79C-4EE6-A81A-5DC7B9E3E894}" destId="{8DABB098-8E24-4F91-87B5-777956B72B91}" srcOrd="0" destOrd="0" presId="urn:microsoft.com/office/officeart/2005/8/layout/radial2"/>
    <dgm:cxn modelId="{CA79F0E2-B81E-4CC7-9914-F244295E834F}" type="presParOf" srcId="{C2756DC0-A79C-4EE6-A81A-5DC7B9E3E894}" destId="{550621EC-3B5F-40D1-88C8-5BE8FE620A1E}" srcOrd="1" destOrd="0" presId="urn:microsoft.com/office/officeart/2005/8/layout/radial2"/>
    <dgm:cxn modelId="{CFDB5EC7-B9D2-414C-BDA6-3718010B8CBC}" type="presParOf" srcId="{7F051A05-6002-42E8-8332-B68C5D92C8D6}" destId="{FF676DB4-D775-48CD-ABCC-83B4C253F944}" srcOrd="5" destOrd="0" presId="urn:microsoft.com/office/officeart/2005/8/layout/radial2"/>
    <dgm:cxn modelId="{56EE3CF0-FD05-4FD2-8801-CB4CE25C8171}" type="presParOf" srcId="{7F051A05-6002-42E8-8332-B68C5D92C8D6}" destId="{B09F66EF-1445-4030-84F8-C8F792B38D83}" srcOrd="6" destOrd="0" presId="urn:microsoft.com/office/officeart/2005/8/layout/radial2"/>
    <dgm:cxn modelId="{6F65B1B8-C7A9-4CF1-8B32-D99C6011F4E1}" type="presParOf" srcId="{B09F66EF-1445-4030-84F8-C8F792B38D83}" destId="{3C20B15C-3171-4F24-9B03-B7F8879F359F}" srcOrd="0" destOrd="0" presId="urn:microsoft.com/office/officeart/2005/8/layout/radial2"/>
    <dgm:cxn modelId="{D4A695A2-27A4-4F4C-AD2F-FF430557CDDF}" type="presParOf" srcId="{B09F66EF-1445-4030-84F8-C8F792B38D83}" destId="{03A85B2A-1206-4FE9-A07F-1B1E0107579A}" srcOrd="1" destOrd="0" presId="urn:microsoft.com/office/officeart/2005/8/layout/radial2"/>
    <dgm:cxn modelId="{7484B1A1-22CE-4C48-8AEF-328F95F882D7}" type="presParOf" srcId="{7F051A05-6002-42E8-8332-B68C5D92C8D6}" destId="{043398B6-54CB-4FEE-9431-667129EDCC90}" srcOrd="7" destOrd="0" presId="urn:microsoft.com/office/officeart/2005/8/layout/radial2"/>
    <dgm:cxn modelId="{EC6BF78A-F3A5-40AF-8B7D-132522C29282}" type="presParOf" srcId="{7F051A05-6002-42E8-8332-B68C5D92C8D6}" destId="{0073FFC1-60AD-4627-BF82-9C4C47AAEFFC}" srcOrd="8" destOrd="0" presId="urn:microsoft.com/office/officeart/2005/8/layout/radial2"/>
    <dgm:cxn modelId="{C2D87054-B468-4C92-B2EF-59745AFDE4C3}" type="presParOf" srcId="{0073FFC1-60AD-4627-BF82-9C4C47AAEFFC}" destId="{DA3051E1-A4A9-407F-B79E-67B5DA32DB09}" srcOrd="0" destOrd="0" presId="urn:microsoft.com/office/officeart/2005/8/layout/radial2"/>
    <dgm:cxn modelId="{8E82FC4B-0922-406C-80D3-2EAFBF839DF6}" type="presParOf" srcId="{0073FFC1-60AD-4627-BF82-9C4C47AAEFFC}" destId="{224C9EE5-C63B-4F47-B3C2-189E8A2CAAB1}" srcOrd="1" destOrd="0" presId="urn:microsoft.com/office/officeart/2005/8/layout/radial2"/>
    <dgm:cxn modelId="{AF8E6E88-C4F8-4673-840E-66F73A99D408}" type="presParOf" srcId="{7F051A05-6002-42E8-8332-B68C5D92C8D6}" destId="{AA7A5658-1307-4304-B73C-5615E7210544}" srcOrd="9" destOrd="0" presId="urn:microsoft.com/office/officeart/2005/8/layout/radial2"/>
    <dgm:cxn modelId="{4D5CEDC3-086A-4A81-8C0F-08F69969264A}" type="presParOf" srcId="{7F051A05-6002-42E8-8332-B68C5D92C8D6}" destId="{4B0D674A-0265-4C60-86EC-68A64E97688B}" srcOrd="10" destOrd="0" presId="urn:microsoft.com/office/officeart/2005/8/layout/radial2"/>
    <dgm:cxn modelId="{1B2E1AB7-E15D-46E6-886A-CA2C985983DD}" type="presParOf" srcId="{4B0D674A-0265-4C60-86EC-68A64E97688B}" destId="{E62CD51E-19A5-4C0D-AD10-62CE620646D9}" srcOrd="0" destOrd="0" presId="urn:microsoft.com/office/officeart/2005/8/layout/radial2"/>
    <dgm:cxn modelId="{4E80FA4C-F8BB-48B2-9041-154250339804}" type="presParOf" srcId="{4B0D674A-0265-4C60-86EC-68A64E97688B}" destId="{9FC09500-CCF1-4E06-BF86-D8611A4400FC}" srcOrd="1" destOrd="0" presId="urn:microsoft.com/office/officeart/2005/8/layout/radial2"/>
    <dgm:cxn modelId="{D3F06884-74F3-4850-A89A-7F05A72F5F68}" type="presParOf" srcId="{7F051A05-6002-42E8-8332-B68C5D92C8D6}" destId="{B3B96EDF-B053-472D-9C1B-93FEC9993D7F}" srcOrd="11" destOrd="0" presId="urn:microsoft.com/office/officeart/2005/8/layout/radial2"/>
    <dgm:cxn modelId="{0054225B-299D-4460-912C-794D7F004BCE}" type="presParOf" srcId="{7F051A05-6002-42E8-8332-B68C5D92C8D6}" destId="{9EF5D17A-118C-46AC-8231-4124F9C03267}" srcOrd="12" destOrd="0" presId="urn:microsoft.com/office/officeart/2005/8/layout/radial2"/>
    <dgm:cxn modelId="{501E8522-38E2-4A7C-B47A-D37150C433B6}" type="presParOf" srcId="{9EF5D17A-118C-46AC-8231-4124F9C03267}" destId="{B514B66A-5A19-4684-982A-0F5CB49E889F}" srcOrd="0" destOrd="0" presId="urn:microsoft.com/office/officeart/2005/8/layout/radial2"/>
    <dgm:cxn modelId="{7FA592A2-069B-4FC2-88A1-DDE528DB8541}" type="presParOf" srcId="{9EF5D17A-118C-46AC-8231-4124F9C03267}" destId="{643EE296-800F-4C72-9E62-AE340231D115}" srcOrd="1" destOrd="0" presId="urn:microsoft.com/office/officeart/2005/8/layout/radial2"/>
    <dgm:cxn modelId="{C72552EE-93C5-4F07-81D2-E35CE43CAB8C}" type="presParOf" srcId="{7F051A05-6002-42E8-8332-B68C5D92C8D6}" destId="{D5254FF9-D7C2-4794-B70A-FCDDAD008CF7}" srcOrd="13" destOrd="0" presId="urn:microsoft.com/office/officeart/2005/8/layout/radial2"/>
    <dgm:cxn modelId="{A248BEF4-EE62-46E7-944C-FFC86AD95C3A}" type="presParOf" srcId="{7F051A05-6002-42E8-8332-B68C5D92C8D6}" destId="{0FA9D927-BAD3-402C-A429-B653C0673C40}" srcOrd="14" destOrd="0" presId="urn:microsoft.com/office/officeart/2005/8/layout/radial2"/>
    <dgm:cxn modelId="{FC45D78D-07D1-4153-A8C0-55155B9ACA5C}" type="presParOf" srcId="{0FA9D927-BAD3-402C-A429-B653C0673C40}" destId="{A8EA30BB-B5E6-48D0-AD4E-44CB1F109F0C}" srcOrd="0" destOrd="0" presId="urn:microsoft.com/office/officeart/2005/8/layout/radial2"/>
    <dgm:cxn modelId="{DFBE1511-9EFD-4E96-AA1A-7366BE7991A4}" type="presParOf" srcId="{0FA9D927-BAD3-402C-A429-B653C0673C40}" destId="{FBA01EB1-15DC-4A1A-A2EF-D9EBA7EC56BC}" srcOrd="1" destOrd="0" presId="urn:microsoft.com/office/officeart/2005/8/layout/radial2"/>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AC37DAB-AACF-44D1-B375-4FEFCBBAF320}" type="doc">
      <dgm:prSet loTypeId="urn:microsoft.com/office/officeart/2005/8/layout/vList4#6" loCatId="list" qsTypeId="urn:microsoft.com/office/officeart/2005/8/quickstyle/simple1" qsCatId="simple" csTypeId="urn:microsoft.com/office/officeart/2005/8/colors/colorful1" csCatId="colorful" phldr="1"/>
      <dgm:spPr/>
      <dgm:t>
        <a:bodyPr/>
        <a:lstStyle/>
        <a:p>
          <a:endParaRPr lang="en-US"/>
        </a:p>
      </dgm:t>
    </dgm:pt>
    <dgm:pt modelId="{6345C07C-CF2B-4815-9657-119C797806FD}">
      <dgm:prSet phldrT="[Text]"/>
      <dgm:spPr/>
      <dgm:t>
        <a:bodyPr/>
        <a:lstStyle/>
        <a:p>
          <a:r>
            <a:rPr lang="en-US" dirty="0" smtClean="0"/>
            <a:t>The Value of a Unified View</a:t>
          </a:r>
          <a:endParaRPr lang="en-US" dirty="0"/>
        </a:p>
      </dgm:t>
    </dgm:pt>
    <dgm:pt modelId="{EC98AB1A-3BCC-4DCE-82EC-742BFAC9C60C}" type="parTrans" cxnId="{FC08E3A1-3E01-4E81-B31F-4B658910D075}">
      <dgm:prSet/>
      <dgm:spPr/>
      <dgm:t>
        <a:bodyPr/>
        <a:lstStyle/>
        <a:p>
          <a:endParaRPr lang="en-US"/>
        </a:p>
      </dgm:t>
    </dgm:pt>
    <dgm:pt modelId="{20E0EAE5-7C0E-4EDC-B63E-A0721E5BFE66}" type="sibTrans" cxnId="{FC08E3A1-3E01-4E81-B31F-4B658910D075}">
      <dgm:prSet/>
      <dgm:spPr/>
      <dgm:t>
        <a:bodyPr/>
        <a:lstStyle/>
        <a:p>
          <a:endParaRPr lang="en-US"/>
        </a:p>
      </dgm:t>
    </dgm:pt>
    <dgm:pt modelId="{511CBC23-538F-431C-B379-05C73D0F5CEC}">
      <dgm:prSet phldrT="[Text]"/>
      <dgm:spPr/>
      <dgm:t>
        <a:bodyPr/>
        <a:lstStyle/>
        <a:p>
          <a:r>
            <a:rPr lang="en-US" dirty="0" smtClean="0"/>
            <a:t>The problem: information and application silos</a:t>
          </a:r>
          <a:endParaRPr lang="en-US" dirty="0"/>
        </a:p>
      </dgm:t>
    </dgm:pt>
    <dgm:pt modelId="{3F0F63C9-ADD1-4976-82A1-CE6485AFF0B3}" type="parTrans" cxnId="{462FED1C-51F1-4DCC-BDAD-B2B9323252E5}">
      <dgm:prSet/>
      <dgm:spPr/>
      <dgm:t>
        <a:bodyPr/>
        <a:lstStyle/>
        <a:p>
          <a:endParaRPr lang="en-US"/>
        </a:p>
      </dgm:t>
    </dgm:pt>
    <dgm:pt modelId="{96C048E5-29B4-4BB0-9AA4-F737B7D57C22}" type="sibTrans" cxnId="{462FED1C-51F1-4DCC-BDAD-B2B9323252E5}">
      <dgm:prSet/>
      <dgm:spPr/>
      <dgm:t>
        <a:bodyPr/>
        <a:lstStyle/>
        <a:p>
          <a:endParaRPr lang="en-US"/>
        </a:p>
      </dgm:t>
    </dgm:pt>
    <dgm:pt modelId="{208CAD39-BDFF-4B20-8AAD-A6DEFEA53CDE}">
      <dgm:prSet phldrT="[Text]"/>
      <dgm:spPr/>
      <dgm:t>
        <a:bodyPr/>
        <a:lstStyle/>
        <a:p>
          <a:r>
            <a:rPr lang="en-US" dirty="0" smtClean="0"/>
            <a:t>Unified View - Examples in action</a:t>
          </a:r>
          <a:endParaRPr lang="en-US" dirty="0"/>
        </a:p>
      </dgm:t>
    </dgm:pt>
    <dgm:pt modelId="{B505E6D2-6F39-4ECD-BCF4-D641083CDC5D}" type="parTrans" cxnId="{498EFA8D-012E-4F6E-AA65-1BCE3FAF65BE}">
      <dgm:prSet/>
      <dgm:spPr/>
      <dgm:t>
        <a:bodyPr/>
        <a:lstStyle/>
        <a:p>
          <a:endParaRPr lang="en-US"/>
        </a:p>
      </dgm:t>
    </dgm:pt>
    <dgm:pt modelId="{A0343A69-ADFA-4B6C-A521-CF8276EE5248}" type="sibTrans" cxnId="{498EFA8D-012E-4F6E-AA65-1BCE3FAF65BE}">
      <dgm:prSet/>
      <dgm:spPr/>
      <dgm:t>
        <a:bodyPr/>
        <a:lstStyle/>
        <a:p>
          <a:endParaRPr lang="en-US"/>
        </a:p>
      </dgm:t>
    </dgm:pt>
    <dgm:pt modelId="{DE343C04-6695-4DA1-B19D-674C0833A319}">
      <dgm:prSet phldrT="[Text]"/>
      <dgm:spPr/>
      <dgm:t>
        <a:bodyPr/>
        <a:lstStyle/>
        <a:p>
          <a:r>
            <a:rPr lang="en-US" dirty="0" smtClean="0"/>
            <a:t>Unified View – Data Layer</a:t>
          </a:r>
          <a:endParaRPr lang="en-US" dirty="0"/>
        </a:p>
      </dgm:t>
    </dgm:pt>
    <dgm:pt modelId="{9B1ADB78-3744-434F-AE50-65C46FAC4F80}" type="parTrans" cxnId="{C9E46CBE-2641-439C-AEFE-9049403A64FB}">
      <dgm:prSet/>
      <dgm:spPr/>
      <dgm:t>
        <a:bodyPr/>
        <a:lstStyle/>
        <a:p>
          <a:endParaRPr lang="en-US"/>
        </a:p>
      </dgm:t>
    </dgm:pt>
    <dgm:pt modelId="{26F7A8AC-73DD-4CAD-A98A-41D93FA9C0EF}" type="sibTrans" cxnId="{C9E46CBE-2641-439C-AEFE-9049403A64FB}">
      <dgm:prSet/>
      <dgm:spPr/>
      <dgm:t>
        <a:bodyPr/>
        <a:lstStyle/>
        <a:p>
          <a:endParaRPr lang="en-US"/>
        </a:p>
      </dgm:t>
    </dgm:pt>
    <dgm:pt modelId="{2D04AA6A-C414-4369-8021-B4586FFC516A}">
      <dgm:prSet phldrT="[Text]"/>
      <dgm:spPr/>
      <dgm:t>
        <a:bodyPr/>
        <a:lstStyle/>
        <a:p>
          <a:r>
            <a:rPr lang="en-US" dirty="0" smtClean="0"/>
            <a:t>Creating a single unified index via crawling &amp; connectors</a:t>
          </a:r>
          <a:endParaRPr lang="en-US" dirty="0"/>
        </a:p>
      </dgm:t>
    </dgm:pt>
    <dgm:pt modelId="{23749136-311F-4C64-AD62-6F70FAD9BF38}" type="parTrans" cxnId="{6FF09A10-A92A-4B50-A44D-62861C3EADE2}">
      <dgm:prSet/>
      <dgm:spPr/>
      <dgm:t>
        <a:bodyPr/>
        <a:lstStyle/>
        <a:p>
          <a:endParaRPr lang="en-US"/>
        </a:p>
      </dgm:t>
    </dgm:pt>
    <dgm:pt modelId="{22B7745C-91BF-4796-947F-463204D537F6}" type="sibTrans" cxnId="{6FF09A10-A92A-4B50-A44D-62861C3EADE2}">
      <dgm:prSet/>
      <dgm:spPr/>
      <dgm:t>
        <a:bodyPr/>
        <a:lstStyle/>
        <a:p>
          <a:endParaRPr lang="en-US"/>
        </a:p>
      </dgm:t>
    </dgm:pt>
    <dgm:pt modelId="{3BB6D555-C92A-4BD2-8449-BE1E1589580A}">
      <dgm:prSet phldrT="[Text]"/>
      <dgm:spPr/>
      <dgm:t>
        <a:bodyPr/>
        <a:lstStyle/>
        <a:p>
          <a:r>
            <a:rPr lang="en-US" dirty="0" smtClean="0"/>
            <a:t>Using Federation across 2010 and 2013; O365 and on-</a:t>
          </a:r>
          <a:r>
            <a:rPr lang="en-US" dirty="0" err="1" smtClean="0"/>
            <a:t>prem</a:t>
          </a:r>
          <a:endParaRPr lang="en-US" dirty="0"/>
        </a:p>
      </dgm:t>
    </dgm:pt>
    <dgm:pt modelId="{2635BADE-AF73-42BA-9F08-DE237F290FF9}" type="parTrans" cxnId="{533BAF26-811F-435B-ABD3-7DF9C04B56DC}">
      <dgm:prSet/>
      <dgm:spPr/>
      <dgm:t>
        <a:bodyPr/>
        <a:lstStyle/>
        <a:p>
          <a:endParaRPr lang="en-US"/>
        </a:p>
      </dgm:t>
    </dgm:pt>
    <dgm:pt modelId="{7A70EAD9-5A80-435B-9460-97BDFC0623F2}" type="sibTrans" cxnId="{533BAF26-811F-435B-ABD3-7DF9C04B56DC}">
      <dgm:prSet/>
      <dgm:spPr/>
      <dgm:t>
        <a:bodyPr/>
        <a:lstStyle/>
        <a:p>
          <a:endParaRPr lang="en-US"/>
        </a:p>
      </dgm:t>
    </dgm:pt>
    <dgm:pt modelId="{41B66B12-C606-42D3-B4A4-568C472EC837}">
      <dgm:prSet phldrT="[Text]"/>
      <dgm:spPr/>
      <dgm:t>
        <a:bodyPr/>
        <a:lstStyle/>
        <a:p>
          <a:r>
            <a:rPr lang="en-US" dirty="0" smtClean="0"/>
            <a:t>Unified View – Presentation Layer</a:t>
          </a:r>
          <a:endParaRPr lang="en-US" dirty="0"/>
        </a:p>
      </dgm:t>
    </dgm:pt>
    <dgm:pt modelId="{73A70B17-249D-4C0A-A9BF-C644C724E185}" type="parTrans" cxnId="{6069BCF5-62A9-4693-B17E-E1A0F747195C}">
      <dgm:prSet/>
      <dgm:spPr/>
      <dgm:t>
        <a:bodyPr/>
        <a:lstStyle/>
        <a:p>
          <a:endParaRPr lang="en-US"/>
        </a:p>
      </dgm:t>
    </dgm:pt>
    <dgm:pt modelId="{3091DA90-3A71-434A-9F2C-5F2DE585F320}" type="sibTrans" cxnId="{6069BCF5-62A9-4693-B17E-E1A0F747195C}">
      <dgm:prSet/>
      <dgm:spPr/>
      <dgm:t>
        <a:bodyPr/>
        <a:lstStyle/>
        <a:p>
          <a:endParaRPr lang="en-US"/>
        </a:p>
      </dgm:t>
    </dgm:pt>
    <dgm:pt modelId="{49B87430-E669-4649-B72B-72864436268B}">
      <dgm:prSet phldrT="[Text]"/>
      <dgm:spPr/>
      <dgm:t>
        <a:bodyPr/>
        <a:lstStyle/>
        <a:p>
          <a:r>
            <a:rPr lang="en-US" dirty="0" smtClean="0"/>
            <a:t>Rapid Assembly of Search-Based Applications</a:t>
          </a:r>
          <a:endParaRPr lang="en-US" dirty="0"/>
        </a:p>
      </dgm:t>
    </dgm:pt>
    <dgm:pt modelId="{33480A6C-9580-42D0-9972-223579F56741}" type="parTrans" cxnId="{C21FF0E3-9B9C-4908-9FA0-24A6C1C0AA73}">
      <dgm:prSet/>
      <dgm:spPr/>
      <dgm:t>
        <a:bodyPr/>
        <a:lstStyle/>
        <a:p>
          <a:endParaRPr lang="en-US"/>
        </a:p>
      </dgm:t>
    </dgm:pt>
    <dgm:pt modelId="{464D23EE-472E-4E02-893D-E8B76F560E92}" type="sibTrans" cxnId="{C21FF0E3-9B9C-4908-9FA0-24A6C1C0AA73}">
      <dgm:prSet/>
      <dgm:spPr/>
      <dgm:t>
        <a:bodyPr/>
        <a:lstStyle/>
        <a:p>
          <a:endParaRPr lang="en-US"/>
        </a:p>
      </dgm:t>
    </dgm:pt>
    <dgm:pt modelId="{69658C3C-B451-49CB-B8F8-493E47E7DFD0}">
      <dgm:prSet phldrT="[Text]"/>
      <dgm:spPr/>
      <dgm:t>
        <a:bodyPr/>
        <a:lstStyle/>
        <a:p>
          <a:r>
            <a:rPr lang="en-US" dirty="0" smtClean="0"/>
            <a:t>Patterns and Practices</a:t>
          </a:r>
          <a:endParaRPr lang="en-US" dirty="0"/>
        </a:p>
      </dgm:t>
    </dgm:pt>
    <dgm:pt modelId="{411D2B60-0B28-4889-9E2E-6BFC98485962}" type="parTrans" cxnId="{10D5C72D-9C1F-444B-A53C-8B77A0F62E16}">
      <dgm:prSet/>
      <dgm:spPr/>
      <dgm:t>
        <a:bodyPr/>
        <a:lstStyle/>
        <a:p>
          <a:endParaRPr lang="en-US"/>
        </a:p>
      </dgm:t>
    </dgm:pt>
    <dgm:pt modelId="{62473BB5-FD0F-4624-B09A-146562C644BB}" type="sibTrans" cxnId="{10D5C72D-9C1F-444B-A53C-8B77A0F62E16}">
      <dgm:prSet/>
      <dgm:spPr/>
      <dgm:t>
        <a:bodyPr/>
        <a:lstStyle/>
        <a:p>
          <a:endParaRPr lang="en-US"/>
        </a:p>
      </dgm:t>
    </dgm:pt>
    <dgm:pt modelId="{149F201D-6EE5-44D0-A896-7B58DC33C2F7}" type="pres">
      <dgm:prSet presAssocID="{7AC37DAB-AACF-44D1-B375-4FEFCBBAF320}" presName="linear" presStyleCnt="0">
        <dgm:presLayoutVars>
          <dgm:dir/>
          <dgm:resizeHandles val="exact"/>
        </dgm:presLayoutVars>
      </dgm:prSet>
      <dgm:spPr/>
      <dgm:t>
        <a:bodyPr/>
        <a:lstStyle/>
        <a:p>
          <a:endParaRPr lang="en-US"/>
        </a:p>
      </dgm:t>
    </dgm:pt>
    <dgm:pt modelId="{A9205599-F0E1-494C-8631-27AD5C4DA8CC}" type="pres">
      <dgm:prSet presAssocID="{6345C07C-CF2B-4815-9657-119C797806FD}" presName="comp" presStyleCnt="0"/>
      <dgm:spPr/>
      <dgm:t>
        <a:bodyPr/>
        <a:lstStyle/>
        <a:p>
          <a:endParaRPr lang="en-US"/>
        </a:p>
      </dgm:t>
    </dgm:pt>
    <dgm:pt modelId="{8A1919A1-6CE1-4EB9-8D0D-113E5DCFF779}" type="pres">
      <dgm:prSet presAssocID="{6345C07C-CF2B-4815-9657-119C797806FD}" presName="box" presStyleLbl="node1" presStyleIdx="0" presStyleCnt="3"/>
      <dgm:spPr/>
      <dgm:t>
        <a:bodyPr/>
        <a:lstStyle/>
        <a:p>
          <a:endParaRPr lang="en-US"/>
        </a:p>
      </dgm:t>
    </dgm:pt>
    <dgm:pt modelId="{8BC25E84-8C4E-4AAE-964D-6FA60FABF738}" type="pres">
      <dgm:prSet presAssocID="{6345C07C-CF2B-4815-9657-119C797806FD}" presName="img" presStyleLbl="fgImgPlace1" presStyleIdx="0" presStyleCnt="3" custScaleX="68336"/>
      <dgm:spPr>
        <a:blipFill rotWithShape="1">
          <a:blip xmlns:r="http://schemas.openxmlformats.org/officeDocument/2006/relationships" r:embed="rId1"/>
          <a:stretch>
            <a:fillRect/>
          </a:stretch>
        </a:blipFill>
      </dgm:spPr>
      <dgm:t>
        <a:bodyPr/>
        <a:lstStyle/>
        <a:p>
          <a:endParaRPr lang="en-US"/>
        </a:p>
      </dgm:t>
    </dgm:pt>
    <dgm:pt modelId="{B5780938-2BB8-4EA1-8651-E45F36B89E32}" type="pres">
      <dgm:prSet presAssocID="{6345C07C-CF2B-4815-9657-119C797806FD}" presName="text" presStyleLbl="node1" presStyleIdx="0" presStyleCnt="3">
        <dgm:presLayoutVars>
          <dgm:bulletEnabled val="1"/>
        </dgm:presLayoutVars>
      </dgm:prSet>
      <dgm:spPr/>
      <dgm:t>
        <a:bodyPr/>
        <a:lstStyle/>
        <a:p>
          <a:endParaRPr lang="en-US"/>
        </a:p>
      </dgm:t>
    </dgm:pt>
    <dgm:pt modelId="{B8696681-6C12-49FF-95A1-C1F57FB95494}" type="pres">
      <dgm:prSet presAssocID="{20E0EAE5-7C0E-4EDC-B63E-A0721E5BFE66}" presName="spacer" presStyleCnt="0"/>
      <dgm:spPr/>
      <dgm:t>
        <a:bodyPr/>
        <a:lstStyle/>
        <a:p>
          <a:endParaRPr lang="en-US"/>
        </a:p>
      </dgm:t>
    </dgm:pt>
    <dgm:pt modelId="{B9A6DF10-1821-4E3C-990F-BAD489E628F2}" type="pres">
      <dgm:prSet presAssocID="{DE343C04-6695-4DA1-B19D-674C0833A319}" presName="comp" presStyleCnt="0"/>
      <dgm:spPr/>
      <dgm:t>
        <a:bodyPr/>
        <a:lstStyle/>
        <a:p>
          <a:endParaRPr lang="en-US"/>
        </a:p>
      </dgm:t>
    </dgm:pt>
    <dgm:pt modelId="{7D187A1E-6539-40B8-B235-B34591C08B30}" type="pres">
      <dgm:prSet presAssocID="{DE343C04-6695-4DA1-B19D-674C0833A319}" presName="box" presStyleLbl="node1" presStyleIdx="1" presStyleCnt="3"/>
      <dgm:spPr/>
      <dgm:t>
        <a:bodyPr/>
        <a:lstStyle/>
        <a:p>
          <a:endParaRPr lang="en-US"/>
        </a:p>
      </dgm:t>
    </dgm:pt>
    <dgm:pt modelId="{FF591D4E-4200-4BF7-A0D9-7BC86955A164}" type="pres">
      <dgm:prSet presAssocID="{DE343C04-6695-4DA1-B19D-674C0833A319}" presName="img" presStyleLbl="fgImgPlace1" presStyleIdx="1" presStyleCnt="3" custScaleX="68336"/>
      <dgm:spPr>
        <a:blipFill rotWithShape="1">
          <a:blip xmlns:r="http://schemas.openxmlformats.org/officeDocument/2006/relationships" r:embed="rId2"/>
          <a:stretch>
            <a:fillRect/>
          </a:stretch>
        </a:blipFill>
      </dgm:spPr>
      <dgm:t>
        <a:bodyPr/>
        <a:lstStyle/>
        <a:p>
          <a:endParaRPr lang="en-US"/>
        </a:p>
      </dgm:t>
    </dgm:pt>
    <dgm:pt modelId="{7463B0A4-06BD-49CD-8212-302DFC0E2C39}" type="pres">
      <dgm:prSet presAssocID="{DE343C04-6695-4DA1-B19D-674C0833A319}" presName="text" presStyleLbl="node1" presStyleIdx="1" presStyleCnt="3">
        <dgm:presLayoutVars>
          <dgm:bulletEnabled val="1"/>
        </dgm:presLayoutVars>
      </dgm:prSet>
      <dgm:spPr/>
      <dgm:t>
        <a:bodyPr/>
        <a:lstStyle/>
        <a:p>
          <a:endParaRPr lang="en-US"/>
        </a:p>
      </dgm:t>
    </dgm:pt>
    <dgm:pt modelId="{6B7CBD60-288F-4D4E-8DBD-B34DE0519AE3}" type="pres">
      <dgm:prSet presAssocID="{26F7A8AC-73DD-4CAD-A98A-41D93FA9C0EF}" presName="spacer" presStyleCnt="0"/>
      <dgm:spPr/>
      <dgm:t>
        <a:bodyPr/>
        <a:lstStyle/>
        <a:p>
          <a:endParaRPr lang="en-US"/>
        </a:p>
      </dgm:t>
    </dgm:pt>
    <dgm:pt modelId="{0CA6BD44-A6C4-48AF-A34D-9E07D6B17C1F}" type="pres">
      <dgm:prSet presAssocID="{41B66B12-C606-42D3-B4A4-568C472EC837}" presName="comp" presStyleCnt="0"/>
      <dgm:spPr/>
      <dgm:t>
        <a:bodyPr/>
        <a:lstStyle/>
        <a:p>
          <a:endParaRPr lang="en-US"/>
        </a:p>
      </dgm:t>
    </dgm:pt>
    <dgm:pt modelId="{27784783-F130-4DF5-A7E3-79EE8DBF58C6}" type="pres">
      <dgm:prSet presAssocID="{41B66B12-C606-42D3-B4A4-568C472EC837}" presName="box" presStyleLbl="node1" presStyleIdx="2" presStyleCnt="3"/>
      <dgm:spPr/>
      <dgm:t>
        <a:bodyPr/>
        <a:lstStyle/>
        <a:p>
          <a:endParaRPr lang="en-US"/>
        </a:p>
      </dgm:t>
    </dgm:pt>
    <dgm:pt modelId="{9C508DD3-D79A-456E-B075-DA7C66ED4F1A}" type="pres">
      <dgm:prSet presAssocID="{41B66B12-C606-42D3-B4A4-568C472EC837}" presName="img" presStyleLbl="fgImgPlace1" presStyleIdx="2" presStyleCnt="3" custScaleX="68336"/>
      <dgm:spPr>
        <a:blipFill rotWithShape="1">
          <a:blip xmlns:r="http://schemas.openxmlformats.org/officeDocument/2006/relationships" r:embed="rId3"/>
          <a:stretch>
            <a:fillRect/>
          </a:stretch>
        </a:blipFill>
      </dgm:spPr>
      <dgm:t>
        <a:bodyPr/>
        <a:lstStyle/>
        <a:p>
          <a:endParaRPr lang="en-US"/>
        </a:p>
      </dgm:t>
    </dgm:pt>
    <dgm:pt modelId="{3C059AFC-4CDC-4E4F-9C06-03B371600D1D}" type="pres">
      <dgm:prSet presAssocID="{41B66B12-C606-42D3-B4A4-568C472EC837}" presName="text" presStyleLbl="node1" presStyleIdx="2" presStyleCnt="3">
        <dgm:presLayoutVars>
          <dgm:bulletEnabled val="1"/>
        </dgm:presLayoutVars>
      </dgm:prSet>
      <dgm:spPr/>
      <dgm:t>
        <a:bodyPr/>
        <a:lstStyle/>
        <a:p>
          <a:endParaRPr lang="en-US"/>
        </a:p>
      </dgm:t>
    </dgm:pt>
  </dgm:ptLst>
  <dgm:cxnLst>
    <dgm:cxn modelId="{D15BAE16-2916-415F-9DEE-A9A6AFC1F5D0}" type="presOf" srcId="{49B87430-E669-4649-B72B-72864436268B}" destId="{27784783-F130-4DF5-A7E3-79EE8DBF58C6}" srcOrd="0" destOrd="1" presId="urn:microsoft.com/office/officeart/2005/8/layout/vList4#6"/>
    <dgm:cxn modelId="{E5632B92-D4AE-493D-A99E-89ACDA967C06}" type="presOf" srcId="{6345C07C-CF2B-4815-9657-119C797806FD}" destId="{B5780938-2BB8-4EA1-8651-E45F36B89E32}" srcOrd="1" destOrd="0" presId="urn:microsoft.com/office/officeart/2005/8/layout/vList4#6"/>
    <dgm:cxn modelId="{C0077ED5-A1A0-44A4-A8AD-4624BFC2F36D}" type="presOf" srcId="{2D04AA6A-C414-4369-8021-B4586FFC516A}" destId="{7463B0A4-06BD-49CD-8212-302DFC0E2C39}" srcOrd="1" destOrd="1" presId="urn:microsoft.com/office/officeart/2005/8/layout/vList4#6"/>
    <dgm:cxn modelId="{FC08E3A1-3E01-4E81-B31F-4B658910D075}" srcId="{7AC37DAB-AACF-44D1-B375-4FEFCBBAF320}" destId="{6345C07C-CF2B-4815-9657-119C797806FD}" srcOrd="0" destOrd="0" parTransId="{EC98AB1A-3BCC-4DCE-82EC-742BFAC9C60C}" sibTransId="{20E0EAE5-7C0E-4EDC-B63E-A0721E5BFE66}"/>
    <dgm:cxn modelId="{A8A7A615-0047-4DC3-97CF-AAB45CDE969E}" type="presOf" srcId="{2D04AA6A-C414-4369-8021-B4586FFC516A}" destId="{7D187A1E-6539-40B8-B235-B34591C08B30}" srcOrd="0" destOrd="1" presId="urn:microsoft.com/office/officeart/2005/8/layout/vList4#6"/>
    <dgm:cxn modelId="{EF19053D-2877-4529-ACAC-0F28F8DF74CF}" type="presOf" srcId="{3BB6D555-C92A-4BD2-8449-BE1E1589580A}" destId="{7D187A1E-6539-40B8-B235-B34591C08B30}" srcOrd="0" destOrd="2" presId="urn:microsoft.com/office/officeart/2005/8/layout/vList4#6"/>
    <dgm:cxn modelId="{1801688E-5D09-4E7F-98FA-F36B173988A8}" type="presOf" srcId="{41B66B12-C606-42D3-B4A4-568C472EC837}" destId="{27784783-F130-4DF5-A7E3-79EE8DBF58C6}" srcOrd="0" destOrd="0" presId="urn:microsoft.com/office/officeart/2005/8/layout/vList4#6"/>
    <dgm:cxn modelId="{9BBFB672-B65A-48DE-94FA-77CA3903B5F8}" type="presOf" srcId="{208CAD39-BDFF-4B20-8AAD-A6DEFEA53CDE}" destId="{8A1919A1-6CE1-4EB9-8D0D-113E5DCFF779}" srcOrd="0" destOrd="2" presId="urn:microsoft.com/office/officeart/2005/8/layout/vList4#6"/>
    <dgm:cxn modelId="{67012FEA-3B8A-4306-BC60-1C80BEA82A3B}" type="presOf" srcId="{49B87430-E669-4649-B72B-72864436268B}" destId="{3C059AFC-4CDC-4E4F-9C06-03B371600D1D}" srcOrd="1" destOrd="1" presId="urn:microsoft.com/office/officeart/2005/8/layout/vList4#6"/>
    <dgm:cxn modelId="{C9E46CBE-2641-439C-AEFE-9049403A64FB}" srcId="{7AC37DAB-AACF-44D1-B375-4FEFCBBAF320}" destId="{DE343C04-6695-4DA1-B19D-674C0833A319}" srcOrd="1" destOrd="0" parTransId="{9B1ADB78-3744-434F-AE50-65C46FAC4F80}" sibTransId="{26F7A8AC-73DD-4CAD-A98A-41D93FA9C0EF}"/>
    <dgm:cxn modelId="{22E8BD20-8129-4750-94F5-C30763F00BD3}" type="presOf" srcId="{DE343C04-6695-4DA1-B19D-674C0833A319}" destId="{7D187A1E-6539-40B8-B235-B34591C08B30}" srcOrd="0" destOrd="0" presId="urn:microsoft.com/office/officeart/2005/8/layout/vList4#6"/>
    <dgm:cxn modelId="{231F9E60-C3B0-4272-9AAF-EC80680C0B0C}" type="presOf" srcId="{511CBC23-538F-431C-B379-05C73D0F5CEC}" destId="{8A1919A1-6CE1-4EB9-8D0D-113E5DCFF779}" srcOrd="0" destOrd="1" presId="urn:microsoft.com/office/officeart/2005/8/layout/vList4#6"/>
    <dgm:cxn modelId="{498EFA8D-012E-4F6E-AA65-1BCE3FAF65BE}" srcId="{6345C07C-CF2B-4815-9657-119C797806FD}" destId="{208CAD39-BDFF-4B20-8AAD-A6DEFEA53CDE}" srcOrd="1" destOrd="0" parTransId="{B505E6D2-6F39-4ECD-BCF4-D641083CDC5D}" sibTransId="{A0343A69-ADFA-4B6C-A521-CF8276EE5248}"/>
    <dgm:cxn modelId="{65736734-E992-4309-9F4E-CB4ED037C96C}" type="presOf" srcId="{3BB6D555-C92A-4BD2-8449-BE1E1589580A}" destId="{7463B0A4-06BD-49CD-8212-302DFC0E2C39}" srcOrd="1" destOrd="2" presId="urn:microsoft.com/office/officeart/2005/8/layout/vList4#6"/>
    <dgm:cxn modelId="{71777724-8A32-44C2-8242-1F851CE99630}" type="presOf" srcId="{69658C3C-B451-49CB-B8F8-493E47E7DFD0}" destId="{27784783-F130-4DF5-A7E3-79EE8DBF58C6}" srcOrd="0" destOrd="2" presId="urn:microsoft.com/office/officeart/2005/8/layout/vList4#6"/>
    <dgm:cxn modelId="{FE76DAA8-6E55-4BE2-8624-AFE72CA8DAAC}" type="presOf" srcId="{41B66B12-C606-42D3-B4A4-568C472EC837}" destId="{3C059AFC-4CDC-4E4F-9C06-03B371600D1D}" srcOrd="1" destOrd="0" presId="urn:microsoft.com/office/officeart/2005/8/layout/vList4#6"/>
    <dgm:cxn modelId="{1414E1FC-1513-436F-9C3D-062E366B809E}" type="presOf" srcId="{7AC37DAB-AACF-44D1-B375-4FEFCBBAF320}" destId="{149F201D-6EE5-44D0-A896-7B58DC33C2F7}" srcOrd="0" destOrd="0" presId="urn:microsoft.com/office/officeart/2005/8/layout/vList4#6"/>
    <dgm:cxn modelId="{10D5C72D-9C1F-444B-A53C-8B77A0F62E16}" srcId="{41B66B12-C606-42D3-B4A4-568C472EC837}" destId="{69658C3C-B451-49CB-B8F8-493E47E7DFD0}" srcOrd="1" destOrd="0" parTransId="{411D2B60-0B28-4889-9E2E-6BFC98485962}" sibTransId="{62473BB5-FD0F-4624-B09A-146562C644BB}"/>
    <dgm:cxn modelId="{503FADCB-DB8A-43F4-9401-F5A3666E3AC6}" type="presOf" srcId="{511CBC23-538F-431C-B379-05C73D0F5CEC}" destId="{B5780938-2BB8-4EA1-8651-E45F36B89E32}" srcOrd="1" destOrd="1" presId="urn:microsoft.com/office/officeart/2005/8/layout/vList4#6"/>
    <dgm:cxn modelId="{8A8A76D6-51CD-4615-B937-C1D1BDC64354}" type="presOf" srcId="{69658C3C-B451-49CB-B8F8-493E47E7DFD0}" destId="{3C059AFC-4CDC-4E4F-9C06-03B371600D1D}" srcOrd="1" destOrd="2" presId="urn:microsoft.com/office/officeart/2005/8/layout/vList4#6"/>
    <dgm:cxn modelId="{44F02271-3281-4525-AD46-CFF337874749}" type="presOf" srcId="{DE343C04-6695-4DA1-B19D-674C0833A319}" destId="{7463B0A4-06BD-49CD-8212-302DFC0E2C39}" srcOrd="1" destOrd="0" presId="urn:microsoft.com/office/officeart/2005/8/layout/vList4#6"/>
    <dgm:cxn modelId="{533BAF26-811F-435B-ABD3-7DF9C04B56DC}" srcId="{DE343C04-6695-4DA1-B19D-674C0833A319}" destId="{3BB6D555-C92A-4BD2-8449-BE1E1589580A}" srcOrd="1" destOrd="0" parTransId="{2635BADE-AF73-42BA-9F08-DE237F290FF9}" sibTransId="{7A70EAD9-5A80-435B-9460-97BDFC0623F2}"/>
    <dgm:cxn modelId="{0F5FA845-7EDD-4D41-8B9F-F1C9CB7E4B3C}" type="presOf" srcId="{208CAD39-BDFF-4B20-8AAD-A6DEFEA53CDE}" destId="{B5780938-2BB8-4EA1-8651-E45F36B89E32}" srcOrd="1" destOrd="2" presId="urn:microsoft.com/office/officeart/2005/8/layout/vList4#6"/>
    <dgm:cxn modelId="{6069BCF5-62A9-4693-B17E-E1A0F747195C}" srcId="{7AC37DAB-AACF-44D1-B375-4FEFCBBAF320}" destId="{41B66B12-C606-42D3-B4A4-568C472EC837}" srcOrd="2" destOrd="0" parTransId="{73A70B17-249D-4C0A-A9BF-C644C724E185}" sibTransId="{3091DA90-3A71-434A-9F2C-5F2DE585F320}"/>
    <dgm:cxn modelId="{6FF09A10-A92A-4B50-A44D-62861C3EADE2}" srcId="{DE343C04-6695-4DA1-B19D-674C0833A319}" destId="{2D04AA6A-C414-4369-8021-B4586FFC516A}" srcOrd="0" destOrd="0" parTransId="{23749136-311F-4C64-AD62-6F70FAD9BF38}" sibTransId="{22B7745C-91BF-4796-947F-463204D537F6}"/>
    <dgm:cxn modelId="{C21FF0E3-9B9C-4908-9FA0-24A6C1C0AA73}" srcId="{41B66B12-C606-42D3-B4A4-568C472EC837}" destId="{49B87430-E669-4649-B72B-72864436268B}" srcOrd="0" destOrd="0" parTransId="{33480A6C-9580-42D0-9972-223579F56741}" sibTransId="{464D23EE-472E-4E02-893D-E8B76F560E92}"/>
    <dgm:cxn modelId="{CAA78C97-D4FF-4FE1-8E51-99861E2A1EB2}" type="presOf" srcId="{6345C07C-CF2B-4815-9657-119C797806FD}" destId="{8A1919A1-6CE1-4EB9-8D0D-113E5DCFF779}" srcOrd="0" destOrd="0" presId="urn:microsoft.com/office/officeart/2005/8/layout/vList4#6"/>
    <dgm:cxn modelId="{462FED1C-51F1-4DCC-BDAD-B2B9323252E5}" srcId="{6345C07C-CF2B-4815-9657-119C797806FD}" destId="{511CBC23-538F-431C-B379-05C73D0F5CEC}" srcOrd="0" destOrd="0" parTransId="{3F0F63C9-ADD1-4976-82A1-CE6485AFF0B3}" sibTransId="{96C048E5-29B4-4BB0-9AA4-F737B7D57C22}"/>
    <dgm:cxn modelId="{DC18D296-28C5-4FDD-A371-E9E5E5E9D22C}" type="presParOf" srcId="{149F201D-6EE5-44D0-A896-7B58DC33C2F7}" destId="{A9205599-F0E1-494C-8631-27AD5C4DA8CC}" srcOrd="0" destOrd="0" presId="urn:microsoft.com/office/officeart/2005/8/layout/vList4#6"/>
    <dgm:cxn modelId="{27299665-93D8-4EE6-A997-2DEF63C63AB9}" type="presParOf" srcId="{A9205599-F0E1-494C-8631-27AD5C4DA8CC}" destId="{8A1919A1-6CE1-4EB9-8D0D-113E5DCFF779}" srcOrd="0" destOrd="0" presId="urn:microsoft.com/office/officeart/2005/8/layout/vList4#6"/>
    <dgm:cxn modelId="{320C39EF-E78F-4D8D-B33F-7B6C15D803C6}" type="presParOf" srcId="{A9205599-F0E1-494C-8631-27AD5C4DA8CC}" destId="{8BC25E84-8C4E-4AAE-964D-6FA60FABF738}" srcOrd="1" destOrd="0" presId="urn:microsoft.com/office/officeart/2005/8/layout/vList4#6"/>
    <dgm:cxn modelId="{74BD038B-A725-46E1-91FA-A8BD6B5E187E}" type="presParOf" srcId="{A9205599-F0E1-494C-8631-27AD5C4DA8CC}" destId="{B5780938-2BB8-4EA1-8651-E45F36B89E32}" srcOrd="2" destOrd="0" presId="urn:microsoft.com/office/officeart/2005/8/layout/vList4#6"/>
    <dgm:cxn modelId="{1070D17A-6899-4157-A236-EA8A5163E92E}" type="presParOf" srcId="{149F201D-6EE5-44D0-A896-7B58DC33C2F7}" destId="{B8696681-6C12-49FF-95A1-C1F57FB95494}" srcOrd="1" destOrd="0" presId="urn:microsoft.com/office/officeart/2005/8/layout/vList4#6"/>
    <dgm:cxn modelId="{51A9841A-44A7-480B-8C0E-7DC86835035B}" type="presParOf" srcId="{149F201D-6EE5-44D0-A896-7B58DC33C2F7}" destId="{B9A6DF10-1821-4E3C-990F-BAD489E628F2}" srcOrd="2" destOrd="0" presId="urn:microsoft.com/office/officeart/2005/8/layout/vList4#6"/>
    <dgm:cxn modelId="{DDD33A4B-BC3A-49CF-992A-62D8B2F4878E}" type="presParOf" srcId="{B9A6DF10-1821-4E3C-990F-BAD489E628F2}" destId="{7D187A1E-6539-40B8-B235-B34591C08B30}" srcOrd="0" destOrd="0" presId="urn:microsoft.com/office/officeart/2005/8/layout/vList4#6"/>
    <dgm:cxn modelId="{58E9A972-1870-4C54-A4EB-97251DAEE99C}" type="presParOf" srcId="{B9A6DF10-1821-4E3C-990F-BAD489E628F2}" destId="{FF591D4E-4200-4BF7-A0D9-7BC86955A164}" srcOrd="1" destOrd="0" presId="urn:microsoft.com/office/officeart/2005/8/layout/vList4#6"/>
    <dgm:cxn modelId="{D69C27C7-5BDB-48FD-8ADB-5B65C5332D75}" type="presParOf" srcId="{B9A6DF10-1821-4E3C-990F-BAD489E628F2}" destId="{7463B0A4-06BD-49CD-8212-302DFC0E2C39}" srcOrd="2" destOrd="0" presId="urn:microsoft.com/office/officeart/2005/8/layout/vList4#6"/>
    <dgm:cxn modelId="{3BBCEA18-1030-4A41-BAD0-B553DFFAB1C7}" type="presParOf" srcId="{149F201D-6EE5-44D0-A896-7B58DC33C2F7}" destId="{6B7CBD60-288F-4D4E-8DBD-B34DE0519AE3}" srcOrd="3" destOrd="0" presId="urn:microsoft.com/office/officeart/2005/8/layout/vList4#6"/>
    <dgm:cxn modelId="{951CA9D0-C659-40B8-8F69-2F48088E38E5}" type="presParOf" srcId="{149F201D-6EE5-44D0-A896-7B58DC33C2F7}" destId="{0CA6BD44-A6C4-48AF-A34D-9E07D6B17C1F}" srcOrd="4" destOrd="0" presId="urn:microsoft.com/office/officeart/2005/8/layout/vList4#6"/>
    <dgm:cxn modelId="{FA2659A4-0E64-4FAA-8284-02D279B35522}" type="presParOf" srcId="{0CA6BD44-A6C4-48AF-A34D-9E07D6B17C1F}" destId="{27784783-F130-4DF5-A7E3-79EE8DBF58C6}" srcOrd="0" destOrd="0" presId="urn:microsoft.com/office/officeart/2005/8/layout/vList4#6"/>
    <dgm:cxn modelId="{D0B761EC-FF9C-4B1B-9795-0B7892B770DA}" type="presParOf" srcId="{0CA6BD44-A6C4-48AF-A34D-9E07D6B17C1F}" destId="{9C508DD3-D79A-456E-B075-DA7C66ED4F1A}" srcOrd="1" destOrd="0" presId="urn:microsoft.com/office/officeart/2005/8/layout/vList4#6"/>
    <dgm:cxn modelId="{5A18B441-328A-49AA-BAA1-E17C7990E996}" type="presParOf" srcId="{0CA6BD44-A6C4-48AF-A34D-9E07D6B17C1F}" destId="{3C059AFC-4CDC-4E4F-9C06-03B371600D1D}" srcOrd="2" destOrd="0" presId="urn:microsoft.com/office/officeart/2005/8/layout/vList4#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1919A1-6CE1-4EB9-8D0D-113E5DCFF779}">
      <dsp:nvSpPr>
        <dsp:cNvPr id="0" name=""/>
        <dsp:cNvSpPr/>
      </dsp:nvSpPr>
      <dsp:spPr>
        <a:xfrm>
          <a:off x="0" y="0"/>
          <a:ext cx="11814649" cy="1726593"/>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t" anchorCtr="0">
          <a:noAutofit/>
        </a:bodyPr>
        <a:lstStyle/>
        <a:p>
          <a:pPr lvl="0" algn="l" defTabSz="1377950">
            <a:lnSpc>
              <a:spcPct val="90000"/>
            </a:lnSpc>
            <a:spcBef>
              <a:spcPct val="0"/>
            </a:spcBef>
            <a:spcAft>
              <a:spcPct val="35000"/>
            </a:spcAft>
          </a:pPr>
          <a:r>
            <a:rPr lang="en-US" sz="3100" kern="1200" dirty="0" smtClean="0"/>
            <a:t>The Value of a Unified View</a:t>
          </a:r>
          <a:endParaRPr lang="en-US" sz="3100" kern="1200" dirty="0"/>
        </a:p>
        <a:p>
          <a:pPr marL="228600" lvl="1" indent="-228600" algn="l" defTabSz="1066800">
            <a:lnSpc>
              <a:spcPct val="90000"/>
            </a:lnSpc>
            <a:spcBef>
              <a:spcPct val="0"/>
            </a:spcBef>
            <a:spcAft>
              <a:spcPct val="15000"/>
            </a:spcAft>
            <a:buChar char="••"/>
          </a:pPr>
          <a:r>
            <a:rPr lang="en-US" sz="2400" kern="1200" dirty="0" smtClean="0"/>
            <a:t>The problem: information and application silos</a:t>
          </a:r>
          <a:endParaRPr lang="en-US" sz="2400" kern="1200" dirty="0"/>
        </a:p>
        <a:p>
          <a:pPr marL="228600" lvl="1" indent="-228600" algn="l" defTabSz="1066800">
            <a:lnSpc>
              <a:spcPct val="90000"/>
            </a:lnSpc>
            <a:spcBef>
              <a:spcPct val="0"/>
            </a:spcBef>
            <a:spcAft>
              <a:spcPct val="15000"/>
            </a:spcAft>
            <a:buChar char="••"/>
          </a:pPr>
          <a:r>
            <a:rPr lang="en-US" sz="2400" kern="1200" dirty="0" smtClean="0"/>
            <a:t>Unified View - Examples in action</a:t>
          </a:r>
          <a:endParaRPr lang="en-US" sz="2400" kern="1200" dirty="0"/>
        </a:p>
      </dsp:txBody>
      <dsp:txXfrm>
        <a:off x="2535589" y="0"/>
        <a:ext cx="9279059" cy="1726593"/>
      </dsp:txXfrm>
    </dsp:sp>
    <dsp:sp modelId="{8BC25E84-8C4E-4AAE-964D-6FA60FABF738}">
      <dsp:nvSpPr>
        <dsp:cNvPr id="0" name=""/>
        <dsp:cNvSpPr/>
      </dsp:nvSpPr>
      <dsp:spPr>
        <a:xfrm>
          <a:off x="546758" y="172659"/>
          <a:ext cx="1614731" cy="1381275"/>
        </a:xfrm>
        <a:prstGeom prst="roundRect">
          <a:avLst>
            <a:gd name="adj" fmla="val 10000"/>
          </a:avLst>
        </a:prstGeom>
        <a:blipFill rotWithShape="1">
          <a:blip xmlns:r="http://schemas.openxmlformats.org/officeDocument/2006/relationships" r:embed="rId1"/>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D187A1E-6539-40B8-B235-B34591C08B30}">
      <dsp:nvSpPr>
        <dsp:cNvPr id="0" name=""/>
        <dsp:cNvSpPr/>
      </dsp:nvSpPr>
      <dsp:spPr>
        <a:xfrm>
          <a:off x="0" y="1899253"/>
          <a:ext cx="11814649" cy="1726593"/>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t" anchorCtr="0">
          <a:noAutofit/>
        </a:bodyPr>
        <a:lstStyle/>
        <a:p>
          <a:pPr lvl="0" algn="l" defTabSz="1377950">
            <a:lnSpc>
              <a:spcPct val="90000"/>
            </a:lnSpc>
            <a:spcBef>
              <a:spcPct val="0"/>
            </a:spcBef>
            <a:spcAft>
              <a:spcPct val="35000"/>
            </a:spcAft>
          </a:pPr>
          <a:r>
            <a:rPr lang="en-US" sz="3100" kern="1200" dirty="0" smtClean="0"/>
            <a:t>Unified View – Data Layer</a:t>
          </a:r>
          <a:endParaRPr lang="en-US" sz="3100" kern="1200" dirty="0"/>
        </a:p>
        <a:p>
          <a:pPr marL="228600" lvl="1" indent="-228600" algn="l" defTabSz="1066800">
            <a:lnSpc>
              <a:spcPct val="90000"/>
            </a:lnSpc>
            <a:spcBef>
              <a:spcPct val="0"/>
            </a:spcBef>
            <a:spcAft>
              <a:spcPct val="15000"/>
            </a:spcAft>
            <a:buChar char="••"/>
          </a:pPr>
          <a:r>
            <a:rPr lang="en-US" sz="2400" kern="1200" dirty="0" smtClean="0"/>
            <a:t>Creating a single unified index via crawling &amp; connectors</a:t>
          </a:r>
          <a:endParaRPr lang="en-US" sz="2400" kern="1200" dirty="0"/>
        </a:p>
        <a:p>
          <a:pPr marL="228600" lvl="1" indent="-228600" algn="l" defTabSz="1066800">
            <a:lnSpc>
              <a:spcPct val="90000"/>
            </a:lnSpc>
            <a:spcBef>
              <a:spcPct val="0"/>
            </a:spcBef>
            <a:spcAft>
              <a:spcPct val="15000"/>
            </a:spcAft>
            <a:buChar char="••"/>
          </a:pPr>
          <a:r>
            <a:rPr lang="en-US" sz="2400" kern="1200" dirty="0" smtClean="0"/>
            <a:t>Using Federation across 2010 and 2013; O365 and on-</a:t>
          </a:r>
          <a:r>
            <a:rPr lang="en-US" sz="2400" kern="1200" dirty="0" err="1" smtClean="0"/>
            <a:t>prem</a:t>
          </a:r>
          <a:endParaRPr lang="en-US" sz="2400" kern="1200" dirty="0"/>
        </a:p>
      </dsp:txBody>
      <dsp:txXfrm>
        <a:off x="2535589" y="1899253"/>
        <a:ext cx="9279059" cy="1726593"/>
      </dsp:txXfrm>
    </dsp:sp>
    <dsp:sp modelId="{FF591D4E-4200-4BF7-A0D9-7BC86955A164}">
      <dsp:nvSpPr>
        <dsp:cNvPr id="0" name=""/>
        <dsp:cNvSpPr/>
      </dsp:nvSpPr>
      <dsp:spPr>
        <a:xfrm>
          <a:off x="546758" y="2071912"/>
          <a:ext cx="1614731" cy="1381275"/>
        </a:xfrm>
        <a:prstGeom prst="roundRect">
          <a:avLst>
            <a:gd name="adj" fmla="val 10000"/>
          </a:avLst>
        </a:prstGeom>
        <a:blipFill rotWithShape="1">
          <a:blip xmlns:r="http://schemas.openxmlformats.org/officeDocument/2006/relationships" r:embed="rId2"/>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784783-F130-4DF5-A7E3-79EE8DBF58C6}">
      <dsp:nvSpPr>
        <dsp:cNvPr id="0" name=""/>
        <dsp:cNvSpPr/>
      </dsp:nvSpPr>
      <dsp:spPr>
        <a:xfrm>
          <a:off x="0" y="3798506"/>
          <a:ext cx="11814649" cy="1726593"/>
        </a:xfrm>
        <a:prstGeom prst="roundRect">
          <a:avLst>
            <a:gd name="adj" fmla="val 10000"/>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t" anchorCtr="0">
          <a:noAutofit/>
        </a:bodyPr>
        <a:lstStyle/>
        <a:p>
          <a:pPr lvl="0" algn="l" defTabSz="1377950">
            <a:lnSpc>
              <a:spcPct val="90000"/>
            </a:lnSpc>
            <a:spcBef>
              <a:spcPct val="0"/>
            </a:spcBef>
            <a:spcAft>
              <a:spcPct val="35000"/>
            </a:spcAft>
          </a:pPr>
          <a:r>
            <a:rPr lang="en-US" sz="3100" kern="1200" dirty="0" smtClean="0"/>
            <a:t>Unified View – Presentation Layer</a:t>
          </a:r>
          <a:endParaRPr lang="en-US" sz="3100" kern="1200" dirty="0"/>
        </a:p>
        <a:p>
          <a:pPr marL="228600" lvl="1" indent="-228600" algn="l" defTabSz="1066800">
            <a:lnSpc>
              <a:spcPct val="90000"/>
            </a:lnSpc>
            <a:spcBef>
              <a:spcPct val="0"/>
            </a:spcBef>
            <a:spcAft>
              <a:spcPct val="15000"/>
            </a:spcAft>
            <a:buChar char="••"/>
          </a:pPr>
          <a:r>
            <a:rPr lang="en-US" sz="2400" kern="1200" dirty="0" smtClean="0"/>
            <a:t>Rapid Assembly of Search-Based Applications</a:t>
          </a:r>
          <a:endParaRPr lang="en-US" sz="2400" kern="1200" dirty="0"/>
        </a:p>
        <a:p>
          <a:pPr marL="228600" lvl="1" indent="-228600" algn="l" defTabSz="1066800">
            <a:lnSpc>
              <a:spcPct val="90000"/>
            </a:lnSpc>
            <a:spcBef>
              <a:spcPct val="0"/>
            </a:spcBef>
            <a:spcAft>
              <a:spcPct val="15000"/>
            </a:spcAft>
            <a:buChar char="••"/>
          </a:pPr>
          <a:r>
            <a:rPr lang="en-US" sz="2400" kern="1200" dirty="0" smtClean="0"/>
            <a:t>Patterns and Practices</a:t>
          </a:r>
          <a:endParaRPr lang="en-US" sz="2400" kern="1200" dirty="0"/>
        </a:p>
      </dsp:txBody>
      <dsp:txXfrm>
        <a:off x="2535589" y="3798506"/>
        <a:ext cx="9279059" cy="1726593"/>
      </dsp:txXfrm>
    </dsp:sp>
    <dsp:sp modelId="{9C508DD3-D79A-456E-B075-DA7C66ED4F1A}">
      <dsp:nvSpPr>
        <dsp:cNvPr id="0" name=""/>
        <dsp:cNvSpPr/>
      </dsp:nvSpPr>
      <dsp:spPr>
        <a:xfrm>
          <a:off x="546758" y="3971165"/>
          <a:ext cx="1614731" cy="1381275"/>
        </a:xfrm>
        <a:prstGeom prst="roundRect">
          <a:avLst>
            <a:gd name="adj" fmla="val 10000"/>
          </a:avLst>
        </a:prstGeom>
        <a:blipFill rotWithShape="1">
          <a:blip xmlns:r="http://schemas.openxmlformats.org/officeDocument/2006/relationships" r:embed="rId3"/>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7FB668-7672-49EF-8748-E7CFBA0FB100}">
      <dsp:nvSpPr>
        <dsp:cNvPr id="0" name=""/>
        <dsp:cNvSpPr/>
      </dsp:nvSpPr>
      <dsp:spPr>
        <a:xfrm>
          <a:off x="5201" y="855438"/>
          <a:ext cx="1514054" cy="605621"/>
        </a:xfrm>
        <a:prstGeom prst="homePlat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Receive customer call</a:t>
          </a:r>
          <a:endParaRPr lang="en-US" sz="1400" kern="1200" dirty="0"/>
        </a:p>
      </dsp:txBody>
      <dsp:txXfrm>
        <a:off x="5201" y="855438"/>
        <a:ext cx="1362649" cy="605621"/>
      </dsp:txXfrm>
    </dsp:sp>
    <dsp:sp modelId="{0157A94D-99E5-446B-8FF3-6A2FFA6A9634}">
      <dsp:nvSpPr>
        <dsp:cNvPr id="0" name=""/>
        <dsp:cNvSpPr/>
      </dsp:nvSpPr>
      <dsp:spPr>
        <a:xfrm>
          <a:off x="1216445" y="855438"/>
          <a:ext cx="1514054" cy="60562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Search in CRM system(s)</a:t>
          </a:r>
          <a:endParaRPr lang="en-US" sz="1400" kern="1200" dirty="0"/>
        </a:p>
      </dsp:txBody>
      <dsp:txXfrm>
        <a:off x="1519256" y="855438"/>
        <a:ext cx="908433" cy="605621"/>
      </dsp:txXfrm>
    </dsp:sp>
    <dsp:sp modelId="{5F66F8E5-9EEF-454C-A039-70D12918A518}">
      <dsp:nvSpPr>
        <dsp:cNvPr id="0" name=""/>
        <dsp:cNvSpPr/>
      </dsp:nvSpPr>
      <dsp:spPr>
        <a:xfrm>
          <a:off x="2427689" y="855438"/>
          <a:ext cx="1514054" cy="60562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Search in contract system</a:t>
          </a:r>
          <a:endParaRPr lang="en-US" sz="1400" kern="1200" dirty="0"/>
        </a:p>
      </dsp:txBody>
      <dsp:txXfrm>
        <a:off x="2730500" y="855438"/>
        <a:ext cx="908433" cy="605621"/>
      </dsp:txXfrm>
    </dsp:sp>
    <dsp:sp modelId="{CE8AB4A7-1376-4FD0-AEE9-9F655BBF720A}">
      <dsp:nvSpPr>
        <dsp:cNvPr id="0" name=""/>
        <dsp:cNvSpPr/>
      </dsp:nvSpPr>
      <dsp:spPr>
        <a:xfrm>
          <a:off x="3638933" y="855438"/>
          <a:ext cx="1514054" cy="60562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Verify customer data</a:t>
          </a:r>
          <a:endParaRPr lang="en-US" sz="1400" kern="1200" dirty="0"/>
        </a:p>
      </dsp:txBody>
      <dsp:txXfrm>
        <a:off x="3941744" y="855438"/>
        <a:ext cx="908433" cy="605621"/>
      </dsp:txXfrm>
    </dsp:sp>
    <dsp:sp modelId="{2AE6D7A9-1198-4C51-B493-1F38ABFF1DC9}">
      <dsp:nvSpPr>
        <dsp:cNvPr id="0" name=""/>
        <dsp:cNvSpPr/>
      </dsp:nvSpPr>
      <dsp:spPr>
        <a:xfrm>
          <a:off x="4850176" y="855438"/>
          <a:ext cx="1514054" cy="60562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Search in issues DB</a:t>
          </a:r>
          <a:endParaRPr lang="en-US" sz="1400" kern="1200" dirty="0"/>
        </a:p>
      </dsp:txBody>
      <dsp:txXfrm>
        <a:off x="5152987" y="855438"/>
        <a:ext cx="908433" cy="605621"/>
      </dsp:txXfrm>
    </dsp:sp>
    <dsp:sp modelId="{FFED62B5-C730-4146-BA1E-13B396ADE52C}">
      <dsp:nvSpPr>
        <dsp:cNvPr id="0" name=""/>
        <dsp:cNvSpPr/>
      </dsp:nvSpPr>
      <dsp:spPr>
        <a:xfrm>
          <a:off x="6061420" y="855438"/>
          <a:ext cx="1514054" cy="60562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Search KM and experts</a:t>
          </a:r>
          <a:endParaRPr lang="en-US" sz="1400" kern="1200" dirty="0"/>
        </a:p>
      </dsp:txBody>
      <dsp:txXfrm>
        <a:off x="6364231" y="855438"/>
        <a:ext cx="908433" cy="605621"/>
      </dsp:txXfrm>
    </dsp:sp>
    <dsp:sp modelId="{D8BAB06E-A676-4369-A5F5-238408D69183}">
      <dsp:nvSpPr>
        <dsp:cNvPr id="0" name=""/>
        <dsp:cNvSpPr/>
      </dsp:nvSpPr>
      <dsp:spPr>
        <a:xfrm>
          <a:off x="7272664" y="855438"/>
          <a:ext cx="1514054" cy="60562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Search in discussions and blogs</a:t>
          </a:r>
          <a:endParaRPr lang="en-US" sz="1400" kern="1200" dirty="0"/>
        </a:p>
      </dsp:txBody>
      <dsp:txXfrm>
        <a:off x="7575475" y="855438"/>
        <a:ext cx="908433" cy="605621"/>
      </dsp:txXfrm>
    </dsp:sp>
    <dsp:sp modelId="{19FF1094-C887-4D94-80BC-DA55A94AEDF1}">
      <dsp:nvSpPr>
        <dsp:cNvPr id="0" name=""/>
        <dsp:cNvSpPr/>
      </dsp:nvSpPr>
      <dsp:spPr>
        <a:xfrm>
          <a:off x="8483907" y="855438"/>
          <a:ext cx="1514054" cy="60562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Analyze</a:t>
          </a:r>
          <a:endParaRPr lang="en-US" sz="1400" kern="1200" dirty="0"/>
        </a:p>
      </dsp:txBody>
      <dsp:txXfrm>
        <a:off x="8786718" y="855438"/>
        <a:ext cx="908433" cy="605621"/>
      </dsp:txXfrm>
    </dsp:sp>
    <dsp:sp modelId="{3B522187-608B-410C-B4CA-E464B9FB9A1C}">
      <dsp:nvSpPr>
        <dsp:cNvPr id="0" name=""/>
        <dsp:cNvSpPr/>
      </dsp:nvSpPr>
      <dsp:spPr>
        <a:xfrm>
          <a:off x="9695151" y="855438"/>
          <a:ext cx="1514054" cy="60562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Answer customer</a:t>
          </a:r>
          <a:endParaRPr lang="en-US" sz="1400" kern="1200" dirty="0"/>
        </a:p>
      </dsp:txBody>
      <dsp:txXfrm>
        <a:off x="9997962" y="855438"/>
        <a:ext cx="908433" cy="60562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7FB668-7672-49EF-8748-E7CFBA0FB100}">
      <dsp:nvSpPr>
        <dsp:cNvPr id="0" name=""/>
        <dsp:cNvSpPr/>
      </dsp:nvSpPr>
      <dsp:spPr>
        <a:xfrm>
          <a:off x="5201" y="855438"/>
          <a:ext cx="1514054" cy="605621"/>
        </a:xfrm>
        <a:prstGeom prst="homePlat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Receive customer call</a:t>
          </a:r>
          <a:endParaRPr lang="en-US" sz="1400" kern="1200" dirty="0"/>
        </a:p>
      </dsp:txBody>
      <dsp:txXfrm>
        <a:off x="5201" y="855438"/>
        <a:ext cx="1362649" cy="605621"/>
      </dsp:txXfrm>
    </dsp:sp>
    <dsp:sp modelId="{0157A94D-99E5-446B-8FF3-6A2FFA6A9634}">
      <dsp:nvSpPr>
        <dsp:cNvPr id="0" name=""/>
        <dsp:cNvSpPr/>
      </dsp:nvSpPr>
      <dsp:spPr>
        <a:xfrm>
          <a:off x="1216445" y="855438"/>
          <a:ext cx="1514054" cy="60562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Search in CRM system(s)</a:t>
          </a:r>
          <a:endParaRPr lang="en-US" sz="1400" kern="1200" dirty="0"/>
        </a:p>
      </dsp:txBody>
      <dsp:txXfrm>
        <a:off x="1519256" y="855438"/>
        <a:ext cx="908433" cy="605621"/>
      </dsp:txXfrm>
    </dsp:sp>
    <dsp:sp modelId="{5F66F8E5-9EEF-454C-A039-70D12918A518}">
      <dsp:nvSpPr>
        <dsp:cNvPr id="0" name=""/>
        <dsp:cNvSpPr/>
      </dsp:nvSpPr>
      <dsp:spPr>
        <a:xfrm>
          <a:off x="2427689" y="855438"/>
          <a:ext cx="1514054" cy="60562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Search in contract system</a:t>
          </a:r>
          <a:endParaRPr lang="en-US" sz="1400" kern="1200" dirty="0"/>
        </a:p>
      </dsp:txBody>
      <dsp:txXfrm>
        <a:off x="2730500" y="855438"/>
        <a:ext cx="908433" cy="605621"/>
      </dsp:txXfrm>
    </dsp:sp>
    <dsp:sp modelId="{CE8AB4A7-1376-4FD0-AEE9-9F655BBF720A}">
      <dsp:nvSpPr>
        <dsp:cNvPr id="0" name=""/>
        <dsp:cNvSpPr/>
      </dsp:nvSpPr>
      <dsp:spPr>
        <a:xfrm>
          <a:off x="3638933" y="855438"/>
          <a:ext cx="1514054" cy="60562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Verify customer data</a:t>
          </a:r>
          <a:endParaRPr lang="en-US" sz="1400" kern="1200" dirty="0"/>
        </a:p>
      </dsp:txBody>
      <dsp:txXfrm>
        <a:off x="3941744" y="855438"/>
        <a:ext cx="908433" cy="605621"/>
      </dsp:txXfrm>
    </dsp:sp>
    <dsp:sp modelId="{2AE6D7A9-1198-4C51-B493-1F38ABFF1DC9}">
      <dsp:nvSpPr>
        <dsp:cNvPr id="0" name=""/>
        <dsp:cNvSpPr/>
      </dsp:nvSpPr>
      <dsp:spPr>
        <a:xfrm>
          <a:off x="4850176" y="855438"/>
          <a:ext cx="1514054" cy="60562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Search in issues DB</a:t>
          </a:r>
          <a:endParaRPr lang="en-US" sz="1400" kern="1200" dirty="0"/>
        </a:p>
      </dsp:txBody>
      <dsp:txXfrm>
        <a:off x="5152987" y="855438"/>
        <a:ext cx="908433" cy="605621"/>
      </dsp:txXfrm>
    </dsp:sp>
    <dsp:sp modelId="{FFED62B5-C730-4146-BA1E-13B396ADE52C}">
      <dsp:nvSpPr>
        <dsp:cNvPr id="0" name=""/>
        <dsp:cNvSpPr/>
      </dsp:nvSpPr>
      <dsp:spPr>
        <a:xfrm>
          <a:off x="6061420" y="855438"/>
          <a:ext cx="1514054" cy="60562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Search KM and experts</a:t>
          </a:r>
          <a:endParaRPr lang="en-US" sz="1400" kern="1200" dirty="0"/>
        </a:p>
      </dsp:txBody>
      <dsp:txXfrm>
        <a:off x="6364231" y="855438"/>
        <a:ext cx="908433" cy="605621"/>
      </dsp:txXfrm>
    </dsp:sp>
    <dsp:sp modelId="{D8BAB06E-A676-4369-A5F5-238408D69183}">
      <dsp:nvSpPr>
        <dsp:cNvPr id="0" name=""/>
        <dsp:cNvSpPr/>
      </dsp:nvSpPr>
      <dsp:spPr>
        <a:xfrm>
          <a:off x="7272664" y="855438"/>
          <a:ext cx="1514054" cy="60562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Search in discussions and blogs</a:t>
          </a:r>
          <a:endParaRPr lang="en-US" sz="1400" kern="1200" dirty="0"/>
        </a:p>
      </dsp:txBody>
      <dsp:txXfrm>
        <a:off x="7575475" y="855438"/>
        <a:ext cx="908433" cy="605621"/>
      </dsp:txXfrm>
    </dsp:sp>
    <dsp:sp modelId="{19FF1094-C887-4D94-80BC-DA55A94AEDF1}">
      <dsp:nvSpPr>
        <dsp:cNvPr id="0" name=""/>
        <dsp:cNvSpPr/>
      </dsp:nvSpPr>
      <dsp:spPr>
        <a:xfrm>
          <a:off x="8483907" y="855438"/>
          <a:ext cx="1514054" cy="60562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Analyze</a:t>
          </a:r>
          <a:endParaRPr lang="en-US" sz="1400" kern="1200" dirty="0"/>
        </a:p>
      </dsp:txBody>
      <dsp:txXfrm>
        <a:off x="8786718" y="855438"/>
        <a:ext cx="908433" cy="605621"/>
      </dsp:txXfrm>
    </dsp:sp>
    <dsp:sp modelId="{3B522187-608B-410C-B4CA-E464B9FB9A1C}">
      <dsp:nvSpPr>
        <dsp:cNvPr id="0" name=""/>
        <dsp:cNvSpPr/>
      </dsp:nvSpPr>
      <dsp:spPr>
        <a:xfrm>
          <a:off x="9695151" y="855438"/>
          <a:ext cx="1514054" cy="605621"/>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Answer customer</a:t>
          </a:r>
          <a:endParaRPr lang="en-US" sz="1400" kern="1200" dirty="0"/>
        </a:p>
      </dsp:txBody>
      <dsp:txXfrm>
        <a:off x="9997962" y="855438"/>
        <a:ext cx="908433" cy="60562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7FB668-7672-49EF-8748-E7CFBA0FB100}">
      <dsp:nvSpPr>
        <dsp:cNvPr id="0" name=""/>
        <dsp:cNvSpPr/>
      </dsp:nvSpPr>
      <dsp:spPr>
        <a:xfrm>
          <a:off x="1498" y="857507"/>
          <a:ext cx="1503708" cy="601483"/>
        </a:xfrm>
        <a:prstGeom prst="homePlat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Receive customer call</a:t>
          </a:r>
          <a:endParaRPr lang="en-US" sz="1400" kern="1200" dirty="0"/>
        </a:p>
      </dsp:txBody>
      <dsp:txXfrm>
        <a:off x="1498" y="857507"/>
        <a:ext cx="1353337" cy="601483"/>
      </dsp:txXfrm>
    </dsp:sp>
    <dsp:sp modelId="{0157A94D-99E5-446B-8FF3-6A2FFA6A9634}">
      <dsp:nvSpPr>
        <dsp:cNvPr id="0" name=""/>
        <dsp:cNvSpPr/>
      </dsp:nvSpPr>
      <dsp:spPr>
        <a:xfrm>
          <a:off x="1204465" y="857507"/>
          <a:ext cx="1503708" cy="601483"/>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Find all relevant information</a:t>
          </a:r>
          <a:endParaRPr lang="en-US" sz="1400" kern="1200" dirty="0"/>
        </a:p>
      </dsp:txBody>
      <dsp:txXfrm>
        <a:off x="1505207" y="857507"/>
        <a:ext cx="902225" cy="601483"/>
      </dsp:txXfrm>
    </dsp:sp>
    <dsp:sp modelId="{19FF1094-C887-4D94-80BC-DA55A94AEDF1}">
      <dsp:nvSpPr>
        <dsp:cNvPr id="0" name=""/>
        <dsp:cNvSpPr/>
      </dsp:nvSpPr>
      <dsp:spPr>
        <a:xfrm>
          <a:off x="2407431" y="857507"/>
          <a:ext cx="1503708" cy="601483"/>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Analyze</a:t>
          </a:r>
          <a:endParaRPr lang="en-US" sz="1400" kern="1200" dirty="0"/>
        </a:p>
      </dsp:txBody>
      <dsp:txXfrm>
        <a:off x="2708173" y="857507"/>
        <a:ext cx="902225" cy="601483"/>
      </dsp:txXfrm>
    </dsp:sp>
    <dsp:sp modelId="{3B522187-608B-410C-B4CA-E464B9FB9A1C}">
      <dsp:nvSpPr>
        <dsp:cNvPr id="0" name=""/>
        <dsp:cNvSpPr/>
      </dsp:nvSpPr>
      <dsp:spPr>
        <a:xfrm>
          <a:off x="3610398" y="857507"/>
          <a:ext cx="1503708" cy="601483"/>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rtl="0">
            <a:lnSpc>
              <a:spcPct val="90000"/>
            </a:lnSpc>
            <a:spcBef>
              <a:spcPct val="0"/>
            </a:spcBef>
            <a:spcAft>
              <a:spcPct val="35000"/>
            </a:spcAft>
          </a:pPr>
          <a:r>
            <a:rPr lang="en-US" sz="1400" kern="1200" dirty="0" smtClean="0"/>
            <a:t>Answer customer</a:t>
          </a:r>
          <a:endParaRPr lang="en-US" sz="1400" kern="1200" dirty="0"/>
        </a:p>
      </dsp:txBody>
      <dsp:txXfrm>
        <a:off x="3911140" y="857507"/>
        <a:ext cx="902225" cy="60148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1919A1-6CE1-4EB9-8D0D-113E5DCFF779}">
      <dsp:nvSpPr>
        <dsp:cNvPr id="0" name=""/>
        <dsp:cNvSpPr/>
      </dsp:nvSpPr>
      <dsp:spPr>
        <a:xfrm>
          <a:off x="0" y="0"/>
          <a:ext cx="11814649" cy="1726593"/>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t" anchorCtr="0">
          <a:noAutofit/>
        </a:bodyPr>
        <a:lstStyle/>
        <a:p>
          <a:pPr lvl="0" algn="l" defTabSz="1377950">
            <a:lnSpc>
              <a:spcPct val="90000"/>
            </a:lnSpc>
            <a:spcBef>
              <a:spcPct val="0"/>
            </a:spcBef>
            <a:spcAft>
              <a:spcPct val="35000"/>
            </a:spcAft>
          </a:pPr>
          <a:r>
            <a:rPr lang="en-US" sz="3100" kern="1200" dirty="0" smtClean="0"/>
            <a:t>The Value of a Unified View</a:t>
          </a:r>
          <a:endParaRPr lang="en-US" sz="3100" kern="1200" dirty="0"/>
        </a:p>
        <a:p>
          <a:pPr marL="228600" lvl="1" indent="-228600" algn="l" defTabSz="1066800">
            <a:lnSpc>
              <a:spcPct val="90000"/>
            </a:lnSpc>
            <a:spcBef>
              <a:spcPct val="0"/>
            </a:spcBef>
            <a:spcAft>
              <a:spcPct val="15000"/>
            </a:spcAft>
            <a:buChar char="••"/>
          </a:pPr>
          <a:r>
            <a:rPr lang="en-US" sz="2400" kern="1200" dirty="0" smtClean="0"/>
            <a:t>The problem: information and application silos</a:t>
          </a:r>
          <a:endParaRPr lang="en-US" sz="2400" kern="1200" dirty="0"/>
        </a:p>
        <a:p>
          <a:pPr marL="228600" lvl="1" indent="-228600" algn="l" defTabSz="1066800">
            <a:lnSpc>
              <a:spcPct val="90000"/>
            </a:lnSpc>
            <a:spcBef>
              <a:spcPct val="0"/>
            </a:spcBef>
            <a:spcAft>
              <a:spcPct val="15000"/>
            </a:spcAft>
            <a:buChar char="••"/>
          </a:pPr>
          <a:r>
            <a:rPr lang="en-US" sz="2400" kern="1200" dirty="0" smtClean="0"/>
            <a:t>Unified View - Examples in action</a:t>
          </a:r>
          <a:endParaRPr lang="en-US" sz="2400" kern="1200" dirty="0"/>
        </a:p>
      </dsp:txBody>
      <dsp:txXfrm>
        <a:off x="2535589" y="0"/>
        <a:ext cx="9279059" cy="1726593"/>
      </dsp:txXfrm>
    </dsp:sp>
    <dsp:sp modelId="{8BC25E84-8C4E-4AAE-964D-6FA60FABF738}">
      <dsp:nvSpPr>
        <dsp:cNvPr id="0" name=""/>
        <dsp:cNvSpPr/>
      </dsp:nvSpPr>
      <dsp:spPr>
        <a:xfrm>
          <a:off x="546758" y="172659"/>
          <a:ext cx="1614731" cy="1381275"/>
        </a:xfrm>
        <a:prstGeom prst="roundRect">
          <a:avLst>
            <a:gd name="adj" fmla="val 10000"/>
          </a:avLst>
        </a:prstGeom>
        <a:blipFill rotWithShape="1">
          <a:blip xmlns:r="http://schemas.openxmlformats.org/officeDocument/2006/relationships" r:embed="rId1"/>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D187A1E-6539-40B8-B235-B34591C08B30}">
      <dsp:nvSpPr>
        <dsp:cNvPr id="0" name=""/>
        <dsp:cNvSpPr/>
      </dsp:nvSpPr>
      <dsp:spPr>
        <a:xfrm>
          <a:off x="0" y="1899253"/>
          <a:ext cx="11814649" cy="1726593"/>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t" anchorCtr="0">
          <a:noAutofit/>
        </a:bodyPr>
        <a:lstStyle/>
        <a:p>
          <a:pPr lvl="0" algn="l" defTabSz="1377950">
            <a:lnSpc>
              <a:spcPct val="90000"/>
            </a:lnSpc>
            <a:spcBef>
              <a:spcPct val="0"/>
            </a:spcBef>
            <a:spcAft>
              <a:spcPct val="35000"/>
            </a:spcAft>
          </a:pPr>
          <a:r>
            <a:rPr lang="en-US" sz="3100" kern="1200" dirty="0" smtClean="0"/>
            <a:t>Unified View – Data Layer</a:t>
          </a:r>
          <a:endParaRPr lang="en-US" sz="3100" kern="1200" dirty="0"/>
        </a:p>
        <a:p>
          <a:pPr marL="228600" lvl="1" indent="-228600" algn="l" defTabSz="1066800">
            <a:lnSpc>
              <a:spcPct val="90000"/>
            </a:lnSpc>
            <a:spcBef>
              <a:spcPct val="0"/>
            </a:spcBef>
            <a:spcAft>
              <a:spcPct val="15000"/>
            </a:spcAft>
            <a:buChar char="••"/>
          </a:pPr>
          <a:r>
            <a:rPr lang="en-US" sz="2400" kern="1200" dirty="0" smtClean="0"/>
            <a:t>Creating a single unified index via crawling &amp; connectors</a:t>
          </a:r>
          <a:endParaRPr lang="en-US" sz="2400" kern="1200" dirty="0"/>
        </a:p>
        <a:p>
          <a:pPr marL="228600" lvl="1" indent="-228600" algn="l" defTabSz="1066800">
            <a:lnSpc>
              <a:spcPct val="90000"/>
            </a:lnSpc>
            <a:spcBef>
              <a:spcPct val="0"/>
            </a:spcBef>
            <a:spcAft>
              <a:spcPct val="15000"/>
            </a:spcAft>
            <a:buChar char="••"/>
          </a:pPr>
          <a:r>
            <a:rPr lang="en-US" sz="2400" kern="1200" dirty="0" smtClean="0"/>
            <a:t>Using Federation across 2010 and 2013; O365 and on-</a:t>
          </a:r>
          <a:r>
            <a:rPr lang="en-US" sz="2400" kern="1200" dirty="0" err="1" smtClean="0"/>
            <a:t>prem</a:t>
          </a:r>
          <a:endParaRPr lang="en-US" sz="2400" kern="1200" dirty="0"/>
        </a:p>
      </dsp:txBody>
      <dsp:txXfrm>
        <a:off x="2535589" y="1899253"/>
        <a:ext cx="9279059" cy="1726593"/>
      </dsp:txXfrm>
    </dsp:sp>
    <dsp:sp modelId="{FF591D4E-4200-4BF7-A0D9-7BC86955A164}">
      <dsp:nvSpPr>
        <dsp:cNvPr id="0" name=""/>
        <dsp:cNvSpPr/>
      </dsp:nvSpPr>
      <dsp:spPr>
        <a:xfrm>
          <a:off x="546758" y="2071912"/>
          <a:ext cx="1614731" cy="1381275"/>
        </a:xfrm>
        <a:prstGeom prst="roundRect">
          <a:avLst>
            <a:gd name="adj" fmla="val 10000"/>
          </a:avLst>
        </a:prstGeom>
        <a:blipFill rotWithShape="1">
          <a:blip xmlns:r="http://schemas.openxmlformats.org/officeDocument/2006/relationships" r:embed="rId2"/>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784783-F130-4DF5-A7E3-79EE8DBF58C6}">
      <dsp:nvSpPr>
        <dsp:cNvPr id="0" name=""/>
        <dsp:cNvSpPr/>
      </dsp:nvSpPr>
      <dsp:spPr>
        <a:xfrm>
          <a:off x="0" y="3798506"/>
          <a:ext cx="11814649" cy="1726593"/>
        </a:xfrm>
        <a:prstGeom prst="roundRect">
          <a:avLst>
            <a:gd name="adj" fmla="val 10000"/>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t" anchorCtr="0">
          <a:noAutofit/>
        </a:bodyPr>
        <a:lstStyle/>
        <a:p>
          <a:pPr lvl="0" algn="l" defTabSz="1377950">
            <a:lnSpc>
              <a:spcPct val="90000"/>
            </a:lnSpc>
            <a:spcBef>
              <a:spcPct val="0"/>
            </a:spcBef>
            <a:spcAft>
              <a:spcPct val="35000"/>
            </a:spcAft>
          </a:pPr>
          <a:r>
            <a:rPr lang="en-US" sz="3100" kern="1200" dirty="0" smtClean="0"/>
            <a:t>Unified View – Presentation Layer</a:t>
          </a:r>
          <a:endParaRPr lang="en-US" sz="3100" kern="1200" dirty="0"/>
        </a:p>
        <a:p>
          <a:pPr marL="228600" lvl="1" indent="-228600" algn="l" defTabSz="1066800">
            <a:lnSpc>
              <a:spcPct val="90000"/>
            </a:lnSpc>
            <a:spcBef>
              <a:spcPct val="0"/>
            </a:spcBef>
            <a:spcAft>
              <a:spcPct val="15000"/>
            </a:spcAft>
            <a:buChar char="••"/>
          </a:pPr>
          <a:r>
            <a:rPr lang="en-US" sz="2400" kern="1200" dirty="0" smtClean="0"/>
            <a:t>Rapid Assembly of Search-Based Applications</a:t>
          </a:r>
          <a:endParaRPr lang="en-US" sz="2400" kern="1200" dirty="0"/>
        </a:p>
        <a:p>
          <a:pPr marL="228600" lvl="1" indent="-228600" algn="l" defTabSz="1066800">
            <a:lnSpc>
              <a:spcPct val="90000"/>
            </a:lnSpc>
            <a:spcBef>
              <a:spcPct val="0"/>
            </a:spcBef>
            <a:spcAft>
              <a:spcPct val="15000"/>
            </a:spcAft>
            <a:buChar char="••"/>
          </a:pPr>
          <a:r>
            <a:rPr lang="en-US" sz="2400" kern="1200" dirty="0" smtClean="0"/>
            <a:t>Patterns and Practices</a:t>
          </a:r>
          <a:endParaRPr lang="en-US" sz="2400" kern="1200" dirty="0"/>
        </a:p>
      </dsp:txBody>
      <dsp:txXfrm>
        <a:off x="2535589" y="3798506"/>
        <a:ext cx="9279059" cy="1726593"/>
      </dsp:txXfrm>
    </dsp:sp>
    <dsp:sp modelId="{9C508DD3-D79A-456E-B075-DA7C66ED4F1A}">
      <dsp:nvSpPr>
        <dsp:cNvPr id="0" name=""/>
        <dsp:cNvSpPr/>
      </dsp:nvSpPr>
      <dsp:spPr>
        <a:xfrm>
          <a:off x="546758" y="3971165"/>
          <a:ext cx="1614731" cy="1381275"/>
        </a:xfrm>
        <a:prstGeom prst="roundRect">
          <a:avLst>
            <a:gd name="adj" fmla="val 10000"/>
          </a:avLst>
        </a:prstGeom>
        <a:blipFill rotWithShape="1">
          <a:blip xmlns:r="http://schemas.openxmlformats.org/officeDocument/2006/relationships" r:embed="rId3"/>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0215E6-59FF-4537-95D0-60C6FDE4B4AB}">
      <dsp:nvSpPr>
        <dsp:cNvPr id="0" name=""/>
        <dsp:cNvSpPr/>
      </dsp:nvSpPr>
      <dsp:spPr>
        <a:xfrm>
          <a:off x="2822846" y="1643713"/>
          <a:ext cx="2008982" cy="2008982"/>
        </a:xfrm>
        <a:prstGeom prst="gear9">
          <a:avLst/>
        </a:prstGeom>
        <a:solidFill>
          <a:schemeClr val="accent5">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73660" tIns="73660" rIns="73660" bIns="73660" numCol="1" spcCol="1270" anchor="ctr" anchorCtr="0">
          <a:noAutofit/>
        </a:bodyPr>
        <a:lstStyle/>
        <a:p>
          <a:pPr lvl="0" algn="ctr" defTabSz="2578100">
            <a:lnSpc>
              <a:spcPct val="90000"/>
            </a:lnSpc>
            <a:spcBef>
              <a:spcPct val="0"/>
            </a:spcBef>
            <a:spcAft>
              <a:spcPct val="35000"/>
            </a:spcAft>
          </a:pPr>
          <a:endParaRPr lang="en-US" sz="5800" kern="1200" dirty="0"/>
        </a:p>
      </dsp:txBody>
      <dsp:txXfrm>
        <a:off x="3226741" y="2114307"/>
        <a:ext cx="1201192" cy="1032659"/>
      </dsp:txXfrm>
    </dsp:sp>
    <dsp:sp modelId="{032ACD03-4050-4D9C-988D-D43201CC2C81}">
      <dsp:nvSpPr>
        <dsp:cNvPr id="0" name=""/>
        <dsp:cNvSpPr/>
      </dsp:nvSpPr>
      <dsp:spPr>
        <a:xfrm>
          <a:off x="1653983" y="1168862"/>
          <a:ext cx="1461078" cy="1461078"/>
        </a:xfrm>
        <a:prstGeom prst="gear6">
          <a:avLst/>
        </a:prstGeom>
        <a:solidFill>
          <a:schemeClr val="accent5">
            <a:hueOff val="-4966938"/>
            <a:satOff val="19906"/>
            <a:lumOff val="4314"/>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1778000">
            <a:lnSpc>
              <a:spcPct val="90000"/>
            </a:lnSpc>
            <a:spcBef>
              <a:spcPct val="0"/>
            </a:spcBef>
            <a:spcAft>
              <a:spcPct val="35000"/>
            </a:spcAft>
          </a:pPr>
          <a:endParaRPr lang="en-US" sz="4000" kern="1200" dirty="0"/>
        </a:p>
      </dsp:txBody>
      <dsp:txXfrm>
        <a:off x="2021814" y="1538916"/>
        <a:ext cx="725416" cy="720970"/>
      </dsp:txXfrm>
    </dsp:sp>
    <dsp:sp modelId="{E7CDC80D-6CAC-4C35-9E50-AAE5C54C623C}">
      <dsp:nvSpPr>
        <dsp:cNvPr id="0" name=""/>
        <dsp:cNvSpPr/>
      </dsp:nvSpPr>
      <dsp:spPr>
        <a:xfrm rot="20700000">
          <a:off x="2472336" y="160867"/>
          <a:ext cx="1431558" cy="1431558"/>
        </a:xfrm>
        <a:prstGeom prst="gear6">
          <a:avLst/>
        </a:prstGeom>
        <a:solidFill>
          <a:schemeClr val="accent5">
            <a:hueOff val="-9933876"/>
            <a:satOff val="39811"/>
            <a:lumOff val="8628"/>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2000250">
            <a:lnSpc>
              <a:spcPct val="90000"/>
            </a:lnSpc>
            <a:spcBef>
              <a:spcPct val="0"/>
            </a:spcBef>
            <a:spcAft>
              <a:spcPct val="35000"/>
            </a:spcAft>
          </a:pPr>
          <a:endParaRPr lang="en-US" sz="4500" kern="1200" dirty="0"/>
        </a:p>
      </dsp:txBody>
      <dsp:txXfrm rot="-20700000">
        <a:off x="2786319" y="474850"/>
        <a:ext cx="803593" cy="803593"/>
      </dsp:txXfrm>
    </dsp:sp>
    <dsp:sp modelId="{186C1C71-4FEB-4292-8F1C-EE719D3901AD}">
      <dsp:nvSpPr>
        <dsp:cNvPr id="0" name=""/>
        <dsp:cNvSpPr/>
      </dsp:nvSpPr>
      <dsp:spPr>
        <a:xfrm>
          <a:off x="2662515" y="1343876"/>
          <a:ext cx="2571497" cy="2571497"/>
        </a:xfrm>
        <a:prstGeom prst="circularArrow">
          <a:avLst>
            <a:gd name="adj1" fmla="val 4687"/>
            <a:gd name="adj2" fmla="val 299029"/>
            <a:gd name="adj3" fmla="val 2501835"/>
            <a:gd name="adj4" fmla="val 15892500"/>
            <a:gd name="adj5" fmla="val 5469"/>
          </a:avLst>
        </a:prstGeom>
        <a:solidFill>
          <a:schemeClr val="accent5">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F2B7D255-200B-4B7F-937F-3E1DB4ABA938}">
      <dsp:nvSpPr>
        <dsp:cNvPr id="0" name=""/>
        <dsp:cNvSpPr/>
      </dsp:nvSpPr>
      <dsp:spPr>
        <a:xfrm>
          <a:off x="1395229" y="847905"/>
          <a:ext cx="1868354" cy="1868354"/>
        </a:xfrm>
        <a:prstGeom prst="leftCircularArrow">
          <a:avLst>
            <a:gd name="adj1" fmla="val 6452"/>
            <a:gd name="adj2" fmla="val 429999"/>
            <a:gd name="adj3" fmla="val 10489124"/>
            <a:gd name="adj4" fmla="val 14837806"/>
            <a:gd name="adj5" fmla="val 7527"/>
          </a:avLst>
        </a:prstGeom>
        <a:solidFill>
          <a:schemeClr val="accent5">
            <a:hueOff val="-4966938"/>
            <a:satOff val="19906"/>
            <a:lumOff val="4314"/>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3A410CEB-B010-425D-8C9C-C5340178765A}">
      <dsp:nvSpPr>
        <dsp:cNvPr id="0" name=""/>
        <dsp:cNvSpPr/>
      </dsp:nvSpPr>
      <dsp:spPr>
        <a:xfrm>
          <a:off x="2141202" y="-150373"/>
          <a:ext cx="2014461" cy="2014461"/>
        </a:xfrm>
        <a:prstGeom prst="circularArrow">
          <a:avLst>
            <a:gd name="adj1" fmla="val 5984"/>
            <a:gd name="adj2" fmla="val 394124"/>
            <a:gd name="adj3" fmla="val 13313824"/>
            <a:gd name="adj4" fmla="val 10508221"/>
            <a:gd name="adj5" fmla="val 6981"/>
          </a:avLst>
        </a:prstGeom>
        <a:solidFill>
          <a:schemeClr val="accent5">
            <a:hueOff val="-9933876"/>
            <a:satOff val="39811"/>
            <a:lumOff val="8628"/>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254FF9-D7C2-4794-B70A-FCDDAD008CF7}">
      <dsp:nvSpPr>
        <dsp:cNvPr id="0" name=""/>
        <dsp:cNvSpPr/>
      </dsp:nvSpPr>
      <dsp:spPr>
        <a:xfrm rot="7722682">
          <a:off x="1061524" y="956815"/>
          <a:ext cx="554559" cy="20302"/>
        </a:xfrm>
        <a:custGeom>
          <a:avLst/>
          <a:gdLst/>
          <a:ahLst/>
          <a:cxnLst/>
          <a:rect l="0" t="0" r="0" b="0"/>
          <a:pathLst>
            <a:path>
              <a:moveTo>
                <a:pt x="0" y="10151"/>
              </a:moveTo>
              <a:lnTo>
                <a:pt x="554559" y="10151"/>
              </a:lnTo>
            </a:path>
          </a:pathLst>
        </a:custGeom>
        <a:noFill/>
        <a:ln w="10795" cap="flat" cmpd="sng" algn="ctr">
          <a:solidFill>
            <a:schemeClr val="accent4">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B3B96EDF-B053-472D-9C1B-93FEC9993D7F}">
      <dsp:nvSpPr>
        <dsp:cNvPr id="0" name=""/>
        <dsp:cNvSpPr/>
      </dsp:nvSpPr>
      <dsp:spPr>
        <a:xfrm rot="8725899">
          <a:off x="1001991" y="865664"/>
          <a:ext cx="540025" cy="20302"/>
        </a:xfrm>
        <a:custGeom>
          <a:avLst/>
          <a:gdLst/>
          <a:ahLst/>
          <a:cxnLst/>
          <a:rect l="0" t="0" r="0" b="0"/>
          <a:pathLst>
            <a:path>
              <a:moveTo>
                <a:pt x="0" y="10151"/>
              </a:moveTo>
              <a:lnTo>
                <a:pt x="540025" y="10151"/>
              </a:lnTo>
            </a:path>
          </a:pathLst>
        </a:custGeom>
        <a:noFill/>
        <a:ln w="10795" cap="flat" cmpd="sng" algn="ctr">
          <a:solidFill>
            <a:schemeClr val="accent4">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AA7A5658-1307-4304-B73C-5615E7210544}">
      <dsp:nvSpPr>
        <dsp:cNvPr id="0" name=""/>
        <dsp:cNvSpPr/>
      </dsp:nvSpPr>
      <dsp:spPr>
        <a:xfrm rot="9755591">
          <a:off x="964987" y="759697"/>
          <a:ext cx="541763" cy="20302"/>
        </a:xfrm>
        <a:custGeom>
          <a:avLst/>
          <a:gdLst/>
          <a:ahLst/>
          <a:cxnLst/>
          <a:rect l="0" t="0" r="0" b="0"/>
          <a:pathLst>
            <a:path>
              <a:moveTo>
                <a:pt x="0" y="10151"/>
              </a:moveTo>
              <a:lnTo>
                <a:pt x="541763" y="10151"/>
              </a:lnTo>
            </a:path>
          </a:pathLst>
        </a:custGeom>
        <a:noFill/>
        <a:ln w="10795" cap="flat" cmpd="sng" algn="ctr">
          <a:solidFill>
            <a:schemeClr val="accent4">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043398B6-54CB-4FEE-9431-667129EDCC90}">
      <dsp:nvSpPr>
        <dsp:cNvPr id="0" name=""/>
        <dsp:cNvSpPr/>
      </dsp:nvSpPr>
      <dsp:spPr>
        <a:xfrm rot="10800000">
          <a:off x="952834" y="650442"/>
          <a:ext cx="541511" cy="20302"/>
        </a:xfrm>
        <a:custGeom>
          <a:avLst/>
          <a:gdLst/>
          <a:ahLst/>
          <a:cxnLst/>
          <a:rect l="0" t="0" r="0" b="0"/>
          <a:pathLst>
            <a:path>
              <a:moveTo>
                <a:pt x="0" y="10151"/>
              </a:moveTo>
              <a:lnTo>
                <a:pt x="541511" y="10151"/>
              </a:lnTo>
            </a:path>
          </a:pathLst>
        </a:custGeom>
        <a:noFill/>
        <a:ln w="10795" cap="flat" cmpd="sng" algn="ctr">
          <a:solidFill>
            <a:schemeClr val="accent4">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FF676DB4-D775-48CD-ABCC-83B4C253F944}">
      <dsp:nvSpPr>
        <dsp:cNvPr id="0" name=""/>
        <dsp:cNvSpPr/>
      </dsp:nvSpPr>
      <dsp:spPr>
        <a:xfrm rot="11844409">
          <a:off x="964987" y="541188"/>
          <a:ext cx="541763" cy="20302"/>
        </a:xfrm>
        <a:custGeom>
          <a:avLst/>
          <a:gdLst/>
          <a:ahLst/>
          <a:cxnLst/>
          <a:rect l="0" t="0" r="0" b="0"/>
          <a:pathLst>
            <a:path>
              <a:moveTo>
                <a:pt x="0" y="10151"/>
              </a:moveTo>
              <a:lnTo>
                <a:pt x="541763" y="10151"/>
              </a:lnTo>
            </a:path>
          </a:pathLst>
        </a:custGeom>
        <a:noFill/>
        <a:ln w="10795" cap="flat" cmpd="sng" algn="ctr">
          <a:solidFill>
            <a:schemeClr val="accent4">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91DEF0A8-F1F6-4BD3-9124-1A17E21E47D4}">
      <dsp:nvSpPr>
        <dsp:cNvPr id="0" name=""/>
        <dsp:cNvSpPr/>
      </dsp:nvSpPr>
      <dsp:spPr>
        <a:xfrm rot="12874101">
          <a:off x="1001991" y="435220"/>
          <a:ext cx="540025" cy="20302"/>
        </a:xfrm>
        <a:custGeom>
          <a:avLst/>
          <a:gdLst/>
          <a:ahLst/>
          <a:cxnLst/>
          <a:rect l="0" t="0" r="0" b="0"/>
          <a:pathLst>
            <a:path>
              <a:moveTo>
                <a:pt x="0" y="10151"/>
              </a:moveTo>
              <a:lnTo>
                <a:pt x="540025" y="10151"/>
              </a:lnTo>
            </a:path>
          </a:pathLst>
        </a:custGeom>
        <a:noFill/>
        <a:ln w="10795" cap="flat" cmpd="sng" algn="ctr">
          <a:solidFill>
            <a:schemeClr val="accent4">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980666D3-2D7B-4E9C-AB61-A4081A487621}">
      <dsp:nvSpPr>
        <dsp:cNvPr id="0" name=""/>
        <dsp:cNvSpPr/>
      </dsp:nvSpPr>
      <dsp:spPr>
        <a:xfrm rot="13877318">
          <a:off x="1061524" y="344069"/>
          <a:ext cx="554559" cy="20302"/>
        </a:xfrm>
        <a:custGeom>
          <a:avLst/>
          <a:gdLst/>
          <a:ahLst/>
          <a:cxnLst/>
          <a:rect l="0" t="0" r="0" b="0"/>
          <a:pathLst>
            <a:path>
              <a:moveTo>
                <a:pt x="0" y="10151"/>
              </a:moveTo>
              <a:lnTo>
                <a:pt x="554559" y="10151"/>
              </a:lnTo>
            </a:path>
          </a:pathLst>
        </a:custGeom>
        <a:noFill/>
        <a:ln w="10795" cap="flat" cmpd="sng" algn="ctr">
          <a:solidFill>
            <a:schemeClr val="accent4">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3B37BA26-F88A-4C7A-8C67-923B449A05E0}">
      <dsp:nvSpPr>
        <dsp:cNvPr id="0" name=""/>
        <dsp:cNvSpPr/>
      </dsp:nvSpPr>
      <dsp:spPr>
        <a:xfrm>
          <a:off x="1455770" y="532008"/>
          <a:ext cx="257170" cy="257170"/>
        </a:xfrm>
        <a:prstGeom prst="ellipse">
          <a:avLst/>
        </a:prstGeom>
        <a:solidFill>
          <a:schemeClr val="accent4">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93BFAE5B-8D96-493A-963D-81E3E1F60728}">
      <dsp:nvSpPr>
        <dsp:cNvPr id="0" name=""/>
        <dsp:cNvSpPr/>
      </dsp:nvSpPr>
      <dsp:spPr>
        <a:xfrm>
          <a:off x="1039993" y="505"/>
          <a:ext cx="154302" cy="154302"/>
        </a:xfrm>
        <a:prstGeom prst="ellipse">
          <a:avLst/>
        </a:prstGeom>
        <a:solidFill>
          <a:schemeClr val="accent4">
            <a:hueOff val="-637824"/>
            <a:satOff val="3843"/>
            <a:lumOff val="308"/>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t> </a:t>
          </a:r>
          <a:endParaRPr lang="en-US" sz="600" kern="1200" dirty="0"/>
        </a:p>
      </dsp:txBody>
      <dsp:txXfrm>
        <a:off x="1062590" y="23102"/>
        <a:ext cx="109108" cy="109108"/>
      </dsp:txXfrm>
    </dsp:sp>
    <dsp:sp modelId="{8DABB098-8E24-4F91-87B5-777956B72B91}">
      <dsp:nvSpPr>
        <dsp:cNvPr id="0" name=""/>
        <dsp:cNvSpPr/>
      </dsp:nvSpPr>
      <dsp:spPr>
        <a:xfrm>
          <a:off x="908981" y="171243"/>
          <a:ext cx="154302" cy="154302"/>
        </a:xfrm>
        <a:prstGeom prst="ellipse">
          <a:avLst/>
        </a:prstGeom>
        <a:solidFill>
          <a:schemeClr val="accent4">
            <a:hueOff val="-1275649"/>
            <a:satOff val="7685"/>
            <a:lumOff val="616"/>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endParaRPr lang="en-US" sz="600" kern="1200" dirty="0"/>
        </a:p>
      </dsp:txBody>
      <dsp:txXfrm>
        <a:off x="931578" y="193840"/>
        <a:ext cx="109108" cy="109108"/>
      </dsp:txXfrm>
    </dsp:sp>
    <dsp:sp modelId="{3C20B15C-3171-4F24-9B03-B7F8879F359F}">
      <dsp:nvSpPr>
        <dsp:cNvPr id="0" name=""/>
        <dsp:cNvSpPr/>
      </dsp:nvSpPr>
      <dsp:spPr>
        <a:xfrm>
          <a:off x="826623" y="370072"/>
          <a:ext cx="154302" cy="154302"/>
        </a:xfrm>
        <a:prstGeom prst="ellipse">
          <a:avLst/>
        </a:prstGeom>
        <a:solidFill>
          <a:schemeClr val="accent4">
            <a:hueOff val="-1913473"/>
            <a:satOff val="11528"/>
            <a:lumOff val="924"/>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endParaRPr lang="en-US" sz="600" kern="1200" dirty="0"/>
        </a:p>
      </dsp:txBody>
      <dsp:txXfrm>
        <a:off x="849220" y="392669"/>
        <a:ext cx="109108" cy="109108"/>
      </dsp:txXfrm>
    </dsp:sp>
    <dsp:sp modelId="{DA3051E1-A4A9-407F-B79E-67B5DA32DB09}">
      <dsp:nvSpPr>
        <dsp:cNvPr id="0" name=""/>
        <dsp:cNvSpPr/>
      </dsp:nvSpPr>
      <dsp:spPr>
        <a:xfrm>
          <a:off x="798532" y="583442"/>
          <a:ext cx="154302" cy="154302"/>
        </a:xfrm>
        <a:prstGeom prst="ellipse">
          <a:avLst/>
        </a:prstGeom>
        <a:solidFill>
          <a:schemeClr val="accent4">
            <a:hueOff val="-2551297"/>
            <a:satOff val="15371"/>
            <a:lumOff val="1232"/>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t> </a:t>
          </a:r>
          <a:endParaRPr lang="en-US" sz="600" kern="1200" dirty="0"/>
        </a:p>
      </dsp:txBody>
      <dsp:txXfrm>
        <a:off x="821129" y="606039"/>
        <a:ext cx="109108" cy="109108"/>
      </dsp:txXfrm>
    </dsp:sp>
    <dsp:sp modelId="{E62CD51E-19A5-4C0D-AD10-62CE620646D9}">
      <dsp:nvSpPr>
        <dsp:cNvPr id="0" name=""/>
        <dsp:cNvSpPr/>
      </dsp:nvSpPr>
      <dsp:spPr>
        <a:xfrm>
          <a:off x="826623" y="796812"/>
          <a:ext cx="154302" cy="154302"/>
        </a:xfrm>
        <a:prstGeom prst="ellipse">
          <a:avLst/>
        </a:prstGeom>
        <a:solidFill>
          <a:schemeClr val="accent4">
            <a:hueOff val="-3189121"/>
            <a:satOff val="19214"/>
            <a:lumOff val="154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endParaRPr lang="en-US" sz="600" kern="1200" dirty="0"/>
        </a:p>
      </dsp:txBody>
      <dsp:txXfrm>
        <a:off x="849220" y="819409"/>
        <a:ext cx="109108" cy="109108"/>
      </dsp:txXfrm>
    </dsp:sp>
    <dsp:sp modelId="{B514B66A-5A19-4684-982A-0F5CB49E889F}">
      <dsp:nvSpPr>
        <dsp:cNvPr id="0" name=""/>
        <dsp:cNvSpPr/>
      </dsp:nvSpPr>
      <dsp:spPr>
        <a:xfrm>
          <a:off x="908981" y="995642"/>
          <a:ext cx="154302" cy="154302"/>
        </a:xfrm>
        <a:prstGeom prst="ellipse">
          <a:avLst/>
        </a:prstGeom>
        <a:solidFill>
          <a:schemeClr val="accent4">
            <a:hueOff val="-3826945"/>
            <a:satOff val="23056"/>
            <a:lumOff val="1848"/>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endParaRPr lang="en-US" sz="600" kern="1200" dirty="0"/>
        </a:p>
      </dsp:txBody>
      <dsp:txXfrm>
        <a:off x="931578" y="1018239"/>
        <a:ext cx="109108" cy="109108"/>
      </dsp:txXfrm>
    </dsp:sp>
    <dsp:sp modelId="{A8EA30BB-B5E6-48D0-AD4E-44CB1F109F0C}">
      <dsp:nvSpPr>
        <dsp:cNvPr id="0" name=""/>
        <dsp:cNvSpPr/>
      </dsp:nvSpPr>
      <dsp:spPr>
        <a:xfrm>
          <a:off x="1039993" y="1166380"/>
          <a:ext cx="154302" cy="154302"/>
        </a:xfrm>
        <a:prstGeom prst="ellipse">
          <a:avLst/>
        </a:prstGeom>
        <a:solidFill>
          <a:schemeClr val="accent4">
            <a:hueOff val="-4464770"/>
            <a:satOff val="26899"/>
            <a:lumOff val="2156"/>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t> </a:t>
          </a:r>
          <a:endParaRPr lang="en-US" sz="600" kern="1200" dirty="0"/>
        </a:p>
      </dsp:txBody>
      <dsp:txXfrm>
        <a:off x="1062590" y="1188977"/>
        <a:ext cx="109108" cy="10910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254FF9-D7C2-4794-B70A-FCDDAD008CF7}">
      <dsp:nvSpPr>
        <dsp:cNvPr id="0" name=""/>
        <dsp:cNvSpPr/>
      </dsp:nvSpPr>
      <dsp:spPr>
        <a:xfrm rot="3105211">
          <a:off x="657912" y="956613"/>
          <a:ext cx="550480" cy="20302"/>
        </a:xfrm>
        <a:custGeom>
          <a:avLst/>
          <a:gdLst/>
          <a:ahLst/>
          <a:cxnLst/>
          <a:rect l="0" t="0" r="0" b="0"/>
          <a:pathLst>
            <a:path>
              <a:moveTo>
                <a:pt x="0" y="10151"/>
              </a:moveTo>
              <a:lnTo>
                <a:pt x="550480" y="10151"/>
              </a:lnTo>
            </a:path>
          </a:pathLst>
        </a:custGeom>
        <a:noFill/>
        <a:ln w="10795" cap="flat" cmpd="sng" algn="ctr">
          <a:solidFill>
            <a:schemeClr val="accent4">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B3B96EDF-B053-472D-9C1B-93FEC9993D7F}">
      <dsp:nvSpPr>
        <dsp:cNvPr id="0" name=""/>
        <dsp:cNvSpPr/>
      </dsp:nvSpPr>
      <dsp:spPr>
        <a:xfrm rot="2095007">
          <a:off x="733834" y="865872"/>
          <a:ext cx="533203" cy="20302"/>
        </a:xfrm>
        <a:custGeom>
          <a:avLst/>
          <a:gdLst/>
          <a:ahLst/>
          <a:cxnLst/>
          <a:rect l="0" t="0" r="0" b="0"/>
          <a:pathLst>
            <a:path>
              <a:moveTo>
                <a:pt x="0" y="10151"/>
              </a:moveTo>
              <a:lnTo>
                <a:pt x="533203" y="10151"/>
              </a:lnTo>
            </a:path>
          </a:pathLst>
        </a:custGeom>
        <a:noFill/>
        <a:ln w="10795" cap="flat" cmpd="sng" algn="ctr">
          <a:solidFill>
            <a:schemeClr val="accent4">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AA7A5658-1307-4304-B73C-5615E7210544}">
      <dsp:nvSpPr>
        <dsp:cNvPr id="0" name=""/>
        <dsp:cNvSpPr/>
      </dsp:nvSpPr>
      <dsp:spPr>
        <a:xfrm rot="1055653">
          <a:off x="769330" y="759735"/>
          <a:ext cx="534287" cy="20302"/>
        </a:xfrm>
        <a:custGeom>
          <a:avLst/>
          <a:gdLst/>
          <a:ahLst/>
          <a:cxnLst/>
          <a:rect l="0" t="0" r="0" b="0"/>
          <a:pathLst>
            <a:path>
              <a:moveTo>
                <a:pt x="0" y="10151"/>
              </a:moveTo>
              <a:lnTo>
                <a:pt x="534287" y="10151"/>
              </a:lnTo>
            </a:path>
          </a:pathLst>
        </a:custGeom>
        <a:noFill/>
        <a:ln w="10795" cap="flat" cmpd="sng" algn="ctr">
          <a:solidFill>
            <a:schemeClr val="accent4">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043398B6-54CB-4FEE-9431-667129EDCC90}">
      <dsp:nvSpPr>
        <dsp:cNvPr id="0" name=""/>
        <dsp:cNvSpPr/>
      </dsp:nvSpPr>
      <dsp:spPr>
        <a:xfrm>
          <a:off x="781826" y="650442"/>
          <a:ext cx="533775" cy="20302"/>
        </a:xfrm>
        <a:custGeom>
          <a:avLst/>
          <a:gdLst/>
          <a:ahLst/>
          <a:cxnLst/>
          <a:rect l="0" t="0" r="0" b="0"/>
          <a:pathLst>
            <a:path>
              <a:moveTo>
                <a:pt x="0" y="10151"/>
              </a:moveTo>
              <a:lnTo>
                <a:pt x="533775" y="10151"/>
              </a:lnTo>
            </a:path>
          </a:pathLst>
        </a:custGeom>
        <a:noFill/>
        <a:ln w="10795" cap="flat" cmpd="sng" algn="ctr">
          <a:solidFill>
            <a:schemeClr val="accent4">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FF676DB4-D775-48CD-ABCC-83B4C253F944}">
      <dsp:nvSpPr>
        <dsp:cNvPr id="0" name=""/>
        <dsp:cNvSpPr/>
      </dsp:nvSpPr>
      <dsp:spPr>
        <a:xfrm rot="20544347">
          <a:off x="769330" y="541149"/>
          <a:ext cx="534287" cy="20302"/>
        </a:xfrm>
        <a:custGeom>
          <a:avLst/>
          <a:gdLst/>
          <a:ahLst/>
          <a:cxnLst/>
          <a:rect l="0" t="0" r="0" b="0"/>
          <a:pathLst>
            <a:path>
              <a:moveTo>
                <a:pt x="0" y="10151"/>
              </a:moveTo>
              <a:lnTo>
                <a:pt x="534287" y="10151"/>
              </a:lnTo>
            </a:path>
          </a:pathLst>
        </a:custGeom>
        <a:noFill/>
        <a:ln w="10795" cap="flat" cmpd="sng" algn="ctr">
          <a:solidFill>
            <a:schemeClr val="accent4">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91DEF0A8-F1F6-4BD3-9124-1A17E21E47D4}">
      <dsp:nvSpPr>
        <dsp:cNvPr id="0" name=""/>
        <dsp:cNvSpPr/>
      </dsp:nvSpPr>
      <dsp:spPr>
        <a:xfrm rot="19504993">
          <a:off x="733834" y="435012"/>
          <a:ext cx="533203" cy="20302"/>
        </a:xfrm>
        <a:custGeom>
          <a:avLst/>
          <a:gdLst/>
          <a:ahLst/>
          <a:cxnLst/>
          <a:rect l="0" t="0" r="0" b="0"/>
          <a:pathLst>
            <a:path>
              <a:moveTo>
                <a:pt x="0" y="10151"/>
              </a:moveTo>
              <a:lnTo>
                <a:pt x="533203" y="10151"/>
              </a:lnTo>
            </a:path>
          </a:pathLst>
        </a:custGeom>
        <a:noFill/>
        <a:ln w="10795" cap="flat" cmpd="sng" algn="ctr">
          <a:solidFill>
            <a:schemeClr val="accent4">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980666D3-2D7B-4E9C-AB61-A4081A487621}">
      <dsp:nvSpPr>
        <dsp:cNvPr id="0" name=""/>
        <dsp:cNvSpPr/>
      </dsp:nvSpPr>
      <dsp:spPr>
        <a:xfrm rot="18494789">
          <a:off x="657912" y="344271"/>
          <a:ext cx="550480" cy="20302"/>
        </a:xfrm>
        <a:custGeom>
          <a:avLst/>
          <a:gdLst/>
          <a:ahLst/>
          <a:cxnLst/>
          <a:rect l="0" t="0" r="0" b="0"/>
          <a:pathLst>
            <a:path>
              <a:moveTo>
                <a:pt x="0" y="10151"/>
              </a:moveTo>
              <a:lnTo>
                <a:pt x="550480" y="10151"/>
              </a:lnTo>
            </a:path>
          </a:pathLst>
        </a:custGeom>
        <a:noFill/>
        <a:ln w="10795" cap="flat" cmpd="sng" algn="ctr">
          <a:solidFill>
            <a:schemeClr val="accent4">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3B37BA26-F88A-4C7A-8C67-923B449A05E0}">
      <dsp:nvSpPr>
        <dsp:cNvPr id="0" name=""/>
        <dsp:cNvSpPr/>
      </dsp:nvSpPr>
      <dsp:spPr>
        <a:xfrm>
          <a:off x="563232" y="532008"/>
          <a:ext cx="257170" cy="257170"/>
        </a:xfrm>
        <a:prstGeom prst="ellipse">
          <a:avLst/>
        </a:prstGeom>
        <a:solidFill>
          <a:schemeClr val="accent4">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93BFAE5B-8D96-493A-963D-81E3E1F60728}">
      <dsp:nvSpPr>
        <dsp:cNvPr id="0" name=""/>
        <dsp:cNvSpPr/>
      </dsp:nvSpPr>
      <dsp:spPr>
        <a:xfrm>
          <a:off x="1074147" y="519"/>
          <a:ext cx="154302" cy="154302"/>
        </a:xfrm>
        <a:prstGeom prst="ellipse">
          <a:avLst/>
        </a:prstGeom>
        <a:solidFill>
          <a:schemeClr val="accent4">
            <a:hueOff val="-637824"/>
            <a:satOff val="3843"/>
            <a:lumOff val="308"/>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t> </a:t>
          </a:r>
          <a:endParaRPr lang="en-US" sz="600" kern="1200" dirty="0"/>
        </a:p>
      </dsp:txBody>
      <dsp:txXfrm>
        <a:off x="1096744" y="23116"/>
        <a:ext cx="109108" cy="109108"/>
      </dsp:txXfrm>
    </dsp:sp>
    <dsp:sp modelId="{8DABB098-8E24-4F91-87B5-777956B72B91}">
      <dsp:nvSpPr>
        <dsp:cNvPr id="0" name=""/>
        <dsp:cNvSpPr/>
      </dsp:nvSpPr>
      <dsp:spPr>
        <a:xfrm>
          <a:off x="1205156" y="171253"/>
          <a:ext cx="154302" cy="154302"/>
        </a:xfrm>
        <a:prstGeom prst="ellipse">
          <a:avLst/>
        </a:prstGeom>
        <a:solidFill>
          <a:schemeClr val="accent4">
            <a:hueOff val="-1275649"/>
            <a:satOff val="7685"/>
            <a:lumOff val="616"/>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endParaRPr lang="en-US" sz="600" kern="1200" dirty="0"/>
        </a:p>
      </dsp:txBody>
      <dsp:txXfrm>
        <a:off x="1227753" y="193850"/>
        <a:ext cx="109108" cy="109108"/>
      </dsp:txXfrm>
    </dsp:sp>
    <dsp:sp modelId="{3C20B15C-3171-4F24-9B03-B7F8879F359F}">
      <dsp:nvSpPr>
        <dsp:cNvPr id="0" name=""/>
        <dsp:cNvSpPr/>
      </dsp:nvSpPr>
      <dsp:spPr>
        <a:xfrm>
          <a:off x="1287512" y="370078"/>
          <a:ext cx="154302" cy="154302"/>
        </a:xfrm>
        <a:prstGeom prst="ellipse">
          <a:avLst/>
        </a:prstGeom>
        <a:solidFill>
          <a:schemeClr val="accent4">
            <a:hueOff val="-1913473"/>
            <a:satOff val="11528"/>
            <a:lumOff val="924"/>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endParaRPr lang="en-US" sz="600" kern="1200" dirty="0"/>
        </a:p>
      </dsp:txBody>
      <dsp:txXfrm>
        <a:off x="1310109" y="392675"/>
        <a:ext cx="109108" cy="109108"/>
      </dsp:txXfrm>
    </dsp:sp>
    <dsp:sp modelId="{DA3051E1-A4A9-407F-B79E-67B5DA32DB09}">
      <dsp:nvSpPr>
        <dsp:cNvPr id="0" name=""/>
        <dsp:cNvSpPr/>
      </dsp:nvSpPr>
      <dsp:spPr>
        <a:xfrm>
          <a:off x="1315602" y="583442"/>
          <a:ext cx="154302" cy="154302"/>
        </a:xfrm>
        <a:prstGeom prst="ellipse">
          <a:avLst/>
        </a:prstGeom>
        <a:solidFill>
          <a:schemeClr val="accent4">
            <a:hueOff val="-2551297"/>
            <a:satOff val="15371"/>
            <a:lumOff val="1232"/>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t> </a:t>
          </a:r>
          <a:endParaRPr lang="en-US" sz="600" kern="1200" dirty="0"/>
        </a:p>
      </dsp:txBody>
      <dsp:txXfrm>
        <a:off x="1338199" y="606039"/>
        <a:ext cx="109108" cy="109108"/>
      </dsp:txXfrm>
    </dsp:sp>
    <dsp:sp modelId="{E62CD51E-19A5-4C0D-AD10-62CE620646D9}">
      <dsp:nvSpPr>
        <dsp:cNvPr id="0" name=""/>
        <dsp:cNvSpPr/>
      </dsp:nvSpPr>
      <dsp:spPr>
        <a:xfrm>
          <a:off x="1287512" y="796807"/>
          <a:ext cx="154302" cy="154302"/>
        </a:xfrm>
        <a:prstGeom prst="ellipse">
          <a:avLst/>
        </a:prstGeom>
        <a:solidFill>
          <a:schemeClr val="accent4">
            <a:hueOff val="-3189121"/>
            <a:satOff val="19214"/>
            <a:lumOff val="154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endParaRPr lang="en-US" sz="600" kern="1200" dirty="0"/>
        </a:p>
      </dsp:txBody>
      <dsp:txXfrm>
        <a:off x="1310109" y="819404"/>
        <a:ext cx="109108" cy="109108"/>
      </dsp:txXfrm>
    </dsp:sp>
    <dsp:sp modelId="{B514B66A-5A19-4684-982A-0F5CB49E889F}">
      <dsp:nvSpPr>
        <dsp:cNvPr id="0" name=""/>
        <dsp:cNvSpPr/>
      </dsp:nvSpPr>
      <dsp:spPr>
        <a:xfrm>
          <a:off x="1205156" y="995631"/>
          <a:ext cx="154302" cy="154302"/>
        </a:xfrm>
        <a:prstGeom prst="ellipse">
          <a:avLst/>
        </a:prstGeom>
        <a:solidFill>
          <a:schemeClr val="accent4">
            <a:hueOff val="-3826945"/>
            <a:satOff val="23056"/>
            <a:lumOff val="1848"/>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endParaRPr lang="en-US" sz="600" kern="1200" dirty="0"/>
        </a:p>
      </dsp:txBody>
      <dsp:txXfrm>
        <a:off x="1227753" y="1018228"/>
        <a:ext cx="109108" cy="109108"/>
      </dsp:txXfrm>
    </dsp:sp>
    <dsp:sp modelId="{A8EA30BB-B5E6-48D0-AD4E-44CB1F109F0C}">
      <dsp:nvSpPr>
        <dsp:cNvPr id="0" name=""/>
        <dsp:cNvSpPr/>
      </dsp:nvSpPr>
      <dsp:spPr>
        <a:xfrm>
          <a:off x="1074147" y="1166366"/>
          <a:ext cx="154302" cy="154302"/>
        </a:xfrm>
        <a:prstGeom prst="ellipse">
          <a:avLst/>
        </a:prstGeom>
        <a:solidFill>
          <a:schemeClr val="accent4">
            <a:hueOff val="-4464770"/>
            <a:satOff val="26899"/>
            <a:lumOff val="2156"/>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3810" tIns="3810" rIns="3810" bIns="3810" numCol="1" spcCol="1270" anchor="ctr" anchorCtr="0">
          <a:noAutofit/>
        </a:bodyPr>
        <a:lstStyle/>
        <a:p>
          <a:pPr lvl="0" algn="ctr" defTabSz="266700">
            <a:lnSpc>
              <a:spcPct val="90000"/>
            </a:lnSpc>
            <a:spcBef>
              <a:spcPct val="0"/>
            </a:spcBef>
            <a:spcAft>
              <a:spcPct val="35000"/>
            </a:spcAft>
          </a:pPr>
          <a:r>
            <a:rPr lang="en-US" sz="600" kern="1200" dirty="0" smtClean="0"/>
            <a:t> </a:t>
          </a:r>
          <a:endParaRPr lang="en-US" sz="600" kern="1200" dirty="0"/>
        </a:p>
      </dsp:txBody>
      <dsp:txXfrm>
        <a:off x="1096744" y="1188963"/>
        <a:ext cx="109108" cy="10910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1919A1-6CE1-4EB9-8D0D-113E5DCFF779}">
      <dsp:nvSpPr>
        <dsp:cNvPr id="0" name=""/>
        <dsp:cNvSpPr/>
      </dsp:nvSpPr>
      <dsp:spPr>
        <a:xfrm>
          <a:off x="0" y="0"/>
          <a:ext cx="11814649" cy="1726593"/>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t" anchorCtr="0">
          <a:noAutofit/>
        </a:bodyPr>
        <a:lstStyle/>
        <a:p>
          <a:pPr lvl="0" algn="l" defTabSz="1377950">
            <a:lnSpc>
              <a:spcPct val="90000"/>
            </a:lnSpc>
            <a:spcBef>
              <a:spcPct val="0"/>
            </a:spcBef>
            <a:spcAft>
              <a:spcPct val="35000"/>
            </a:spcAft>
          </a:pPr>
          <a:r>
            <a:rPr lang="en-US" sz="3100" kern="1200" dirty="0" smtClean="0"/>
            <a:t>The Value of a Unified View</a:t>
          </a:r>
          <a:endParaRPr lang="en-US" sz="3100" kern="1200" dirty="0"/>
        </a:p>
        <a:p>
          <a:pPr marL="228600" lvl="1" indent="-228600" algn="l" defTabSz="1066800">
            <a:lnSpc>
              <a:spcPct val="90000"/>
            </a:lnSpc>
            <a:spcBef>
              <a:spcPct val="0"/>
            </a:spcBef>
            <a:spcAft>
              <a:spcPct val="15000"/>
            </a:spcAft>
            <a:buChar char="••"/>
          </a:pPr>
          <a:r>
            <a:rPr lang="en-US" sz="2400" kern="1200" dirty="0" smtClean="0"/>
            <a:t>The problem: information and application silos</a:t>
          </a:r>
          <a:endParaRPr lang="en-US" sz="2400" kern="1200" dirty="0"/>
        </a:p>
        <a:p>
          <a:pPr marL="228600" lvl="1" indent="-228600" algn="l" defTabSz="1066800">
            <a:lnSpc>
              <a:spcPct val="90000"/>
            </a:lnSpc>
            <a:spcBef>
              <a:spcPct val="0"/>
            </a:spcBef>
            <a:spcAft>
              <a:spcPct val="15000"/>
            </a:spcAft>
            <a:buChar char="••"/>
          </a:pPr>
          <a:r>
            <a:rPr lang="en-US" sz="2400" kern="1200" dirty="0" smtClean="0"/>
            <a:t>Unified View - Examples in action</a:t>
          </a:r>
          <a:endParaRPr lang="en-US" sz="2400" kern="1200" dirty="0"/>
        </a:p>
      </dsp:txBody>
      <dsp:txXfrm>
        <a:off x="2535589" y="0"/>
        <a:ext cx="9279059" cy="1726593"/>
      </dsp:txXfrm>
    </dsp:sp>
    <dsp:sp modelId="{8BC25E84-8C4E-4AAE-964D-6FA60FABF738}">
      <dsp:nvSpPr>
        <dsp:cNvPr id="0" name=""/>
        <dsp:cNvSpPr/>
      </dsp:nvSpPr>
      <dsp:spPr>
        <a:xfrm>
          <a:off x="546758" y="172659"/>
          <a:ext cx="1614731" cy="1381275"/>
        </a:xfrm>
        <a:prstGeom prst="roundRect">
          <a:avLst>
            <a:gd name="adj" fmla="val 10000"/>
          </a:avLst>
        </a:prstGeom>
        <a:blipFill rotWithShape="1">
          <a:blip xmlns:r="http://schemas.openxmlformats.org/officeDocument/2006/relationships" r:embed="rId1"/>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D187A1E-6539-40B8-B235-B34591C08B30}">
      <dsp:nvSpPr>
        <dsp:cNvPr id="0" name=""/>
        <dsp:cNvSpPr/>
      </dsp:nvSpPr>
      <dsp:spPr>
        <a:xfrm>
          <a:off x="0" y="1899253"/>
          <a:ext cx="11814649" cy="1726593"/>
        </a:xfrm>
        <a:prstGeom prst="roundRect">
          <a:avLst>
            <a:gd name="adj" fmla="val 1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t" anchorCtr="0">
          <a:noAutofit/>
        </a:bodyPr>
        <a:lstStyle/>
        <a:p>
          <a:pPr lvl="0" algn="l" defTabSz="1377950">
            <a:lnSpc>
              <a:spcPct val="90000"/>
            </a:lnSpc>
            <a:spcBef>
              <a:spcPct val="0"/>
            </a:spcBef>
            <a:spcAft>
              <a:spcPct val="35000"/>
            </a:spcAft>
          </a:pPr>
          <a:r>
            <a:rPr lang="en-US" sz="3100" kern="1200" dirty="0" smtClean="0"/>
            <a:t>Unified View – Data Layer</a:t>
          </a:r>
          <a:endParaRPr lang="en-US" sz="3100" kern="1200" dirty="0"/>
        </a:p>
        <a:p>
          <a:pPr marL="228600" lvl="1" indent="-228600" algn="l" defTabSz="1066800">
            <a:lnSpc>
              <a:spcPct val="90000"/>
            </a:lnSpc>
            <a:spcBef>
              <a:spcPct val="0"/>
            </a:spcBef>
            <a:spcAft>
              <a:spcPct val="15000"/>
            </a:spcAft>
            <a:buChar char="••"/>
          </a:pPr>
          <a:r>
            <a:rPr lang="en-US" sz="2400" kern="1200" dirty="0" smtClean="0"/>
            <a:t>Creating a single unified index via crawling &amp; connectors</a:t>
          </a:r>
          <a:endParaRPr lang="en-US" sz="2400" kern="1200" dirty="0"/>
        </a:p>
        <a:p>
          <a:pPr marL="228600" lvl="1" indent="-228600" algn="l" defTabSz="1066800">
            <a:lnSpc>
              <a:spcPct val="90000"/>
            </a:lnSpc>
            <a:spcBef>
              <a:spcPct val="0"/>
            </a:spcBef>
            <a:spcAft>
              <a:spcPct val="15000"/>
            </a:spcAft>
            <a:buChar char="••"/>
          </a:pPr>
          <a:r>
            <a:rPr lang="en-US" sz="2400" kern="1200" dirty="0" smtClean="0"/>
            <a:t>Using Federation across 2010 and 2013; O365 and on-</a:t>
          </a:r>
          <a:r>
            <a:rPr lang="en-US" sz="2400" kern="1200" dirty="0" err="1" smtClean="0"/>
            <a:t>prem</a:t>
          </a:r>
          <a:endParaRPr lang="en-US" sz="2400" kern="1200" dirty="0"/>
        </a:p>
      </dsp:txBody>
      <dsp:txXfrm>
        <a:off x="2535589" y="1899253"/>
        <a:ext cx="9279059" cy="1726593"/>
      </dsp:txXfrm>
    </dsp:sp>
    <dsp:sp modelId="{FF591D4E-4200-4BF7-A0D9-7BC86955A164}">
      <dsp:nvSpPr>
        <dsp:cNvPr id="0" name=""/>
        <dsp:cNvSpPr/>
      </dsp:nvSpPr>
      <dsp:spPr>
        <a:xfrm>
          <a:off x="546758" y="2071912"/>
          <a:ext cx="1614731" cy="1381275"/>
        </a:xfrm>
        <a:prstGeom prst="roundRect">
          <a:avLst>
            <a:gd name="adj" fmla="val 10000"/>
          </a:avLst>
        </a:prstGeom>
        <a:blipFill rotWithShape="1">
          <a:blip xmlns:r="http://schemas.openxmlformats.org/officeDocument/2006/relationships" r:embed="rId2"/>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784783-F130-4DF5-A7E3-79EE8DBF58C6}">
      <dsp:nvSpPr>
        <dsp:cNvPr id="0" name=""/>
        <dsp:cNvSpPr/>
      </dsp:nvSpPr>
      <dsp:spPr>
        <a:xfrm>
          <a:off x="0" y="3798506"/>
          <a:ext cx="11814649" cy="1726593"/>
        </a:xfrm>
        <a:prstGeom prst="roundRect">
          <a:avLst>
            <a:gd name="adj" fmla="val 10000"/>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t" anchorCtr="0">
          <a:noAutofit/>
        </a:bodyPr>
        <a:lstStyle/>
        <a:p>
          <a:pPr lvl="0" algn="l" defTabSz="1377950">
            <a:lnSpc>
              <a:spcPct val="90000"/>
            </a:lnSpc>
            <a:spcBef>
              <a:spcPct val="0"/>
            </a:spcBef>
            <a:spcAft>
              <a:spcPct val="35000"/>
            </a:spcAft>
          </a:pPr>
          <a:r>
            <a:rPr lang="en-US" sz="3100" kern="1200" dirty="0" smtClean="0"/>
            <a:t>Unified View – Presentation Layer</a:t>
          </a:r>
          <a:endParaRPr lang="en-US" sz="3100" kern="1200" dirty="0"/>
        </a:p>
        <a:p>
          <a:pPr marL="228600" lvl="1" indent="-228600" algn="l" defTabSz="1066800">
            <a:lnSpc>
              <a:spcPct val="90000"/>
            </a:lnSpc>
            <a:spcBef>
              <a:spcPct val="0"/>
            </a:spcBef>
            <a:spcAft>
              <a:spcPct val="15000"/>
            </a:spcAft>
            <a:buChar char="••"/>
          </a:pPr>
          <a:r>
            <a:rPr lang="en-US" sz="2400" kern="1200" dirty="0" smtClean="0"/>
            <a:t>Rapid Assembly of Search-Based Applications</a:t>
          </a:r>
          <a:endParaRPr lang="en-US" sz="2400" kern="1200" dirty="0"/>
        </a:p>
        <a:p>
          <a:pPr marL="228600" lvl="1" indent="-228600" algn="l" defTabSz="1066800">
            <a:lnSpc>
              <a:spcPct val="90000"/>
            </a:lnSpc>
            <a:spcBef>
              <a:spcPct val="0"/>
            </a:spcBef>
            <a:spcAft>
              <a:spcPct val="15000"/>
            </a:spcAft>
            <a:buChar char="••"/>
          </a:pPr>
          <a:r>
            <a:rPr lang="en-US" sz="2400" kern="1200" dirty="0" smtClean="0"/>
            <a:t>Patterns and Practices</a:t>
          </a:r>
          <a:endParaRPr lang="en-US" sz="2400" kern="1200" dirty="0"/>
        </a:p>
      </dsp:txBody>
      <dsp:txXfrm>
        <a:off x="2535589" y="3798506"/>
        <a:ext cx="9279059" cy="1726593"/>
      </dsp:txXfrm>
    </dsp:sp>
    <dsp:sp modelId="{9C508DD3-D79A-456E-B075-DA7C66ED4F1A}">
      <dsp:nvSpPr>
        <dsp:cNvPr id="0" name=""/>
        <dsp:cNvSpPr/>
      </dsp:nvSpPr>
      <dsp:spPr>
        <a:xfrm>
          <a:off x="546758" y="3971165"/>
          <a:ext cx="1614731" cy="1381275"/>
        </a:xfrm>
        <a:prstGeom prst="roundRect">
          <a:avLst>
            <a:gd name="adj" fmla="val 10000"/>
          </a:avLst>
        </a:prstGeom>
        <a:blipFill rotWithShape="1">
          <a:blip xmlns:r="http://schemas.openxmlformats.org/officeDocument/2006/relationships" r:embed="rId3"/>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6">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List4#6">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vList4#6">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277" rtl="0" eaLnBrk="1" latinLnBrk="0" hangingPunct="1">
      <a:lnSpc>
        <a:spcPct val="90000"/>
      </a:lnSpc>
      <a:spcAft>
        <a:spcPts val="340"/>
      </a:spcAft>
      <a:defRPr sz="800" kern="1200">
        <a:solidFill>
          <a:schemeClr val="tx1"/>
        </a:solidFill>
        <a:latin typeface="Segoe UI Light" pitchFamily="34" charset="0"/>
        <a:ea typeface="+mn-ea"/>
        <a:cs typeface="+mn-cs"/>
      </a:defRPr>
    </a:lvl1pPr>
    <a:lvl2pPr marL="217152" indent="-107902" algn="l" defTabSz="932277" rtl="0" eaLnBrk="1" latinLnBrk="0" hangingPunct="1">
      <a:lnSpc>
        <a:spcPct val="90000"/>
      </a:lnSpc>
      <a:spcAft>
        <a:spcPts val="340"/>
      </a:spcAft>
      <a:buFont typeface="Arial" pitchFamily="34" charset="0"/>
      <a:buChar char="•"/>
      <a:defRPr sz="800" kern="1200">
        <a:solidFill>
          <a:schemeClr val="tx1"/>
        </a:solidFill>
        <a:latin typeface="Segoe UI Light" pitchFamily="34" charset="0"/>
        <a:ea typeface="+mn-ea"/>
        <a:cs typeface="+mn-cs"/>
      </a:defRPr>
    </a:lvl2pPr>
    <a:lvl3pPr marL="334499" indent="-117344" algn="l" defTabSz="932277" rtl="0" eaLnBrk="1" latinLnBrk="0" hangingPunct="1">
      <a:lnSpc>
        <a:spcPct val="90000"/>
      </a:lnSpc>
      <a:spcAft>
        <a:spcPts val="340"/>
      </a:spcAft>
      <a:buFont typeface="Arial" pitchFamily="34" charset="0"/>
      <a:buChar char="•"/>
      <a:defRPr sz="800" kern="1200">
        <a:solidFill>
          <a:schemeClr val="tx1"/>
        </a:solidFill>
        <a:latin typeface="Segoe UI Light" pitchFamily="34" charset="0"/>
        <a:ea typeface="+mn-ea"/>
        <a:cs typeface="+mn-cs"/>
      </a:defRPr>
    </a:lvl3pPr>
    <a:lvl4pPr marL="492302" indent="-149715" algn="l" defTabSz="932277" rtl="0" eaLnBrk="1" latinLnBrk="0" hangingPunct="1">
      <a:lnSpc>
        <a:spcPct val="90000"/>
      </a:lnSpc>
      <a:spcAft>
        <a:spcPts val="340"/>
      </a:spcAft>
      <a:buFont typeface="Arial" pitchFamily="34" charset="0"/>
      <a:buChar char="•"/>
      <a:defRPr sz="800" kern="1200">
        <a:solidFill>
          <a:schemeClr val="tx1"/>
        </a:solidFill>
        <a:latin typeface="Segoe UI Light" pitchFamily="34" charset="0"/>
        <a:ea typeface="+mn-ea"/>
        <a:cs typeface="+mn-cs"/>
      </a:defRPr>
    </a:lvl4pPr>
    <a:lvl5pPr marL="627184" indent="-117344" algn="l" defTabSz="932277" rtl="0" eaLnBrk="1" latinLnBrk="0" hangingPunct="1">
      <a:lnSpc>
        <a:spcPct val="90000"/>
      </a:lnSpc>
      <a:spcAft>
        <a:spcPts val="340"/>
      </a:spcAft>
      <a:buFont typeface="Arial" pitchFamily="34" charset="0"/>
      <a:buChar char="•"/>
      <a:defRPr sz="800" kern="1200">
        <a:solidFill>
          <a:schemeClr val="tx1"/>
        </a:solidFill>
        <a:latin typeface="Segoe UI Light" pitchFamily="34" charset="0"/>
        <a:ea typeface="+mn-ea"/>
        <a:cs typeface="+mn-cs"/>
      </a:defRPr>
    </a:lvl5pPr>
    <a:lvl6pPr marL="2330695" algn="l" defTabSz="932277" rtl="0" eaLnBrk="1" latinLnBrk="0" hangingPunct="1">
      <a:defRPr sz="1200" kern="1200">
        <a:solidFill>
          <a:schemeClr val="tx1"/>
        </a:solidFill>
        <a:latin typeface="+mn-lt"/>
        <a:ea typeface="+mn-ea"/>
        <a:cs typeface="+mn-cs"/>
      </a:defRPr>
    </a:lvl6pPr>
    <a:lvl7pPr marL="2796833" algn="l" defTabSz="932277" rtl="0" eaLnBrk="1" latinLnBrk="0" hangingPunct="1">
      <a:defRPr sz="1200" kern="1200">
        <a:solidFill>
          <a:schemeClr val="tx1"/>
        </a:solidFill>
        <a:latin typeface="+mn-lt"/>
        <a:ea typeface="+mn-ea"/>
        <a:cs typeface="+mn-cs"/>
      </a:defRPr>
    </a:lvl7pPr>
    <a:lvl8pPr marL="3262971" algn="l" defTabSz="932277" rtl="0" eaLnBrk="1" latinLnBrk="0" hangingPunct="1">
      <a:defRPr sz="1200" kern="1200">
        <a:solidFill>
          <a:schemeClr val="tx1"/>
        </a:solidFill>
        <a:latin typeface="+mn-lt"/>
        <a:ea typeface="+mn-ea"/>
        <a:cs typeface="+mn-cs"/>
      </a:defRPr>
    </a:lvl8pPr>
    <a:lvl9pPr marL="3729111" algn="l" defTabSz="9322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AAC8794-C870-499B-BDC3-E2BB1AF8C869}"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30471170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B8C6181-8656-47CF-AE1B-AA29C3322499}"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15904216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28C9221-5FFF-442F-9FD3-D66E67986C7C}"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3491947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EF17389-EF0B-4211-A9E6-9D4D70BAF7CC}"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16289020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C130F8E-C859-4751-8113-ED4DB594CA5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7468420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22AD9F-B7F4-470F-8D4B-A7B86208FF34}" type="slidenum">
              <a:rPr lang="en-US" smtClean="0"/>
              <a:pPr/>
              <a:t>29</a:t>
            </a:fld>
            <a:endParaRPr lang="en-US"/>
          </a:p>
        </p:txBody>
      </p:sp>
    </p:spTree>
    <p:extLst>
      <p:ext uri="{BB962C8B-B14F-4D97-AF65-F5344CB8AC3E}">
        <p14:creationId xmlns:p14="http://schemas.microsoft.com/office/powerpoint/2010/main" val="1229950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1029ED-41EB-473C-8D5B-5453C94EA389}" type="slidenum">
              <a:rPr lang="en-US" smtClean="0"/>
              <a:pPr/>
              <a:t>40</a:t>
            </a:fld>
            <a:endParaRPr lang="en-US" dirty="0"/>
          </a:p>
        </p:txBody>
      </p:sp>
    </p:spTree>
    <p:extLst>
      <p:ext uri="{BB962C8B-B14F-4D97-AF65-F5344CB8AC3E}">
        <p14:creationId xmlns:p14="http://schemas.microsoft.com/office/powerpoint/2010/main" val="11315654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1B4CD1-2C37-4D3A-8D4D-50547ECD1463}"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1175437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1029ED-41EB-473C-8D5B-5453C94EA389}" type="slidenum">
              <a:rPr lang="en-US" smtClean="0"/>
              <a:pPr/>
              <a:t>46</a:t>
            </a:fld>
            <a:endParaRPr lang="en-US" dirty="0"/>
          </a:p>
        </p:txBody>
      </p:sp>
    </p:spTree>
    <p:extLst>
      <p:ext uri="{BB962C8B-B14F-4D97-AF65-F5344CB8AC3E}">
        <p14:creationId xmlns:p14="http://schemas.microsoft.com/office/powerpoint/2010/main" val="27381085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1029ED-41EB-473C-8D5B-5453C94EA389}"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37529727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2C9F7D79-2D67-4522-BF7E-4A3FC203CCA6}"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13544392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1029ED-41EB-473C-8D5B-5453C94EA389}"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20820392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382162F-5EE6-4C51-B3AE-8B23509ACC20}"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51</a:t>
            </a:fld>
            <a:endParaRPr lang="en-US" dirty="0"/>
          </a:p>
        </p:txBody>
      </p:sp>
    </p:spTree>
    <p:extLst>
      <p:ext uri="{BB962C8B-B14F-4D97-AF65-F5344CB8AC3E}">
        <p14:creationId xmlns:p14="http://schemas.microsoft.com/office/powerpoint/2010/main" val="28268650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1029ED-41EB-473C-8D5B-5453C94EA389}" type="slidenum">
              <a:rPr lang="en-US" smtClean="0"/>
              <a:pPr/>
              <a:t>52</a:t>
            </a:fld>
            <a:endParaRPr lang="en-US" dirty="0"/>
          </a:p>
        </p:txBody>
      </p:sp>
    </p:spTree>
    <p:extLst>
      <p:ext uri="{BB962C8B-B14F-4D97-AF65-F5344CB8AC3E}">
        <p14:creationId xmlns:p14="http://schemas.microsoft.com/office/powerpoint/2010/main" val="3055103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382162F-5EE6-4C51-B3AE-8B23509ACC20}"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28268650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543D7DF-7F36-45E2-9282-0B9519BD7A4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1807791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2625"/>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0016D82-9BC0-46CE-93F8-5CD088E5BF61}" type="slidenum">
              <a:rPr lang="en-US" smtClean="0"/>
              <a:pPr/>
              <a:t>5</a:t>
            </a:fld>
            <a:endParaRPr lang="en-US"/>
          </a:p>
        </p:txBody>
      </p:sp>
    </p:spTree>
    <p:extLst>
      <p:ext uri="{BB962C8B-B14F-4D97-AF65-F5344CB8AC3E}">
        <p14:creationId xmlns:p14="http://schemas.microsoft.com/office/powerpoint/2010/main" val="2511690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2128C6B-79D3-4EDC-AD17-2138D31B5EC9}"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5697777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1029ED-41EB-473C-8D5B-5453C94EA389}" type="slidenum">
              <a:rPr lang="en-US" smtClean="0"/>
              <a:pPr/>
              <a:t>9</a:t>
            </a:fld>
            <a:endParaRPr lang="en-US" dirty="0"/>
          </a:p>
        </p:txBody>
      </p:sp>
    </p:spTree>
    <p:extLst>
      <p:ext uri="{BB962C8B-B14F-4D97-AF65-F5344CB8AC3E}">
        <p14:creationId xmlns:p14="http://schemas.microsoft.com/office/powerpoint/2010/main" val="3425252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41899CC-6506-464B-BED5-FCE219CE9874}" type="slidenum">
              <a:rPr lang="en-US" smtClean="0"/>
              <a:pPr/>
              <a:t>11</a:t>
            </a:fld>
            <a:endParaRPr lang="en-US"/>
          </a:p>
        </p:txBody>
      </p:sp>
    </p:spTree>
    <p:extLst>
      <p:ext uri="{BB962C8B-B14F-4D97-AF65-F5344CB8AC3E}">
        <p14:creationId xmlns:p14="http://schemas.microsoft.com/office/powerpoint/2010/main" val="24360812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gif"/><Relationship Id="rId1" Type="http://schemas.openxmlformats.org/officeDocument/2006/relationships/slideMaster" Target="../slideMasters/slideMaster2.xml"/><Relationship Id="rId4" Type="http://schemas.openxmlformats.org/officeDocument/2006/relationships/image" Target="../media/image10.gif"/></Relationships>
</file>

<file path=ppt/slideLayouts/_rels/slideLayout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Master" Target="../slideMasters/slideMaster4.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Master" Target="../slideMasters/slideMaster4.xml"/><Relationship Id="rId5" Type="http://schemas.microsoft.com/office/2007/relationships/hdphoto" Target="../media/hdphoto2.wdp"/><Relationship Id="rId4" Type="http://schemas.openxmlformats.org/officeDocument/2006/relationships/image" Target="../media/image18.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gif"/><Relationship Id="rId1" Type="http://schemas.openxmlformats.org/officeDocument/2006/relationships/slideMaster" Target="../slideMasters/slideMaster4.xml"/><Relationship Id="rId4" Type="http://schemas.openxmlformats.org/officeDocument/2006/relationships/image" Target="../media/image10.gif"/></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gif"/><Relationship Id="rId1" Type="http://schemas.openxmlformats.org/officeDocument/2006/relationships/slideMaster" Target="../slideMasters/slideMaster4.xml"/><Relationship Id="rId4" Type="http://schemas.openxmlformats.org/officeDocument/2006/relationships/image" Target="../media/image10.gi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gif"/><Relationship Id="rId1" Type="http://schemas.openxmlformats.org/officeDocument/2006/relationships/slideMaster" Target="../slideMasters/slideMaster4.xml"/><Relationship Id="rId4" Type="http://schemas.openxmlformats.org/officeDocument/2006/relationships/image" Target="../media/image10.gif"/></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0.jpeg"/><Relationship Id="rId1" Type="http://schemas.openxmlformats.org/officeDocument/2006/relationships/slideMaster" Target="../slideMasters/slideMaster4.xml"/><Relationship Id="rId4" Type="http://schemas.openxmlformats.org/officeDocument/2006/relationships/image" Target="../media/image21.png"/></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png"/><Relationship Id="rId1" Type="http://schemas.openxmlformats.org/officeDocument/2006/relationships/slideMaster" Target="../slideMasters/slideMaster5.xml"/><Relationship Id="rId4" Type="http://schemas.microsoft.com/office/2007/relationships/hdphoto" Target="../media/hdphoto4.wdp"/></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3.png"/><Relationship Id="rId1" Type="http://schemas.openxmlformats.org/officeDocument/2006/relationships/slideMaster" Target="../slideMasters/slideMaster5.xml"/><Relationship Id="rId5" Type="http://schemas.openxmlformats.org/officeDocument/2006/relationships/image" Target="../media/image24.png"/><Relationship Id="rId4" Type="http://schemas.openxmlformats.org/officeDocument/2006/relationships/image" Target="../media/image19.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5.png"/><Relationship Id="rId1" Type="http://schemas.openxmlformats.org/officeDocument/2006/relationships/slideMaster" Target="../slideMasters/slideMaster5.xml"/><Relationship Id="rId4" Type="http://schemas.openxmlformats.org/officeDocument/2006/relationships/image" Target="../media/image24.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6.png"/><Relationship Id="rId1" Type="http://schemas.openxmlformats.org/officeDocument/2006/relationships/slideMaster" Target="../slideMasters/slideMaster5.xml"/><Relationship Id="rId4" Type="http://schemas.openxmlformats.org/officeDocument/2006/relationships/image" Target="../media/image2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gif"/><Relationship Id="rId1" Type="http://schemas.openxmlformats.org/officeDocument/2006/relationships/slideMaster" Target="../slideMasters/slideMaster5.xml"/><Relationship Id="rId4" Type="http://schemas.openxmlformats.org/officeDocument/2006/relationships/image" Target="../media/image10.gif"/></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gif"/><Relationship Id="rId1" Type="http://schemas.openxmlformats.org/officeDocument/2006/relationships/slideMaster" Target="../slideMasters/slideMaster5.xml"/><Relationship Id="rId4" Type="http://schemas.openxmlformats.org/officeDocument/2006/relationships/image" Target="../media/image10.gi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2" y="1618319"/>
            <a:ext cx="7315200" cy="5079344"/>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algn="ctr" defTabSz="932008"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2" y="3954467"/>
            <a:ext cx="7315200" cy="1371579"/>
          </a:xfrm>
          <a:noFill/>
        </p:spPr>
        <p:txBody>
          <a:bodyPr lIns="146231" tIns="91394" rIns="146231" bIns="91394"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2" cy="1372151"/>
          </a:xfrm>
          <a:noFill/>
        </p:spPr>
        <p:txBody>
          <a:bodyPr lIns="146231" tIns="109674" rIns="146231" bIns="109674">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2"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9" y="1618323"/>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7586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7586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0"/>
            <a:ext cx="5486399" cy="2434420"/>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1900"/>
            </a:lvl2pPr>
            <a:lvl3pPr marL="231660" indent="0">
              <a:buNone/>
              <a:tabLst/>
              <a:defRPr sz="1900"/>
            </a:lvl3pPr>
            <a:lvl4pPr marL="460145" indent="0">
              <a:buNone/>
              <a:defRPr/>
            </a:lvl4pPr>
            <a:lvl5pPr marL="68545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5" y="1212850"/>
            <a:ext cx="5486399" cy="2434420"/>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1900"/>
            </a:lvl2pPr>
            <a:lvl3pPr marL="231660" indent="0">
              <a:buNone/>
              <a:tabLst/>
              <a:defRPr sz="1900"/>
            </a:lvl3pPr>
            <a:lvl4pPr marL="460145" indent="0">
              <a:buNone/>
              <a:defRPr/>
            </a:lvl4pPr>
            <a:lvl5pPr marL="68545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0"/>
            <a:ext cx="5486399" cy="2434420"/>
          </a:xfrm>
        </p:spPr>
        <p:txBody>
          <a:bodyPr wrap="square">
            <a:spAutoFit/>
          </a:bodyPr>
          <a:lstStyle>
            <a:lvl1pPr marL="0" indent="0">
              <a:spcBef>
                <a:spcPts val="1224"/>
              </a:spcBef>
              <a:buClr>
                <a:schemeClr val="tx1"/>
              </a:buClr>
              <a:buFont typeface="Wingdings" pitchFamily="2" charset="2"/>
              <a:buNone/>
              <a:defRPr sz="3600"/>
            </a:lvl1pPr>
            <a:lvl2pPr marL="0" indent="0">
              <a:buNone/>
              <a:defRPr sz="1900"/>
            </a:lvl2pPr>
            <a:lvl3pPr marL="231660" indent="0">
              <a:buNone/>
              <a:tabLst/>
              <a:defRPr sz="1900"/>
            </a:lvl3pPr>
            <a:lvl4pPr marL="460145" indent="0">
              <a:buNone/>
              <a:defRPr/>
            </a:lvl4pPr>
            <a:lvl5pPr marL="68545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5" y="1212850"/>
            <a:ext cx="5486399" cy="2434420"/>
          </a:xfrm>
        </p:spPr>
        <p:txBody>
          <a:bodyPr wrap="square">
            <a:spAutoFit/>
          </a:bodyPr>
          <a:lstStyle>
            <a:lvl1pPr marL="0" indent="0">
              <a:spcBef>
                <a:spcPts val="1224"/>
              </a:spcBef>
              <a:buClr>
                <a:schemeClr val="tx1"/>
              </a:buClr>
              <a:buFont typeface="Wingdings" pitchFamily="2" charset="2"/>
              <a:buNone/>
              <a:defRPr sz="3600"/>
            </a:lvl1pPr>
            <a:lvl2pPr marL="0" indent="0">
              <a:buNone/>
              <a:defRPr sz="1900"/>
            </a:lvl2pPr>
            <a:lvl3pPr marL="231660" indent="0">
              <a:buNone/>
              <a:tabLst/>
              <a:defRPr sz="1900"/>
            </a:lvl3pPr>
            <a:lvl4pPr marL="460145" indent="0">
              <a:buNone/>
              <a:defRPr/>
            </a:lvl4pPr>
            <a:lvl5pPr marL="68545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519058"/>
          </a:xfrm>
        </p:spPr>
        <p:txBody>
          <a:bodyPr wrap="square">
            <a:spAutoFit/>
          </a:bodyPr>
          <a:lstStyle>
            <a:lvl1pPr marL="287195" indent="-287195">
              <a:spcBef>
                <a:spcPts val="1224"/>
              </a:spcBef>
              <a:buClr>
                <a:schemeClr val="tx1"/>
              </a:buClr>
              <a:buFont typeface="Arial" pitchFamily="34" charset="0"/>
              <a:buChar char="•"/>
              <a:defRPr sz="3600"/>
            </a:lvl1pPr>
            <a:lvl2pPr marL="530902" indent="-233079">
              <a:defRPr sz="2400"/>
            </a:lvl2pPr>
            <a:lvl3pPr marL="699237" indent="-168335">
              <a:tabLst/>
              <a:defRPr sz="1900"/>
            </a:lvl3pPr>
            <a:lvl4pPr marL="880520" indent="-181284">
              <a:defRPr/>
            </a:lvl4pPr>
            <a:lvl5pPr marL="1048854" indent="-16833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5" y="1212854"/>
            <a:ext cx="5486399" cy="2519058"/>
          </a:xfrm>
        </p:spPr>
        <p:txBody>
          <a:bodyPr wrap="square">
            <a:spAutoFit/>
          </a:bodyPr>
          <a:lstStyle>
            <a:lvl1pPr marL="287195" indent="-287195">
              <a:spcBef>
                <a:spcPts val="1224"/>
              </a:spcBef>
              <a:buClr>
                <a:schemeClr val="tx1"/>
              </a:buClr>
              <a:buFont typeface="Arial" pitchFamily="34" charset="0"/>
              <a:buChar char="•"/>
              <a:defRPr sz="3600"/>
            </a:lvl1pPr>
            <a:lvl2pPr marL="530902" indent="-233079">
              <a:defRPr sz="2400"/>
            </a:lvl2pPr>
            <a:lvl3pPr marL="699237" indent="-168335">
              <a:tabLst/>
              <a:defRPr sz="1900"/>
            </a:lvl3pPr>
            <a:lvl4pPr marL="880520" indent="-181284">
              <a:defRPr/>
            </a:lvl4pPr>
            <a:lvl5pPr marL="1048854" indent="-16833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519058"/>
          </a:xfrm>
        </p:spPr>
        <p:txBody>
          <a:bodyPr wrap="square">
            <a:spAutoFit/>
          </a:bodyPr>
          <a:lstStyle>
            <a:lvl1pPr marL="287195" indent="-287195">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02" indent="-233079">
              <a:defRPr sz="2400"/>
            </a:lvl2pPr>
            <a:lvl3pPr marL="699237" indent="-168335">
              <a:tabLst/>
              <a:defRPr sz="1900"/>
            </a:lvl3pPr>
            <a:lvl4pPr marL="880520" indent="-181284">
              <a:defRPr/>
            </a:lvl4pPr>
            <a:lvl5pPr marL="1048854" indent="-16833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5" y="1212854"/>
            <a:ext cx="5486399" cy="2519058"/>
          </a:xfrm>
        </p:spPr>
        <p:txBody>
          <a:bodyPr wrap="square">
            <a:spAutoFit/>
          </a:bodyPr>
          <a:lstStyle>
            <a:lvl1pPr marL="287195" indent="-287195">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02" indent="-233079">
              <a:defRPr sz="2400"/>
            </a:lvl2pPr>
            <a:lvl3pPr marL="699237" indent="-168335">
              <a:tabLst/>
              <a:defRPr sz="1900"/>
            </a:lvl3pPr>
            <a:lvl4pPr marL="880520" indent="-181284">
              <a:defRPr/>
            </a:lvl4pPr>
            <a:lvl5pPr marL="1048854" indent="-16833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3" y="6183609"/>
            <a:ext cx="1552931" cy="331497"/>
          </a:xfrm>
          <a:prstGeom prst="rect">
            <a:avLst/>
          </a:prstGeom>
        </p:spPr>
      </p:pic>
      <p:grpSp>
        <p:nvGrpSpPr>
          <p:cNvPr id="9" name="Group 8"/>
          <p:cNvGrpSpPr/>
          <p:nvPr userDrawn="1"/>
        </p:nvGrpSpPr>
        <p:grpSpPr>
          <a:xfrm>
            <a:off x="274637"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008"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3945"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5"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08"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3" y="1221161"/>
            <a:ext cx="11887199" cy="197891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380"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1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158"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47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26725"/>
          </a:xfrm>
          <a:prstGeom prst="rect">
            <a:avLst/>
          </a:prstGeom>
        </p:spPr>
        <p:txBody>
          <a:bodyPr/>
          <a:lstStyle>
            <a:lvl1pPr marL="290369" indent="-290369">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17" indent="-280847">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583" indent="-290369">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069" indent="-22848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557" indent="-228487">
              <a:buClr>
                <a:schemeClr val="tx1"/>
              </a:buClr>
              <a:buSzPct val="90000"/>
              <a:buFont typeface="Arial" pitchFamily="34" charset="0"/>
              <a:buChar char="•"/>
              <a:defRPr sz="19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380" tIns="77688" rIns="155380" bIns="77688" anchor="b" anchorCtr="0">
            <a:noAutofit/>
          </a:bodyPr>
          <a:lstStyle>
            <a:lvl1pPr algn="r">
              <a:buFont typeface="Arial" pitchFamily="34" charset="0"/>
              <a:buNone/>
              <a:defRPr sz="36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5"/>
            <a:ext cx="11887200" cy="1991221"/>
          </a:xfrm>
        </p:spPr>
        <p:txBody>
          <a:bodyPr/>
          <a:lstStyle>
            <a:lvl1pPr marL="0" indent="0">
              <a:buNone/>
              <a:defRPr>
                <a:gradFill>
                  <a:gsLst>
                    <a:gs pos="1250">
                      <a:schemeClr val="tx2"/>
                    </a:gs>
                    <a:gs pos="99000">
                      <a:schemeClr val="tx2"/>
                    </a:gs>
                  </a:gsLst>
                  <a:lin ang="5400000" scaled="0"/>
                </a:gradFill>
              </a:defRPr>
            </a:lvl1pPr>
            <a:lvl2pPr marL="0" indent="0">
              <a:buFontTx/>
              <a:buNone/>
              <a:defRPr sz="1900"/>
            </a:lvl2pPr>
            <a:lvl3pPr marL="228487" indent="0">
              <a:buNone/>
              <a:defRPr/>
            </a:lvl3pPr>
            <a:lvl4pPr marL="456971" indent="0">
              <a:buNone/>
              <a:defRPr/>
            </a:lvl4pPr>
            <a:lvl5pPr marL="68545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5"/>
            <a:ext cx="11887200" cy="1991221"/>
          </a:xfrm>
        </p:spPr>
        <p:txBody>
          <a:bodyPr/>
          <a:lstStyle>
            <a:lvl1pPr marL="0" indent="0">
              <a:buNone/>
              <a:defRPr>
                <a:gradFill>
                  <a:gsLst>
                    <a:gs pos="1250">
                      <a:schemeClr val="tx1"/>
                    </a:gs>
                    <a:gs pos="99000">
                      <a:schemeClr val="tx1"/>
                    </a:gs>
                  </a:gsLst>
                  <a:lin ang="5400000" scaled="0"/>
                </a:gradFill>
              </a:defRPr>
            </a:lvl1pPr>
            <a:lvl2pPr marL="0" indent="0">
              <a:buFontTx/>
              <a:buNone/>
              <a:defRPr sz="1900"/>
            </a:lvl2pPr>
            <a:lvl3pPr marL="228487" indent="0">
              <a:buNone/>
              <a:defRPr/>
            </a:lvl3pPr>
            <a:lvl4pPr marL="456971" indent="0">
              <a:buNone/>
              <a:defRPr/>
            </a:lvl4pPr>
            <a:lvl5pPr marL="68545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7586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7586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0"/>
            <a:ext cx="5486399" cy="2434420"/>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1900"/>
            </a:lvl2pPr>
            <a:lvl3pPr marL="231660" indent="0">
              <a:buNone/>
              <a:tabLst/>
              <a:defRPr sz="1900"/>
            </a:lvl3pPr>
            <a:lvl4pPr marL="460145" indent="0">
              <a:buNone/>
              <a:defRPr/>
            </a:lvl4pPr>
            <a:lvl5pPr marL="68545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5" y="1212850"/>
            <a:ext cx="5486399" cy="2434420"/>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1900"/>
            </a:lvl2pPr>
            <a:lvl3pPr marL="231660" indent="0">
              <a:buNone/>
              <a:tabLst/>
              <a:defRPr sz="1900"/>
            </a:lvl3pPr>
            <a:lvl4pPr marL="460145" indent="0">
              <a:buNone/>
              <a:defRPr/>
            </a:lvl4pPr>
            <a:lvl5pPr marL="68545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0"/>
            <a:ext cx="5486399" cy="2434420"/>
          </a:xfrm>
        </p:spPr>
        <p:txBody>
          <a:bodyPr wrap="square">
            <a:spAutoFit/>
          </a:bodyPr>
          <a:lstStyle>
            <a:lvl1pPr marL="0" indent="0">
              <a:spcBef>
                <a:spcPts val="1224"/>
              </a:spcBef>
              <a:buClr>
                <a:schemeClr val="tx1"/>
              </a:buClr>
              <a:buFont typeface="Wingdings" pitchFamily="2" charset="2"/>
              <a:buNone/>
              <a:defRPr sz="3600"/>
            </a:lvl1pPr>
            <a:lvl2pPr marL="0" indent="0">
              <a:buNone/>
              <a:defRPr sz="1900"/>
            </a:lvl2pPr>
            <a:lvl3pPr marL="231660" indent="0">
              <a:buNone/>
              <a:tabLst/>
              <a:defRPr sz="1900"/>
            </a:lvl3pPr>
            <a:lvl4pPr marL="460145" indent="0">
              <a:buNone/>
              <a:defRPr/>
            </a:lvl4pPr>
            <a:lvl5pPr marL="68545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5" y="1212850"/>
            <a:ext cx="5486399" cy="2434420"/>
          </a:xfrm>
        </p:spPr>
        <p:txBody>
          <a:bodyPr wrap="square">
            <a:spAutoFit/>
          </a:bodyPr>
          <a:lstStyle>
            <a:lvl1pPr marL="0" indent="0">
              <a:spcBef>
                <a:spcPts val="1224"/>
              </a:spcBef>
              <a:buClr>
                <a:schemeClr val="tx1"/>
              </a:buClr>
              <a:buFont typeface="Wingdings" pitchFamily="2" charset="2"/>
              <a:buNone/>
              <a:defRPr sz="3600"/>
            </a:lvl1pPr>
            <a:lvl2pPr marL="0" indent="0">
              <a:buNone/>
              <a:defRPr sz="1900"/>
            </a:lvl2pPr>
            <a:lvl3pPr marL="231660" indent="0">
              <a:buNone/>
              <a:tabLst/>
              <a:defRPr sz="1900"/>
            </a:lvl3pPr>
            <a:lvl4pPr marL="460145" indent="0">
              <a:buNone/>
              <a:defRPr/>
            </a:lvl4pPr>
            <a:lvl5pPr marL="68545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519058"/>
          </a:xfrm>
        </p:spPr>
        <p:txBody>
          <a:bodyPr wrap="square">
            <a:spAutoFit/>
          </a:bodyPr>
          <a:lstStyle>
            <a:lvl1pPr marL="287195" indent="-287195">
              <a:spcBef>
                <a:spcPts val="1224"/>
              </a:spcBef>
              <a:buClr>
                <a:schemeClr val="tx1"/>
              </a:buClr>
              <a:buFont typeface="Arial" pitchFamily="34" charset="0"/>
              <a:buChar char="•"/>
              <a:defRPr sz="3600"/>
            </a:lvl1pPr>
            <a:lvl2pPr marL="530902" indent="-233079">
              <a:defRPr sz="2400"/>
            </a:lvl2pPr>
            <a:lvl3pPr marL="699237" indent="-168335">
              <a:tabLst/>
              <a:defRPr sz="1900"/>
            </a:lvl3pPr>
            <a:lvl4pPr marL="880520" indent="-181284">
              <a:defRPr/>
            </a:lvl4pPr>
            <a:lvl5pPr marL="1048854" indent="-16833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5" y="1212854"/>
            <a:ext cx="5486399" cy="2519058"/>
          </a:xfrm>
        </p:spPr>
        <p:txBody>
          <a:bodyPr wrap="square">
            <a:spAutoFit/>
          </a:bodyPr>
          <a:lstStyle>
            <a:lvl1pPr marL="287195" indent="-287195">
              <a:spcBef>
                <a:spcPts val="1224"/>
              </a:spcBef>
              <a:buClr>
                <a:schemeClr val="tx1"/>
              </a:buClr>
              <a:buFont typeface="Arial" pitchFamily="34" charset="0"/>
              <a:buChar char="•"/>
              <a:defRPr sz="3600"/>
            </a:lvl1pPr>
            <a:lvl2pPr marL="530902" indent="-233079">
              <a:defRPr sz="2400"/>
            </a:lvl2pPr>
            <a:lvl3pPr marL="699237" indent="-168335">
              <a:tabLst/>
              <a:defRPr sz="1900"/>
            </a:lvl3pPr>
            <a:lvl4pPr marL="880520" indent="-181284">
              <a:defRPr/>
            </a:lvl4pPr>
            <a:lvl5pPr marL="1048854" indent="-16833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9" y="1618323"/>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lvl="0" algn="ctr" defTabSz="932008"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7"/>
            <a:ext cx="8228300" cy="1371579"/>
          </a:xfrm>
          <a:noFill/>
        </p:spPr>
        <p:txBody>
          <a:bodyPr tIns="91394" bIns="91394"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1" cy="1372414"/>
          </a:xfrm>
          <a:noFill/>
        </p:spPr>
        <p:txBody>
          <a:bodyPr lIns="182788" tIns="146231" rIns="182788" bIns="146231">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519058"/>
          </a:xfrm>
        </p:spPr>
        <p:txBody>
          <a:bodyPr wrap="square">
            <a:spAutoFit/>
          </a:bodyPr>
          <a:lstStyle>
            <a:lvl1pPr marL="287195" indent="-287195">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02" indent="-233079">
              <a:defRPr sz="2400"/>
            </a:lvl2pPr>
            <a:lvl3pPr marL="699237" indent="-168335">
              <a:tabLst/>
              <a:defRPr sz="1900"/>
            </a:lvl3pPr>
            <a:lvl4pPr marL="880520" indent="-181284">
              <a:defRPr/>
            </a:lvl4pPr>
            <a:lvl5pPr marL="1048854" indent="-16833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5" y="1212854"/>
            <a:ext cx="5486399" cy="2519058"/>
          </a:xfrm>
        </p:spPr>
        <p:txBody>
          <a:bodyPr wrap="square">
            <a:spAutoFit/>
          </a:bodyPr>
          <a:lstStyle>
            <a:lvl1pPr marL="287195" indent="-287195">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02" indent="-233079">
              <a:defRPr sz="2400"/>
            </a:lvl2pPr>
            <a:lvl3pPr marL="699237" indent="-168335">
              <a:tabLst/>
              <a:defRPr sz="1900"/>
            </a:lvl3pPr>
            <a:lvl4pPr marL="880520" indent="-181284">
              <a:defRPr/>
            </a:lvl4pPr>
            <a:lvl5pPr marL="1048854" indent="-16833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5"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08"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3" y="1221161"/>
            <a:ext cx="11887199" cy="197891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380"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1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158"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47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10"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16" y="-2"/>
            <a:ext cx="7697074"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775862" y="573080"/>
            <a:ext cx="10962498" cy="621530"/>
          </a:xfrm>
        </p:spPr>
        <p:txBody>
          <a:bodyPr anchor="b" anchorCtr="0">
            <a:noAutofit/>
          </a:bodyPr>
          <a:lstStyle>
            <a:lvl1pPr>
              <a:defRPr sz="4100">
                <a:gradFill flip="none" rotWithShape="1">
                  <a:gsLst>
                    <a:gs pos="37000">
                      <a:schemeClr val="bg2"/>
                    </a:gs>
                    <a:gs pos="99000">
                      <a:schemeClr val="bg2"/>
                    </a:gs>
                  </a:gsLst>
                  <a:lin ang="5400000" scaled="0"/>
                  <a:tileRect/>
                </a:gradFill>
              </a:defRPr>
            </a:lvl1pPr>
          </a:lstStyle>
          <a:p>
            <a:r>
              <a:rPr lang="en-US" smtClean="0"/>
              <a:t>Click to edit Master title style</a:t>
            </a:r>
            <a:endParaRPr lang="en-US" dirty="0"/>
          </a:p>
        </p:txBody>
      </p:sp>
      <p:sp>
        <p:nvSpPr>
          <p:cNvPr id="8" name="Rectangle 7"/>
          <p:cNvSpPr/>
          <p:nvPr userDrawn="1"/>
        </p:nvSpPr>
        <p:spPr bwMode="gray">
          <a:xfrm flipV="1">
            <a:off x="620368" y="6605944"/>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p>
        </p:txBody>
      </p:sp>
      <p:sp>
        <p:nvSpPr>
          <p:cNvPr id="7" name="Rectangle 6"/>
          <p:cNvSpPr/>
          <p:nvPr userDrawn="1"/>
        </p:nvSpPr>
        <p:spPr bwMode="gray">
          <a:xfrm>
            <a:off x="4" y="1241262"/>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p>
        </p:txBody>
      </p:sp>
      <p:sp>
        <p:nvSpPr>
          <p:cNvPr id="9" name="Text Placeholder 4"/>
          <p:cNvSpPr>
            <a:spLocks noGrp="1"/>
          </p:cNvSpPr>
          <p:nvPr>
            <p:ph type="body" sz="quarter" idx="10"/>
          </p:nvPr>
        </p:nvSpPr>
        <p:spPr>
          <a:xfrm>
            <a:off x="775867" y="1554339"/>
            <a:ext cx="10962498" cy="1923511"/>
          </a:xfrm>
        </p:spPr>
        <p:txBody>
          <a:bodyPr/>
          <a:lstStyle>
            <a:lvl1pPr marL="414362" indent="-414362">
              <a:defRPr sz="2900">
                <a:gradFill>
                  <a:gsLst>
                    <a:gs pos="0">
                      <a:schemeClr val="tx1"/>
                    </a:gs>
                    <a:gs pos="86000">
                      <a:schemeClr val="tx1"/>
                    </a:gs>
                  </a:gsLst>
                  <a:lin ang="5400000" scaled="0"/>
                </a:gradFill>
                <a:latin typeface="+mn-lt"/>
              </a:defRPr>
            </a:lvl1pPr>
            <a:lvl2pPr>
              <a:defRPr sz="2400">
                <a:gradFill>
                  <a:gsLst>
                    <a:gs pos="0">
                      <a:schemeClr val="tx1"/>
                    </a:gs>
                    <a:gs pos="86000">
                      <a:schemeClr val="tx1"/>
                    </a:gs>
                  </a:gsLst>
                  <a:lin ang="5400000" scaled="0"/>
                </a:gradFill>
                <a:latin typeface="+mn-lt"/>
              </a:defRPr>
            </a:lvl2pPr>
            <a:lvl3pPr marL="1228519" indent="-356093">
              <a:defRPr sz="1900">
                <a:gradFill>
                  <a:gsLst>
                    <a:gs pos="0">
                      <a:schemeClr val="tx1"/>
                    </a:gs>
                    <a:gs pos="86000">
                      <a:schemeClr val="tx1"/>
                    </a:gs>
                  </a:gsLst>
                  <a:lin ang="5400000" scaled="0"/>
                </a:gradFill>
                <a:latin typeface="+mn-lt"/>
              </a:defRPr>
            </a:lvl3pPr>
            <a:lvl4pPr marL="1568429" indent="-284873">
              <a:defRPr sz="1800">
                <a:gradFill>
                  <a:gsLst>
                    <a:gs pos="0">
                      <a:schemeClr val="tx1"/>
                    </a:gs>
                    <a:gs pos="86000">
                      <a:schemeClr val="tx1"/>
                    </a:gs>
                  </a:gsLst>
                  <a:lin ang="5400000" scaled="0"/>
                </a:gradFill>
                <a:latin typeface="+mn-lt"/>
              </a:defRPr>
            </a:lvl4pPr>
            <a:lvl5pPr marL="1924519" indent="-288113">
              <a:defRPr sz="1800">
                <a:gradFill>
                  <a:gsLst>
                    <a:gs pos="0">
                      <a:schemeClr val="tx1"/>
                    </a:gs>
                    <a:gs pos="86000">
                      <a:schemeClr val="tx1"/>
                    </a:gs>
                  </a:gsLst>
                  <a:lin ang="5400000" scaled="0"/>
                </a:gra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88308871"/>
      </p:ext>
    </p:extLst>
  </p:cSld>
  <p:clrMapOvr>
    <a:masterClrMapping/>
  </p:clrMapOvr>
  <p:transition spd="slow">
    <p:wipe dir="r"/>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9" y="1618323"/>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lvl="0" algn="ctr" defTabSz="932008"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7"/>
            <a:ext cx="8228300" cy="1371579"/>
          </a:xfrm>
          <a:noFill/>
        </p:spPr>
        <p:txBody>
          <a:bodyPr tIns="91394" bIns="91394"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1" cy="1372414"/>
          </a:xfrm>
          <a:noFill/>
        </p:spPr>
        <p:txBody>
          <a:bodyPr lIns="182788" tIns="146231" rIns="182788" bIns="146231">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3644153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1824" y="6482889"/>
            <a:ext cx="2901844" cy="372394"/>
          </a:xfrm>
          <a:prstGeom prst="rect">
            <a:avLst/>
          </a:prstGeom>
        </p:spPr>
        <p:txBody>
          <a:bodyPr lIns="111026" tIns="55513" rIns="111026" bIns="55513"/>
          <a:lstStyle/>
          <a:p>
            <a:fld id="{E997692B-08BE-43ED-95FD-0B1D54280DBF}" type="datetime1">
              <a:rPr lang="en-US" smtClean="0"/>
              <a:pPr/>
              <a:t>12/6/2012</a:t>
            </a:fld>
            <a:endParaRPr lang="en-US" dirty="0"/>
          </a:p>
        </p:txBody>
      </p:sp>
      <p:sp>
        <p:nvSpPr>
          <p:cNvPr id="3" name="Footer Placeholder 2"/>
          <p:cNvSpPr>
            <a:spLocks noGrp="1"/>
          </p:cNvSpPr>
          <p:nvPr>
            <p:ph type="ftr" sz="quarter" idx="11"/>
          </p:nvPr>
        </p:nvSpPr>
        <p:spPr>
          <a:xfrm>
            <a:off x="4249129" y="6482889"/>
            <a:ext cx="3938217" cy="372394"/>
          </a:xfrm>
          <a:prstGeom prst="rect">
            <a:avLst/>
          </a:prstGeom>
        </p:spPr>
        <p:txBody>
          <a:bodyPr lIns="111026" tIns="55513" rIns="111026" bIns="55513"/>
          <a:lstStyle/>
          <a:p>
            <a:endParaRPr lang="en-US" dirty="0"/>
          </a:p>
        </p:txBody>
      </p:sp>
      <p:sp>
        <p:nvSpPr>
          <p:cNvPr id="4" name="Slide Number Placeholder 3"/>
          <p:cNvSpPr>
            <a:spLocks noGrp="1"/>
          </p:cNvSpPr>
          <p:nvPr>
            <p:ph type="sldNum" sz="quarter" idx="12"/>
          </p:nvPr>
        </p:nvSpPr>
        <p:spPr>
          <a:xfrm>
            <a:off x="8912807" y="6482889"/>
            <a:ext cx="2901844" cy="372394"/>
          </a:xfrm>
          <a:prstGeom prst="rect">
            <a:avLst/>
          </a:prstGeom>
        </p:spPr>
        <p:txBody>
          <a:bodyPr lIns="111026" tIns="55513" rIns="111026" bIns="55513"/>
          <a:lstStyle/>
          <a:p>
            <a:fld id="{B84C8730-E8FE-43FC-8EB5-9D5E55C6390F}" type="slidenum">
              <a:rPr lang="en-US" smtClean="0"/>
              <a:pPr/>
              <a:t>‹#›</a:t>
            </a:fld>
            <a:endParaRPr lang="en-US" dirty="0"/>
          </a:p>
        </p:txBody>
      </p:sp>
      <p:sp>
        <p:nvSpPr>
          <p:cNvPr id="9" name="Title 1"/>
          <p:cNvSpPr>
            <a:spLocks noGrp="1"/>
          </p:cNvSpPr>
          <p:nvPr>
            <p:ph type="title"/>
          </p:nvPr>
        </p:nvSpPr>
        <p:spPr>
          <a:xfrm>
            <a:off x="418218" y="1"/>
            <a:ext cx="7142719" cy="701071"/>
          </a:xfrm>
        </p:spPr>
        <p:txBody>
          <a:bodyPr/>
          <a:lstStyle/>
          <a:p>
            <a:r>
              <a:rPr lang="en-US" dirty="0" smtClean="0"/>
              <a:t>Click to edit Master title style</a:t>
            </a:r>
            <a:endParaRPr lang="en-US" dirty="0"/>
          </a:p>
        </p:txBody>
      </p:sp>
      <p:pic>
        <p:nvPicPr>
          <p:cNvPr id="12" name="Picture 11"/>
          <p:cNvPicPr>
            <a:picLocks noChangeAspect="1"/>
          </p:cNvPicPr>
          <p:nvPr userDrawn="1"/>
        </p:nvPicPr>
        <p:blipFill rotWithShape="1">
          <a:blip r:embed="rId2">
            <a:extLst>
              <a:ext uri="{28A0092B-C50C-407E-A947-70E740481C1C}">
                <a14:useLocalDpi xmlns:a14="http://schemas.microsoft.com/office/drawing/2010/main" val="0"/>
              </a:ext>
            </a:extLst>
          </a:blip>
          <a:srcRect l="50000"/>
          <a:stretch/>
        </p:blipFill>
        <p:spPr>
          <a:xfrm>
            <a:off x="-1" y="5027746"/>
            <a:ext cx="1373859" cy="1715060"/>
          </a:xfrm>
          <a:prstGeom prst="rect">
            <a:avLst/>
          </a:prstGeom>
        </p:spPr>
      </p:pic>
      <p:pic>
        <p:nvPicPr>
          <p:cNvPr id="13"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367399" y="0"/>
            <a:ext cx="1825503" cy="544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27525" y="140724"/>
            <a:ext cx="1483237" cy="246749"/>
          </a:xfrm>
          <a:prstGeom prst="rect">
            <a:avLst/>
          </a:prstGeom>
        </p:spPr>
      </p:pic>
    </p:spTree>
    <p:extLst>
      <p:ext uri="{BB962C8B-B14F-4D97-AF65-F5344CB8AC3E}">
        <p14:creationId xmlns:p14="http://schemas.microsoft.com/office/powerpoint/2010/main" val="3185704689"/>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8" name="Rectangle 37"/>
          <p:cNvSpPr/>
          <p:nvPr userDrawn="1"/>
        </p:nvSpPr>
        <p:spPr bwMode="hidden">
          <a:xfrm rot="5400000" flipV="1">
            <a:off x="7221863" y="4188121"/>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endParaRPr>
          </a:p>
        </p:txBody>
      </p:sp>
      <p:sp>
        <p:nvSpPr>
          <p:cNvPr id="39" name="Rectangle 38"/>
          <p:cNvSpPr/>
          <p:nvPr userDrawn="1"/>
        </p:nvSpPr>
        <p:spPr bwMode="hidden">
          <a:xfrm>
            <a:off x="9736353" y="3587413"/>
            <a:ext cx="612267" cy="34076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endParaRPr>
          </a:p>
        </p:txBody>
      </p:sp>
      <p:sp>
        <p:nvSpPr>
          <p:cNvPr id="41" name="Rectangle 40"/>
          <p:cNvSpPr/>
          <p:nvPr userDrawn="1"/>
        </p:nvSpPr>
        <p:spPr bwMode="hidden">
          <a:xfrm>
            <a:off x="8811475" y="3573105"/>
            <a:ext cx="1836801"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endParaRPr>
          </a:p>
        </p:txBody>
      </p:sp>
      <p:sp>
        <p:nvSpPr>
          <p:cNvPr id="42" name="Rectangle 41"/>
          <p:cNvSpPr/>
          <p:nvPr userDrawn="1"/>
        </p:nvSpPr>
        <p:spPr bwMode="hidden">
          <a:xfrm>
            <a:off x="10027911" y="4334425"/>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endParaRPr>
          </a:p>
        </p:txBody>
      </p:sp>
      <p:sp>
        <p:nvSpPr>
          <p:cNvPr id="44" name="Rectangle 43"/>
          <p:cNvSpPr/>
          <p:nvPr userDrawn="1"/>
        </p:nvSpPr>
        <p:spPr bwMode="hidden">
          <a:xfrm>
            <a:off x="9695216" y="-1"/>
            <a:ext cx="536464" cy="35868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endParaRPr>
          </a:p>
        </p:txBody>
      </p:sp>
      <p:sp>
        <p:nvSpPr>
          <p:cNvPr id="2" name="Title 1"/>
          <p:cNvSpPr>
            <a:spLocks noGrp="1"/>
          </p:cNvSpPr>
          <p:nvPr>
            <p:ph type="ctrTitle"/>
          </p:nvPr>
        </p:nvSpPr>
        <p:spPr>
          <a:xfrm>
            <a:off x="853612" y="2642894"/>
            <a:ext cx="9174289" cy="2058986"/>
          </a:xfrm>
        </p:spPr>
        <p:txBody>
          <a:bodyPr anchor="b" anchorCtr="0">
            <a:noAutofit/>
          </a:bodyPr>
          <a:lstStyle>
            <a:lvl1pPr>
              <a:lnSpc>
                <a:spcPct val="90000"/>
              </a:lnSpc>
              <a:defRPr lang="en-US" sz="5500" b="0" kern="1200" cap="none" spc="-102" baseline="0" dirty="0">
                <a:ln w="3175">
                  <a:noFill/>
                </a:ln>
                <a:gradFill flip="none" rotWithShape="1">
                  <a:gsLst>
                    <a:gs pos="0">
                      <a:schemeClr val="tx1"/>
                    </a:gs>
                    <a:gs pos="86000">
                      <a:schemeClr val="tx1"/>
                    </a:gs>
                  </a:gsLst>
                  <a:lin ang="5400000" scaled="0"/>
                  <a:tileRect/>
                </a:gradFill>
                <a:effectLst/>
                <a:latin typeface="Gill Sans MT"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853611" y="5052113"/>
            <a:ext cx="9174289" cy="1398905"/>
          </a:xfrm>
        </p:spPr>
        <p:txBody>
          <a:bodyPr>
            <a:noAutofit/>
          </a:bodyPr>
          <a:lstStyle>
            <a:lvl1pPr marL="0" indent="0" algn="l">
              <a:lnSpc>
                <a:spcPct val="90000"/>
              </a:lnSpc>
              <a:spcBef>
                <a:spcPts val="0"/>
              </a:spcBef>
              <a:buNone/>
              <a:defRPr lang="en-US" sz="3600" kern="1200" dirty="0">
                <a:gradFill>
                  <a:gsLst>
                    <a:gs pos="37000">
                      <a:schemeClr val="bg2"/>
                    </a:gs>
                    <a:gs pos="99000">
                      <a:schemeClr val="bg2"/>
                    </a:gs>
                  </a:gsLst>
                  <a:lin ang="16200000" scaled="0"/>
                </a:gradFill>
                <a:latin typeface="Gill Sans MT" pitchFamily="34" charset="0"/>
                <a:ea typeface="+mn-ea"/>
                <a:cs typeface="+mn-cs"/>
              </a:defRPr>
            </a:lvl1pPr>
            <a:lvl2pPr marL="466140" indent="0" algn="ctr">
              <a:buNone/>
              <a:defRPr>
                <a:solidFill>
                  <a:schemeClr val="tx1">
                    <a:tint val="75000"/>
                  </a:schemeClr>
                </a:solidFill>
              </a:defRPr>
            </a:lvl2pPr>
            <a:lvl3pPr marL="932277" indent="0" algn="ctr">
              <a:buNone/>
              <a:defRPr>
                <a:solidFill>
                  <a:schemeClr val="tx1">
                    <a:tint val="75000"/>
                  </a:schemeClr>
                </a:solidFill>
              </a:defRPr>
            </a:lvl3pPr>
            <a:lvl4pPr marL="1398416" indent="0" algn="ctr">
              <a:buNone/>
              <a:defRPr>
                <a:solidFill>
                  <a:schemeClr val="tx1">
                    <a:tint val="75000"/>
                  </a:schemeClr>
                </a:solidFill>
              </a:defRPr>
            </a:lvl4pPr>
            <a:lvl5pPr marL="1864555" indent="0" algn="ctr">
              <a:buNone/>
              <a:defRPr>
                <a:solidFill>
                  <a:schemeClr val="tx1">
                    <a:tint val="75000"/>
                  </a:schemeClr>
                </a:solidFill>
              </a:defRPr>
            </a:lvl5pPr>
            <a:lvl6pPr marL="2330695" indent="0" algn="ctr">
              <a:buNone/>
              <a:defRPr>
                <a:solidFill>
                  <a:schemeClr val="tx1">
                    <a:tint val="75000"/>
                  </a:schemeClr>
                </a:solidFill>
              </a:defRPr>
            </a:lvl6pPr>
            <a:lvl7pPr marL="2796833" indent="0" algn="ctr">
              <a:buNone/>
              <a:defRPr>
                <a:solidFill>
                  <a:schemeClr val="tx1">
                    <a:tint val="75000"/>
                  </a:schemeClr>
                </a:solidFill>
              </a:defRPr>
            </a:lvl7pPr>
            <a:lvl8pPr marL="3262971" indent="0" algn="ctr">
              <a:buNone/>
              <a:defRPr>
                <a:solidFill>
                  <a:schemeClr val="tx1">
                    <a:tint val="75000"/>
                  </a:schemeClr>
                </a:solidFill>
              </a:defRPr>
            </a:lvl8pPr>
            <a:lvl9pPr marL="3729111" indent="0" algn="ctr">
              <a:buNone/>
              <a:defRPr>
                <a:solidFill>
                  <a:schemeClr val="tx1">
                    <a:tint val="75000"/>
                  </a:schemeClr>
                </a:solidFill>
              </a:defRPr>
            </a:lvl9pPr>
          </a:lstStyle>
          <a:p>
            <a:r>
              <a:rPr lang="en-US" dirty="0" smtClean="0"/>
              <a:t>Click to edit Master subtitle style</a:t>
            </a:r>
            <a:endParaRPr lang="en-US" dirty="0"/>
          </a:p>
        </p:txBody>
      </p:sp>
      <p:sp>
        <p:nvSpPr>
          <p:cNvPr id="37" name="Rectangle 36"/>
          <p:cNvSpPr/>
          <p:nvPr userDrawn="1"/>
        </p:nvSpPr>
        <p:spPr bwMode="gray">
          <a:xfrm>
            <a:off x="-1614" y="4813420"/>
            <a:ext cx="1002951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endParaRPr>
          </a:p>
        </p:txBody>
      </p:sp>
      <p:pic>
        <p:nvPicPr>
          <p:cNvPr id="11" name="Picture 10" descr="back6.png"/>
          <p:cNvPicPr/>
          <p:nvPr userDrawn="1"/>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colorTemperature colorTemp="5900"/>
                    </a14:imgEffect>
                  </a14:imgLayer>
                </a14:imgProps>
              </a:ext>
            </a:extLst>
          </a:blip>
          <a:stretch>
            <a:fillRect/>
          </a:stretch>
        </p:blipFill>
        <p:spPr>
          <a:xfrm>
            <a:off x="7366357" y="3542617"/>
            <a:ext cx="4567419" cy="3451552"/>
          </a:xfrm>
          <a:prstGeom prst="rect">
            <a:avLst/>
          </a:prstGeom>
        </p:spPr>
      </p:pic>
    </p:spTree>
    <p:extLst>
      <p:ext uri="{BB962C8B-B14F-4D97-AF65-F5344CB8AC3E}">
        <p14:creationId xmlns:p14="http://schemas.microsoft.com/office/powerpoint/2010/main" val="5890468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450"/>
                                  </p:stCondLst>
                                  <p:childTnLst>
                                    <p:set>
                                      <p:cBhvr>
                                        <p:cTn id="6" dur="1" fill="hold">
                                          <p:stCondLst>
                                            <p:cond delay="0"/>
                                          </p:stCondLst>
                                        </p:cTn>
                                        <p:tgtEl>
                                          <p:spTgt spid="38"/>
                                        </p:tgtEl>
                                        <p:attrNameLst>
                                          <p:attrName>style.visibility</p:attrName>
                                        </p:attrNameLst>
                                      </p:cBhvr>
                                      <p:to>
                                        <p:strVal val="visible"/>
                                      </p:to>
                                    </p:set>
                                  </p:childTnLst>
                                </p:cTn>
                              </p:par>
                              <p:par>
                                <p:cTn id="7" presetID="42" presetClass="path" presetSubtype="0" fill="hold" grpId="0" nodeType="withEffect">
                                  <p:stCondLst>
                                    <p:cond delay="450"/>
                                  </p:stCondLst>
                                  <p:childTnLst>
                                    <p:animMotion origin="layout" path="M 3.75E-6 -0.74838 L 3.75E-6 0.94444 " pathEditMode="relative" rAng="0" ptsTypes="AA">
                                      <p:cBhvr>
                                        <p:cTn id="8" dur="750" fill="hold"/>
                                        <p:tgtEl>
                                          <p:spTgt spid="38"/>
                                        </p:tgtEl>
                                        <p:attrNameLst>
                                          <p:attrName>ppt_x</p:attrName>
                                          <p:attrName>ppt_y</p:attrName>
                                        </p:attrNameLst>
                                      </p:cBhvr>
                                      <p:rCtr x="0" y="84630"/>
                                    </p:animMotion>
                                  </p:childTnLst>
                                </p:cTn>
                              </p:par>
                              <p:par>
                                <p:cTn id="9" presetID="1" presetClass="exit"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hidden"/>
                                      </p:to>
                                    </p:set>
                                  </p:childTnLst>
                                </p:cTn>
                              </p:par>
                              <p:par>
                                <p:cTn id="11" presetID="2" presetClass="entr" presetSubtype="8" accel="3000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decel="10000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000" fill="hold"/>
                                        <p:tgtEl>
                                          <p:spTgt spid="2"/>
                                        </p:tgtEl>
                                        <p:attrNameLst>
                                          <p:attrName>ppt_x</p:attrName>
                                        </p:attrNameLst>
                                      </p:cBhvr>
                                      <p:tavLst>
                                        <p:tav tm="0">
                                          <p:val>
                                            <p:strVal val="0-#ppt_w/2"/>
                                          </p:val>
                                        </p:tav>
                                        <p:tav tm="100000">
                                          <p:val>
                                            <p:strVal val="#ppt_x"/>
                                          </p:val>
                                        </p:tav>
                                      </p:tavLst>
                                    </p:anim>
                                    <p:anim calcmode="lin" valueType="num">
                                      <p:cBhvr additive="base">
                                        <p:cTn id="18" dur="1000" fill="hold"/>
                                        <p:tgtEl>
                                          <p:spTgt spid="2"/>
                                        </p:tgtEl>
                                        <p:attrNameLst>
                                          <p:attrName>ppt_y</p:attrName>
                                        </p:attrNameLst>
                                      </p:cBhvr>
                                      <p:tavLst>
                                        <p:tav tm="0">
                                          <p:val>
                                            <p:strVal val="#ppt_y"/>
                                          </p:val>
                                        </p:tav>
                                        <p:tav tm="100000">
                                          <p:val>
                                            <p:strVal val="#ppt_y"/>
                                          </p:val>
                                        </p:tav>
                                      </p:tavLst>
                                    </p:anim>
                                  </p:childTnLst>
                                </p:cTn>
                              </p:par>
                              <p:par>
                                <p:cTn id="19" presetID="10" presetClass="entr" presetSubtype="0" fill="hold" grpId="0" nodeType="withEffect">
                                  <p:stCondLst>
                                    <p:cond delay="9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2" grpId="0"/>
      <p:bldP spid="3" grpId="0">
        <p:tmplLst>
          <p:tmpl>
            <p:tnLst>
              <p:par>
                <p:cTn presetID="10" presetClass="entr" presetSubtype="0" fill="hold" nodeType="withEffect">
                  <p:stCondLst>
                    <p:cond delay="90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7"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bg1"/>
        </a:solidFill>
        <a:effectLst/>
      </p:bgPr>
    </p:bg>
    <p:spTree>
      <p:nvGrpSpPr>
        <p:cNvPr id="1" name=""/>
        <p:cNvGrpSpPr/>
        <p:nvPr/>
      </p:nvGrpSpPr>
      <p:grpSpPr>
        <a:xfrm>
          <a:off x="0" y="0"/>
          <a:ext cx="0" cy="0"/>
          <a:chOff x="0" y="0"/>
          <a:chExt cx="0" cy="0"/>
        </a:xfrm>
      </p:grpSpPr>
      <p:sp>
        <p:nvSpPr>
          <p:cNvPr id="14" name="Rectangle 13"/>
          <p:cNvSpPr/>
          <p:nvPr userDrawn="1"/>
        </p:nvSpPr>
        <p:spPr bwMode="hidden">
          <a:xfrm rot="5400000" flipV="1">
            <a:off x="9010062" y="4017501"/>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latin typeface="Gill Sans MT" pitchFamily="34" charset="0"/>
            </a:endParaRPr>
          </a:p>
        </p:txBody>
      </p:sp>
      <p:sp>
        <p:nvSpPr>
          <p:cNvPr id="15" name="Rectangle 14"/>
          <p:cNvSpPr/>
          <p:nvPr userDrawn="1"/>
        </p:nvSpPr>
        <p:spPr bwMode="hidden">
          <a:xfrm>
            <a:off x="11524554" y="3586902"/>
            <a:ext cx="612267" cy="3019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latin typeface="Gill Sans MT" pitchFamily="34" charset="0"/>
            </a:endParaRPr>
          </a:p>
        </p:txBody>
      </p:sp>
      <p:sp>
        <p:nvSpPr>
          <p:cNvPr id="11" name="Rectangle 10"/>
          <p:cNvSpPr/>
          <p:nvPr userDrawn="1"/>
        </p:nvSpPr>
        <p:spPr bwMode="gray">
          <a:xfrm>
            <a:off x="620371" y="3772810"/>
            <a:ext cx="11195743" cy="2664747"/>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latin typeface="Gill Sans MT" pitchFamily="34" charset="0"/>
            </a:endParaRPr>
          </a:p>
        </p:txBody>
      </p:sp>
      <p:sp>
        <p:nvSpPr>
          <p:cNvPr id="3" name="Subtitle 2"/>
          <p:cNvSpPr>
            <a:spLocks noGrp="1"/>
          </p:cNvSpPr>
          <p:nvPr>
            <p:ph type="subTitle" idx="1"/>
          </p:nvPr>
        </p:nvSpPr>
        <p:spPr>
          <a:xfrm>
            <a:off x="1022807" y="4078235"/>
            <a:ext cx="9512819" cy="470856"/>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latin typeface="Gill Sans MT" pitchFamily="34" charset="0"/>
              </a:defRPr>
            </a:lvl1pPr>
            <a:lvl2pPr marL="466140" indent="0" algn="ctr">
              <a:buNone/>
              <a:defRPr>
                <a:solidFill>
                  <a:schemeClr val="tx1">
                    <a:tint val="75000"/>
                  </a:schemeClr>
                </a:solidFill>
              </a:defRPr>
            </a:lvl2pPr>
            <a:lvl3pPr marL="932277" indent="0" algn="ctr">
              <a:buNone/>
              <a:defRPr>
                <a:solidFill>
                  <a:schemeClr val="tx1">
                    <a:tint val="75000"/>
                  </a:schemeClr>
                </a:solidFill>
              </a:defRPr>
            </a:lvl3pPr>
            <a:lvl4pPr marL="1398416" indent="0" algn="ctr">
              <a:buNone/>
              <a:defRPr>
                <a:solidFill>
                  <a:schemeClr val="tx1">
                    <a:tint val="75000"/>
                  </a:schemeClr>
                </a:solidFill>
              </a:defRPr>
            </a:lvl4pPr>
            <a:lvl5pPr marL="1864555" indent="0" algn="ctr">
              <a:buNone/>
              <a:defRPr>
                <a:solidFill>
                  <a:schemeClr val="tx1">
                    <a:tint val="75000"/>
                  </a:schemeClr>
                </a:solidFill>
              </a:defRPr>
            </a:lvl5pPr>
            <a:lvl6pPr marL="2330695" indent="0" algn="ctr">
              <a:buNone/>
              <a:defRPr>
                <a:solidFill>
                  <a:schemeClr val="tx1">
                    <a:tint val="75000"/>
                  </a:schemeClr>
                </a:solidFill>
              </a:defRPr>
            </a:lvl6pPr>
            <a:lvl7pPr marL="2796833" indent="0" algn="ctr">
              <a:buNone/>
              <a:defRPr>
                <a:solidFill>
                  <a:schemeClr val="tx1">
                    <a:tint val="75000"/>
                  </a:schemeClr>
                </a:solidFill>
              </a:defRPr>
            </a:lvl7pPr>
            <a:lvl8pPr marL="3262971" indent="0" algn="ctr">
              <a:buNone/>
              <a:defRPr>
                <a:solidFill>
                  <a:schemeClr val="tx1">
                    <a:tint val="75000"/>
                  </a:schemeClr>
                </a:solidFill>
              </a:defRPr>
            </a:lvl8pPr>
            <a:lvl9pPr marL="3729111" indent="0" algn="ctr">
              <a:buNone/>
              <a:defRPr>
                <a:solidFill>
                  <a:schemeClr val="tx1">
                    <a:tint val="75000"/>
                  </a:schemeClr>
                </a:solidFill>
              </a:defRPr>
            </a:lvl9pPr>
          </a:lstStyle>
          <a:p>
            <a:r>
              <a:rPr lang="en-US" dirty="0" smtClean="0"/>
              <a:t>Click to edit Master subtitle style</a:t>
            </a:r>
            <a:endParaRPr lang="en-US" dirty="0"/>
          </a:p>
        </p:txBody>
      </p:sp>
      <p:sp>
        <p:nvSpPr>
          <p:cNvPr id="16" name="Rectangle 15"/>
          <p:cNvSpPr/>
          <p:nvPr userDrawn="1"/>
        </p:nvSpPr>
        <p:spPr bwMode="gray">
          <a:xfrm flipV="1">
            <a:off x="620369" y="6605946"/>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latin typeface="Gill Sans MT" pitchFamily="34" charset="0"/>
            </a:endParaRPr>
          </a:p>
        </p:txBody>
      </p:sp>
      <p:sp>
        <p:nvSpPr>
          <p:cNvPr id="17" name="Rectangle 16"/>
          <p:cNvSpPr/>
          <p:nvPr userDrawn="1"/>
        </p:nvSpPr>
        <p:spPr bwMode="hidden">
          <a:xfrm>
            <a:off x="11816109" y="6508794"/>
            <a:ext cx="620368" cy="485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latin typeface="Gill Sans MT" pitchFamily="34" charset="0"/>
            </a:endParaRPr>
          </a:p>
        </p:txBody>
      </p:sp>
      <p:sp>
        <p:nvSpPr>
          <p:cNvPr id="18" name="Rectangle 17"/>
          <p:cNvSpPr/>
          <p:nvPr userDrawn="1"/>
        </p:nvSpPr>
        <p:spPr bwMode="gray">
          <a:xfrm>
            <a:off x="7" y="3586903"/>
            <a:ext cx="11816107"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latin typeface="Gill Sans MT" pitchFamily="34" charset="0"/>
            </a:endParaRPr>
          </a:p>
        </p:txBody>
      </p:sp>
      <p:sp>
        <p:nvSpPr>
          <p:cNvPr id="19" name="Rectangle 18"/>
          <p:cNvSpPr/>
          <p:nvPr userDrawn="1"/>
        </p:nvSpPr>
        <p:spPr bwMode="hidden">
          <a:xfrm>
            <a:off x="10599674" y="2345639"/>
            <a:ext cx="1836801"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latin typeface="Gill Sans MT" pitchFamily="34" charset="0"/>
            </a:endParaRPr>
          </a:p>
        </p:txBody>
      </p:sp>
      <p:sp>
        <p:nvSpPr>
          <p:cNvPr id="20" name="Rectangle 19"/>
          <p:cNvSpPr/>
          <p:nvPr userDrawn="1"/>
        </p:nvSpPr>
        <p:spPr bwMode="hidden">
          <a:xfrm>
            <a:off x="11816109" y="3109391"/>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latin typeface="Gill Sans MT" pitchFamily="34" charset="0"/>
            </a:endParaRPr>
          </a:p>
        </p:txBody>
      </p:sp>
      <p:sp>
        <p:nvSpPr>
          <p:cNvPr id="21" name="Rectangle 20"/>
          <p:cNvSpPr/>
          <p:nvPr userDrawn="1"/>
        </p:nvSpPr>
        <p:spPr bwMode="hidden">
          <a:xfrm>
            <a:off x="11232203" y="6652575"/>
            <a:ext cx="1204278" cy="341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latin typeface="Gill Sans MT" pitchFamily="34" charset="0"/>
            </a:endParaRPr>
          </a:p>
        </p:txBody>
      </p:sp>
      <p:sp>
        <p:nvSpPr>
          <p:cNvPr id="23" name="Rectangle 22"/>
          <p:cNvSpPr/>
          <p:nvPr userDrawn="1"/>
        </p:nvSpPr>
        <p:spPr bwMode="hidden">
          <a:xfrm>
            <a:off x="11483411" y="0"/>
            <a:ext cx="536464" cy="35868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latin typeface="Gill Sans MT" pitchFamily="34" charset="0"/>
            </a:endParaRPr>
          </a:p>
        </p:txBody>
      </p:sp>
      <p:sp>
        <p:nvSpPr>
          <p:cNvPr id="2" name="Title 1"/>
          <p:cNvSpPr>
            <a:spLocks noGrp="1"/>
          </p:cNvSpPr>
          <p:nvPr>
            <p:ph type="ctrTitle"/>
          </p:nvPr>
        </p:nvSpPr>
        <p:spPr>
          <a:xfrm>
            <a:off x="1022800" y="699710"/>
            <a:ext cx="10793308" cy="1553823"/>
          </a:xfrm>
        </p:spPr>
        <p:txBody>
          <a:bodyPr anchor="ctr" anchorCtr="0">
            <a:noAutofit/>
          </a:bodyPr>
          <a:lstStyle>
            <a:lvl1pPr>
              <a:lnSpc>
                <a:spcPct val="90000"/>
              </a:lnSpc>
              <a:defRPr sz="4900" baseline="0">
                <a:gradFill flip="none" rotWithShape="1">
                  <a:gsLst>
                    <a:gs pos="0">
                      <a:schemeClr val="tx1"/>
                    </a:gs>
                    <a:gs pos="86000">
                      <a:schemeClr val="tx1"/>
                    </a:gs>
                  </a:gsLst>
                  <a:lin ang="5400000" scaled="0"/>
                  <a:tileRect/>
                </a:gradFill>
                <a:latin typeface="Gill Sans MT" pitchFamily="34" charset="0"/>
              </a:defRPr>
            </a:lvl1pPr>
          </a:lstStyle>
          <a:p>
            <a:r>
              <a:rPr lang="en-US" dirty="0" smtClean="0"/>
              <a:t>Click to edit Master title style</a:t>
            </a:r>
            <a:endParaRPr lang="en-US" dirty="0"/>
          </a:p>
        </p:txBody>
      </p:sp>
      <p:sp>
        <p:nvSpPr>
          <p:cNvPr id="7" name="Text Placeholder 6"/>
          <p:cNvSpPr>
            <a:spLocks noGrp="1"/>
          </p:cNvSpPr>
          <p:nvPr>
            <p:ph type="body" sz="quarter" idx="10" hasCustomPrompt="1"/>
          </p:nvPr>
        </p:nvSpPr>
        <p:spPr>
          <a:xfrm>
            <a:off x="1022801" y="2386569"/>
            <a:ext cx="10794930" cy="1406089"/>
          </a:xfrm>
        </p:spPr>
        <p:txBody>
          <a:bodyPr anchor="b" anchorCtr="0">
            <a:noAutofit/>
            <a:scene3d>
              <a:camera prst="orthographicFront"/>
              <a:lightRig rig="flat" dir="t"/>
            </a:scene3d>
            <a:sp3d>
              <a:contourClr>
                <a:schemeClr val="bg2"/>
              </a:contourClr>
            </a:sp3d>
          </a:bodyPr>
          <a:lstStyle>
            <a:lvl1pPr marL="0" indent="0" algn="r">
              <a:buFont typeface="Arial" pitchFamily="34" charset="0"/>
              <a:buNone/>
              <a:defRPr kumimoji="0" lang="en-US" sz="10200" b="0" i="0" u="none" strike="noStrike" kern="1200" cap="none" spc="612" normalizeH="0" baseline="0" noProof="0" dirty="0" smtClean="0">
                <a:ln w="31750">
                  <a:noFill/>
                </a:ln>
                <a:gradFill>
                  <a:gsLst>
                    <a:gs pos="37000">
                      <a:schemeClr val="bg2"/>
                    </a:gs>
                    <a:gs pos="99000">
                      <a:schemeClr val="bg2"/>
                    </a:gs>
                  </a:gsLst>
                  <a:lin ang="5400000"/>
                </a:gradFill>
                <a:effectLst/>
                <a:uLnTx/>
                <a:uFillTx/>
                <a:latin typeface="Gill Sans MT" pitchFamily="34" charset="0"/>
                <a:ea typeface="+mn-ea"/>
                <a:cs typeface="+mn-cs"/>
              </a:defRPr>
            </a:lvl1pPr>
          </a:lstStyle>
          <a:p>
            <a:pPr lvl="0"/>
            <a:r>
              <a:rPr lang="en-US" dirty="0" smtClean="0"/>
              <a:t>click to…</a:t>
            </a:r>
          </a:p>
        </p:txBody>
      </p:sp>
    </p:spTree>
    <p:extLst>
      <p:ext uri="{BB962C8B-B14F-4D97-AF65-F5344CB8AC3E}">
        <p14:creationId xmlns:p14="http://schemas.microsoft.com/office/powerpoint/2010/main" val="173605998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000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1" presetClass="entr" presetSubtype="0" fill="hold" grpId="1" nodeType="withEffect">
                                  <p:stCondLst>
                                    <p:cond delay="450"/>
                                  </p:stCondLst>
                                  <p:childTnLst>
                                    <p:set>
                                      <p:cBhvr>
                                        <p:cTn id="10" dur="1" fill="hold">
                                          <p:stCondLst>
                                            <p:cond delay="0"/>
                                          </p:stCondLst>
                                        </p:cTn>
                                        <p:tgtEl>
                                          <p:spTgt spid="14"/>
                                        </p:tgtEl>
                                        <p:attrNameLst>
                                          <p:attrName>style.visibility</p:attrName>
                                        </p:attrNameLst>
                                      </p:cBhvr>
                                      <p:to>
                                        <p:strVal val="visible"/>
                                      </p:to>
                                    </p:set>
                                  </p:childTnLst>
                                </p:cTn>
                              </p:par>
                              <p:par>
                                <p:cTn id="11" presetID="42" presetClass="path" presetSubtype="0" fill="hold" grpId="0" nodeType="withEffect">
                                  <p:stCondLst>
                                    <p:cond delay="450"/>
                                  </p:stCondLst>
                                  <p:childTnLst>
                                    <p:animMotion origin="layout" path="M 3.52849E-6 -0.71968 L 3.52849E-6 0.97106 " pathEditMode="relative" rAng="0" ptsTypes="AA">
                                      <p:cBhvr>
                                        <p:cTn id="12" dur="750" fill="hold"/>
                                        <p:tgtEl>
                                          <p:spTgt spid="14"/>
                                        </p:tgtEl>
                                        <p:attrNameLst>
                                          <p:attrName>ppt_x</p:attrName>
                                          <p:attrName>ppt_y</p:attrName>
                                        </p:attrNameLst>
                                      </p:cBhvr>
                                      <p:rCtr x="0" y="84537"/>
                                    </p:animMotion>
                                  </p:childTnLst>
                                </p:cTn>
                              </p:par>
                              <p:par>
                                <p:cTn id="13" presetID="2" presetClass="entr" presetSubtype="2" decel="100000" fill="hold" grpId="0" nodeType="withEffect">
                                  <p:stCondLst>
                                    <p:cond delay="8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750" fill="hold"/>
                                        <p:tgtEl>
                                          <p:spTgt spid="16"/>
                                        </p:tgtEl>
                                        <p:attrNameLst>
                                          <p:attrName>ppt_x</p:attrName>
                                        </p:attrNameLst>
                                      </p:cBhvr>
                                      <p:tavLst>
                                        <p:tav tm="0">
                                          <p:val>
                                            <p:strVal val="1+#ppt_w/2"/>
                                          </p:val>
                                        </p:tav>
                                        <p:tav tm="100000">
                                          <p:val>
                                            <p:strVal val="#ppt_x"/>
                                          </p:val>
                                        </p:tav>
                                      </p:tavLst>
                                    </p:anim>
                                    <p:anim calcmode="lin" valueType="num">
                                      <p:cBhvr additive="base">
                                        <p:cTn id="16" dur="750" fill="hold"/>
                                        <p:tgtEl>
                                          <p:spTgt spid="16"/>
                                        </p:tgtEl>
                                        <p:attrNameLst>
                                          <p:attrName>ppt_y</p:attrName>
                                        </p:attrNameLst>
                                      </p:cBhvr>
                                      <p:tavLst>
                                        <p:tav tm="0">
                                          <p:val>
                                            <p:strVal val="#ppt_y"/>
                                          </p:val>
                                        </p:tav>
                                        <p:tav tm="100000">
                                          <p:val>
                                            <p:strVal val="#ppt_y"/>
                                          </p:val>
                                        </p:tav>
                                      </p:tavLst>
                                    </p:anim>
                                  </p:childTnLst>
                                </p:cTn>
                              </p:par>
                              <p:par>
                                <p:cTn id="17" presetID="1" presetClass="exit"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hidden"/>
                                      </p:to>
                                    </p:set>
                                  </p:childTnLst>
                                </p:cTn>
                              </p:par>
                              <p:par>
                                <p:cTn id="19" presetID="10" presetClass="entr" presetSubtype="0" fill="hold" grpId="0" nodeType="withEffect">
                                  <p:stCondLst>
                                    <p:cond delay="10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750"/>
                                        <p:tgtEl>
                                          <p:spTgt spid="11"/>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750"/>
                                        <p:tgtEl>
                                          <p:spTgt spid="3"/>
                                        </p:tgtEl>
                                      </p:cBhvr>
                                    </p:animEffect>
                                  </p:childTnLst>
                                </p:cTn>
                              </p:par>
                              <p:par>
                                <p:cTn id="25" presetID="2" presetClass="entr" presetSubtype="8" decel="10000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800" fill="hold"/>
                                        <p:tgtEl>
                                          <p:spTgt spid="7"/>
                                        </p:tgtEl>
                                        <p:attrNameLst>
                                          <p:attrName>ppt_x</p:attrName>
                                        </p:attrNameLst>
                                      </p:cBhvr>
                                      <p:tavLst>
                                        <p:tav tm="0">
                                          <p:val>
                                            <p:strVal val="0-#ppt_w/2"/>
                                          </p:val>
                                        </p:tav>
                                        <p:tav tm="100000">
                                          <p:val>
                                            <p:strVal val="#ppt_x"/>
                                          </p:val>
                                        </p:tav>
                                      </p:tavLst>
                                    </p:anim>
                                    <p:anim calcmode="lin" valueType="num">
                                      <p:cBhvr additive="base">
                                        <p:cTn id="28" dur="800" fill="hold"/>
                                        <p:tgtEl>
                                          <p:spTgt spid="7"/>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1" grpId="0" animBg="1"/>
      <p:bldP spid="3" grpId="0">
        <p:tmplLst>
          <p:tmpl>
            <p:tnLst>
              <p:par>
                <p:cTn presetID="10" presetClass="entr" presetSubtype="0" fill="hold" nodeType="withEffect">
                  <p:stCondLst>
                    <p:cond delay="75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16" grpId="0" animBg="1"/>
      <p:bldP spid="18" grpId="0" animBg="1"/>
      <p:bldP spid="2" grpId="0"/>
      <p:bldP spid="7" grpId="0">
        <p:tmplLst>
          <p:tmpl>
            <p:tnLst>
              <p:par>
                <p:cTn presetID="2" presetClass="entr" presetSubtype="8" decel="100000"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800" fill="hold"/>
                        <p:tgtEl>
                          <p:spTgt spid="7"/>
                        </p:tgtEl>
                        <p:attrNameLst>
                          <p:attrName>ppt_x</p:attrName>
                        </p:attrNameLst>
                      </p:cBhvr>
                      <p:tavLst>
                        <p:tav tm="0">
                          <p:val>
                            <p:strVal val="0-#ppt_w/2"/>
                          </p:val>
                        </p:tav>
                        <p:tav tm="100000">
                          <p:val>
                            <p:strVal val="#ppt_x"/>
                          </p:val>
                        </p:tav>
                      </p:tavLst>
                    </p:anim>
                    <p:anim calcmode="lin" valueType="num">
                      <p:cBhvr additive="base">
                        <p:cTn dur="800" fill="hold"/>
                        <p:tgtEl>
                          <p:spTgt spid="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chemeClr val="bg1"/>
        </a:solidFill>
        <a:effectLst/>
      </p:bgPr>
    </p:bg>
    <p:spTree>
      <p:nvGrpSpPr>
        <p:cNvPr id="1" name=""/>
        <p:cNvGrpSpPr/>
        <p:nvPr/>
      </p:nvGrpSpPr>
      <p:grpSpPr>
        <a:xfrm>
          <a:off x="0" y="0"/>
          <a:ext cx="0" cy="0"/>
          <a:chOff x="0" y="0"/>
          <a:chExt cx="0" cy="0"/>
        </a:xfrm>
      </p:grpSpPr>
      <p:sp>
        <p:nvSpPr>
          <p:cNvPr id="14" name="Rectangle 13"/>
          <p:cNvSpPr/>
          <p:nvPr userDrawn="1"/>
        </p:nvSpPr>
        <p:spPr bwMode="hidden">
          <a:xfrm rot="5400000" flipV="1">
            <a:off x="9010062" y="4017501"/>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latin typeface="Gill Sans MT" pitchFamily="34" charset="0"/>
            </a:endParaRPr>
          </a:p>
        </p:txBody>
      </p:sp>
      <p:sp>
        <p:nvSpPr>
          <p:cNvPr id="15" name="Rectangle 14"/>
          <p:cNvSpPr/>
          <p:nvPr userDrawn="1"/>
        </p:nvSpPr>
        <p:spPr bwMode="hidden">
          <a:xfrm>
            <a:off x="11524554" y="3586902"/>
            <a:ext cx="612267" cy="3019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latin typeface="Gill Sans MT" pitchFamily="34" charset="0"/>
            </a:endParaRPr>
          </a:p>
        </p:txBody>
      </p:sp>
      <p:sp>
        <p:nvSpPr>
          <p:cNvPr id="3" name="Subtitle 2"/>
          <p:cNvSpPr>
            <a:spLocks noGrp="1"/>
          </p:cNvSpPr>
          <p:nvPr>
            <p:ph type="subTitle" idx="1"/>
          </p:nvPr>
        </p:nvSpPr>
        <p:spPr>
          <a:xfrm>
            <a:off x="1022807" y="4078235"/>
            <a:ext cx="9512819" cy="470856"/>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latin typeface="Gill Sans MT" pitchFamily="34" charset="0"/>
              </a:defRPr>
            </a:lvl1pPr>
            <a:lvl2pPr marL="466140" indent="0" algn="ctr">
              <a:buNone/>
              <a:defRPr>
                <a:solidFill>
                  <a:schemeClr val="tx1">
                    <a:tint val="75000"/>
                  </a:schemeClr>
                </a:solidFill>
              </a:defRPr>
            </a:lvl2pPr>
            <a:lvl3pPr marL="932277" indent="0" algn="ctr">
              <a:buNone/>
              <a:defRPr>
                <a:solidFill>
                  <a:schemeClr val="tx1">
                    <a:tint val="75000"/>
                  </a:schemeClr>
                </a:solidFill>
              </a:defRPr>
            </a:lvl3pPr>
            <a:lvl4pPr marL="1398416" indent="0" algn="ctr">
              <a:buNone/>
              <a:defRPr>
                <a:solidFill>
                  <a:schemeClr val="tx1">
                    <a:tint val="75000"/>
                  </a:schemeClr>
                </a:solidFill>
              </a:defRPr>
            </a:lvl4pPr>
            <a:lvl5pPr marL="1864555" indent="0" algn="ctr">
              <a:buNone/>
              <a:defRPr>
                <a:solidFill>
                  <a:schemeClr val="tx1">
                    <a:tint val="75000"/>
                  </a:schemeClr>
                </a:solidFill>
              </a:defRPr>
            </a:lvl5pPr>
            <a:lvl6pPr marL="2330695" indent="0" algn="ctr">
              <a:buNone/>
              <a:defRPr>
                <a:solidFill>
                  <a:schemeClr val="tx1">
                    <a:tint val="75000"/>
                  </a:schemeClr>
                </a:solidFill>
              </a:defRPr>
            </a:lvl6pPr>
            <a:lvl7pPr marL="2796833" indent="0" algn="ctr">
              <a:buNone/>
              <a:defRPr>
                <a:solidFill>
                  <a:schemeClr val="tx1">
                    <a:tint val="75000"/>
                  </a:schemeClr>
                </a:solidFill>
              </a:defRPr>
            </a:lvl7pPr>
            <a:lvl8pPr marL="3262971" indent="0" algn="ctr">
              <a:buNone/>
              <a:defRPr>
                <a:solidFill>
                  <a:schemeClr val="tx1">
                    <a:tint val="75000"/>
                  </a:schemeClr>
                </a:solidFill>
              </a:defRPr>
            </a:lvl8pPr>
            <a:lvl9pPr marL="3729111" indent="0" algn="ctr">
              <a:buNone/>
              <a:defRPr>
                <a:solidFill>
                  <a:schemeClr val="tx1">
                    <a:tint val="75000"/>
                  </a:schemeClr>
                </a:solidFill>
              </a:defRPr>
            </a:lvl9pPr>
          </a:lstStyle>
          <a:p>
            <a:r>
              <a:rPr lang="en-US" dirty="0" smtClean="0"/>
              <a:t>Click to edit Master subtitle style</a:t>
            </a:r>
            <a:endParaRPr lang="en-US" dirty="0"/>
          </a:p>
        </p:txBody>
      </p:sp>
      <p:sp>
        <p:nvSpPr>
          <p:cNvPr id="16" name="Rectangle 15"/>
          <p:cNvSpPr/>
          <p:nvPr userDrawn="1"/>
        </p:nvSpPr>
        <p:spPr bwMode="gray">
          <a:xfrm flipV="1">
            <a:off x="620369" y="6605946"/>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latin typeface="Gill Sans MT" pitchFamily="34" charset="0"/>
            </a:endParaRPr>
          </a:p>
        </p:txBody>
      </p:sp>
      <p:sp>
        <p:nvSpPr>
          <p:cNvPr id="17" name="Rectangle 16"/>
          <p:cNvSpPr/>
          <p:nvPr userDrawn="1"/>
        </p:nvSpPr>
        <p:spPr bwMode="hidden">
          <a:xfrm>
            <a:off x="11816109" y="6508794"/>
            <a:ext cx="620368" cy="485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latin typeface="Gill Sans MT" pitchFamily="34" charset="0"/>
            </a:endParaRPr>
          </a:p>
        </p:txBody>
      </p:sp>
      <p:sp>
        <p:nvSpPr>
          <p:cNvPr id="18" name="Rectangle 17"/>
          <p:cNvSpPr/>
          <p:nvPr userDrawn="1"/>
        </p:nvSpPr>
        <p:spPr bwMode="gray">
          <a:xfrm>
            <a:off x="7" y="3586903"/>
            <a:ext cx="11816107"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latin typeface="Gill Sans MT" pitchFamily="34" charset="0"/>
            </a:endParaRPr>
          </a:p>
        </p:txBody>
      </p:sp>
      <p:sp>
        <p:nvSpPr>
          <p:cNvPr id="19" name="Rectangle 18"/>
          <p:cNvSpPr/>
          <p:nvPr userDrawn="1"/>
        </p:nvSpPr>
        <p:spPr bwMode="hidden">
          <a:xfrm>
            <a:off x="10599674" y="2345639"/>
            <a:ext cx="1836801"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latin typeface="Gill Sans MT" pitchFamily="34" charset="0"/>
            </a:endParaRPr>
          </a:p>
        </p:txBody>
      </p:sp>
      <p:sp>
        <p:nvSpPr>
          <p:cNvPr id="20" name="Rectangle 19"/>
          <p:cNvSpPr/>
          <p:nvPr userDrawn="1"/>
        </p:nvSpPr>
        <p:spPr bwMode="hidden">
          <a:xfrm>
            <a:off x="11816109" y="3109391"/>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latin typeface="Gill Sans MT" pitchFamily="34" charset="0"/>
            </a:endParaRPr>
          </a:p>
        </p:txBody>
      </p:sp>
      <p:sp>
        <p:nvSpPr>
          <p:cNvPr id="21" name="Rectangle 20"/>
          <p:cNvSpPr/>
          <p:nvPr userDrawn="1"/>
        </p:nvSpPr>
        <p:spPr bwMode="hidden">
          <a:xfrm>
            <a:off x="11232203" y="6652575"/>
            <a:ext cx="1204278" cy="341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latin typeface="Gill Sans MT" pitchFamily="34" charset="0"/>
            </a:endParaRPr>
          </a:p>
        </p:txBody>
      </p:sp>
      <p:sp>
        <p:nvSpPr>
          <p:cNvPr id="23" name="Rectangle 22"/>
          <p:cNvSpPr/>
          <p:nvPr userDrawn="1"/>
        </p:nvSpPr>
        <p:spPr bwMode="hidden">
          <a:xfrm>
            <a:off x="11483411" y="0"/>
            <a:ext cx="536464" cy="35868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latin typeface="Gill Sans MT" pitchFamily="34" charset="0"/>
            </a:endParaRPr>
          </a:p>
        </p:txBody>
      </p:sp>
      <p:sp>
        <p:nvSpPr>
          <p:cNvPr id="2" name="Title 1"/>
          <p:cNvSpPr>
            <a:spLocks noGrp="1"/>
          </p:cNvSpPr>
          <p:nvPr>
            <p:ph type="ctrTitle"/>
          </p:nvPr>
        </p:nvSpPr>
        <p:spPr>
          <a:xfrm>
            <a:off x="1022800" y="699710"/>
            <a:ext cx="10793308" cy="1553823"/>
          </a:xfrm>
        </p:spPr>
        <p:txBody>
          <a:bodyPr anchor="ctr" anchorCtr="0">
            <a:noAutofit/>
          </a:bodyPr>
          <a:lstStyle>
            <a:lvl1pPr>
              <a:lnSpc>
                <a:spcPct val="90000"/>
              </a:lnSpc>
              <a:defRPr sz="4900" baseline="0">
                <a:gradFill flip="none" rotWithShape="1">
                  <a:gsLst>
                    <a:gs pos="0">
                      <a:schemeClr val="tx1"/>
                    </a:gs>
                    <a:gs pos="86000">
                      <a:schemeClr val="tx1"/>
                    </a:gs>
                  </a:gsLst>
                  <a:lin ang="5400000" scaled="0"/>
                  <a:tileRect/>
                </a:gradFill>
                <a:latin typeface="Gill Sans MT" pitchFamily="34" charset="0"/>
              </a:defRPr>
            </a:lvl1pPr>
          </a:lstStyle>
          <a:p>
            <a:r>
              <a:rPr lang="en-US" dirty="0" smtClean="0"/>
              <a:t>Click to edit Master title style</a:t>
            </a:r>
            <a:endParaRPr lang="en-US" dirty="0"/>
          </a:p>
        </p:txBody>
      </p:sp>
      <p:sp>
        <p:nvSpPr>
          <p:cNvPr id="7" name="Text Placeholder 6"/>
          <p:cNvSpPr>
            <a:spLocks noGrp="1"/>
          </p:cNvSpPr>
          <p:nvPr>
            <p:ph type="body" sz="quarter" idx="10" hasCustomPrompt="1"/>
          </p:nvPr>
        </p:nvSpPr>
        <p:spPr>
          <a:xfrm>
            <a:off x="1022801" y="2386569"/>
            <a:ext cx="10794930" cy="1406089"/>
          </a:xfrm>
        </p:spPr>
        <p:txBody>
          <a:bodyPr anchor="b" anchorCtr="0">
            <a:noAutofit/>
            <a:scene3d>
              <a:camera prst="orthographicFront"/>
              <a:lightRig rig="flat" dir="t"/>
            </a:scene3d>
            <a:sp3d>
              <a:contourClr>
                <a:schemeClr val="bg2"/>
              </a:contourClr>
            </a:sp3d>
          </a:bodyPr>
          <a:lstStyle>
            <a:lvl1pPr marL="0" indent="0" algn="r">
              <a:buFont typeface="Arial" pitchFamily="34" charset="0"/>
              <a:buNone/>
              <a:defRPr kumimoji="0" lang="en-US" sz="10200" b="0" i="0" u="none" strike="noStrike" kern="1200" cap="none" spc="612" normalizeH="0" baseline="0" noProof="0" dirty="0" smtClean="0">
                <a:ln w="31750">
                  <a:noFill/>
                </a:ln>
                <a:gradFill>
                  <a:gsLst>
                    <a:gs pos="37000">
                      <a:schemeClr val="bg2"/>
                    </a:gs>
                    <a:gs pos="99000">
                      <a:schemeClr val="bg2"/>
                    </a:gs>
                  </a:gsLst>
                  <a:lin ang="5400000"/>
                </a:gradFill>
                <a:effectLst/>
                <a:uLnTx/>
                <a:uFillTx/>
                <a:latin typeface="Gill Sans MT" pitchFamily="34" charset="0"/>
                <a:ea typeface="+mn-ea"/>
                <a:cs typeface="+mn-cs"/>
              </a:defRPr>
            </a:lvl1pPr>
          </a:lstStyle>
          <a:p>
            <a:pPr lvl="0"/>
            <a:r>
              <a:rPr lang="en-US" dirty="0" smtClean="0"/>
              <a:t>click to…</a:t>
            </a:r>
          </a:p>
        </p:txBody>
      </p:sp>
    </p:spTree>
    <p:extLst>
      <p:ext uri="{BB962C8B-B14F-4D97-AF65-F5344CB8AC3E}">
        <p14:creationId xmlns:p14="http://schemas.microsoft.com/office/powerpoint/2010/main" val="130950118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000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1" presetClass="entr" presetSubtype="0" fill="hold" grpId="1" nodeType="withEffect">
                                  <p:stCondLst>
                                    <p:cond delay="450"/>
                                  </p:stCondLst>
                                  <p:childTnLst>
                                    <p:set>
                                      <p:cBhvr>
                                        <p:cTn id="10" dur="1" fill="hold">
                                          <p:stCondLst>
                                            <p:cond delay="0"/>
                                          </p:stCondLst>
                                        </p:cTn>
                                        <p:tgtEl>
                                          <p:spTgt spid="14"/>
                                        </p:tgtEl>
                                        <p:attrNameLst>
                                          <p:attrName>style.visibility</p:attrName>
                                        </p:attrNameLst>
                                      </p:cBhvr>
                                      <p:to>
                                        <p:strVal val="visible"/>
                                      </p:to>
                                    </p:set>
                                  </p:childTnLst>
                                </p:cTn>
                              </p:par>
                              <p:par>
                                <p:cTn id="11" presetID="42" presetClass="path" presetSubtype="0" fill="hold" grpId="0" nodeType="withEffect">
                                  <p:stCondLst>
                                    <p:cond delay="450"/>
                                  </p:stCondLst>
                                  <p:childTnLst>
                                    <p:animMotion origin="layout" path="M 3.52849E-6 -0.71968 L 3.52849E-6 0.97106 " pathEditMode="relative" rAng="0" ptsTypes="AA">
                                      <p:cBhvr>
                                        <p:cTn id="12" dur="750" fill="hold"/>
                                        <p:tgtEl>
                                          <p:spTgt spid="14"/>
                                        </p:tgtEl>
                                        <p:attrNameLst>
                                          <p:attrName>ppt_x</p:attrName>
                                          <p:attrName>ppt_y</p:attrName>
                                        </p:attrNameLst>
                                      </p:cBhvr>
                                      <p:rCtr x="0" y="84537"/>
                                    </p:animMotion>
                                  </p:childTnLst>
                                </p:cTn>
                              </p:par>
                              <p:par>
                                <p:cTn id="13" presetID="2" presetClass="entr" presetSubtype="2" decel="100000" fill="hold" grpId="0" nodeType="withEffect">
                                  <p:stCondLst>
                                    <p:cond delay="8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750" fill="hold"/>
                                        <p:tgtEl>
                                          <p:spTgt spid="16"/>
                                        </p:tgtEl>
                                        <p:attrNameLst>
                                          <p:attrName>ppt_x</p:attrName>
                                        </p:attrNameLst>
                                      </p:cBhvr>
                                      <p:tavLst>
                                        <p:tav tm="0">
                                          <p:val>
                                            <p:strVal val="1+#ppt_w/2"/>
                                          </p:val>
                                        </p:tav>
                                        <p:tav tm="100000">
                                          <p:val>
                                            <p:strVal val="#ppt_x"/>
                                          </p:val>
                                        </p:tav>
                                      </p:tavLst>
                                    </p:anim>
                                    <p:anim calcmode="lin" valueType="num">
                                      <p:cBhvr additive="base">
                                        <p:cTn id="16" dur="750" fill="hold"/>
                                        <p:tgtEl>
                                          <p:spTgt spid="16"/>
                                        </p:tgtEl>
                                        <p:attrNameLst>
                                          <p:attrName>ppt_y</p:attrName>
                                        </p:attrNameLst>
                                      </p:cBhvr>
                                      <p:tavLst>
                                        <p:tav tm="0">
                                          <p:val>
                                            <p:strVal val="#ppt_y"/>
                                          </p:val>
                                        </p:tav>
                                        <p:tav tm="100000">
                                          <p:val>
                                            <p:strVal val="#ppt_y"/>
                                          </p:val>
                                        </p:tav>
                                      </p:tavLst>
                                    </p:anim>
                                  </p:childTnLst>
                                </p:cTn>
                              </p:par>
                              <p:par>
                                <p:cTn id="17" presetID="1" presetClass="exit"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hidden"/>
                                      </p:to>
                                    </p:set>
                                  </p:childTnLst>
                                </p:cTn>
                              </p:par>
                              <p:par>
                                <p:cTn id="19" presetID="10" presetClass="entr" presetSubtype="0" fill="hold" grpId="0" nodeType="withEffect">
                                  <p:stCondLst>
                                    <p:cond delay="75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750"/>
                                        <p:tgtEl>
                                          <p:spTgt spid="3"/>
                                        </p:tgtEl>
                                      </p:cBhvr>
                                    </p:animEffect>
                                  </p:childTnLst>
                                </p:cTn>
                              </p:par>
                              <p:par>
                                <p:cTn id="22" presetID="2" presetClass="entr" presetSubtype="8" decel="10000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800" fill="hold"/>
                                        <p:tgtEl>
                                          <p:spTgt spid="7"/>
                                        </p:tgtEl>
                                        <p:attrNameLst>
                                          <p:attrName>ppt_x</p:attrName>
                                        </p:attrNameLst>
                                      </p:cBhvr>
                                      <p:tavLst>
                                        <p:tav tm="0">
                                          <p:val>
                                            <p:strVal val="0-#ppt_w/2"/>
                                          </p:val>
                                        </p:tav>
                                        <p:tav tm="100000">
                                          <p:val>
                                            <p:strVal val="#ppt_x"/>
                                          </p:val>
                                        </p:tav>
                                      </p:tavLst>
                                    </p:anim>
                                    <p:anim calcmode="lin" valueType="num">
                                      <p:cBhvr additive="base">
                                        <p:cTn id="25" dur="800" fill="hold"/>
                                        <p:tgtEl>
                                          <p:spTgt spid="7"/>
                                        </p:tgtEl>
                                        <p:attrNameLst>
                                          <p:attrName>ppt_y</p:attrName>
                                        </p:attrNameLst>
                                      </p:cBhvr>
                                      <p:tavLst>
                                        <p:tav tm="0">
                                          <p:val>
                                            <p:strVal val="#ppt_y"/>
                                          </p:val>
                                        </p:tav>
                                        <p:tav tm="100000">
                                          <p:val>
                                            <p:strVal val="#ppt_y"/>
                                          </p:val>
                                        </p:tav>
                                      </p:tavLst>
                                    </p:anim>
                                  </p:childTnLst>
                                </p:cTn>
                              </p:par>
                              <p:par>
                                <p:cTn id="26" presetID="10" presetClass="entr" presetSubtype="0" fill="hold" grpId="0" nodeType="withEffect">
                                  <p:stCondLst>
                                    <p:cond delay="50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3" grpId="0">
        <p:tmplLst>
          <p:tmpl>
            <p:tnLst>
              <p:par>
                <p:cTn presetID="10" presetClass="entr" presetSubtype="0" fill="hold" nodeType="withEffect">
                  <p:stCondLst>
                    <p:cond delay="75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16" grpId="0" animBg="1"/>
      <p:bldP spid="18" grpId="0" animBg="1"/>
      <p:bldP spid="2" grpId="0"/>
      <p:bldP spid="7" grpId="0">
        <p:tmplLst>
          <p:tmpl>
            <p:tnLst>
              <p:par>
                <p:cTn presetID="2" presetClass="entr" presetSubtype="8" decel="100000"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800" fill="hold"/>
                        <p:tgtEl>
                          <p:spTgt spid="7"/>
                        </p:tgtEl>
                        <p:attrNameLst>
                          <p:attrName>ppt_x</p:attrName>
                        </p:attrNameLst>
                      </p:cBhvr>
                      <p:tavLst>
                        <p:tav tm="0">
                          <p:val>
                            <p:strVal val="0-#ppt_w/2"/>
                          </p:val>
                        </p:tav>
                        <p:tav tm="100000">
                          <p:val>
                            <p:strVal val="#ppt_x"/>
                          </p:val>
                        </p:tav>
                      </p:tavLst>
                    </p:anim>
                    <p:anim calcmode="lin" valueType="num">
                      <p:cBhvr additive="base">
                        <p:cTn dur="800" fill="hold"/>
                        <p:tgtEl>
                          <p:spTgt spid="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9" y="1618323"/>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3"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lvl="0" algn="ctr" defTabSz="932008"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4" y="3954467"/>
            <a:ext cx="8229599" cy="1371579"/>
          </a:xfrm>
          <a:noFill/>
        </p:spPr>
        <p:txBody>
          <a:bodyPr tIns="91394" bIns="91394"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2" name="Rectangle 31"/>
          <p:cNvSpPr/>
          <p:nvPr userDrawn="1"/>
        </p:nvSpPr>
        <p:spPr bwMode="hidden">
          <a:xfrm rot="5400000" flipV="1">
            <a:off x="9010062" y="4017501"/>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latin typeface="Gill Sans MT" pitchFamily="34" charset="0"/>
            </a:endParaRPr>
          </a:p>
        </p:txBody>
      </p:sp>
      <p:sp>
        <p:nvSpPr>
          <p:cNvPr id="33" name="Rectangle 32"/>
          <p:cNvSpPr/>
          <p:nvPr userDrawn="1"/>
        </p:nvSpPr>
        <p:spPr bwMode="hidden">
          <a:xfrm>
            <a:off x="11524554" y="1287893"/>
            <a:ext cx="612267" cy="53180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latin typeface="Gill Sans MT" pitchFamily="34" charset="0"/>
            </a:endParaRPr>
          </a:p>
        </p:txBody>
      </p:sp>
      <p:sp>
        <p:nvSpPr>
          <p:cNvPr id="34" name="Rectangle 33"/>
          <p:cNvSpPr/>
          <p:nvPr userDrawn="1"/>
        </p:nvSpPr>
        <p:spPr bwMode="gray">
          <a:xfrm flipV="1">
            <a:off x="620369" y="6605946"/>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latin typeface="Gill Sans MT" pitchFamily="34" charset="0"/>
            </a:endParaRPr>
          </a:p>
        </p:txBody>
      </p:sp>
      <p:sp>
        <p:nvSpPr>
          <p:cNvPr id="35" name="Rectangle 34"/>
          <p:cNvSpPr/>
          <p:nvPr userDrawn="1"/>
        </p:nvSpPr>
        <p:spPr bwMode="hidden">
          <a:xfrm>
            <a:off x="11816109" y="6508794"/>
            <a:ext cx="620368" cy="485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latin typeface="Gill Sans MT" pitchFamily="34" charset="0"/>
            </a:endParaRPr>
          </a:p>
        </p:txBody>
      </p:sp>
      <p:sp>
        <p:nvSpPr>
          <p:cNvPr id="36" name="Rectangle 35"/>
          <p:cNvSpPr/>
          <p:nvPr userDrawn="1"/>
        </p:nvSpPr>
        <p:spPr bwMode="gray">
          <a:xfrm>
            <a:off x="7" y="1241264"/>
            <a:ext cx="11816107"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latin typeface="Gill Sans MT" pitchFamily="34" charset="0"/>
            </a:endParaRPr>
          </a:p>
        </p:txBody>
      </p:sp>
      <p:sp>
        <p:nvSpPr>
          <p:cNvPr id="37" name="Rectangle 36"/>
          <p:cNvSpPr/>
          <p:nvPr userDrawn="1"/>
        </p:nvSpPr>
        <p:spPr bwMode="hidden">
          <a:xfrm>
            <a:off x="10599674" y="0"/>
            <a:ext cx="1836801"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latin typeface="Gill Sans MT" pitchFamily="34" charset="0"/>
            </a:endParaRPr>
          </a:p>
        </p:txBody>
      </p:sp>
      <p:sp>
        <p:nvSpPr>
          <p:cNvPr id="38" name="Rectangle 37"/>
          <p:cNvSpPr/>
          <p:nvPr userDrawn="1"/>
        </p:nvSpPr>
        <p:spPr bwMode="hidden">
          <a:xfrm>
            <a:off x="11816109" y="763752"/>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latin typeface="Gill Sans MT" pitchFamily="34" charset="0"/>
            </a:endParaRPr>
          </a:p>
        </p:txBody>
      </p:sp>
      <p:sp>
        <p:nvSpPr>
          <p:cNvPr id="40" name="Rectangle 39"/>
          <p:cNvSpPr/>
          <p:nvPr userDrawn="1"/>
        </p:nvSpPr>
        <p:spPr bwMode="hidden">
          <a:xfrm>
            <a:off x="11232203" y="6652575"/>
            <a:ext cx="1204278" cy="341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latin typeface="Gill Sans MT" pitchFamily="34" charset="0"/>
            </a:endParaRPr>
          </a:p>
        </p:txBody>
      </p:sp>
      <p:sp>
        <p:nvSpPr>
          <p:cNvPr id="7" name="Rectangle 6"/>
          <p:cNvSpPr/>
          <p:nvPr userDrawn="1"/>
        </p:nvSpPr>
        <p:spPr bwMode="gray">
          <a:xfrm>
            <a:off x="620371" y="1427171"/>
            <a:ext cx="11195743" cy="5010387"/>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latin typeface="Gill Sans MT" pitchFamily="34" charset="0"/>
            </a:endParaRPr>
          </a:p>
        </p:txBody>
      </p:sp>
      <p:sp>
        <p:nvSpPr>
          <p:cNvPr id="5" name="Text Placeholder 4"/>
          <p:cNvSpPr>
            <a:spLocks noGrp="1"/>
          </p:cNvSpPr>
          <p:nvPr>
            <p:ph type="body" sz="quarter" idx="10"/>
          </p:nvPr>
        </p:nvSpPr>
        <p:spPr>
          <a:xfrm>
            <a:off x="775867" y="1554340"/>
            <a:ext cx="10962498" cy="1738938"/>
          </a:xfrm>
        </p:spPr>
        <p:txBody>
          <a:bodyPr/>
          <a:lstStyle>
            <a:lvl1pPr marL="414362" indent="-414362">
              <a:defRPr sz="2900">
                <a:gradFill>
                  <a:gsLst>
                    <a:gs pos="0">
                      <a:schemeClr val="tx1"/>
                    </a:gs>
                    <a:gs pos="86000">
                      <a:schemeClr val="tx1"/>
                    </a:gs>
                  </a:gsLst>
                  <a:lin ang="5400000" scaled="0"/>
                </a:gradFill>
                <a:latin typeface="Gill Sans MT" pitchFamily="34" charset="0"/>
              </a:defRPr>
            </a:lvl1pPr>
            <a:lvl2pPr>
              <a:defRPr sz="2400">
                <a:gradFill>
                  <a:gsLst>
                    <a:gs pos="0">
                      <a:schemeClr val="tx1"/>
                    </a:gs>
                    <a:gs pos="86000">
                      <a:schemeClr val="tx1"/>
                    </a:gs>
                  </a:gsLst>
                  <a:lin ang="5400000" scaled="0"/>
                </a:gradFill>
                <a:latin typeface="Gill Sans MT" pitchFamily="34" charset="0"/>
              </a:defRPr>
            </a:lvl2pPr>
            <a:lvl3pPr marL="1228519" indent="-356093">
              <a:defRPr sz="1900">
                <a:gradFill>
                  <a:gsLst>
                    <a:gs pos="0">
                      <a:schemeClr val="tx1"/>
                    </a:gs>
                    <a:gs pos="86000">
                      <a:schemeClr val="tx1"/>
                    </a:gs>
                  </a:gsLst>
                  <a:lin ang="5400000" scaled="0"/>
                </a:gradFill>
                <a:latin typeface="Gill Sans MT" pitchFamily="34" charset="0"/>
              </a:defRPr>
            </a:lvl3pPr>
            <a:lvl4pPr marL="1568429" indent="-284873">
              <a:defRPr sz="1800">
                <a:gradFill>
                  <a:gsLst>
                    <a:gs pos="0">
                      <a:schemeClr val="tx1"/>
                    </a:gs>
                    <a:gs pos="86000">
                      <a:schemeClr val="tx1"/>
                    </a:gs>
                  </a:gsLst>
                  <a:lin ang="5400000" scaled="0"/>
                </a:gradFill>
                <a:latin typeface="Gill Sans MT" pitchFamily="34" charset="0"/>
              </a:defRPr>
            </a:lvl4pPr>
            <a:lvl5pPr marL="1924519" indent="-288113">
              <a:defRPr sz="1800">
                <a:gradFill>
                  <a:gsLst>
                    <a:gs pos="0">
                      <a:schemeClr val="tx1"/>
                    </a:gs>
                    <a:gs pos="86000">
                      <a:schemeClr val="tx1"/>
                    </a:gs>
                  </a:gsLst>
                  <a:lin ang="5400000" scaled="0"/>
                </a:gradFill>
                <a:latin typeface="Gill Sans MT"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9" name="Title 1"/>
          <p:cNvSpPr>
            <a:spLocks noGrp="1"/>
          </p:cNvSpPr>
          <p:nvPr>
            <p:ph type="title"/>
          </p:nvPr>
        </p:nvSpPr>
        <p:spPr>
          <a:xfrm>
            <a:off x="775863" y="573080"/>
            <a:ext cx="10962498" cy="621530"/>
          </a:xfrm>
        </p:spPr>
        <p:txBody>
          <a:bodyPr anchor="b" anchorCtr="0">
            <a:noAutofit/>
          </a:bodyPr>
          <a:lstStyle>
            <a:lvl1pPr>
              <a:defRPr sz="4100">
                <a:solidFill>
                  <a:schemeClr val="tx2">
                    <a:lumMod val="60000"/>
                    <a:lumOff val="40000"/>
                  </a:schemeClr>
                </a:solidFill>
                <a:latin typeface="Gill Sans MT"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823724655"/>
      </p:ext>
    </p:extLst>
  </p:cSld>
  <p:clrMapOvr>
    <a:masterClrMapping/>
  </p:clrMapOvr>
  <p:transition spd="slow">
    <p:wipe dir="r"/>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75863" y="573080"/>
            <a:ext cx="10962498" cy="621530"/>
          </a:xfrm>
        </p:spPr>
        <p:txBody>
          <a:bodyPr anchor="b" anchorCtr="0">
            <a:noAutofit/>
          </a:bodyPr>
          <a:lstStyle>
            <a:lvl1pPr>
              <a:defRPr sz="4100">
                <a:solidFill>
                  <a:schemeClr val="tx2">
                    <a:lumMod val="60000"/>
                    <a:lumOff val="40000"/>
                  </a:schemeClr>
                </a:solidFill>
                <a:latin typeface="Gill Sans MT" pitchFamily="34" charset="0"/>
              </a:defRPr>
            </a:lvl1pPr>
          </a:lstStyle>
          <a:p>
            <a:r>
              <a:rPr lang="en-US" dirty="0" smtClean="0"/>
              <a:t>Click to edit Master title style</a:t>
            </a:r>
            <a:endParaRPr lang="en-US" dirty="0"/>
          </a:p>
        </p:txBody>
      </p:sp>
      <p:sp>
        <p:nvSpPr>
          <p:cNvPr id="7" name="Rectangle 6"/>
          <p:cNvSpPr/>
          <p:nvPr userDrawn="1"/>
        </p:nvSpPr>
        <p:spPr bwMode="gray">
          <a:xfrm>
            <a:off x="7" y="1241264"/>
            <a:ext cx="11816107"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endParaRPr>
          </a:p>
        </p:txBody>
      </p:sp>
      <p:sp>
        <p:nvSpPr>
          <p:cNvPr id="9" name="Text Placeholder 4"/>
          <p:cNvSpPr>
            <a:spLocks noGrp="1"/>
          </p:cNvSpPr>
          <p:nvPr>
            <p:ph type="body" sz="quarter" idx="10"/>
          </p:nvPr>
        </p:nvSpPr>
        <p:spPr>
          <a:xfrm>
            <a:off x="775867" y="1554340"/>
            <a:ext cx="10962498" cy="1738938"/>
          </a:xfrm>
        </p:spPr>
        <p:txBody>
          <a:bodyPr/>
          <a:lstStyle>
            <a:lvl1pPr marL="414362" indent="-414362">
              <a:defRPr sz="2900">
                <a:gradFill>
                  <a:gsLst>
                    <a:gs pos="0">
                      <a:schemeClr val="tx1"/>
                    </a:gs>
                    <a:gs pos="86000">
                      <a:schemeClr val="tx1"/>
                    </a:gs>
                  </a:gsLst>
                  <a:lin ang="5400000" scaled="0"/>
                </a:gradFill>
                <a:latin typeface="Gill Sans MT" pitchFamily="34" charset="0"/>
              </a:defRPr>
            </a:lvl1pPr>
            <a:lvl2pPr>
              <a:defRPr sz="2400">
                <a:gradFill>
                  <a:gsLst>
                    <a:gs pos="0">
                      <a:schemeClr val="tx1"/>
                    </a:gs>
                    <a:gs pos="86000">
                      <a:schemeClr val="tx1"/>
                    </a:gs>
                  </a:gsLst>
                  <a:lin ang="5400000" scaled="0"/>
                </a:gradFill>
                <a:latin typeface="Gill Sans MT" pitchFamily="34" charset="0"/>
              </a:defRPr>
            </a:lvl2pPr>
            <a:lvl3pPr marL="1228519" indent="-356093">
              <a:defRPr sz="1900">
                <a:gradFill>
                  <a:gsLst>
                    <a:gs pos="0">
                      <a:schemeClr val="tx1"/>
                    </a:gs>
                    <a:gs pos="86000">
                      <a:schemeClr val="tx1"/>
                    </a:gs>
                  </a:gsLst>
                  <a:lin ang="5400000" scaled="0"/>
                </a:gradFill>
                <a:latin typeface="Gill Sans MT" pitchFamily="34" charset="0"/>
              </a:defRPr>
            </a:lvl3pPr>
            <a:lvl4pPr marL="1568429" indent="-284873">
              <a:defRPr sz="1800">
                <a:gradFill>
                  <a:gsLst>
                    <a:gs pos="0">
                      <a:schemeClr val="tx1"/>
                    </a:gs>
                    <a:gs pos="86000">
                      <a:schemeClr val="tx1"/>
                    </a:gs>
                  </a:gsLst>
                  <a:lin ang="5400000" scaled="0"/>
                </a:gradFill>
                <a:latin typeface="Gill Sans MT" pitchFamily="34" charset="0"/>
              </a:defRPr>
            </a:lvl4pPr>
            <a:lvl5pPr marL="1924519" indent="-288113">
              <a:defRPr sz="1800">
                <a:gradFill>
                  <a:gsLst>
                    <a:gs pos="0">
                      <a:schemeClr val="tx1"/>
                    </a:gs>
                    <a:gs pos="86000">
                      <a:schemeClr val="tx1"/>
                    </a:gs>
                  </a:gsLst>
                  <a:lin ang="5400000" scaled="0"/>
                </a:gradFill>
                <a:latin typeface="Gill Sans MT"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48712052"/>
      </p:ext>
    </p:extLst>
  </p:cSld>
  <p:clrMapOvr>
    <a:masterClrMapping/>
  </p:clrMapOvr>
  <p:transition spd="slow">
    <p:wipe dir="r"/>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75863" y="573654"/>
            <a:ext cx="10962498" cy="621530"/>
          </a:xfrm>
        </p:spPr>
        <p:txBody>
          <a:bodyPr anchor="b" anchorCtr="0">
            <a:noAutofit/>
          </a:bodyPr>
          <a:lstStyle>
            <a:lvl1pPr>
              <a:defRPr sz="4100">
                <a:solidFill>
                  <a:schemeClr val="tx2">
                    <a:lumMod val="60000"/>
                    <a:lumOff val="40000"/>
                  </a:schemeClr>
                </a:solidFill>
                <a:latin typeface="Gill Sans MT"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774373" y="1554340"/>
            <a:ext cx="10962498" cy="1738938"/>
          </a:xfrm>
        </p:spPr>
        <p:txBody>
          <a:bodyPr/>
          <a:lstStyle>
            <a:lvl1pPr marL="414362" indent="-414362">
              <a:lnSpc>
                <a:spcPct val="90000"/>
              </a:lnSpc>
              <a:defRPr sz="2900">
                <a:latin typeface="Gill Sans MT" pitchFamily="34" charset="0"/>
              </a:defRPr>
            </a:lvl1pPr>
            <a:lvl2pPr marL="872426" indent="-403033">
              <a:lnSpc>
                <a:spcPct val="90000"/>
              </a:lnSpc>
              <a:defRPr sz="2400">
                <a:gradFill>
                  <a:gsLst>
                    <a:gs pos="0">
                      <a:schemeClr val="tx1"/>
                    </a:gs>
                    <a:gs pos="86000">
                      <a:schemeClr val="tx1"/>
                    </a:gs>
                  </a:gsLst>
                  <a:lin ang="5400000" scaled="0"/>
                </a:gradFill>
                <a:latin typeface="Gill Sans MT" pitchFamily="34" charset="0"/>
              </a:defRPr>
            </a:lvl2pPr>
            <a:lvl3pPr marL="1228519" indent="-356093">
              <a:lnSpc>
                <a:spcPct val="90000"/>
              </a:lnSpc>
              <a:defRPr sz="1900">
                <a:latin typeface="Gill Sans MT" pitchFamily="34" charset="0"/>
              </a:defRPr>
            </a:lvl3pPr>
            <a:lvl4pPr marL="1568429" indent="-284873">
              <a:lnSpc>
                <a:spcPct val="90000"/>
              </a:lnSpc>
              <a:defRPr sz="1800">
                <a:latin typeface="Gill Sans MT" pitchFamily="34" charset="0"/>
              </a:defRPr>
            </a:lvl4pPr>
            <a:lvl5pPr marL="1924519" indent="-288113">
              <a:lnSpc>
                <a:spcPct val="90000"/>
              </a:lnSpc>
              <a:defRPr sz="1800">
                <a:latin typeface="Gill Sans MT"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bwMode="gray">
          <a:xfrm>
            <a:off x="7" y="1241264"/>
            <a:ext cx="11816107"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latin typeface="Gill Sans MT" pitchFamily="34" charset="0"/>
            </a:endParaRPr>
          </a:p>
        </p:txBody>
      </p:sp>
    </p:spTree>
    <p:extLst>
      <p:ext uri="{BB962C8B-B14F-4D97-AF65-F5344CB8AC3E}">
        <p14:creationId xmlns:p14="http://schemas.microsoft.com/office/powerpoint/2010/main" val="1141709933"/>
      </p:ext>
    </p:extLst>
  </p:cSld>
  <p:clrMapOvr>
    <a:masterClrMapping/>
  </p:clrMapOvr>
  <p:transition spd="slow">
    <p:wipe dir="r"/>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75863" y="573654"/>
            <a:ext cx="10962498" cy="621530"/>
          </a:xfrm>
        </p:spPr>
        <p:txBody>
          <a:bodyPr anchor="b" anchorCtr="0">
            <a:noAutofit/>
          </a:bodyPr>
          <a:lstStyle>
            <a:lvl1pPr>
              <a:defRPr sz="4100">
                <a:solidFill>
                  <a:schemeClr val="tx2">
                    <a:lumMod val="60000"/>
                    <a:lumOff val="40000"/>
                  </a:schemeClr>
                </a:solidFill>
                <a:latin typeface="Gill Sans MT" pitchFamily="34" charset="0"/>
              </a:defRPr>
            </a:lvl1pPr>
          </a:lstStyle>
          <a:p>
            <a:r>
              <a:rPr lang="en-US" dirty="0" smtClean="0"/>
              <a:t>Click to edit Master title style</a:t>
            </a:r>
            <a:endParaRPr lang="en-US" dirty="0"/>
          </a:p>
        </p:txBody>
      </p:sp>
      <p:sp>
        <p:nvSpPr>
          <p:cNvPr id="5" name="Rectangle 4"/>
          <p:cNvSpPr/>
          <p:nvPr userDrawn="1"/>
        </p:nvSpPr>
        <p:spPr bwMode="gray">
          <a:xfrm flipV="1">
            <a:off x="620369" y="6605946"/>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endParaRPr>
          </a:p>
        </p:txBody>
      </p:sp>
      <p:sp>
        <p:nvSpPr>
          <p:cNvPr id="6" name="Rectangle 5"/>
          <p:cNvSpPr/>
          <p:nvPr userDrawn="1"/>
        </p:nvSpPr>
        <p:spPr bwMode="gray">
          <a:xfrm>
            <a:off x="7" y="1241264"/>
            <a:ext cx="11816107"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endParaRPr>
          </a:p>
        </p:txBody>
      </p:sp>
    </p:spTree>
    <p:extLst>
      <p:ext uri="{BB962C8B-B14F-4D97-AF65-F5344CB8AC3E}">
        <p14:creationId xmlns:p14="http://schemas.microsoft.com/office/powerpoint/2010/main" val="3367707085"/>
      </p:ext>
    </p:extLst>
  </p:cSld>
  <p:clrMapOvr>
    <a:masterClrMapping/>
  </p:clrMapOvr>
  <p:transition spd="slow">
    <p:wipe dir="r"/>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Animated_Layout">
    <p:spTree>
      <p:nvGrpSpPr>
        <p:cNvPr id="1" name=""/>
        <p:cNvGrpSpPr/>
        <p:nvPr/>
      </p:nvGrpSpPr>
      <p:grpSpPr>
        <a:xfrm>
          <a:off x="0" y="0"/>
          <a:ext cx="0" cy="0"/>
          <a:chOff x="0" y="0"/>
          <a:chExt cx="0" cy="0"/>
        </a:xfrm>
      </p:grpSpPr>
      <p:sp>
        <p:nvSpPr>
          <p:cNvPr id="3" name="Rectangle 2"/>
          <p:cNvSpPr/>
          <p:nvPr userDrawn="1"/>
        </p:nvSpPr>
        <p:spPr bwMode="hidden">
          <a:xfrm rot="5400000" flipV="1">
            <a:off x="9010062" y="4017501"/>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endParaRPr>
          </a:p>
        </p:txBody>
      </p:sp>
      <p:sp>
        <p:nvSpPr>
          <p:cNvPr id="4" name="Rectangle 3"/>
          <p:cNvSpPr/>
          <p:nvPr userDrawn="1"/>
        </p:nvSpPr>
        <p:spPr bwMode="hidden">
          <a:xfrm>
            <a:off x="11524554" y="1287893"/>
            <a:ext cx="612267" cy="53180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endParaRPr>
          </a:p>
        </p:txBody>
      </p:sp>
      <p:sp>
        <p:nvSpPr>
          <p:cNvPr id="5" name="Rectangle 4"/>
          <p:cNvSpPr/>
          <p:nvPr userDrawn="1"/>
        </p:nvSpPr>
        <p:spPr bwMode="gray">
          <a:xfrm flipV="1">
            <a:off x="620369" y="6605946"/>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endParaRPr>
          </a:p>
        </p:txBody>
      </p:sp>
      <p:sp>
        <p:nvSpPr>
          <p:cNvPr id="6" name="Rectangle 5"/>
          <p:cNvSpPr/>
          <p:nvPr userDrawn="1"/>
        </p:nvSpPr>
        <p:spPr bwMode="hidden">
          <a:xfrm>
            <a:off x="11816109" y="6508794"/>
            <a:ext cx="620368" cy="485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endParaRPr>
          </a:p>
        </p:txBody>
      </p:sp>
      <p:sp>
        <p:nvSpPr>
          <p:cNvPr id="7" name="Rectangle 6"/>
          <p:cNvSpPr/>
          <p:nvPr userDrawn="1"/>
        </p:nvSpPr>
        <p:spPr bwMode="gray">
          <a:xfrm>
            <a:off x="7" y="1241264"/>
            <a:ext cx="11816107"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31" tIns="46618" rIns="93231" bIns="46618" rtlCol="0" anchor="ctr"/>
          <a:lstStyle/>
          <a:p>
            <a:pPr algn="ctr"/>
            <a:endParaRPr lang="en-US">
              <a:solidFill>
                <a:srgbClr val="FFFFFF"/>
              </a:solidFill>
            </a:endParaRPr>
          </a:p>
        </p:txBody>
      </p:sp>
      <p:sp>
        <p:nvSpPr>
          <p:cNvPr id="8" name="Rectangle 7"/>
          <p:cNvSpPr/>
          <p:nvPr userDrawn="1"/>
        </p:nvSpPr>
        <p:spPr bwMode="hidden">
          <a:xfrm>
            <a:off x="10599674" y="0"/>
            <a:ext cx="1836801"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endParaRPr>
          </a:p>
        </p:txBody>
      </p:sp>
      <p:sp>
        <p:nvSpPr>
          <p:cNvPr id="9" name="Rectangle 8"/>
          <p:cNvSpPr/>
          <p:nvPr userDrawn="1"/>
        </p:nvSpPr>
        <p:spPr bwMode="hidden">
          <a:xfrm>
            <a:off x="11816109" y="763752"/>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endParaRPr>
          </a:p>
        </p:txBody>
      </p:sp>
      <p:sp>
        <p:nvSpPr>
          <p:cNvPr id="10" name="Rectangle 9"/>
          <p:cNvSpPr/>
          <p:nvPr userDrawn="1"/>
        </p:nvSpPr>
        <p:spPr bwMode="hidden">
          <a:xfrm>
            <a:off x="11232203" y="6652575"/>
            <a:ext cx="1204278" cy="341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1" tIns="46618" rIns="93231" bIns="46618" numCol="1" spcCol="0" rtlCol="0" fromWordArt="0" anchor="ctr" anchorCtr="0" forceAA="0" compatLnSpc="1">
            <a:prstTxWarp prst="textNoShape">
              <a:avLst/>
            </a:prstTxWarp>
            <a:noAutofit/>
          </a:bodyPr>
          <a:lstStyle/>
          <a:p>
            <a:pPr algn="ctr"/>
            <a:endParaRPr lang="en-US" sz="2400" dirty="0">
              <a:gradFill>
                <a:gsLst>
                  <a:gs pos="0">
                    <a:srgbClr val="5E5E5E"/>
                  </a:gs>
                  <a:gs pos="86000">
                    <a:srgbClr val="5E5E5E"/>
                  </a:gs>
                </a:gsLst>
                <a:lin ang="5400000" scaled="0"/>
              </a:gradFill>
            </a:endParaRPr>
          </a:p>
        </p:txBody>
      </p:sp>
      <p:sp>
        <p:nvSpPr>
          <p:cNvPr id="12" name="Title 1"/>
          <p:cNvSpPr>
            <a:spLocks noGrp="1"/>
          </p:cNvSpPr>
          <p:nvPr>
            <p:ph type="title"/>
          </p:nvPr>
        </p:nvSpPr>
        <p:spPr>
          <a:xfrm>
            <a:off x="775863" y="573080"/>
            <a:ext cx="10962498" cy="621530"/>
          </a:xfrm>
        </p:spPr>
        <p:txBody>
          <a:bodyPr anchor="b" anchorCtr="0">
            <a:noAutofit/>
          </a:bodyPr>
          <a:lstStyle>
            <a:lvl1pPr>
              <a:defRPr sz="4100">
                <a:solidFill>
                  <a:schemeClr val="tx2">
                    <a:lumMod val="60000"/>
                    <a:lumOff val="40000"/>
                  </a:schemeClr>
                </a:solidFill>
                <a:latin typeface="Gill Sans MT"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0629125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 presetClass="entr" presetSubtype="0" fill="hold" grpId="1" nodeType="withEffect">
                                  <p:stCondLst>
                                    <p:cond delay="450"/>
                                  </p:stCondLst>
                                  <p:childTnLst>
                                    <p:set>
                                      <p:cBhvr>
                                        <p:cTn id="10" dur="1" fill="hold">
                                          <p:stCondLst>
                                            <p:cond delay="0"/>
                                          </p:stCondLst>
                                        </p:cTn>
                                        <p:tgtEl>
                                          <p:spTgt spid="3"/>
                                        </p:tgtEl>
                                        <p:attrNameLst>
                                          <p:attrName>style.visibility</p:attrName>
                                        </p:attrNameLst>
                                      </p:cBhvr>
                                      <p:to>
                                        <p:strVal val="visible"/>
                                      </p:to>
                                    </p:set>
                                  </p:childTnLst>
                                </p:cTn>
                              </p:par>
                              <p:par>
                                <p:cTn id="11" presetID="42" presetClass="path" presetSubtype="0" fill="hold" grpId="0" nodeType="withEffect">
                                  <p:stCondLst>
                                    <p:cond delay="450"/>
                                  </p:stCondLst>
                                  <p:childTnLst>
                                    <p:animMotion origin="layout" path="M 3.42712E-6 -0.99907 L 3.42712E-6 0.96994 " pathEditMode="relative" rAng="0" ptsTypes="AA">
                                      <p:cBhvr>
                                        <p:cTn id="12" dur="750" fill="hold"/>
                                        <p:tgtEl>
                                          <p:spTgt spid="3"/>
                                        </p:tgtEl>
                                        <p:attrNameLst>
                                          <p:attrName>ppt_x</p:attrName>
                                          <p:attrName>ppt_y</p:attrName>
                                        </p:attrNameLst>
                                      </p:cBhvr>
                                      <p:rCtr x="0" y="98451"/>
                                    </p:animMotion>
                                  </p:childTnLst>
                                </p:cTn>
                              </p:par>
                              <p:par>
                                <p:cTn id="13" presetID="2" presetClass="entr" presetSubtype="2" decel="100000" fill="hold" grpId="0" nodeType="withEffect">
                                  <p:stCondLst>
                                    <p:cond delay="8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1+#ppt_w/2"/>
                                          </p:val>
                                        </p:tav>
                                        <p:tav tm="100000">
                                          <p:val>
                                            <p:strVal val="#ppt_x"/>
                                          </p:val>
                                        </p:tav>
                                      </p:tavLst>
                                    </p:anim>
                                    <p:anim calcmode="lin" valueType="num">
                                      <p:cBhvr additive="base">
                                        <p:cTn id="16" dur="75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1" presetClass="exit"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5" grpId="0" animBg="1"/>
      <p:bldP spid="7" grpId="0" animBg="1"/>
      <p:bldP spid="12" grpId="0"/>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9100389"/>
      </p:ext>
    </p:extLst>
  </p:cSld>
  <p:clrMapOvr>
    <a:masterClrMapping/>
  </p:clrMapOvr>
  <p:transition spd="slow">
    <p:wipe dir="r"/>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436475" cy="6994525"/>
          </a:xfrm>
          <a:prstGeom prst="rect">
            <a:avLst/>
          </a:prstGeom>
        </p:spPr>
      </p:pic>
      <p:sp>
        <p:nvSpPr>
          <p:cNvPr id="2" name="Title 1"/>
          <p:cNvSpPr>
            <a:spLocks noGrp="1"/>
          </p:cNvSpPr>
          <p:nvPr>
            <p:ph type="ctrTitle"/>
          </p:nvPr>
        </p:nvSpPr>
        <p:spPr>
          <a:xfrm>
            <a:off x="6218239" y="4445007"/>
            <a:ext cx="6218238" cy="1091691"/>
          </a:xfrm>
        </p:spPr>
        <p:txBody>
          <a:bodyPr anchor="b" anchorCtr="0"/>
          <a:lstStyle/>
          <a:p>
            <a:r>
              <a:rPr lang="en-US" dirty="0" smtClean="0"/>
              <a:t>Click to edit Master title style</a:t>
            </a:r>
            <a:endParaRPr lang="en-US" dirty="0"/>
          </a:p>
        </p:txBody>
      </p:sp>
      <p:sp>
        <p:nvSpPr>
          <p:cNvPr id="3" name="Subtitle 2"/>
          <p:cNvSpPr>
            <a:spLocks noGrp="1"/>
          </p:cNvSpPr>
          <p:nvPr>
            <p:ph type="subTitle" idx="1"/>
          </p:nvPr>
        </p:nvSpPr>
        <p:spPr>
          <a:xfrm>
            <a:off x="6218239" y="5535059"/>
            <a:ext cx="6218238" cy="629811"/>
          </a:xfrm>
        </p:spPr>
        <p:txBody>
          <a:bodyPr>
            <a:normAutofit/>
          </a:bodyPr>
          <a:lstStyle>
            <a:lvl1pPr marL="0" indent="0" algn="l">
              <a:buNone/>
              <a:defRPr sz="1800">
                <a:solidFill>
                  <a:schemeClr val="tx2"/>
                </a:solidFill>
              </a:defRPr>
            </a:lvl1pPr>
            <a:lvl2pPr marL="466340" indent="0" algn="ctr">
              <a:buNone/>
              <a:defRPr>
                <a:solidFill>
                  <a:schemeClr val="tx1">
                    <a:tint val="75000"/>
                  </a:schemeClr>
                </a:solidFill>
              </a:defRPr>
            </a:lvl2pPr>
            <a:lvl3pPr marL="932680" indent="0" algn="ctr">
              <a:buNone/>
              <a:defRPr>
                <a:solidFill>
                  <a:schemeClr val="tx1">
                    <a:tint val="75000"/>
                  </a:schemeClr>
                </a:solidFill>
              </a:defRPr>
            </a:lvl3pPr>
            <a:lvl4pPr marL="1399021" indent="0" algn="ctr">
              <a:buNone/>
              <a:defRPr>
                <a:solidFill>
                  <a:schemeClr val="tx1">
                    <a:tint val="75000"/>
                  </a:schemeClr>
                </a:solidFill>
              </a:defRPr>
            </a:lvl4pPr>
            <a:lvl5pPr marL="1865361" indent="0" algn="ctr">
              <a:buNone/>
              <a:defRPr>
                <a:solidFill>
                  <a:schemeClr val="tx1">
                    <a:tint val="75000"/>
                  </a:schemeClr>
                </a:solidFill>
              </a:defRPr>
            </a:lvl5pPr>
            <a:lvl6pPr marL="2331701" indent="0" algn="ctr">
              <a:buNone/>
              <a:defRPr>
                <a:solidFill>
                  <a:schemeClr val="tx1">
                    <a:tint val="75000"/>
                  </a:schemeClr>
                </a:solidFill>
              </a:defRPr>
            </a:lvl6pPr>
            <a:lvl7pPr marL="2798040" indent="0" algn="ctr">
              <a:buNone/>
              <a:defRPr>
                <a:solidFill>
                  <a:schemeClr val="tx1">
                    <a:tint val="75000"/>
                  </a:schemeClr>
                </a:solidFill>
              </a:defRPr>
            </a:lvl7pPr>
            <a:lvl8pPr marL="3264382" indent="0" algn="ctr">
              <a:buNone/>
              <a:defRPr>
                <a:solidFill>
                  <a:schemeClr val="tx1">
                    <a:tint val="75000"/>
                  </a:schemeClr>
                </a:solidFill>
              </a:defRPr>
            </a:lvl8pPr>
            <a:lvl9pPr marL="3730722" indent="0" algn="ctr">
              <a:buNone/>
              <a:defRPr>
                <a:solidFill>
                  <a:schemeClr val="tx1">
                    <a:tint val="75000"/>
                  </a:schemeClr>
                </a:solidFill>
              </a:defRPr>
            </a:lvl9pPr>
          </a:lstStyle>
          <a:p>
            <a:r>
              <a:rPr lang="en-US" dirty="0" smtClean="0"/>
              <a:t>Click to edit Master subtitle style</a:t>
            </a:r>
            <a:endParaRPr lang="en-US" dirty="0"/>
          </a:p>
        </p:txBody>
      </p:sp>
      <p:pic>
        <p:nvPicPr>
          <p:cNvPr id="8" name="Picture 7" descr="logo-search-server-exp.png"/>
          <p:cNvPicPr/>
          <p:nvPr userDrawn="1"/>
        </p:nvPicPr>
        <p:blipFill rotWithShape="1">
          <a:blip r:embed="rId3" cstate="print">
            <a:clrChange>
              <a:clrFrom>
                <a:srgbClr val="FFFFFF"/>
              </a:clrFrom>
              <a:clrTo>
                <a:srgbClr val="FFFFFF">
                  <a:alpha val="0"/>
                </a:srgbClr>
              </a:clrTo>
            </a:clrChange>
          </a:blip>
          <a:srcRect l="1501" r="19371"/>
          <a:stretch/>
        </p:blipFill>
        <p:spPr>
          <a:xfrm>
            <a:off x="2571645" y="6058144"/>
            <a:ext cx="1844309" cy="539806"/>
          </a:xfrm>
          <a:prstGeom prst="rect">
            <a:avLst/>
          </a:prstGeom>
        </p:spPr>
      </p:pic>
      <p:pic>
        <p:nvPicPr>
          <p:cNvPr id="9" name="Picture 8" descr="sharepoint 2007 logo.jpg"/>
          <p:cNvPicPr/>
          <p:nvPr userDrawn="1"/>
        </p:nvPicPr>
        <p:blipFill>
          <a:blip r:embed="rId4" cstate="print">
            <a:clrChange>
              <a:clrFrom>
                <a:srgbClr val="FFFFFF"/>
              </a:clrFrom>
              <a:clrTo>
                <a:srgbClr val="FFFFFF">
                  <a:alpha val="0"/>
                </a:srgbClr>
              </a:clrTo>
            </a:clrChange>
          </a:blip>
          <a:stretch>
            <a:fillRect/>
          </a:stretch>
        </p:blipFill>
        <p:spPr>
          <a:xfrm>
            <a:off x="2492385" y="4839084"/>
            <a:ext cx="2657774" cy="468911"/>
          </a:xfrm>
          <a:prstGeom prst="rect">
            <a:avLst/>
          </a:prstGeom>
        </p:spPr>
      </p:pic>
      <p:pic>
        <p:nvPicPr>
          <p:cNvPr id="10" name="Picture 9" descr="FAST-ms_rgb.jpg"/>
          <p:cNvPicPr/>
          <p:nvPr userDrawn="1"/>
        </p:nvPicPr>
        <p:blipFill>
          <a:blip r:embed="rId5" cstate="print">
            <a:clrChange>
              <a:clrFrom>
                <a:srgbClr val="FEFFFF"/>
              </a:clrFrom>
              <a:clrTo>
                <a:srgbClr val="FEFFFF">
                  <a:alpha val="0"/>
                </a:srgbClr>
              </a:clrTo>
            </a:clrChange>
          </a:blip>
          <a:stretch>
            <a:fillRect/>
          </a:stretch>
        </p:blipFill>
        <p:spPr>
          <a:xfrm>
            <a:off x="2572146" y="3255574"/>
            <a:ext cx="1296825" cy="396395"/>
          </a:xfrm>
          <a:prstGeom prst="rect">
            <a:avLst/>
          </a:prstGeom>
        </p:spPr>
      </p:pic>
      <p:pic>
        <p:nvPicPr>
          <p:cNvPr id="11" name="Picture 10" descr="FAST-Logo"/>
          <p:cNvPicPr/>
          <p:nvPr userDrawn="1"/>
        </p:nvPicPr>
        <p:blipFill>
          <a:blip r:embed="rId6" cstate="print">
            <a:clrChange>
              <a:clrFrom>
                <a:srgbClr val="FFFFFF"/>
              </a:clrFrom>
              <a:clrTo>
                <a:srgbClr val="FFFFFF">
                  <a:alpha val="0"/>
                </a:srgbClr>
              </a:clrTo>
            </a:clrChange>
          </a:blip>
          <a:srcRect/>
          <a:stretch>
            <a:fillRect/>
          </a:stretch>
        </p:blipFill>
        <p:spPr bwMode="auto">
          <a:xfrm>
            <a:off x="2307453" y="1603727"/>
            <a:ext cx="3289157" cy="488094"/>
          </a:xfrm>
          <a:prstGeom prst="rect">
            <a:avLst/>
          </a:prstGeom>
          <a:noFill/>
          <a:ln w="9525">
            <a:noFill/>
            <a:miter lim="800000"/>
            <a:headEnd/>
            <a:tailEnd/>
          </a:ln>
        </p:spPr>
      </p:pic>
      <p:pic>
        <p:nvPicPr>
          <p:cNvPr id="12" name="Picture 11" descr="SP-2010-Logo"/>
          <p:cNvPicPr/>
          <p:nvPr userDrawn="1"/>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33881" y="425642"/>
            <a:ext cx="2776886" cy="402370"/>
          </a:xfrm>
          <a:prstGeom prst="rect">
            <a:avLst/>
          </a:prstGeom>
          <a:noFill/>
          <a:ln w="9525">
            <a:noFill/>
            <a:miter lim="800000"/>
            <a:headEnd/>
            <a:tailEnd/>
          </a:ln>
        </p:spPr>
      </p:pic>
    </p:spTree>
    <p:extLst>
      <p:ext uri="{BB962C8B-B14F-4D97-AF65-F5344CB8AC3E}">
        <p14:creationId xmlns:p14="http://schemas.microsoft.com/office/powerpoint/2010/main" val="1363902167"/>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Gill Sans MT"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1474769" y="1049181"/>
            <a:ext cx="9977153" cy="4616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4797F5-54E9-4562-99E3-67F3C4A92453}" type="datetime1">
              <a:rPr lang="en-US" smtClean="0">
                <a:solidFill>
                  <a:srgbClr val="1F497D"/>
                </a:solidFill>
              </a:rPr>
              <a:pPr/>
              <a:t>12/6/2012</a:t>
            </a:fld>
            <a:endParaRPr lang="en-US" dirty="0">
              <a:solidFill>
                <a:srgbClr val="1F497D"/>
              </a:solidFill>
            </a:endParaRPr>
          </a:p>
        </p:txBody>
      </p:sp>
      <p:sp>
        <p:nvSpPr>
          <p:cNvPr id="5" name="Footer Placeholder 4"/>
          <p:cNvSpPr>
            <a:spLocks noGrp="1"/>
          </p:cNvSpPr>
          <p:nvPr>
            <p:ph type="ftr" sz="quarter" idx="11"/>
          </p:nvPr>
        </p:nvSpPr>
        <p:spPr/>
        <p:txBody>
          <a:bodyPr/>
          <a:lstStyle/>
          <a:p>
            <a:endParaRPr lang="en-US" dirty="0">
              <a:solidFill>
                <a:srgbClr val="1F497D"/>
              </a:solidFill>
            </a:endParaRPr>
          </a:p>
        </p:txBody>
      </p:sp>
      <p:sp>
        <p:nvSpPr>
          <p:cNvPr id="6" name="Slide Number Placeholder 5"/>
          <p:cNvSpPr>
            <a:spLocks noGrp="1"/>
          </p:cNvSpPr>
          <p:nvPr>
            <p:ph type="sldNum" sz="quarter" idx="12"/>
          </p:nvPr>
        </p:nvSpPr>
        <p:spPr/>
        <p:txBody>
          <a:bodyPr/>
          <a:lstStyle/>
          <a:p>
            <a:fld id="{B84C8730-E8FE-43FC-8EB5-9D5E55C6390F}" type="slidenum">
              <a:rPr lang="en-US" smtClean="0">
                <a:solidFill>
                  <a:srgbClr val="1F497D"/>
                </a:solidFill>
              </a:rPr>
              <a:pPr/>
              <a:t>‹#›</a:t>
            </a:fld>
            <a:endParaRPr lang="en-US" dirty="0">
              <a:solidFill>
                <a:srgbClr val="1F497D"/>
              </a:solidFill>
            </a:endParaRPr>
          </a:p>
        </p:txBody>
      </p:sp>
      <p:pic>
        <p:nvPicPr>
          <p:cNvPr id="1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401" y="1"/>
            <a:ext cx="1825503" cy="544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27527" y="140726"/>
            <a:ext cx="1483237" cy="246749"/>
          </a:xfrm>
          <a:prstGeom prst="rect">
            <a:avLst/>
          </a:prstGeom>
        </p:spPr>
      </p:pic>
      <p:pic>
        <p:nvPicPr>
          <p:cNvPr id="15" name="Picture 14"/>
          <p:cNvPicPr>
            <a:picLocks noChangeAspect="1"/>
          </p:cNvPicPr>
          <p:nvPr userDrawn="1"/>
        </p:nvPicPr>
        <p:blipFill rotWithShape="1">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l="50000" r="-3208"/>
          <a:stretch/>
        </p:blipFill>
        <p:spPr>
          <a:xfrm>
            <a:off x="1" y="4918864"/>
            <a:ext cx="1551807" cy="1894092"/>
          </a:xfrm>
          <a:prstGeom prst="rect">
            <a:avLst/>
          </a:prstGeom>
        </p:spPr>
      </p:pic>
    </p:spTree>
    <p:extLst>
      <p:ext uri="{BB962C8B-B14F-4D97-AF65-F5344CB8AC3E}">
        <p14:creationId xmlns:p14="http://schemas.microsoft.com/office/powerpoint/2010/main" val="3137047812"/>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82398" y="4494633"/>
            <a:ext cx="10571002" cy="1389190"/>
          </a:xfrm>
        </p:spPr>
        <p:txBody>
          <a:bodyPr anchor="t">
            <a:normAutofit/>
          </a:bodyPr>
          <a:lstStyle>
            <a:lvl1pPr algn="l">
              <a:defRPr sz="3300" b="1" cap="all">
                <a:latin typeface="Gill Sans MT"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82398" y="2964580"/>
            <a:ext cx="10571002" cy="1530052"/>
          </a:xfrm>
        </p:spPr>
        <p:txBody>
          <a:bodyPr anchor="b"/>
          <a:lstStyle>
            <a:lvl1pPr marL="0" indent="0">
              <a:buNone/>
              <a:defRPr sz="1900">
                <a:solidFill>
                  <a:schemeClr val="tx1">
                    <a:tint val="75000"/>
                  </a:schemeClr>
                </a:solidFill>
                <a:latin typeface="Gill Sans MT" pitchFamily="34" charset="0"/>
              </a:defRPr>
            </a:lvl1pPr>
            <a:lvl2pPr marL="466340" indent="0">
              <a:buNone/>
              <a:defRPr sz="1800">
                <a:solidFill>
                  <a:schemeClr val="tx1">
                    <a:tint val="75000"/>
                  </a:schemeClr>
                </a:solidFill>
              </a:defRPr>
            </a:lvl2pPr>
            <a:lvl3pPr marL="932680" indent="0">
              <a:buNone/>
              <a:defRPr sz="1600">
                <a:solidFill>
                  <a:schemeClr val="tx1">
                    <a:tint val="75000"/>
                  </a:schemeClr>
                </a:solidFill>
              </a:defRPr>
            </a:lvl3pPr>
            <a:lvl4pPr marL="1399021" indent="0">
              <a:buNone/>
              <a:defRPr sz="1500">
                <a:solidFill>
                  <a:schemeClr val="tx1">
                    <a:tint val="75000"/>
                  </a:schemeClr>
                </a:solidFill>
              </a:defRPr>
            </a:lvl4pPr>
            <a:lvl5pPr marL="1865361" indent="0">
              <a:buNone/>
              <a:defRPr sz="1500">
                <a:solidFill>
                  <a:schemeClr val="tx1">
                    <a:tint val="75000"/>
                  </a:schemeClr>
                </a:solidFill>
              </a:defRPr>
            </a:lvl5pPr>
            <a:lvl6pPr marL="2331701" indent="0">
              <a:buNone/>
              <a:defRPr sz="1500">
                <a:solidFill>
                  <a:schemeClr val="tx1">
                    <a:tint val="75000"/>
                  </a:schemeClr>
                </a:solidFill>
              </a:defRPr>
            </a:lvl6pPr>
            <a:lvl7pPr marL="2798040" indent="0">
              <a:buNone/>
              <a:defRPr sz="1500">
                <a:solidFill>
                  <a:schemeClr val="tx1">
                    <a:tint val="75000"/>
                  </a:schemeClr>
                </a:solidFill>
              </a:defRPr>
            </a:lvl7pPr>
            <a:lvl8pPr marL="3264382" indent="0">
              <a:buNone/>
              <a:defRPr sz="1500">
                <a:solidFill>
                  <a:schemeClr val="tx1">
                    <a:tint val="75000"/>
                  </a:schemeClr>
                </a:solidFill>
              </a:defRPr>
            </a:lvl8pPr>
            <a:lvl9pPr marL="3730722" indent="0">
              <a:buNone/>
              <a:defRPr sz="15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A6248371-F8BF-444F-8A36-A08237A5A6AA}" type="datetime1">
              <a:rPr lang="en-US" smtClean="0">
                <a:solidFill>
                  <a:srgbClr val="1F497D"/>
                </a:solidFill>
              </a:rPr>
              <a:pPr/>
              <a:t>12/6/2012</a:t>
            </a:fld>
            <a:endParaRPr lang="en-US" dirty="0">
              <a:solidFill>
                <a:srgbClr val="1F497D"/>
              </a:solidFill>
            </a:endParaRPr>
          </a:p>
        </p:txBody>
      </p:sp>
      <p:sp>
        <p:nvSpPr>
          <p:cNvPr id="5" name="Footer Placeholder 4"/>
          <p:cNvSpPr>
            <a:spLocks noGrp="1"/>
          </p:cNvSpPr>
          <p:nvPr>
            <p:ph type="ftr" sz="quarter" idx="11"/>
          </p:nvPr>
        </p:nvSpPr>
        <p:spPr/>
        <p:txBody>
          <a:bodyPr/>
          <a:lstStyle/>
          <a:p>
            <a:endParaRPr lang="en-US" dirty="0">
              <a:solidFill>
                <a:srgbClr val="1F497D"/>
              </a:solidFill>
            </a:endParaRPr>
          </a:p>
        </p:txBody>
      </p:sp>
      <p:sp>
        <p:nvSpPr>
          <p:cNvPr id="6" name="Slide Number Placeholder 5"/>
          <p:cNvSpPr>
            <a:spLocks noGrp="1"/>
          </p:cNvSpPr>
          <p:nvPr>
            <p:ph type="sldNum" sz="quarter" idx="12"/>
          </p:nvPr>
        </p:nvSpPr>
        <p:spPr/>
        <p:txBody>
          <a:bodyPr/>
          <a:lstStyle/>
          <a:p>
            <a:fld id="{B84C8730-E8FE-43FC-8EB5-9D5E55C6390F}" type="slidenum">
              <a:rPr lang="en-US" smtClean="0">
                <a:solidFill>
                  <a:srgbClr val="1F497D"/>
                </a:solidFill>
              </a:rPr>
              <a:pPr/>
              <a:t>‹#›</a:t>
            </a:fld>
            <a:endParaRPr lang="en-US" dirty="0">
              <a:solidFill>
                <a:srgbClr val="1F497D"/>
              </a:solidFill>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7501"/>
          <a:stretch/>
        </p:blipFill>
        <p:spPr>
          <a:xfrm>
            <a:off x="-1" y="140725"/>
            <a:ext cx="2312351" cy="2749237"/>
          </a:xfrm>
          <a:prstGeom prst="rect">
            <a:avLst/>
          </a:prstGeom>
        </p:spPr>
      </p:pic>
      <p:pic>
        <p:nvPicPr>
          <p:cNvPr id="1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367401" y="1"/>
            <a:ext cx="1825503" cy="544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1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27527" y="140726"/>
            <a:ext cx="1483237" cy="246749"/>
          </a:xfrm>
          <a:prstGeom prst="rect">
            <a:avLst/>
          </a:prstGeom>
        </p:spPr>
      </p:pic>
    </p:spTree>
    <p:extLst>
      <p:ext uri="{BB962C8B-B14F-4D97-AF65-F5344CB8AC3E}">
        <p14:creationId xmlns:p14="http://schemas.microsoft.com/office/powerpoint/2010/main" val="4208659184"/>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55454" y="3"/>
            <a:ext cx="9804730" cy="701071"/>
          </a:xfrm>
        </p:spPr>
        <p:txBody>
          <a:bodyPr/>
          <a:lstStyle>
            <a:lvl1pPr>
              <a:defRPr>
                <a:latin typeface="Gill Sans MT" pitchFamily="34" charset="0"/>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1E821C0C-E5DC-498C-8C84-693DFC03DFB5}" type="datetime1">
              <a:rPr lang="en-US" smtClean="0">
                <a:solidFill>
                  <a:srgbClr val="1F497D"/>
                </a:solidFill>
              </a:rPr>
              <a:pPr/>
              <a:t>12/6/2012</a:t>
            </a:fld>
            <a:endParaRPr lang="en-US" dirty="0">
              <a:solidFill>
                <a:srgbClr val="1F497D"/>
              </a:solidFill>
            </a:endParaRPr>
          </a:p>
        </p:txBody>
      </p:sp>
      <p:sp>
        <p:nvSpPr>
          <p:cNvPr id="4" name="Footer Placeholder 3"/>
          <p:cNvSpPr>
            <a:spLocks noGrp="1"/>
          </p:cNvSpPr>
          <p:nvPr>
            <p:ph type="ftr" sz="quarter" idx="11"/>
          </p:nvPr>
        </p:nvSpPr>
        <p:spPr/>
        <p:txBody>
          <a:bodyPr/>
          <a:lstStyle/>
          <a:p>
            <a:endParaRPr lang="en-US" dirty="0">
              <a:solidFill>
                <a:srgbClr val="1F497D"/>
              </a:solidFill>
            </a:endParaRPr>
          </a:p>
        </p:txBody>
      </p:sp>
      <p:sp>
        <p:nvSpPr>
          <p:cNvPr id="5" name="Slide Number Placeholder 4"/>
          <p:cNvSpPr>
            <a:spLocks noGrp="1"/>
          </p:cNvSpPr>
          <p:nvPr>
            <p:ph type="sldNum" sz="quarter" idx="12"/>
          </p:nvPr>
        </p:nvSpPr>
        <p:spPr/>
        <p:txBody>
          <a:bodyPr/>
          <a:lstStyle/>
          <a:p>
            <a:fld id="{B84C8730-E8FE-43FC-8EB5-9D5E55C6390F}" type="slidenum">
              <a:rPr lang="en-US" smtClean="0">
                <a:solidFill>
                  <a:srgbClr val="1F497D"/>
                </a:solidFill>
              </a:rPr>
              <a:pPr/>
              <a:t>‹#›</a:t>
            </a:fld>
            <a:endParaRPr lang="en-US" dirty="0">
              <a:solidFill>
                <a:srgbClr val="1F497D"/>
              </a:solidFill>
            </a:endParaRP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50000"/>
          <a:stretch/>
        </p:blipFill>
        <p:spPr>
          <a:xfrm>
            <a:off x="1" y="5027746"/>
            <a:ext cx="1373859" cy="1715060"/>
          </a:xfrm>
          <a:prstGeom prst="rect">
            <a:avLst/>
          </a:prstGeom>
        </p:spPr>
      </p:pic>
      <p:pic>
        <p:nvPicPr>
          <p:cNvPr id="10"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367401" y="1"/>
            <a:ext cx="1825503" cy="544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27527" y="140726"/>
            <a:ext cx="1483237" cy="246749"/>
          </a:xfrm>
          <a:prstGeom prst="rect">
            <a:avLst/>
          </a:prstGeom>
        </p:spPr>
      </p:pic>
    </p:spTree>
    <p:extLst>
      <p:ext uri="{BB962C8B-B14F-4D97-AF65-F5344CB8AC3E}">
        <p14:creationId xmlns:p14="http://schemas.microsoft.com/office/powerpoint/2010/main" val="356015455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7"/>
            <a:ext cx="11887200" cy="1831975"/>
          </a:xfrm>
          <a:noFill/>
        </p:spPr>
        <p:txBody>
          <a:bodyPr tIns="91394" bIns="91394" anchor="t" anchorCtr="0"/>
          <a:lstStyle>
            <a:lvl1pPr>
              <a:defRPr sz="87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solidFill>
                <a:srgbClr val="1F497D"/>
              </a:solidFill>
            </a:endParaRPr>
          </a:p>
        </p:txBody>
      </p:sp>
      <p:sp>
        <p:nvSpPr>
          <p:cNvPr id="9" name="Title 1"/>
          <p:cNvSpPr>
            <a:spLocks noGrp="1"/>
          </p:cNvSpPr>
          <p:nvPr>
            <p:ph type="title"/>
          </p:nvPr>
        </p:nvSpPr>
        <p:spPr>
          <a:xfrm>
            <a:off x="272860" y="3"/>
            <a:ext cx="10094539" cy="701071"/>
          </a:xfrm>
        </p:spPr>
        <p:txBody>
          <a:bodyPr>
            <a:normAutofit/>
          </a:bodyPr>
          <a:lstStyle>
            <a:lvl1pPr>
              <a:defRPr sz="3600" b="1">
                <a:solidFill>
                  <a:schemeClr val="accent4">
                    <a:lumMod val="75000"/>
                  </a:schemeClr>
                </a:solidFill>
                <a:latin typeface="Gill Sans MT" pitchFamily="34" charset="0"/>
              </a:defRPr>
            </a:lvl1pPr>
          </a:lstStyle>
          <a:p>
            <a:r>
              <a:rPr lang="en-US" dirty="0" smtClean="0"/>
              <a:t>Click to edit Master title style</a:t>
            </a:r>
            <a:endParaRPr lang="en-US" dirty="0"/>
          </a:p>
        </p:txBody>
      </p:sp>
      <p:pic>
        <p:nvPicPr>
          <p:cNvPr id="12" name="Picture 11"/>
          <p:cNvPicPr>
            <a:picLocks noChangeAspect="1"/>
          </p:cNvPicPr>
          <p:nvPr userDrawn="1"/>
        </p:nvPicPr>
        <p:blipFill rotWithShape="1">
          <a:blip r:embed="rId2">
            <a:extLst>
              <a:ext uri="{28A0092B-C50C-407E-A947-70E740481C1C}">
                <a14:useLocalDpi xmlns:a14="http://schemas.microsoft.com/office/drawing/2010/main" val="0"/>
              </a:ext>
            </a:extLst>
          </a:blip>
          <a:srcRect l="50000"/>
          <a:stretch/>
        </p:blipFill>
        <p:spPr>
          <a:xfrm>
            <a:off x="1" y="5027746"/>
            <a:ext cx="1373859" cy="1715060"/>
          </a:xfrm>
          <a:prstGeom prst="rect">
            <a:avLst/>
          </a:prstGeom>
        </p:spPr>
      </p:pic>
      <p:pic>
        <p:nvPicPr>
          <p:cNvPr id="13"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367401" y="1"/>
            <a:ext cx="1825503" cy="544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27527" y="140726"/>
            <a:ext cx="1483237" cy="246749"/>
          </a:xfrm>
          <a:prstGeom prst="rect">
            <a:avLst/>
          </a:prstGeom>
        </p:spPr>
      </p:pic>
    </p:spTree>
    <p:extLst>
      <p:ext uri="{BB962C8B-B14F-4D97-AF65-F5344CB8AC3E}">
        <p14:creationId xmlns:p14="http://schemas.microsoft.com/office/powerpoint/2010/main" val="159224959"/>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97692B-08BE-43ED-95FD-0B1D54280DBF}" type="datetime1">
              <a:rPr lang="en-US" smtClean="0">
                <a:solidFill>
                  <a:prstClr val="black">
                    <a:tint val="75000"/>
                  </a:prstClr>
                </a:solidFill>
              </a:rPr>
              <a:pPr/>
              <a:t>12/6/2012</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B84C8730-E8FE-43FC-8EB5-9D5E55C6390F}" type="slidenum">
              <a:rPr lang="en-US" smtClean="0">
                <a:solidFill>
                  <a:prstClr val="black">
                    <a:tint val="75000"/>
                  </a:prstClr>
                </a:solidFill>
              </a:rPr>
              <a:pPr/>
              <a:t>‹#›</a:t>
            </a:fld>
            <a:endParaRPr lang="en-US" dirty="0">
              <a:solidFill>
                <a:prstClr val="black">
                  <a:tint val="75000"/>
                </a:prstClr>
              </a:solidFill>
            </a:endParaRPr>
          </a:p>
        </p:txBody>
      </p:sp>
      <p:sp>
        <p:nvSpPr>
          <p:cNvPr id="5" name="Rectangle 4"/>
          <p:cNvSpPr>
            <a:spLocks noChangeArrowheads="1"/>
          </p:cNvSpPr>
          <p:nvPr userDrawn="1"/>
        </p:nvSpPr>
        <p:spPr bwMode="auto">
          <a:xfrm>
            <a:off x="10389638" y="2270"/>
            <a:ext cx="1826609" cy="544857"/>
          </a:xfrm>
          <a:prstGeom prst="rect">
            <a:avLst/>
          </a:prstGeom>
          <a:gradFill rotWithShape="0">
            <a:gsLst>
              <a:gs pos="0">
                <a:srgbClr val="20506B"/>
              </a:gs>
              <a:gs pos="100000">
                <a:srgbClr val="153343"/>
              </a:gs>
            </a:gsLst>
            <a:lin ang="2700000" scaled="1"/>
          </a:gradFill>
          <a:ln>
            <a:noFill/>
          </a:ln>
          <a:effectLst/>
          <a:extLst>
            <a:ext uri="{91240B29-F687-4F45-9708-019B960494DF}">
              <a14:hiddenLine xmlns:a14="http://schemas.microsoft.com/office/drawing/2010/main" w="12700">
                <a:solidFill>
                  <a:schemeClr val="lt1">
                    <a:lumMod val="95000"/>
                    <a:lumOff val="0"/>
                  </a:schemeClr>
                </a:solidFill>
                <a:miter lim="800000"/>
                <a:headEnd/>
                <a:tailEnd/>
              </a14:hiddenLine>
            </a:ext>
            <a:ext uri="{AF507438-7753-43E0-B8FC-AC1667EBCBE1}">
              <a14:hiddenEffects xmlns:a14="http://schemas.microsoft.com/office/drawing/2010/main">
                <a:effectLst>
                  <a:outerShdw sy="50000" kx="-2453608" rotWithShape="0">
                    <a:schemeClr val="accent1">
                      <a:lumMod val="40000"/>
                      <a:lumOff val="60000"/>
                      <a:alpha val="50000"/>
                    </a:schemeClr>
                  </a:outerShdw>
                </a:effectLst>
              </a14:hiddenEffects>
            </a:ext>
          </a:extLst>
        </p:spPr>
        <p:txBody>
          <a:bodyPr rot="0" vert="horz" wrap="square" lIns="93268" tIns="46634" rIns="93268" bIns="46634" anchor="t" anchorCtr="0" upright="1">
            <a:noAutofit/>
          </a:bodyPr>
          <a:lstStyle/>
          <a:p>
            <a:pPr algn="ctr" defTabSz="932680">
              <a:lnSpc>
                <a:spcPct val="115000"/>
              </a:lnSpc>
              <a:spcAft>
                <a:spcPts val="1020"/>
              </a:spcAft>
            </a:pPr>
            <a:r>
              <a:rPr lang="en-US" sz="1100" dirty="0">
                <a:solidFill>
                  <a:prstClr val="black"/>
                </a:solidFill>
                <a:ea typeface="Times New Roman"/>
                <a:cs typeface="Times New Roman"/>
              </a:rPr>
              <a:t> </a:t>
            </a:r>
          </a:p>
        </p:txBody>
      </p:sp>
      <p:pic>
        <p:nvPicPr>
          <p:cNvPr id="6" name="Picture 5" descr="BA_Insight_V2_RGB.png"/>
          <p:cNvPicPr/>
          <p:nvPr userDrawn="1"/>
        </p:nvPicPr>
        <p:blipFill>
          <a:blip r:embed="rId2" cstate="print">
            <a:biLevel thresh="25000"/>
          </a:blip>
          <a:stretch>
            <a:fillRect/>
          </a:stretch>
        </p:blipFill>
        <p:spPr>
          <a:xfrm>
            <a:off x="9020184" y="673864"/>
            <a:ext cx="1448331" cy="534203"/>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61323" y="160060"/>
            <a:ext cx="1483237" cy="246749"/>
          </a:xfrm>
          <a:prstGeom prst="rect">
            <a:avLst/>
          </a:prstGeom>
        </p:spPr>
      </p:pic>
    </p:spTree>
    <p:extLst>
      <p:ext uri="{BB962C8B-B14F-4D97-AF65-F5344CB8AC3E}">
        <p14:creationId xmlns:p14="http://schemas.microsoft.com/office/powerpoint/2010/main" val="1585703674"/>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colorTemperature colorTemp="6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 y="0"/>
            <a:ext cx="5668719" cy="7058977"/>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46491" y="231038"/>
            <a:ext cx="4294365" cy="777476"/>
          </a:xfrm>
          <a:prstGeom prst="rect">
            <a:avLst/>
          </a:prstGeom>
        </p:spPr>
      </p:pic>
      <p:sp>
        <p:nvSpPr>
          <p:cNvPr id="13" name="Rectangle 12"/>
          <p:cNvSpPr/>
          <p:nvPr userDrawn="1"/>
        </p:nvSpPr>
        <p:spPr>
          <a:xfrm>
            <a:off x="5668717" y="0"/>
            <a:ext cx="6767759" cy="6994525"/>
          </a:xfrm>
          <a:prstGeom prst="rect">
            <a:avLst/>
          </a:prstGeom>
          <a:gradFill flip="none" rotWithShape="1">
            <a:gsLst>
              <a:gs pos="0">
                <a:schemeClr val="bg1">
                  <a:shade val="30000"/>
                  <a:satMod val="115000"/>
                </a:schemeClr>
              </a:gs>
              <a:gs pos="20000">
                <a:schemeClr val="bg1">
                  <a:shade val="100000"/>
                  <a:satMod val="115000"/>
                </a:schemeClr>
              </a:gs>
            </a:gsLst>
            <a:lin ang="16200000" scaled="1"/>
            <a:tileRect/>
          </a:gradFill>
          <a:ln>
            <a:solidFill>
              <a:schemeClr val="bg1">
                <a:lumMod val="75000"/>
              </a:schemeClr>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80"/>
            <a:endParaRPr lang="en-US">
              <a:solidFill>
                <a:prstClr val="white"/>
              </a:solidFill>
            </a:endParaRPr>
          </a:p>
        </p:txBody>
      </p:sp>
      <p:pic>
        <p:nvPicPr>
          <p:cNvPr id="18" name="Picture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029688" y="236155"/>
            <a:ext cx="6045819" cy="1094570"/>
          </a:xfrm>
          <a:prstGeom prst="rect">
            <a:avLst/>
          </a:prstGeom>
        </p:spPr>
      </p:pic>
      <p:sp>
        <p:nvSpPr>
          <p:cNvPr id="19" name="Title 1"/>
          <p:cNvSpPr>
            <a:spLocks noGrp="1"/>
          </p:cNvSpPr>
          <p:nvPr>
            <p:ph type="ctrTitle"/>
          </p:nvPr>
        </p:nvSpPr>
        <p:spPr>
          <a:xfrm>
            <a:off x="5972390" y="4054600"/>
            <a:ext cx="6218238" cy="1091691"/>
          </a:xfrm>
        </p:spPr>
        <p:txBody>
          <a:bodyPr anchor="b" anchorCtr="0"/>
          <a:lstStyle/>
          <a:p>
            <a:r>
              <a:rPr lang="en-US" dirty="0" smtClean="0"/>
              <a:t>Click to edit Master title style</a:t>
            </a:r>
            <a:endParaRPr lang="en-US" dirty="0"/>
          </a:p>
        </p:txBody>
      </p:sp>
      <p:sp>
        <p:nvSpPr>
          <p:cNvPr id="20" name="Subtitle 2"/>
          <p:cNvSpPr>
            <a:spLocks noGrp="1"/>
          </p:cNvSpPr>
          <p:nvPr>
            <p:ph type="subTitle" idx="1"/>
          </p:nvPr>
        </p:nvSpPr>
        <p:spPr>
          <a:xfrm>
            <a:off x="5972390" y="5144651"/>
            <a:ext cx="6218238" cy="629811"/>
          </a:xfrm>
        </p:spPr>
        <p:txBody>
          <a:bodyPr>
            <a:normAutofit/>
          </a:bodyPr>
          <a:lstStyle>
            <a:lvl1pPr marL="0" indent="0" algn="l">
              <a:buNone/>
              <a:defRPr sz="1800">
                <a:solidFill>
                  <a:schemeClr val="tx2"/>
                </a:solidFill>
              </a:defRPr>
            </a:lvl1pPr>
            <a:lvl2pPr marL="466340" indent="0" algn="ctr">
              <a:buNone/>
              <a:defRPr>
                <a:solidFill>
                  <a:schemeClr val="tx1">
                    <a:tint val="75000"/>
                  </a:schemeClr>
                </a:solidFill>
              </a:defRPr>
            </a:lvl2pPr>
            <a:lvl3pPr marL="932680" indent="0" algn="ctr">
              <a:buNone/>
              <a:defRPr>
                <a:solidFill>
                  <a:schemeClr val="tx1">
                    <a:tint val="75000"/>
                  </a:schemeClr>
                </a:solidFill>
              </a:defRPr>
            </a:lvl3pPr>
            <a:lvl4pPr marL="1399021" indent="0" algn="ctr">
              <a:buNone/>
              <a:defRPr>
                <a:solidFill>
                  <a:schemeClr val="tx1">
                    <a:tint val="75000"/>
                  </a:schemeClr>
                </a:solidFill>
              </a:defRPr>
            </a:lvl4pPr>
            <a:lvl5pPr marL="1865361" indent="0" algn="ctr">
              <a:buNone/>
              <a:defRPr>
                <a:solidFill>
                  <a:schemeClr val="tx1">
                    <a:tint val="75000"/>
                  </a:schemeClr>
                </a:solidFill>
              </a:defRPr>
            </a:lvl5pPr>
            <a:lvl6pPr marL="2331701" indent="0" algn="ctr">
              <a:buNone/>
              <a:defRPr>
                <a:solidFill>
                  <a:schemeClr val="tx1">
                    <a:tint val="75000"/>
                  </a:schemeClr>
                </a:solidFill>
              </a:defRPr>
            </a:lvl6pPr>
            <a:lvl7pPr marL="2798040" indent="0" algn="ctr">
              <a:buNone/>
              <a:defRPr>
                <a:solidFill>
                  <a:schemeClr val="tx1">
                    <a:tint val="75000"/>
                  </a:schemeClr>
                </a:solidFill>
              </a:defRPr>
            </a:lvl7pPr>
            <a:lvl8pPr marL="3264382" indent="0" algn="ctr">
              <a:buNone/>
              <a:defRPr>
                <a:solidFill>
                  <a:schemeClr val="tx1">
                    <a:tint val="75000"/>
                  </a:schemeClr>
                </a:solidFill>
              </a:defRPr>
            </a:lvl8pPr>
            <a:lvl9pPr marL="3730722"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923558357"/>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4"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37"/>
          <p:cNvSpPr/>
          <p:nvPr userDrawn="1"/>
        </p:nvSpPr>
        <p:spPr bwMode="hidden">
          <a:xfrm rot="5400000" flipV="1">
            <a:off x="7221858" y="4188117"/>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sp>
        <p:nvSpPr>
          <p:cNvPr id="39" name="Rectangle 38"/>
          <p:cNvSpPr/>
          <p:nvPr userDrawn="1"/>
        </p:nvSpPr>
        <p:spPr bwMode="hidden">
          <a:xfrm>
            <a:off x="9736354" y="3587405"/>
            <a:ext cx="612267" cy="34076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41" name="Rectangle 40"/>
          <p:cNvSpPr/>
          <p:nvPr userDrawn="1"/>
        </p:nvSpPr>
        <p:spPr bwMode="hidden">
          <a:xfrm>
            <a:off x="8811475" y="3573105"/>
            <a:ext cx="1836802"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42" name="Rectangle 41"/>
          <p:cNvSpPr/>
          <p:nvPr userDrawn="1"/>
        </p:nvSpPr>
        <p:spPr bwMode="hidden">
          <a:xfrm>
            <a:off x="10027911" y="4334424"/>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44" name="Rectangle 43"/>
          <p:cNvSpPr/>
          <p:nvPr userDrawn="1"/>
        </p:nvSpPr>
        <p:spPr bwMode="hidden">
          <a:xfrm>
            <a:off x="9695211" y="-1"/>
            <a:ext cx="536464" cy="35868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2" name="Title 1"/>
          <p:cNvSpPr>
            <a:spLocks noGrp="1"/>
          </p:cNvSpPr>
          <p:nvPr>
            <p:ph type="ctrTitle"/>
          </p:nvPr>
        </p:nvSpPr>
        <p:spPr>
          <a:xfrm>
            <a:off x="853612" y="2642890"/>
            <a:ext cx="9174289" cy="2058986"/>
          </a:xfrm>
        </p:spPr>
        <p:txBody>
          <a:bodyPr anchor="b" anchorCtr="0">
            <a:noAutofit/>
          </a:bodyPr>
          <a:lstStyle>
            <a:lvl1pPr>
              <a:lnSpc>
                <a:spcPct val="90000"/>
              </a:lnSpc>
              <a:defRPr lang="en-US" sz="5500" b="0" kern="1200" cap="none" spc="-102" baseline="0" dirty="0">
                <a:ln w="3175">
                  <a:noFill/>
                </a:ln>
                <a:gradFill flip="none" rotWithShape="1">
                  <a:gsLst>
                    <a:gs pos="0">
                      <a:schemeClr val="tx1"/>
                    </a:gs>
                    <a:gs pos="86000">
                      <a:schemeClr val="tx1"/>
                    </a:gs>
                  </a:gsLst>
                  <a:lin ang="5400000" scaled="0"/>
                  <a:tileRect/>
                </a:gradFill>
                <a:effectLst/>
                <a:latin typeface="+mj-lt"/>
                <a:ea typeface="Segoe UI" pitchFamily="34" charset="0"/>
                <a:cs typeface="Segoe UI"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53611" y="5052113"/>
            <a:ext cx="9174289" cy="1398905"/>
          </a:xfrm>
        </p:spPr>
        <p:txBody>
          <a:bodyPr>
            <a:noAutofit/>
          </a:bodyPr>
          <a:lstStyle>
            <a:lvl1pPr marL="0" indent="0" algn="l">
              <a:lnSpc>
                <a:spcPct val="90000"/>
              </a:lnSpc>
              <a:spcBef>
                <a:spcPts val="0"/>
              </a:spcBef>
              <a:buNone/>
              <a:defRPr lang="en-US" sz="3600" kern="1200" dirty="0">
                <a:gradFill>
                  <a:gsLst>
                    <a:gs pos="37000">
                      <a:schemeClr val="bg2"/>
                    </a:gs>
                    <a:gs pos="99000">
                      <a:schemeClr val="bg2"/>
                    </a:gs>
                  </a:gsLst>
                  <a:lin ang="16200000" scaled="0"/>
                </a:gradFill>
                <a:latin typeface="+mn-lt"/>
                <a:ea typeface="+mn-ea"/>
                <a:cs typeface="+mn-cs"/>
              </a:defRPr>
            </a:lvl1pPr>
            <a:lvl2pPr marL="466322" indent="0" algn="ctr">
              <a:buNone/>
              <a:defRPr>
                <a:solidFill>
                  <a:schemeClr val="tx1">
                    <a:tint val="75000"/>
                  </a:schemeClr>
                </a:solidFill>
              </a:defRPr>
            </a:lvl2pPr>
            <a:lvl3pPr marL="932643" indent="0" algn="ctr">
              <a:buNone/>
              <a:defRPr>
                <a:solidFill>
                  <a:schemeClr val="tx1">
                    <a:tint val="75000"/>
                  </a:schemeClr>
                </a:solidFill>
              </a:defRPr>
            </a:lvl3pPr>
            <a:lvl4pPr marL="1398965" indent="0" algn="ctr">
              <a:buNone/>
              <a:defRPr>
                <a:solidFill>
                  <a:schemeClr val="tx1">
                    <a:tint val="75000"/>
                  </a:schemeClr>
                </a:solidFill>
              </a:defRPr>
            </a:lvl4pPr>
            <a:lvl5pPr marL="1865286" indent="0" algn="ctr">
              <a:buNone/>
              <a:defRPr>
                <a:solidFill>
                  <a:schemeClr val="tx1">
                    <a:tint val="75000"/>
                  </a:schemeClr>
                </a:solidFill>
              </a:defRPr>
            </a:lvl5pPr>
            <a:lvl6pPr marL="2331608" indent="0" algn="ctr">
              <a:buNone/>
              <a:defRPr>
                <a:solidFill>
                  <a:schemeClr val="tx1">
                    <a:tint val="75000"/>
                  </a:schemeClr>
                </a:solidFill>
              </a:defRPr>
            </a:lvl6pPr>
            <a:lvl7pPr marL="2797928" indent="0" algn="ctr">
              <a:buNone/>
              <a:defRPr>
                <a:solidFill>
                  <a:schemeClr val="tx1">
                    <a:tint val="75000"/>
                  </a:schemeClr>
                </a:solidFill>
              </a:defRPr>
            </a:lvl7pPr>
            <a:lvl8pPr marL="3264250" indent="0" algn="ctr">
              <a:buNone/>
              <a:defRPr>
                <a:solidFill>
                  <a:schemeClr val="tx1">
                    <a:tint val="75000"/>
                  </a:schemeClr>
                </a:solidFill>
              </a:defRPr>
            </a:lvl8pPr>
            <a:lvl9pPr marL="3730572" indent="0" algn="ctr">
              <a:buNone/>
              <a:defRPr>
                <a:solidFill>
                  <a:schemeClr val="tx1">
                    <a:tint val="75000"/>
                  </a:schemeClr>
                </a:solidFill>
              </a:defRPr>
            </a:lvl9pPr>
          </a:lstStyle>
          <a:p>
            <a:r>
              <a:rPr lang="en-US" smtClean="0"/>
              <a:t>Click to edit Master subtitle style</a:t>
            </a:r>
            <a:endParaRPr lang="en-US" dirty="0"/>
          </a:p>
        </p:txBody>
      </p:sp>
      <p:sp>
        <p:nvSpPr>
          <p:cNvPr id="37" name="Rectangle 36"/>
          <p:cNvSpPr/>
          <p:nvPr userDrawn="1"/>
        </p:nvSpPr>
        <p:spPr bwMode="gray">
          <a:xfrm>
            <a:off x="-1619" y="4813414"/>
            <a:ext cx="10029521"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spTree>
    <p:extLst>
      <p:ext uri="{BB962C8B-B14F-4D97-AF65-F5344CB8AC3E}">
        <p14:creationId xmlns:p14="http://schemas.microsoft.com/office/powerpoint/2010/main" val="411728003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450"/>
                                  </p:stCondLst>
                                  <p:childTnLst>
                                    <p:set>
                                      <p:cBhvr>
                                        <p:cTn id="6" dur="1" fill="hold">
                                          <p:stCondLst>
                                            <p:cond delay="0"/>
                                          </p:stCondLst>
                                        </p:cTn>
                                        <p:tgtEl>
                                          <p:spTgt spid="38"/>
                                        </p:tgtEl>
                                        <p:attrNameLst>
                                          <p:attrName>style.visibility</p:attrName>
                                        </p:attrNameLst>
                                      </p:cBhvr>
                                      <p:to>
                                        <p:strVal val="visible"/>
                                      </p:to>
                                    </p:set>
                                  </p:childTnLst>
                                </p:cTn>
                              </p:par>
                              <p:par>
                                <p:cTn id="7" presetID="42" presetClass="path" presetSubtype="0" fill="hold" grpId="0" nodeType="withEffect">
                                  <p:stCondLst>
                                    <p:cond delay="450"/>
                                  </p:stCondLst>
                                  <p:childTnLst>
                                    <p:animMotion origin="layout" path="M 3.75E-6 -0.74838 L 3.75E-6 0.94444 " pathEditMode="relative" rAng="0" ptsTypes="AA">
                                      <p:cBhvr>
                                        <p:cTn id="8" dur="750" fill="hold"/>
                                        <p:tgtEl>
                                          <p:spTgt spid="38"/>
                                        </p:tgtEl>
                                        <p:attrNameLst>
                                          <p:attrName>ppt_x</p:attrName>
                                          <p:attrName>ppt_y</p:attrName>
                                        </p:attrNameLst>
                                      </p:cBhvr>
                                      <p:rCtr x="0" y="84630"/>
                                    </p:animMotion>
                                  </p:childTnLst>
                                </p:cTn>
                              </p:par>
                              <p:par>
                                <p:cTn id="9" presetID="1" presetClass="exit"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hidden"/>
                                      </p:to>
                                    </p:set>
                                  </p:childTnLst>
                                </p:cTn>
                              </p:par>
                              <p:par>
                                <p:cTn id="11" presetID="2" presetClass="entr" presetSubtype="8" accel="3000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decel="10000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000" fill="hold"/>
                                        <p:tgtEl>
                                          <p:spTgt spid="2"/>
                                        </p:tgtEl>
                                        <p:attrNameLst>
                                          <p:attrName>ppt_x</p:attrName>
                                        </p:attrNameLst>
                                      </p:cBhvr>
                                      <p:tavLst>
                                        <p:tav tm="0">
                                          <p:val>
                                            <p:strVal val="0-#ppt_w/2"/>
                                          </p:val>
                                        </p:tav>
                                        <p:tav tm="100000">
                                          <p:val>
                                            <p:strVal val="#ppt_x"/>
                                          </p:val>
                                        </p:tav>
                                      </p:tavLst>
                                    </p:anim>
                                    <p:anim calcmode="lin" valueType="num">
                                      <p:cBhvr additive="base">
                                        <p:cTn id="18" dur="1000" fill="hold"/>
                                        <p:tgtEl>
                                          <p:spTgt spid="2"/>
                                        </p:tgtEl>
                                        <p:attrNameLst>
                                          <p:attrName>ppt_y</p:attrName>
                                        </p:attrNameLst>
                                      </p:cBhvr>
                                      <p:tavLst>
                                        <p:tav tm="0">
                                          <p:val>
                                            <p:strVal val="#ppt_y"/>
                                          </p:val>
                                        </p:tav>
                                        <p:tav tm="100000">
                                          <p:val>
                                            <p:strVal val="#ppt_y"/>
                                          </p:val>
                                        </p:tav>
                                      </p:tavLst>
                                    </p:anim>
                                  </p:childTnLst>
                                </p:cTn>
                              </p:par>
                              <p:par>
                                <p:cTn id="19" presetID="10" presetClass="entr" presetSubtype="0" fill="hold" grpId="0" nodeType="withEffect">
                                  <p:stCondLst>
                                    <p:cond delay="9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2" grpId="0"/>
      <p:bldP spid="3" grpId="0">
        <p:tmplLst>
          <p:tmpl>
            <p:tnLst>
              <p:par>
                <p:cTn presetID="10" presetClass="entr" presetSubtype="0" fill="hold" nodeType="withEffect">
                  <p:stCondLst>
                    <p:cond delay="90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7" grpId="0" animBg="1"/>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bg1"/>
        </a:solidFill>
        <a:effectLst/>
      </p:bgPr>
    </p:bg>
    <p:spTree>
      <p:nvGrpSpPr>
        <p:cNvPr id="1" name=""/>
        <p:cNvGrpSpPr/>
        <p:nvPr/>
      </p:nvGrpSpPr>
      <p:grpSpPr>
        <a:xfrm>
          <a:off x="0" y="0"/>
          <a:ext cx="0" cy="0"/>
          <a:chOff x="0" y="0"/>
          <a:chExt cx="0" cy="0"/>
        </a:xfrm>
      </p:grpSpPr>
      <p:sp>
        <p:nvSpPr>
          <p:cNvPr id="14" name="Rectangle 13"/>
          <p:cNvSpPr/>
          <p:nvPr userDrawn="1"/>
        </p:nvSpPr>
        <p:spPr bwMode="hidden">
          <a:xfrm rot="5400000" flipV="1">
            <a:off x="9010058" y="4017497"/>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pic>
        <p:nvPicPr>
          <p:cNvPr id="22"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4"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userDrawn="1"/>
        </p:nvSpPr>
        <p:spPr bwMode="hidden">
          <a:xfrm>
            <a:off x="11524553" y="3586896"/>
            <a:ext cx="612267" cy="3019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11" name="Rectangle 10"/>
          <p:cNvSpPr/>
          <p:nvPr userDrawn="1"/>
        </p:nvSpPr>
        <p:spPr bwMode="gray">
          <a:xfrm>
            <a:off x="620366" y="3772806"/>
            <a:ext cx="11195743" cy="2664747"/>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sp>
        <p:nvSpPr>
          <p:cNvPr id="3" name="Subtitle 2"/>
          <p:cNvSpPr>
            <a:spLocks noGrp="1"/>
          </p:cNvSpPr>
          <p:nvPr>
            <p:ph type="subTitle" idx="1"/>
          </p:nvPr>
        </p:nvSpPr>
        <p:spPr>
          <a:xfrm>
            <a:off x="1022802" y="4078229"/>
            <a:ext cx="9512819" cy="470856"/>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latin typeface="+mn-lt"/>
              </a:defRPr>
            </a:lvl1pPr>
            <a:lvl2pPr marL="466322" indent="0" algn="ctr">
              <a:buNone/>
              <a:defRPr>
                <a:solidFill>
                  <a:schemeClr val="tx1">
                    <a:tint val="75000"/>
                  </a:schemeClr>
                </a:solidFill>
              </a:defRPr>
            </a:lvl2pPr>
            <a:lvl3pPr marL="932643" indent="0" algn="ctr">
              <a:buNone/>
              <a:defRPr>
                <a:solidFill>
                  <a:schemeClr val="tx1">
                    <a:tint val="75000"/>
                  </a:schemeClr>
                </a:solidFill>
              </a:defRPr>
            </a:lvl3pPr>
            <a:lvl4pPr marL="1398965" indent="0" algn="ctr">
              <a:buNone/>
              <a:defRPr>
                <a:solidFill>
                  <a:schemeClr val="tx1">
                    <a:tint val="75000"/>
                  </a:schemeClr>
                </a:solidFill>
              </a:defRPr>
            </a:lvl4pPr>
            <a:lvl5pPr marL="1865286" indent="0" algn="ctr">
              <a:buNone/>
              <a:defRPr>
                <a:solidFill>
                  <a:schemeClr val="tx1">
                    <a:tint val="75000"/>
                  </a:schemeClr>
                </a:solidFill>
              </a:defRPr>
            </a:lvl5pPr>
            <a:lvl6pPr marL="2331608" indent="0" algn="ctr">
              <a:buNone/>
              <a:defRPr>
                <a:solidFill>
                  <a:schemeClr val="tx1">
                    <a:tint val="75000"/>
                  </a:schemeClr>
                </a:solidFill>
              </a:defRPr>
            </a:lvl6pPr>
            <a:lvl7pPr marL="2797928" indent="0" algn="ctr">
              <a:buNone/>
              <a:defRPr>
                <a:solidFill>
                  <a:schemeClr val="tx1">
                    <a:tint val="75000"/>
                  </a:schemeClr>
                </a:solidFill>
              </a:defRPr>
            </a:lvl7pPr>
            <a:lvl8pPr marL="3264250" indent="0" algn="ctr">
              <a:buNone/>
              <a:defRPr>
                <a:solidFill>
                  <a:schemeClr val="tx1">
                    <a:tint val="75000"/>
                  </a:schemeClr>
                </a:solidFill>
              </a:defRPr>
            </a:lvl8pPr>
            <a:lvl9pPr marL="3730572" indent="0" algn="ctr">
              <a:buNone/>
              <a:defRPr>
                <a:solidFill>
                  <a:schemeClr val="tx1">
                    <a:tint val="75000"/>
                  </a:schemeClr>
                </a:solidFill>
              </a:defRPr>
            </a:lvl9pPr>
          </a:lstStyle>
          <a:p>
            <a:r>
              <a:rPr lang="en-US" smtClean="0"/>
              <a:t>Click to edit Master subtitle style</a:t>
            </a:r>
            <a:endParaRPr lang="en-US" dirty="0"/>
          </a:p>
        </p:txBody>
      </p:sp>
      <p:sp>
        <p:nvSpPr>
          <p:cNvPr id="16" name="Rectangle 15"/>
          <p:cNvSpPr/>
          <p:nvPr userDrawn="1"/>
        </p:nvSpPr>
        <p:spPr bwMode="gray">
          <a:xfrm flipV="1">
            <a:off x="620368" y="6605940"/>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sp>
        <p:nvSpPr>
          <p:cNvPr id="17" name="Rectangle 16"/>
          <p:cNvSpPr/>
          <p:nvPr userDrawn="1"/>
        </p:nvSpPr>
        <p:spPr bwMode="hidden">
          <a:xfrm>
            <a:off x="11816109" y="6508794"/>
            <a:ext cx="620366" cy="485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18" name="Rectangle 17"/>
          <p:cNvSpPr/>
          <p:nvPr userDrawn="1"/>
        </p:nvSpPr>
        <p:spPr bwMode="gray">
          <a:xfrm>
            <a:off x="0" y="3586897"/>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sp>
        <p:nvSpPr>
          <p:cNvPr id="19" name="Rectangle 18"/>
          <p:cNvSpPr/>
          <p:nvPr userDrawn="1"/>
        </p:nvSpPr>
        <p:spPr bwMode="hidden">
          <a:xfrm>
            <a:off x="10599675" y="2345639"/>
            <a:ext cx="1836802"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20" name="Rectangle 19"/>
          <p:cNvSpPr/>
          <p:nvPr userDrawn="1"/>
        </p:nvSpPr>
        <p:spPr bwMode="hidden">
          <a:xfrm>
            <a:off x="11816109" y="3109387"/>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21" name="Rectangle 20"/>
          <p:cNvSpPr/>
          <p:nvPr userDrawn="1"/>
        </p:nvSpPr>
        <p:spPr bwMode="hidden">
          <a:xfrm>
            <a:off x="11232199" y="6652569"/>
            <a:ext cx="1204278" cy="341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23" name="Rectangle 22"/>
          <p:cNvSpPr/>
          <p:nvPr userDrawn="1"/>
        </p:nvSpPr>
        <p:spPr bwMode="hidden">
          <a:xfrm>
            <a:off x="11483411" y="0"/>
            <a:ext cx="536464" cy="35868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2" name="Title 1"/>
          <p:cNvSpPr>
            <a:spLocks noGrp="1"/>
          </p:cNvSpPr>
          <p:nvPr>
            <p:ph type="ctrTitle"/>
          </p:nvPr>
        </p:nvSpPr>
        <p:spPr>
          <a:xfrm>
            <a:off x="1022802" y="699710"/>
            <a:ext cx="10793308" cy="1553823"/>
          </a:xfrm>
        </p:spPr>
        <p:txBody>
          <a:bodyPr anchor="ctr" anchorCtr="0">
            <a:noAutofit/>
          </a:bodyPr>
          <a:lstStyle>
            <a:lvl1pPr>
              <a:lnSpc>
                <a:spcPct val="90000"/>
              </a:lnSpc>
              <a:defRPr sz="4900" baseline="0">
                <a:gradFill flip="none" rotWithShape="1">
                  <a:gsLst>
                    <a:gs pos="0">
                      <a:schemeClr val="tx1"/>
                    </a:gs>
                    <a:gs pos="86000">
                      <a:schemeClr val="tx1"/>
                    </a:gs>
                  </a:gsLst>
                  <a:lin ang="5400000" scaled="0"/>
                  <a:tileRect/>
                </a:gradFill>
                <a:latin typeface="+mj-lt"/>
              </a:defRPr>
            </a:lvl1pPr>
          </a:lstStyle>
          <a:p>
            <a:r>
              <a:rPr lang="en-US" smtClean="0"/>
              <a:t>Click to edit Master title style</a:t>
            </a:r>
            <a:endParaRPr lang="en-US" dirty="0"/>
          </a:p>
        </p:txBody>
      </p:sp>
      <p:sp>
        <p:nvSpPr>
          <p:cNvPr id="7" name="Text Placeholder 6"/>
          <p:cNvSpPr>
            <a:spLocks noGrp="1"/>
          </p:cNvSpPr>
          <p:nvPr>
            <p:ph type="body" sz="quarter" idx="10" hasCustomPrompt="1"/>
          </p:nvPr>
        </p:nvSpPr>
        <p:spPr>
          <a:xfrm>
            <a:off x="1022801" y="2386569"/>
            <a:ext cx="10794930" cy="1406089"/>
          </a:xfrm>
        </p:spPr>
        <p:txBody>
          <a:bodyPr anchor="b" anchorCtr="0">
            <a:noAutofit/>
            <a:scene3d>
              <a:camera prst="orthographicFront"/>
              <a:lightRig rig="flat" dir="t"/>
            </a:scene3d>
            <a:sp3d>
              <a:contourClr>
                <a:schemeClr val="bg2"/>
              </a:contourClr>
            </a:sp3d>
          </a:bodyPr>
          <a:lstStyle>
            <a:lvl1pPr marL="0" indent="0" algn="r">
              <a:buFont typeface="Arial" pitchFamily="34" charset="0"/>
              <a:buNone/>
              <a:defRPr kumimoji="0" lang="en-US" sz="10200" b="0" i="0" u="none" strike="noStrike" kern="1200" cap="none" spc="612" normalizeH="0" baseline="0" noProof="0" dirty="0" smtClean="0">
                <a:ln w="31750">
                  <a:noFill/>
                </a:ln>
                <a:gradFill>
                  <a:gsLst>
                    <a:gs pos="37000">
                      <a:schemeClr val="bg2"/>
                    </a:gs>
                    <a:gs pos="99000">
                      <a:schemeClr val="bg2"/>
                    </a:gs>
                  </a:gsLst>
                  <a:lin ang="5400000"/>
                </a:gra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8545639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000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1" presetClass="entr" presetSubtype="0" fill="hold" grpId="1" nodeType="withEffect">
                                  <p:stCondLst>
                                    <p:cond delay="450"/>
                                  </p:stCondLst>
                                  <p:childTnLst>
                                    <p:set>
                                      <p:cBhvr>
                                        <p:cTn id="10" dur="1" fill="hold">
                                          <p:stCondLst>
                                            <p:cond delay="0"/>
                                          </p:stCondLst>
                                        </p:cTn>
                                        <p:tgtEl>
                                          <p:spTgt spid="14"/>
                                        </p:tgtEl>
                                        <p:attrNameLst>
                                          <p:attrName>style.visibility</p:attrName>
                                        </p:attrNameLst>
                                      </p:cBhvr>
                                      <p:to>
                                        <p:strVal val="visible"/>
                                      </p:to>
                                    </p:set>
                                  </p:childTnLst>
                                </p:cTn>
                              </p:par>
                              <p:par>
                                <p:cTn id="11" presetID="42" presetClass="path" presetSubtype="0" fill="hold" grpId="0" nodeType="withEffect">
                                  <p:stCondLst>
                                    <p:cond delay="450"/>
                                  </p:stCondLst>
                                  <p:childTnLst>
                                    <p:animMotion origin="layout" path="M 3.52849E-6 -0.71968 L 3.52849E-6 0.97106 " pathEditMode="relative" rAng="0" ptsTypes="AA">
                                      <p:cBhvr>
                                        <p:cTn id="12" dur="750" fill="hold"/>
                                        <p:tgtEl>
                                          <p:spTgt spid="14"/>
                                        </p:tgtEl>
                                        <p:attrNameLst>
                                          <p:attrName>ppt_x</p:attrName>
                                          <p:attrName>ppt_y</p:attrName>
                                        </p:attrNameLst>
                                      </p:cBhvr>
                                      <p:rCtr x="0" y="84537"/>
                                    </p:animMotion>
                                  </p:childTnLst>
                                </p:cTn>
                              </p:par>
                              <p:par>
                                <p:cTn id="13" presetID="2" presetClass="entr" presetSubtype="2" decel="100000" fill="hold" grpId="0" nodeType="withEffect">
                                  <p:stCondLst>
                                    <p:cond delay="8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750" fill="hold"/>
                                        <p:tgtEl>
                                          <p:spTgt spid="16"/>
                                        </p:tgtEl>
                                        <p:attrNameLst>
                                          <p:attrName>ppt_x</p:attrName>
                                        </p:attrNameLst>
                                      </p:cBhvr>
                                      <p:tavLst>
                                        <p:tav tm="0">
                                          <p:val>
                                            <p:strVal val="1+#ppt_w/2"/>
                                          </p:val>
                                        </p:tav>
                                        <p:tav tm="100000">
                                          <p:val>
                                            <p:strVal val="#ppt_x"/>
                                          </p:val>
                                        </p:tav>
                                      </p:tavLst>
                                    </p:anim>
                                    <p:anim calcmode="lin" valueType="num">
                                      <p:cBhvr additive="base">
                                        <p:cTn id="16" dur="750" fill="hold"/>
                                        <p:tgtEl>
                                          <p:spTgt spid="16"/>
                                        </p:tgtEl>
                                        <p:attrNameLst>
                                          <p:attrName>ppt_y</p:attrName>
                                        </p:attrNameLst>
                                      </p:cBhvr>
                                      <p:tavLst>
                                        <p:tav tm="0">
                                          <p:val>
                                            <p:strVal val="#ppt_y"/>
                                          </p:val>
                                        </p:tav>
                                        <p:tav tm="100000">
                                          <p:val>
                                            <p:strVal val="#ppt_y"/>
                                          </p:val>
                                        </p:tav>
                                      </p:tavLst>
                                    </p:anim>
                                  </p:childTnLst>
                                </p:cTn>
                              </p:par>
                              <p:par>
                                <p:cTn id="17" presetID="1" presetClass="exit"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hidden"/>
                                      </p:to>
                                    </p:set>
                                  </p:childTnLst>
                                </p:cTn>
                              </p:par>
                              <p:par>
                                <p:cTn id="19" presetID="10" presetClass="entr" presetSubtype="0" fill="hold" grpId="0" nodeType="withEffect">
                                  <p:stCondLst>
                                    <p:cond delay="10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750"/>
                                        <p:tgtEl>
                                          <p:spTgt spid="11"/>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750"/>
                                        <p:tgtEl>
                                          <p:spTgt spid="3"/>
                                        </p:tgtEl>
                                      </p:cBhvr>
                                    </p:animEffect>
                                  </p:childTnLst>
                                </p:cTn>
                              </p:par>
                              <p:par>
                                <p:cTn id="25" presetID="2" presetClass="entr" presetSubtype="8" decel="10000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800" fill="hold"/>
                                        <p:tgtEl>
                                          <p:spTgt spid="7"/>
                                        </p:tgtEl>
                                        <p:attrNameLst>
                                          <p:attrName>ppt_x</p:attrName>
                                        </p:attrNameLst>
                                      </p:cBhvr>
                                      <p:tavLst>
                                        <p:tav tm="0">
                                          <p:val>
                                            <p:strVal val="0-#ppt_w/2"/>
                                          </p:val>
                                        </p:tav>
                                        <p:tav tm="100000">
                                          <p:val>
                                            <p:strVal val="#ppt_x"/>
                                          </p:val>
                                        </p:tav>
                                      </p:tavLst>
                                    </p:anim>
                                    <p:anim calcmode="lin" valueType="num">
                                      <p:cBhvr additive="base">
                                        <p:cTn id="28" dur="800" fill="hold"/>
                                        <p:tgtEl>
                                          <p:spTgt spid="7"/>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1" grpId="0" animBg="1"/>
      <p:bldP spid="3" grpId="0">
        <p:tmplLst>
          <p:tmpl>
            <p:tnLst>
              <p:par>
                <p:cTn presetID="10" presetClass="entr" presetSubtype="0" fill="hold" nodeType="withEffect">
                  <p:stCondLst>
                    <p:cond delay="75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16" grpId="0" animBg="1"/>
      <p:bldP spid="18" grpId="0" animBg="1"/>
      <p:bldP spid="2" grpId="0"/>
      <p:bldP spid="7" grpId="0">
        <p:tmplLst>
          <p:tmpl>
            <p:tnLst>
              <p:par>
                <p:cTn presetID="2" presetClass="entr" presetSubtype="8" decel="100000"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800" fill="hold"/>
                        <p:tgtEl>
                          <p:spTgt spid="7"/>
                        </p:tgtEl>
                        <p:attrNameLst>
                          <p:attrName>ppt_x</p:attrName>
                        </p:attrNameLst>
                      </p:cBhvr>
                      <p:tavLst>
                        <p:tav tm="0">
                          <p:val>
                            <p:strVal val="0-#ppt_w/2"/>
                          </p:val>
                        </p:tav>
                        <p:tav tm="100000">
                          <p:val>
                            <p:strVal val="#ppt_x"/>
                          </p:val>
                        </p:tav>
                      </p:tavLst>
                    </p:anim>
                    <p:anim calcmode="lin" valueType="num">
                      <p:cBhvr additive="base">
                        <p:cTn dur="800" fill="hold"/>
                        <p:tgtEl>
                          <p:spTgt spid="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2" name="Rectangle 31"/>
          <p:cNvSpPr/>
          <p:nvPr userDrawn="1"/>
        </p:nvSpPr>
        <p:spPr bwMode="hidden">
          <a:xfrm rot="5400000" flipV="1">
            <a:off x="9010058" y="4017497"/>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sp>
        <p:nvSpPr>
          <p:cNvPr id="33" name="Rectangle 32"/>
          <p:cNvSpPr/>
          <p:nvPr userDrawn="1"/>
        </p:nvSpPr>
        <p:spPr bwMode="hidden">
          <a:xfrm>
            <a:off x="11524553" y="1287887"/>
            <a:ext cx="612267" cy="53180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34" name="Rectangle 33"/>
          <p:cNvSpPr/>
          <p:nvPr userDrawn="1"/>
        </p:nvSpPr>
        <p:spPr bwMode="gray">
          <a:xfrm flipV="1">
            <a:off x="620368" y="6605940"/>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sp>
        <p:nvSpPr>
          <p:cNvPr id="35" name="Rectangle 34"/>
          <p:cNvSpPr/>
          <p:nvPr userDrawn="1"/>
        </p:nvSpPr>
        <p:spPr bwMode="hidden">
          <a:xfrm>
            <a:off x="11816109" y="6508794"/>
            <a:ext cx="620366" cy="485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36" name="Rectangle 35"/>
          <p:cNvSpPr/>
          <p:nvPr userDrawn="1"/>
        </p:nvSpPr>
        <p:spPr bwMode="gray">
          <a:xfrm>
            <a:off x="0" y="1241257"/>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sp>
        <p:nvSpPr>
          <p:cNvPr id="37" name="Rectangle 36"/>
          <p:cNvSpPr/>
          <p:nvPr userDrawn="1"/>
        </p:nvSpPr>
        <p:spPr bwMode="hidden">
          <a:xfrm>
            <a:off x="10599675" y="0"/>
            <a:ext cx="1836802"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38" name="Rectangle 37"/>
          <p:cNvSpPr/>
          <p:nvPr userDrawn="1"/>
        </p:nvSpPr>
        <p:spPr bwMode="hidden">
          <a:xfrm>
            <a:off x="11816109" y="763748"/>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40" name="Rectangle 39"/>
          <p:cNvSpPr/>
          <p:nvPr userDrawn="1"/>
        </p:nvSpPr>
        <p:spPr bwMode="hidden">
          <a:xfrm>
            <a:off x="11232199" y="6652569"/>
            <a:ext cx="1204278" cy="341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7" name="Rectangle 6"/>
          <p:cNvSpPr/>
          <p:nvPr userDrawn="1"/>
        </p:nvSpPr>
        <p:spPr bwMode="gray">
          <a:xfrm>
            <a:off x="620366" y="1427167"/>
            <a:ext cx="11195743" cy="5010387"/>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pic>
        <p:nvPicPr>
          <p:cNvPr id="14"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4"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4"/>
          <p:cNvSpPr>
            <a:spLocks noGrp="1"/>
          </p:cNvSpPr>
          <p:nvPr>
            <p:ph type="body" sz="quarter" idx="10"/>
          </p:nvPr>
        </p:nvSpPr>
        <p:spPr>
          <a:xfrm>
            <a:off x="775863" y="1554338"/>
            <a:ext cx="10962498" cy="1738938"/>
          </a:xfrm>
        </p:spPr>
        <p:txBody>
          <a:bodyPr/>
          <a:lstStyle>
            <a:lvl1pPr marL="414525" indent="-414525">
              <a:defRPr sz="2900">
                <a:gradFill>
                  <a:gsLst>
                    <a:gs pos="0">
                      <a:schemeClr val="tx1"/>
                    </a:gs>
                    <a:gs pos="86000">
                      <a:schemeClr val="tx1"/>
                    </a:gs>
                  </a:gsLst>
                  <a:lin ang="5400000" scaled="0"/>
                </a:gradFill>
                <a:latin typeface="+mn-lt"/>
              </a:defRPr>
            </a:lvl1pPr>
            <a:lvl2pPr>
              <a:defRPr sz="2400">
                <a:gradFill>
                  <a:gsLst>
                    <a:gs pos="0">
                      <a:schemeClr val="tx1"/>
                    </a:gs>
                    <a:gs pos="86000">
                      <a:schemeClr val="tx1"/>
                    </a:gs>
                  </a:gsLst>
                  <a:lin ang="5400000" scaled="0"/>
                </a:gradFill>
                <a:latin typeface="+mn-lt"/>
              </a:defRPr>
            </a:lvl2pPr>
            <a:lvl3pPr marL="1229001" indent="-356232">
              <a:defRPr sz="1900">
                <a:gradFill>
                  <a:gsLst>
                    <a:gs pos="0">
                      <a:schemeClr val="tx1"/>
                    </a:gs>
                    <a:gs pos="86000">
                      <a:schemeClr val="tx1"/>
                    </a:gs>
                  </a:gsLst>
                  <a:lin ang="5400000" scaled="0"/>
                </a:gradFill>
                <a:latin typeface="+mn-lt"/>
              </a:defRPr>
            </a:lvl3pPr>
            <a:lvl4pPr marL="1569041" indent="-284986">
              <a:defRPr sz="1800">
                <a:gradFill>
                  <a:gsLst>
                    <a:gs pos="0">
                      <a:schemeClr val="tx1"/>
                    </a:gs>
                    <a:gs pos="86000">
                      <a:schemeClr val="tx1"/>
                    </a:gs>
                  </a:gsLst>
                  <a:lin ang="5400000" scaled="0"/>
                </a:gradFill>
                <a:latin typeface="+mn-lt"/>
              </a:defRPr>
            </a:lvl4pPr>
            <a:lvl5pPr marL="1925273" indent="-288224">
              <a:defRPr sz="1800">
                <a:gradFill>
                  <a:gsLst>
                    <a:gs pos="0">
                      <a:schemeClr val="tx1"/>
                    </a:gs>
                    <a:gs pos="86000">
                      <a:schemeClr val="tx1"/>
                    </a:gs>
                  </a:gsLst>
                  <a:lin ang="5400000" scaled="0"/>
                </a:gra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9" name="Title 1"/>
          <p:cNvSpPr>
            <a:spLocks noGrp="1"/>
          </p:cNvSpPr>
          <p:nvPr>
            <p:ph type="title"/>
          </p:nvPr>
        </p:nvSpPr>
        <p:spPr>
          <a:xfrm>
            <a:off x="775862" y="573080"/>
            <a:ext cx="10962498" cy="621530"/>
          </a:xfrm>
        </p:spPr>
        <p:txBody>
          <a:bodyPr anchor="b" anchorCtr="0">
            <a:noAutofit/>
          </a:bodyPr>
          <a:lstStyle>
            <a:lvl1pPr>
              <a:defRPr sz="4100">
                <a:gradFill flip="none" rotWithShape="1">
                  <a:gsLst>
                    <a:gs pos="37000">
                      <a:schemeClr val="bg2"/>
                    </a:gs>
                    <a:gs pos="99000">
                      <a:schemeClr val="bg2"/>
                    </a:gs>
                  </a:gsLst>
                  <a:lin ang="5400000" scaled="0"/>
                  <a:tileRect/>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873305929"/>
      </p:ext>
    </p:extLst>
  </p:cSld>
  <p:clrMapOvr>
    <a:masterClrMapping/>
  </p:clrMapOvr>
  <p:transition spd="slow">
    <p:wipe dir="r"/>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0"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4"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775862" y="573080"/>
            <a:ext cx="10962498" cy="621530"/>
          </a:xfrm>
        </p:spPr>
        <p:txBody>
          <a:bodyPr anchor="b" anchorCtr="0">
            <a:noAutofit/>
          </a:bodyPr>
          <a:lstStyle>
            <a:lvl1pPr>
              <a:defRPr sz="4100">
                <a:gradFill flip="none" rotWithShape="1">
                  <a:gsLst>
                    <a:gs pos="37000">
                      <a:schemeClr val="bg2"/>
                    </a:gs>
                    <a:gs pos="99000">
                      <a:schemeClr val="bg2"/>
                    </a:gs>
                  </a:gsLst>
                  <a:lin ang="5400000" scaled="0"/>
                  <a:tileRect/>
                </a:gradFill>
              </a:defRPr>
            </a:lvl1pPr>
          </a:lstStyle>
          <a:p>
            <a:r>
              <a:rPr lang="en-US" smtClean="0"/>
              <a:t>Click to edit Master title style</a:t>
            </a:r>
            <a:endParaRPr lang="en-US" dirty="0"/>
          </a:p>
        </p:txBody>
      </p:sp>
      <p:sp>
        <p:nvSpPr>
          <p:cNvPr id="8" name="Rectangle 7"/>
          <p:cNvSpPr/>
          <p:nvPr userDrawn="1"/>
        </p:nvSpPr>
        <p:spPr bwMode="gray">
          <a:xfrm flipV="1">
            <a:off x="620368" y="6605940"/>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sp>
        <p:nvSpPr>
          <p:cNvPr id="7" name="Rectangle 6"/>
          <p:cNvSpPr/>
          <p:nvPr userDrawn="1"/>
        </p:nvSpPr>
        <p:spPr bwMode="gray">
          <a:xfrm>
            <a:off x="0" y="1241257"/>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sp>
        <p:nvSpPr>
          <p:cNvPr id="9" name="Text Placeholder 4"/>
          <p:cNvSpPr>
            <a:spLocks noGrp="1"/>
          </p:cNvSpPr>
          <p:nvPr>
            <p:ph type="body" sz="quarter" idx="10"/>
          </p:nvPr>
        </p:nvSpPr>
        <p:spPr>
          <a:xfrm>
            <a:off x="775863" y="1554338"/>
            <a:ext cx="10962498" cy="1738938"/>
          </a:xfrm>
        </p:spPr>
        <p:txBody>
          <a:bodyPr/>
          <a:lstStyle>
            <a:lvl1pPr marL="414525" indent="-414525">
              <a:defRPr sz="2900">
                <a:gradFill>
                  <a:gsLst>
                    <a:gs pos="0">
                      <a:schemeClr val="tx1"/>
                    </a:gs>
                    <a:gs pos="86000">
                      <a:schemeClr val="tx1"/>
                    </a:gs>
                  </a:gsLst>
                  <a:lin ang="5400000" scaled="0"/>
                </a:gradFill>
                <a:latin typeface="+mn-lt"/>
              </a:defRPr>
            </a:lvl1pPr>
            <a:lvl2pPr>
              <a:defRPr sz="2400">
                <a:gradFill>
                  <a:gsLst>
                    <a:gs pos="0">
                      <a:schemeClr val="tx1"/>
                    </a:gs>
                    <a:gs pos="86000">
                      <a:schemeClr val="tx1"/>
                    </a:gs>
                  </a:gsLst>
                  <a:lin ang="5400000" scaled="0"/>
                </a:gradFill>
                <a:latin typeface="+mn-lt"/>
              </a:defRPr>
            </a:lvl2pPr>
            <a:lvl3pPr marL="1229001" indent="-356232">
              <a:defRPr sz="1900">
                <a:gradFill>
                  <a:gsLst>
                    <a:gs pos="0">
                      <a:schemeClr val="tx1"/>
                    </a:gs>
                    <a:gs pos="86000">
                      <a:schemeClr val="tx1"/>
                    </a:gs>
                  </a:gsLst>
                  <a:lin ang="5400000" scaled="0"/>
                </a:gradFill>
                <a:latin typeface="+mn-lt"/>
              </a:defRPr>
            </a:lvl3pPr>
            <a:lvl4pPr marL="1569041" indent="-284986">
              <a:defRPr sz="1800">
                <a:gradFill>
                  <a:gsLst>
                    <a:gs pos="0">
                      <a:schemeClr val="tx1"/>
                    </a:gs>
                    <a:gs pos="86000">
                      <a:schemeClr val="tx1"/>
                    </a:gs>
                  </a:gsLst>
                  <a:lin ang="5400000" scaled="0"/>
                </a:gradFill>
                <a:latin typeface="+mn-lt"/>
              </a:defRPr>
            </a:lvl4pPr>
            <a:lvl5pPr marL="1925273" indent="-288224">
              <a:defRPr sz="1800">
                <a:gradFill>
                  <a:gsLst>
                    <a:gs pos="0">
                      <a:schemeClr val="tx1"/>
                    </a:gs>
                    <a:gs pos="86000">
                      <a:schemeClr val="tx1"/>
                    </a:gs>
                  </a:gsLst>
                  <a:lin ang="5400000" scaled="0"/>
                </a:gra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4492590"/>
      </p:ext>
    </p:extLst>
  </p:cSld>
  <p:clrMapOvr>
    <a:masterClrMapping/>
  </p:clrMapOvr>
  <p:transition spd="slow">
    <p:wipe dir="r"/>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4"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775862" y="573654"/>
            <a:ext cx="10962498" cy="621530"/>
          </a:xfrm>
        </p:spPr>
        <p:txBody>
          <a:bodyPr anchor="b" anchorCtr="0">
            <a:noAutofit/>
          </a:bodyPr>
          <a:lstStyle>
            <a:lvl1pPr>
              <a:defRPr sz="4100">
                <a:gradFill flip="none" rotWithShape="1">
                  <a:gsLst>
                    <a:gs pos="37000">
                      <a:schemeClr val="bg2"/>
                    </a:gs>
                    <a:gs pos="99000">
                      <a:schemeClr val="bg2"/>
                    </a:gs>
                  </a:gsLst>
                  <a:lin ang="5400000" scaled="0"/>
                  <a:tileRect/>
                </a:gradFill>
              </a:defRPr>
            </a:lvl1pPr>
          </a:lstStyle>
          <a:p>
            <a:r>
              <a:rPr lang="en-US" smtClean="0"/>
              <a:t>Click to edit Master title style</a:t>
            </a:r>
            <a:endParaRPr lang="en-US" dirty="0"/>
          </a:p>
        </p:txBody>
      </p:sp>
      <p:sp>
        <p:nvSpPr>
          <p:cNvPr id="3" name="Content Placeholder 2"/>
          <p:cNvSpPr>
            <a:spLocks noGrp="1"/>
          </p:cNvSpPr>
          <p:nvPr>
            <p:ph idx="1"/>
          </p:nvPr>
        </p:nvSpPr>
        <p:spPr>
          <a:xfrm>
            <a:off x="774373" y="1554338"/>
            <a:ext cx="10962498" cy="1738938"/>
          </a:xfrm>
        </p:spPr>
        <p:txBody>
          <a:bodyPr/>
          <a:lstStyle>
            <a:lvl1pPr marL="414525" indent="-414525">
              <a:lnSpc>
                <a:spcPct val="90000"/>
              </a:lnSpc>
              <a:defRPr sz="2900">
                <a:latin typeface="+mn-lt"/>
              </a:defRPr>
            </a:lvl1pPr>
            <a:lvl2pPr marL="872769" indent="-403190">
              <a:lnSpc>
                <a:spcPct val="90000"/>
              </a:lnSpc>
              <a:defRPr sz="2400">
                <a:gradFill>
                  <a:gsLst>
                    <a:gs pos="0">
                      <a:schemeClr val="tx1"/>
                    </a:gs>
                    <a:gs pos="86000">
                      <a:schemeClr val="tx1"/>
                    </a:gs>
                  </a:gsLst>
                  <a:lin ang="5400000" scaled="0"/>
                </a:gradFill>
                <a:latin typeface="+mn-lt"/>
              </a:defRPr>
            </a:lvl2pPr>
            <a:lvl3pPr marL="1229001" indent="-356232">
              <a:lnSpc>
                <a:spcPct val="90000"/>
              </a:lnSpc>
              <a:defRPr sz="1900">
                <a:latin typeface="+mn-lt"/>
              </a:defRPr>
            </a:lvl3pPr>
            <a:lvl4pPr marL="1569041" indent="-284986">
              <a:lnSpc>
                <a:spcPct val="90000"/>
              </a:lnSpc>
              <a:defRPr sz="1800">
                <a:latin typeface="+mn-lt"/>
              </a:defRPr>
            </a:lvl4pPr>
            <a:lvl5pPr marL="1925273" indent="-288224">
              <a:lnSpc>
                <a:spcPct val="90000"/>
              </a:lnSpc>
              <a:defRPr sz="180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5"/>
          <p:cNvSpPr/>
          <p:nvPr userDrawn="1"/>
        </p:nvSpPr>
        <p:spPr bwMode="gray">
          <a:xfrm flipV="1">
            <a:off x="620368" y="6605940"/>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sp>
        <p:nvSpPr>
          <p:cNvPr id="7" name="Rectangle 6"/>
          <p:cNvSpPr/>
          <p:nvPr userDrawn="1"/>
        </p:nvSpPr>
        <p:spPr bwMode="gray">
          <a:xfrm>
            <a:off x="0" y="1241257"/>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spTree>
    <p:extLst>
      <p:ext uri="{BB962C8B-B14F-4D97-AF65-F5344CB8AC3E}">
        <p14:creationId xmlns:p14="http://schemas.microsoft.com/office/powerpoint/2010/main" val="4286603478"/>
      </p:ext>
    </p:extLst>
  </p:cSld>
  <p:clrMapOvr>
    <a:masterClrMapping/>
  </p:clrMapOvr>
  <p:transition spd="slow">
    <p:wipe dir="r"/>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4"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775862" y="573654"/>
            <a:ext cx="10962498" cy="621530"/>
          </a:xfrm>
        </p:spPr>
        <p:txBody>
          <a:bodyPr anchor="b" anchorCtr="0">
            <a:noAutofit/>
          </a:bodyPr>
          <a:lstStyle>
            <a:lvl1pPr>
              <a:defRPr sz="4100">
                <a:gradFill flip="none" rotWithShape="1">
                  <a:gsLst>
                    <a:gs pos="37000">
                      <a:schemeClr val="bg2"/>
                    </a:gs>
                    <a:gs pos="99000">
                      <a:schemeClr val="bg2"/>
                    </a:gs>
                  </a:gsLst>
                  <a:lin ang="5400000" scaled="0"/>
                  <a:tileRect/>
                </a:gradFill>
              </a:defRPr>
            </a:lvl1pPr>
          </a:lstStyle>
          <a:p>
            <a:r>
              <a:rPr lang="en-US" smtClean="0"/>
              <a:t>Click to edit Master title style</a:t>
            </a:r>
            <a:endParaRPr lang="en-US" dirty="0"/>
          </a:p>
        </p:txBody>
      </p:sp>
      <p:sp>
        <p:nvSpPr>
          <p:cNvPr id="5" name="Rectangle 4"/>
          <p:cNvSpPr/>
          <p:nvPr userDrawn="1"/>
        </p:nvSpPr>
        <p:spPr bwMode="gray">
          <a:xfrm flipV="1">
            <a:off x="620368" y="6605940"/>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sp>
        <p:nvSpPr>
          <p:cNvPr id="6" name="Rectangle 5"/>
          <p:cNvSpPr/>
          <p:nvPr userDrawn="1"/>
        </p:nvSpPr>
        <p:spPr bwMode="gray">
          <a:xfrm>
            <a:off x="0" y="1241257"/>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spTree>
    <p:extLst>
      <p:ext uri="{BB962C8B-B14F-4D97-AF65-F5344CB8AC3E}">
        <p14:creationId xmlns:p14="http://schemas.microsoft.com/office/powerpoint/2010/main" val="2646454854"/>
      </p:ext>
    </p:extLst>
  </p:cSld>
  <p:clrMapOvr>
    <a:masterClrMapping/>
  </p:clrMapOvr>
  <p:transition spd="slow">
    <p:wipe dir="r"/>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Animated_Layout">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4"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userDrawn="1"/>
        </p:nvSpPr>
        <p:spPr bwMode="hidden">
          <a:xfrm rot="5400000" flipV="1">
            <a:off x="9010058" y="4017497"/>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sp>
        <p:nvSpPr>
          <p:cNvPr id="4" name="Rectangle 3"/>
          <p:cNvSpPr/>
          <p:nvPr userDrawn="1"/>
        </p:nvSpPr>
        <p:spPr bwMode="hidden">
          <a:xfrm>
            <a:off x="11524553" y="1287887"/>
            <a:ext cx="612267" cy="53180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5" name="Rectangle 4"/>
          <p:cNvSpPr/>
          <p:nvPr userDrawn="1"/>
        </p:nvSpPr>
        <p:spPr bwMode="gray">
          <a:xfrm flipV="1">
            <a:off x="620368" y="6605940"/>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sp>
        <p:nvSpPr>
          <p:cNvPr id="6" name="Rectangle 5"/>
          <p:cNvSpPr/>
          <p:nvPr userDrawn="1"/>
        </p:nvSpPr>
        <p:spPr bwMode="hidden">
          <a:xfrm>
            <a:off x="11816109" y="6508794"/>
            <a:ext cx="620366" cy="485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7" name="Rectangle 6"/>
          <p:cNvSpPr/>
          <p:nvPr userDrawn="1"/>
        </p:nvSpPr>
        <p:spPr bwMode="gray">
          <a:xfrm>
            <a:off x="0" y="1241257"/>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sp>
        <p:nvSpPr>
          <p:cNvPr id="8" name="Rectangle 7"/>
          <p:cNvSpPr/>
          <p:nvPr userDrawn="1"/>
        </p:nvSpPr>
        <p:spPr bwMode="hidden">
          <a:xfrm>
            <a:off x="10599675" y="0"/>
            <a:ext cx="1836802"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9" name="Rectangle 8"/>
          <p:cNvSpPr/>
          <p:nvPr userDrawn="1"/>
        </p:nvSpPr>
        <p:spPr bwMode="hidden">
          <a:xfrm>
            <a:off x="11816109" y="763748"/>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10" name="Rectangle 9"/>
          <p:cNvSpPr/>
          <p:nvPr userDrawn="1"/>
        </p:nvSpPr>
        <p:spPr bwMode="hidden">
          <a:xfrm>
            <a:off x="11232199" y="6652569"/>
            <a:ext cx="1204278" cy="341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8" tIns="46634" rIns="93268" bIns="46634" numCol="1" spcCol="0" rtlCol="0" fromWordArt="0" anchor="ctr" anchorCtr="0" forceAA="0" compatLnSpc="1">
            <a:prstTxWarp prst="textNoShape">
              <a:avLst/>
            </a:prstTxWarp>
            <a:noAutofit/>
          </a:bodyPr>
          <a:lstStyle/>
          <a:p>
            <a:pPr algn="ctr" defTabSz="932643"/>
            <a:endParaRPr lang="en-US" sz="2400" dirty="0">
              <a:gradFill>
                <a:gsLst>
                  <a:gs pos="0">
                    <a:srgbClr val="5E5E5E"/>
                  </a:gs>
                  <a:gs pos="86000">
                    <a:srgbClr val="5E5E5E"/>
                  </a:gs>
                </a:gsLst>
                <a:lin ang="5400000" scaled="0"/>
              </a:gradFill>
            </a:endParaRPr>
          </a:p>
        </p:txBody>
      </p:sp>
      <p:sp>
        <p:nvSpPr>
          <p:cNvPr id="12" name="Title 1"/>
          <p:cNvSpPr>
            <a:spLocks noGrp="1"/>
          </p:cNvSpPr>
          <p:nvPr>
            <p:ph type="title"/>
          </p:nvPr>
        </p:nvSpPr>
        <p:spPr>
          <a:xfrm>
            <a:off x="775862" y="573080"/>
            <a:ext cx="10962498" cy="621530"/>
          </a:xfrm>
        </p:spPr>
        <p:txBody>
          <a:bodyPr anchor="b" anchorCtr="0">
            <a:noAutofit/>
          </a:bodyPr>
          <a:lstStyle>
            <a:lvl1pPr>
              <a:defRPr sz="4100">
                <a:gradFill flip="none" rotWithShape="1">
                  <a:gsLst>
                    <a:gs pos="37000">
                      <a:schemeClr val="bg2"/>
                    </a:gs>
                    <a:gs pos="99000">
                      <a:schemeClr val="bg2"/>
                    </a:gs>
                  </a:gsLst>
                  <a:lin ang="5400000" scaled="0"/>
                  <a:tileRect/>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68526204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 presetClass="entr" presetSubtype="0" fill="hold" grpId="1" nodeType="withEffect">
                                  <p:stCondLst>
                                    <p:cond delay="450"/>
                                  </p:stCondLst>
                                  <p:childTnLst>
                                    <p:set>
                                      <p:cBhvr>
                                        <p:cTn id="10" dur="1" fill="hold">
                                          <p:stCondLst>
                                            <p:cond delay="0"/>
                                          </p:stCondLst>
                                        </p:cTn>
                                        <p:tgtEl>
                                          <p:spTgt spid="3"/>
                                        </p:tgtEl>
                                        <p:attrNameLst>
                                          <p:attrName>style.visibility</p:attrName>
                                        </p:attrNameLst>
                                      </p:cBhvr>
                                      <p:to>
                                        <p:strVal val="visible"/>
                                      </p:to>
                                    </p:set>
                                  </p:childTnLst>
                                </p:cTn>
                              </p:par>
                              <p:par>
                                <p:cTn id="11" presetID="42" presetClass="path" presetSubtype="0" fill="hold" grpId="0" nodeType="withEffect">
                                  <p:stCondLst>
                                    <p:cond delay="450"/>
                                  </p:stCondLst>
                                  <p:childTnLst>
                                    <p:animMotion origin="layout" path="M 3.42712E-6 -0.99907 L 3.42712E-6 0.96994 " pathEditMode="relative" rAng="0" ptsTypes="AA">
                                      <p:cBhvr>
                                        <p:cTn id="12" dur="750" fill="hold"/>
                                        <p:tgtEl>
                                          <p:spTgt spid="3"/>
                                        </p:tgtEl>
                                        <p:attrNameLst>
                                          <p:attrName>ppt_x</p:attrName>
                                          <p:attrName>ppt_y</p:attrName>
                                        </p:attrNameLst>
                                      </p:cBhvr>
                                      <p:rCtr x="0" y="98451"/>
                                    </p:animMotion>
                                  </p:childTnLst>
                                </p:cTn>
                              </p:par>
                              <p:par>
                                <p:cTn id="13" presetID="2" presetClass="entr" presetSubtype="2" decel="100000" fill="hold" grpId="0" nodeType="withEffect">
                                  <p:stCondLst>
                                    <p:cond delay="8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1+#ppt_w/2"/>
                                          </p:val>
                                        </p:tav>
                                        <p:tav tm="100000">
                                          <p:val>
                                            <p:strVal val="#ppt_x"/>
                                          </p:val>
                                        </p:tav>
                                      </p:tavLst>
                                    </p:anim>
                                    <p:anim calcmode="lin" valueType="num">
                                      <p:cBhvr additive="base">
                                        <p:cTn id="16" dur="75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1" presetClass="exit"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5" grpId="0" animBg="1"/>
      <p:bldP spid="7" grpId="0" animBg="1"/>
      <p:bldP spid="1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7"/>
            <a:ext cx="11887200" cy="1831975"/>
          </a:xfrm>
          <a:noFill/>
        </p:spPr>
        <p:txBody>
          <a:bodyPr tIns="91394" bIns="91394" anchor="t" anchorCtr="0"/>
          <a:lstStyle>
            <a:lvl1pPr>
              <a:defRPr sz="87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4"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5247467"/>
      </p:ext>
    </p:extLst>
  </p:cSld>
  <p:clrMapOvr>
    <a:masterClrMapping/>
  </p:clrMapOvr>
  <p:transition spd="slow">
    <p:wipe dir="r"/>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pic>
        <p:nvPicPr>
          <p:cNvPr id="34"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4"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7" name="Group 36"/>
          <p:cNvGrpSpPr>
            <a:grpSpLocks noChangeAspect="1"/>
          </p:cNvGrpSpPr>
          <p:nvPr userDrawn="1"/>
        </p:nvGrpSpPr>
        <p:grpSpPr bwMode="black">
          <a:xfrm>
            <a:off x="1553345" y="2986554"/>
            <a:ext cx="6687714" cy="1666762"/>
            <a:chOff x="1283" y="1651"/>
            <a:chExt cx="4091" cy="1020"/>
          </a:xfrm>
          <a:solidFill>
            <a:schemeClr val="tx1"/>
          </a:solidFill>
        </p:grpSpPr>
        <p:sp>
          <p:nvSpPr>
            <p:cNvPr id="38" name="Freeform 37"/>
            <p:cNvSpPr>
              <a:spLocks noEditPoints="1"/>
            </p:cNvSpPr>
            <p:nvPr/>
          </p:nvSpPr>
          <p:spPr bwMode="black">
            <a:xfrm>
              <a:off x="1283" y="2138"/>
              <a:ext cx="588" cy="533"/>
            </a:xfrm>
            <a:custGeom>
              <a:avLst/>
              <a:gdLst>
                <a:gd name="T0" fmla="*/ 231 w 249"/>
                <a:gd name="T1" fmla="*/ 4 h 226"/>
                <a:gd name="T2" fmla="*/ 191 w 249"/>
                <a:gd name="T3" fmla="*/ 17 h 226"/>
                <a:gd name="T4" fmla="*/ 186 w 249"/>
                <a:gd name="T5" fmla="*/ 17 h 226"/>
                <a:gd name="T6" fmla="*/ 179 w 249"/>
                <a:gd name="T7" fmla="*/ 22 h 226"/>
                <a:gd name="T8" fmla="*/ 142 w 249"/>
                <a:gd name="T9" fmla="*/ 36 h 226"/>
                <a:gd name="T10" fmla="*/ 136 w 249"/>
                <a:gd name="T11" fmla="*/ 40 h 226"/>
                <a:gd name="T12" fmla="*/ 125 w 249"/>
                <a:gd name="T13" fmla="*/ 99 h 226"/>
                <a:gd name="T14" fmla="*/ 136 w 249"/>
                <a:gd name="T15" fmla="*/ 39 h 226"/>
                <a:gd name="T16" fmla="*/ 92 w 249"/>
                <a:gd name="T17" fmla="*/ 105 h 226"/>
                <a:gd name="T18" fmla="*/ 87 w 249"/>
                <a:gd name="T19" fmla="*/ 63 h 226"/>
                <a:gd name="T20" fmla="*/ 78 w 249"/>
                <a:gd name="T21" fmla="*/ 68 h 226"/>
                <a:gd name="T22" fmla="*/ 73 w 249"/>
                <a:gd name="T23" fmla="*/ 86 h 226"/>
                <a:gd name="T24" fmla="*/ 16 w 249"/>
                <a:gd name="T25" fmla="*/ 132 h 226"/>
                <a:gd name="T26" fmla="*/ 54 w 249"/>
                <a:gd name="T27" fmla="*/ 83 h 226"/>
                <a:gd name="T28" fmla="*/ 33 w 249"/>
                <a:gd name="T29" fmla="*/ 95 h 226"/>
                <a:gd name="T30" fmla="*/ 33 w 249"/>
                <a:gd name="T31" fmla="*/ 185 h 226"/>
                <a:gd name="T32" fmla="*/ 194 w 249"/>
                <a:gd name="T33" fmla="*/ 226 h 226"/>
                <a:gd name="T34" fmla="*/ 200 w 249"/>
                <a:gd name="T35" fmla="*/ 223 h 226"/>
                <a:gd name="T36" fmla="*/ 241 w 249"/>
                <a:gd name="T37" fmla="*/ 1 h 226"/>
                <a:gd name="T38" fmla="*/ 235 w 249"/>
                <a:gd name="T39" fmla="*/ 49 h 226"/>
                <a:gd name="T40" fmla="*/ 187 w 249"/>
                <a:gd name="T41" fmla="*/ 22 h 226"/>
                <a:gd name="T42" fmla="*/ 166 w 249"/>
                <a:gd name="T43" fmla="*/ 93 h 226"/>
                <a:gd name="T44" fmla="*/ 137 w 249"/>
                <a:gd name="T45" fmla="*/ 150 h 226"/>
                <a:gd name="T46" fmla="*/ 98 w 249"/>
                <a:gd name="T47" fmla="*/ 117 h 226"/>
                <a:gd name="T48" fmla="*/ 16 w 249"/>
                <a:gd name="T49" fmla="*/ 136 h 226"/>
                <a:gd name="T50" fmla="*/ 43 w 249"/>
                <a:gd name="T51" fmla="*/ 177 h 226"/>
                <a:gd name="T52" fmla="*/ 46 w 249"/>
                <a:gd name="T53" fmla="*/ 180 h 226"/>
                <a:gd name="T54" fmla="*/ 102 w 249"/>
                <a:gd name="T55" fmla="*/ 136 h 226"/>
                <a:gd name="T56" fmla="*/ 48 w 249"/>
                <a:gd name="T57" fmla="*/ 181 h 226"/>
                <a:gd name="T58" fmla="*/ 103 w 249"/>
                <a:gd name="T59" fmla="*/ 206 h 226"/>
                <a:gd name="T60" fmla="*/ 52 w 249"/>
                <a:gd name="T61" fmla="*/ 184 h 226"/>
                <a:gd name="T62" fmla="*/ 103 w 249"/>
                <a:gd name="T63" fmla="*/ 206 h 226"/>
                <a:gd name="T64" fmla="*/ 196 w 249"/>
                <a:gd name="T65" fmla="*/ 223 h 226"/>
                <a:gd name="T66" fmla="*/ 211 w 249"/>
                <a:gd name="T67" fmla="*/ 180 h 226"/>
                <a:gd name="T68" fmla="*/ 111 w 249"/>
                <a:gd name="T69" fmla="*/ 208 h 226"/>
                <a:gd name="T70" fmla="*/ 107 w 249"/>
                <a:gd name="T71" fmla="*/ 207 h 226"/>
                <a:gd name="T72" fmla="*/ 212 w 249"/>
                <a:gd name="T73" fmla="*/ 178 h 226"/>
                <a:gd name="T74" fmla="*/ 229 w 249"/>
                <a:gd name="T75" fmla="*/ 122 h 226"/>
                <a:gd name="T76" fmla="*/ 147 w 249"/>
                <a:gd name="T77" fmla="*/ 155 h 226"/>
                <a:gd name="T78" fmla="*/ 229 w 249"/>
                <a:gd name="T79" fmla="*/ 122 h 226"/>
                <a:gd name="T80" fmla="*/ 151 w 249"/>
                <a:gd name="T81" fmla="*/ 145 h 226"/>
                <a:gd name="T82" fmla="*/ 231 w 249"/>
                <a:gd name="T83" fmla="*/ 112 h 226"/>
                <a:gd name="T84" fmla="*/ 231 w 249"/>
                <a:gd name="T85" fmla="*/ 109 h 226"/>
                <a:gd name="T86" fmla="*/ 236 w 249"/>
                <a:gd name="T87" fmla="*/ 5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9" h="226">
                  <a:moveTo>
                    <a:pt x="241" y="1"/>
                  </a:moveTo>
                  <a:cubicBezTo>
                    <a:pt x="240" y="0"/>
                    <a:pt x="233" y="4"/>
                    <a:pt x="231" y="4"/>
                  </a:cubicBezTo>
                  <a:cubicBezTo>
                    <a:pt x="234" y="18"/>
                    <a:pt x="235" y="32"/>
                    <a:pt x="235" y="46"/>
                  </a:cubicBezTo>
                  <a:cubicBezTo>
                    <a:pt x="222" y="39"/>
                    <a:pt x="198" y="23"/>
                    <a:pt x="191" y="17"/>
                  </a:cubicBezTo>
                  <a:cubicBezTo>
                    <a:pt x="187" y="19"/>
                    <a:pt x="187" y="19"/>
                    <a:pt x="187" y="19"/>
                  </a:cubicBezTo>
                  <a:cubicBezTo>
                    <a:pt x="187" y="19"/>
                    <a:pt x="187" y="18"/>
                    <a:pt x="186" y="17"/>
                  </a:cubicBezTo>
                  <a:cubicBezTo>
                    <a:pt x="180" y="20"/>
                    <a:pt x="180" y="20"/>
                    <a:pt x="180" y="20"/>
                  </a:cubicBezTo>
                  <a:cubicBezTo>
                    <a:pt x="178" y="21"/>
                    <a:pt x="178" y="19"/>
                    <a:pt x="179" y="22"/>
                  </a:cubicBezTo>
                  <a:cubicBezTo>
                    <a:pt x="181" y="40"/>
                    <a:pt x="177" y="59"/>
                    <a:pt x="171" y="78"/>
                  </a:cubicBezTo>
                  <a:cubicBezTo>
                    <a:pt x="158" y="67"/>
                    <a:pt x="146" y="51"/>
                    <a:pt x="142" y="36"/>
                  </a:cubicBezTo>
                  <a:cubicBezTo>
                    <a:pt x="141" y="37"/>
                    <a:pt x="139" y="38"/>
                    <a:pt x="138" y="38"/>
                  </a:cubicBezTo>
                  <a:cubicBezTo>
                    <a:pt x="136" y="39"/>
                    <a:pt x="135" y="38"/>
                    <a:pt x="136" y="40"/>
                  </a:cubicBezTo>
                  <a:cubicBezTo>
                    <a:pt x="142" y="60"/>
                    <a:pt x="157" y="76"/>
                    <a:pt x="167" y="84"/>
                  </a:cubicBezTo>
                  <a:cubicBezTo>
                    <a:pt x="155" y="89"/>
                    <a:pt x="141" y="94"/>
                    <a:pt x="125" y="99"/>
                  </a:cubicBezTo>
                  <a:cubicBezTo>
                    <a:pt x="119" y="101"/>
                    <a:pt x="112" y="104"/>
                    <a:pt x="104" y="106"/>
                  </a:cubicBezTo>
                  <a:cubicBezTo>
                    <a:pt x="111" y="95"/>
                    <a:pt x="129" y="60"/>
                    <a:pt x="136" y="39"/>
                  </a:cubicBezTo>
                  <a:cubicBezTo>
                    <a:pt x="126" y="43"/>
                    <a:pt x="126" y="43"/>
                    <a:pt x="126" y="43"/>
                  </a:cubicBezTo>
                  <a:cubicBezTo>
                    <a:pt x="116" y="68"/>
                    <a:pt x="99" y="94"/>
                    <a:pt x="92" y="105"/>
                  </a:cubicBezTo>
                  <a:cubicBezTo>
                    <a:pt x="92" y="106"/>
                    <a:pt x="91" y="106"/>
                    <a:pt x="91" y="107"/>
                  </a:cubicBezTo>
                  <a:cubicBezTo>
                    <a:pt x="84" y="94"/>
                    <a:pt x="82" y="79"/>
                    <a:pt x="87" y="63"/>
                  </a:cubicBezTo>
                  <a:cubicBezTo>
                    <a:pt x="87" y="64"/>
                    <a:pt x="87" y="64"/>
                    <a:pt x="87" y="64"/>
                  </a:cubicBezTo>
                  <a:cubicBezTo>
                    <a:pt x="88" y="61"/>
                    <a:pt x="78" y="68"/>
                    <a:pt x="78" y="68"/>
                  </a:cubicBezTo>
                  <a:cubicBezTo>
                    <a:pt x="75" y="69"/>
                    <a:pt x="75" y="71"/>
                    <a:pt x="74" y="74"/>
                  </a:cubicBezTo>
                  <a:cubicBezTo>
                    <a:pt x="74" y="78"/>
                    <a:pt x="73" y="82"/>
                    <a:pt x="73" y="86"/>
                  </a:cubicBezTo>
                  <a:cubicBezTo>
                    <a:pt x="73" y="95"/>
                    <a:pt x="77" y="104"/>
                    <a:pt x="82" y="113"/>
                  </a:cubicBezTo>
                  <a:cubicBezTo>
                    <a:pt x="62" y="119"/>
                    <a:pt x="38" y="126"/>
                    <a:pt x="16" y="132"/>
                  </a:cubicBezTo>
                  <a:cubicBezTo>
                    <a:pt x="16" y="131"/>
                    <a:pt x="16" y="131"/>
                    <a:pt x="16" y="130"/>
                  </a:cubicBezTo>
                  <a:cubicBezTo>
                    <a:pt x="19" y="114"/>
                    <a:pt x="36" y="94"/>
                    <a:pt x="54" y="83"/>
                  </a:cubicBezTo>
                  <a:cubicBezTo>
                    <a:pt x="58" y="78"/>
                    <a:pt x="58" y="78"/>
                    <a:pt x="58" y="78"/>
                  </a:cubicBezTo>
                  <a:cubicBezTo>
                    <a:pt x="33" y="95"/>
                    <a:pt x="33" y="95"/>
                    <a:pt x="33" y="95"/>
                  </a:cubicBezTo>
                  <a:cubicBezTo>
                    <a:pt x="21" y="105"/>
                    <a:pt x="8" y="121"/>
                    <a:pt x="5" y="135"/>
                  </a:cubicBezTo>
                  <a:cubicBezTo>
                    <a:pt x="0" y="156"/>
                    <a:pt x="16" y="173"/>
                    <a:pt x="33" y="185"/>
                  </a:cubicBezTo>
                  <a:cubicBezTo>
                    <a:pt x="52" y="198"/>
                    <a:pt x="71" y="205"/>
                    <a:pt x="94" y="212"/>
                  </a:cubicBezTo>
                  <a:cubicBezTo>
                    <a:pt x="119" y="219"/>
                    <a:pt x="169" y="225"/>
                    <a:pt x="194" y="226"/>
                  </a:cubicBezTo>
                  <a:cubicBezTo>
                    <a:pt x="196" y="226"/>
                    <a:pt x="199" y="225"/>
                    <a:pt x="199" y="225"/>
                  </a:cubicBezTo>
                  <a:cubicBezTo>
                    <a:pt x="199" y="225"/>
                    <a:pt x="200" y="223"/>
                    <a:pt x="200" y="223"/>
                  </a:cubicBezTo>
                  <a:cubicBezTo>
                    <a:pt x="202" y="219"/>
                    <a:pt x="232" y="164"/>
                    <a:pt x="240" y="117"/>
                  </a:cubicBezTo>
                  <a:cubicBezTo>
                    <a:pt x="245" y="85"/>
                    <a:pt x="249" y="42"/>
                    <a:pt x="241" y="1"/>
                  </a:cubicBezTo>
                  <a:close/>
                  <a:moveTo>
                    <a:pt x="187" y="22"/>
                  </a:moveTo>
                  <a:cubicBezTo>
                    <a:pt x="198" y="29"/>
                    <a:pt x="225" y="45"/>
                    <a:pt x="235" y="49"/>
                  </a:cubicBezTo>
                  <a:cubicBezTo>
                    <a:pt x="222" y="58"/>
                    <a:pt x="205" y="68"/>
                    <a:pt x="179" y="79"/>
                  </a:cubicBezTo>
                  <a:cubicBezTo>
                    <a:pt x="186" y="54"/>
                    <a:pt x="188" y="34"/>
                    <a:pt x="187" y="22"/>
                  </a:cubicBezTo>
                  <a:close/>
                  <a:moveTo>
                    <a:pt x="133" y="106"/>
                  </a:moveTo>
                  <a:cubicBezTo>
                    <a:pt x="144" y="102"/>
                    <a:pt x="155" y="98"/>
                    <a:pt x="166" y="93"/>
                  </a:cubicBezTo>
                  <a:cubicBezTo>
                    <a:pt x="158" y="113"/>
                    <a:pt x="148" y="133"/>
                    <a:pt x="137" y="150"/>
                  </a:cubicBezTo>
                  <a:cubicBezTo>
                    <a:pt x="137" y="150"/>
                    <a:pt x="137" y="150"/>
                    <a:pt x="137" y="150"/>
                  </a:cubicBezTo>
                  <a:cubicBezTo>
                    <a:pt x="132" y="147"/>
                    <a:pt x="127" y="144"/>
                    <a:pt x="123" y="141"/>
                  </a:cubicBezTo>
                  <a:cubicBezTo>
                    <a:pt x="113" y="134"/>
                    <a:pt x="104" y="126"/>
                    <a:pt x="98" y="117"/>
                  </a:cubicBezTo>
                  <a:cubicBezTo>
                    <a:pt x="109" y="114"/>
                    <a:pt x="121" y="110"/>
                    <a:pt x="133" y="106"/>
                  </a:cubicBezTo>
                  <a:close/>
                  <a:moveTo>
                    <a:pt x="16" y="136"/>
                  </a:moveTo>
                  <a:cubicBezTo>
                    <a:pt x="37" y="131"/>
                    <a:pt x="60" y="126"/>
                    <a:pt x="82" y="121"/>
                  </a:cubicBezTo>
                  <a:cubicBezTo>
                    <a:pt x="65" y="145"/>
                    <a:pt x="51" y="163"/>
                    <a:pt x="43" y="177"/>
                  </a:cubicBezTo>
                  <a:cubicBezTo>
                    <a:pt x="30" y="167"/>
                    <a:pt x="17" y="152"/>
                    <a:pt x="16" y="136"/>
                  </a:cubicBezTo>
                  <a:close/>
                  <a:moveTo>
                    <a:pt x="46" y="180"/>
                  </a:moveTo>
                  <a:cubicBezTo>
                    <a:pt x="59" y="160"/>
                    <a:pt x="75" y="142"/>
                    <a:pt x="90" y="124"/>
                  </a:cubicBezTo>
                  <a:cubicBezTo>
                    <a:pt x="93" y="128"/>
                    <a:pt x="97" y="133"/>
                    <a:pt x="102" y="136"/>
                  </a:cubicBezTo>
                  <a:cubicBezTo>
                    <a:pt x="109" y="143"/>
                    <a:pt x="118" y="149"/>
                    <a:pt x="126" y="154"/>
                  </a:cubicBezTo>
                  <a:cubicBezTo>
                    <a:pt x="101" y="163"/>
                    <a:pt x="74" y="173"/>
                    <a:pt x="48" y="181"/>
                  </a:cubicBezTo>
                  <a:cubicBezTo>
                    <a:pt x="48" y="181"/>
                    <a:pt x="47" y="180"/>
                    <a:pt x="46" y="180"/>
                  </a:cubicBezTo>
                  <a:close/>
                  <a:moveTo>
                    <a:pt x="103" y="206"/>
                  </a:moveTo>
                  <a:cubicBezTo>
                    <a:pt x="101" y="206"/>
                    <a:pt x="100" y="205"/>
                    <a:pt x="99" y="205"/>
                  </a:cubicBezTo>
                  <a:cubicBezTo>
                    <a:pt x="76" y="197"/>
                    <a:pt x="65" y="193"/>
                    <a:pt x="52" y="184"/>
                  </a:cubicBezTo>
                  <a:cubicBezTo>
                    <a:pt x="62" y="181"/>
                    <a:pt x="108" y="169"/>
                    <a:pt x="131" y="161"/>
                  </a:cubicBezTo>
                  <a:cubicBezTo>
                    <a:pt x="118" y="182"/>
                    <a:pt x="107" y="198"/>
                    <a:pt x="103" y="206"/>
                  </a:cubicBezTo>
                  <a:cubicBezTo>
                    <a:pt x="103" y="206"/>
                    <a:pt x="103" y="206"/>
                    <a:pt x="103" y="206"/>
                  </a:cubicBezTo>
                  <a:close/>
                  <a:moveTo>
                    <a:pt x="196" y="223"/>
                  </a:moveTo>
                  <a:cubicBezTo>
                    <a:pt x="178" y="220"/>
                    <a:pt x="142" y="215"/>
                    <a:pt x="117" y="210"/>
                  </a:cubicBezTo>
                  <a:cubicBezTo>
                    <a:pt x="151" y="202"/>
                    <a:pt x="173" y="198"/>
                    <a:pt x="211" y="180"/>
                  </a:cubicBezTo>
                  <a:cubicBezTo>
                    <a:pt x="205" y="199"/>
                    <a:pt x="199" y="215"/>
                    <a:pt x="196" y="223"/>
                  </a:cubicBezTo>
                  <a:close/>
                  <a:moveTo>
                    <a:pt x="111" y="208"/>
                  </a:moveTo>
                  <a:cubicBezTo>
                    <a:pt x="111" y="208"/>
                    <a:pt x="111" y="208"/>
                    <a:pt x="111" y="208"/>
                  </a:cubicBezTo>
                  <a:cubicBezTo>
                    <a:pt x="109" y="208"/>
                    <a:pt x="108" y="208"/>
                    <a:pt x="107" y="207"/>
                  </a:cubicBezTo>
                  <a:cubicBezTo>
                    <a:pt x="121" y="192"/>
                    <a:pt x="132" y="176"/>
                    <a:pt x="142" y="161"/>
                  </a:cubicBezTo>
                  <a:cubicBezTo>
                    <a:pt x="174" y="175"/>
                    <a:pt x="207" y="177"/>
                    <a:pt x="212" y="178"/>
                  </a:cubicBezTo>
                  <a:cubicBezTo>
                    <a:pt x="196" y="184"/>
                    <a:pt x="115" y="207"/>
                    <a:pt x="111" y="208"/>
                  </a:cubicBezTo>
                  <a:close/>
                  <a:moveTo>
                    <a:pt x="229" y="122"/>
                  </a:moveTo>
                  <a:cubicBezTo>
                    <a:pt x="226" y="135"/>
                    <a:pt x="219" y="156"/>
                    <a:pt x="213" y="175"/>
                  </a:cubicBezTo>
                  <a:cubicBezTo>
                    <a:pt x="191" y="172"/>
                    <a:pt x="168" y="165"/>
                    <a:pt x="147" y="155"/>
                  </a:cubicBezTo>
                  <a:cubicBezTo>
                    <a:pt x="170" y="146"/>
                    <a:pt x="217" y="124"/>
                    <a:pt x="230" y="115"/>
                  </a:cubicBezTo>
                  <a:cubicBezTo>
                    <a:pt x="230" y="118"/>
                    <a:pt x="229" y="120"/>
                    <a:pt x="229" y="122"/>
                  </a:cubicBezTo>
                  <a:close/>
                  <a:moveTo>
                    <a:pt x="231" y="112"/>
                  </a:moveTo>
                  <a:cubicBezTo>
                    <a:pt x="217" y="120"/>
                    <a:pt x="172" y="137"/>
                    <a:pt x="151" y="145"/>
                  </a:cubicBezTo>
                  <a:cubicBezTo>
                    <a:pt x="162" y="125"/>
                    <a:pt x="170" y="107"/>
                    <a:pt x="176" y="90"/>
                  </a:cubicBezTo>
                  <a:cubicBezTo>
                    <a:pt x="199" y="104"/>
                    <a:pt x="223" y="110"/>
                    <a:pt x="231" y="112"/>
                  </a:cubicBezTo>
                  <a:cubicBezTo>
                    <a:pt x="231" y="112"/>
                    <a:pt x="231" y="112"/>
                    <a:pt x="231" y="112"/>
                  </a:cubicBezTo>
                  <a:close/>
                  <a:moveTo>
                    <a:pt x="231" y="109"/>
                  </a:moveTo>
                  <a:cubicBezTo>
                    <a:pt x="213" y="104"/>
                    <a:pt x="196" y="96"/>
                    <a:pt x="181" y="86"/>
                  </a:cubicBezTo>
                  <a:cubicBezTo>
                    <a:pt x="213" y="70"/>
                    <a:pt x="233" y="55"/>
                    <a:pt x="236" y="53"/>
                  </a:cubicBezTo>
                  <a:cubicBezTo>
                    <a:pt x="236" y="74"/>
                    <a:pt x="234" y="93"/>
                    <a:pt x="231"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39" name="Freeform 38"/>
            <p:cNvSpPr>
              <a:spLocks noEditPoints="1"/>
            </p:cNvSpPr>
            <p:nvPr/>
          </p:nvSpPr>
          <p:spPr bwMode="black">
            <a:xfrm>
              <a:off x="1446" y="1651"/>
              <a:ext cx="314" cy="184"/>
            </a:xfrm>
            <a:custGeom>
              <a:avLst/>
              <a:gdLst>
                <a:gd name="T0" fmla="*/ 18 w 133"/>
                <a:gd name="T1" fmla="*/ 59 h 78"/>
                <a:gd name="T2" fmla="*/ 24 w 133"/>
                <a:gd name="T3" fmla="*/ 39 h 78"/>
                <a:gd name="T4" fmla="*/ 31 w 133"/>
                <a:gd name="T5" fmla="*/ 34 h 78"/>
                <a:gd name="T6" fmla="*/ 60 w 133"/>
                <a:gd name="T7" fmla="*/ 70 h 78"/>
                <a:gd name="T8" fmla="*/ 72 w 133"/>
                <a:gd name="T9" fmla="*/ 69 h 78"/>
                <a:gd name="T10" fmla="*/ 33 w 133"/>
                <a:gd name="T11" fmla="*/ 33 h 78"/>
                <a:gd name="T12" fmla="*/ 34 w 133"/>
                <a:gd name="T13" fmla="*/ 32 h 78"/>
                <a:gd name="T14" fmla="*/ 107 w 133"/>
                <a:gd name="T15" fmla="*/ 46 h 78"/>
                <a:gd name="T16" fmla="*/ 108 w 133"/>
                <a:gd name="T17" fmla="*/ 47 h 78"/>
                <a:gd name="T18" fmla="*/ 72 w 133"/>
                <a:gd name="T19" fmla="*/ 67 h 78"/>
                <a:gd name="T20" fmla="*/ 81 w 133"/>
                <a:gd name="T21" fmla="*/ 69 h 78"/>
                <a:gd name="T22" fmla="*/ 109 w 133"/>
                <a:gd name="T23" fmla="*/ 50 h 78"/>
                <a:gd name="T24" fmla="*/ 123 w 133"/>
                <a:gd name="T25" fmla="*/ 77 h 78"/>
                <a:gd name="T26" fmla="*/ 133 w 133"/>
                <a:gd name="T27" fmla="*/ 78 h 78"/>
                <a:gd name="T28" fmla="*/ 98 w 133"/>
                <a:gd name="T29" fmla="*/ 0 h 78"/>
                <a:gd name="T30" fmla="*/ 5 w 133"/>
                <a:gd name="T31" fmla="*/ 44 h 78"/>
                <a:gd name="T32" fmla="*/ 18 w 133"/>
                <a:gd name="T33" fmla="*/ 59 h 78"/>
                <a:gd name="T34" fmla="*/ 96 w 133"/>
                <a:gd name="T35" fmla="*/ 3 h 78"/>
                <a:gd name="T36" fmla="*/ 105 w 133"/>
                <a:gd name="T37" fmla="*/ 41 h 78"/>
                <a:gd name="T38" fmla="*/ 38 w 133"/>
                <a:gd name="T39" fmla="*/ 30 h 78"/>
                <a:gd name="T40" fmla="*/ 96 w 133"/>
                <a:gd name="T41" fmla="*/ 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3" h="78">
                  <a:moveTo>
                    <a:pt x="18" y="59"/>
                  </a:moveTo>
                  <a:cubicBezTo>
                    <a:pt x="10" y="53"/>
                    <a:pt x="19" y="44"/>
                    <a:pt x="24" y="39"/>
                  </a:cubicBezTo>
                  <a:cubicBezTo>
                    <a:pt x="26" y="38"/>
                    <a:pt x="28" y="36"/>
                    <a:pt x="31" y="34"/>
                  </a:cubicBezTo>
                  <a:cubicBezTo>
                    <a:pt x="37" y="42"/>
                    <a:pt x="54" y="64"/>
                    <a:pt x="60" y="70"/>
                  </a:cubicBezTo>
                  <a:cubicBezTo>
                    <a:pt x="72" y="69"/>
                    <a:pt x="72" y="69"/>
                    <a:pt x="72" y="69"/>
                  </a:cubicBezTo>
                  <a:cubicBezTo>
                    <a:pt x="66" y="64"/>
                    <a:pt x="41" y="39"/>
                    <a:pt x="33" y="33"/>
                  </a:cubicBezTo>
                  <a:cubicBezTo>
                    <a:pt x="33" y="33"/>
                    <a:pt x="34" y="32"/>
                    <a:pt x="34" y="32"/>
                  </a:cubicBezTo>
                  <a:cubicBezTo>
                    <a:pt x="45" y="37"/>
                    <a:pt x="86" y="45"/>
                    <a:pt x="107" y="46"/>
                  </a:cubicBezTo>
                  <a:cubicBezTo>
                    <a:pt x="107" y="47"/>
                    <a:pt x="108" y="47"/>
                    <a:pt x="108" y="47"/>
                  </a:cubicBezTo>
                  <a:cubicBezTo>
                    <a:pt x="100" y="50"/>
                    <a:pt x="86" y="57"/>
                    <a:pt x="72" y="67"/>
                  </a:cubicBezTo>
                  <a:cubicBezTo>
                    <a:pt x="81" y="69"/>
                    <a:pt x="81" y="69"/>
                    <a:pt x="81" y="69"/>
                  </a:cubicBezTo>
                  <a:cubicBezTo>
                    <a:pt x="92" y="63"/>
                    <a:pt x="100" y="57"/>
                    <a:pt x="109" y="50"/>
                  </a:cubicBezTo>
                  <a:cubicBezTo>
                    <a:pt x="113" y="58"/>
                    <a:pt x="117" y="67"/>
                    <a:pt x="123" y="77"/>
                  </a:cubicBezTo>
                  <a:cubicBezTo>
                    <a:pt x="133" y="78"/>
                    <a:pt x="133" y="78"/>
                    <a:pt x="133" y="78"/>
                  </a:cubicBezTo>
                  <a:cubicBezTo>
                    <a:pt x="116" y="49"/>
                    <a:pt x="103" y="22"/>
                    <a:pt x="98" y="0"/>
                  </a:cubicBezTo>
                  <a:cubicBezTo>
                    <a:pt x="85" y="3"/>
                    <a:pt x="17" y="27"/>
                    <a:pt x="5" y="44"/>
                  </a:cubicBezTo>
                  <a:cubicBezTo>
                    <a:pt x="0" y="51"/>
                    <a:pt x="14" y="56"/>
                    <a:pt x="18" y="59"/>
                  </a:cubicBezTo>
                  <a:close/>
                  <a:moveTo>
                    <a:pt x="96" y="3"/>
                  </a:moveTo>
                  <a:cubicBezTo>
                    <a:pt x="97" y="16"/>
                    <a:pt x="100" y="28"/>
                    <a:pt x="105" y="41"/>
                  </a:cubicBezTo>
                  <a:cubicBezTo>
                    <a:pt x="90" y="37"/>
                    <a:pt x="51" y="32"/>
                    <a:pt x="38" y="30"/>
                  </a:cubicBezTo>
                  <a:cubicBezTo>
                    <a:pt x="61" y="16"/>
                    <a:pt x="92" y="5"/>
                    <a:pt x="9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40" name="Freeform 39"/>
            <p:cNvSpPr>
              <a:spLocks noEditPoints="1"/>
            </p:cNvSpPr>
            <p:nvPr/>
          </p:nvSpPr>
          <p:spPr bwMode="black">
            <a:xfrm>
              <a:off x="1361" y="1755"/>
              <a:ext cx="864" cy="607"/>
            </a:xfrm>
            <a:custGeom>
              <a:avLst/>
              <a:gdLst>
                <a:gd name="T0" fmla="*/ 198 w 366"/>
                <a:gd name="T1" fmla="*/ 36 h 257"/>
                <a:gd name="T2" fmla="*/ 41 w 366"/>
                <a:gd name="T3" fmla="*/ 0 h 257"/>
                <a:gd name="T4" fmla="*/ 102 w 366"/>
                <a:gd name="T5" fmla="*/ 111 h 257"/>
                <a:gd name="T6" fmla="*/ 0 w 366"/>
                <a:gd name="T7" fmla="*/ 257 h 257"/>
                <a:gd name="T8" fmla="*/ 366 w 366"/>
                <a:gd name="T9" fmla="*/ 130 h 257"/>
                <a:gd name="T10" fmla="*/ 140 w 366"/>
                <a:gd name="T11" fmla="*/ 180 h 257"/>
                <a:gd name="T12" fmla="*/ 186 w 366"/>
                <a:gd name="T13" fmla="*/ 121 h 257"/>
                <a:gd name="T14" fmla="*/ 140 w 366"/>
                <a:gd name="T15" fmla="*/ 180 h 257"/>
                <a:gd name="T16" fmla="*/ 145 w 366"/>
                <a:gd name="T17" fmla="*/ 37 h 257"/>
                <a:gd name="T18" fmla="*/ 109 w 366"/>
                <a:gd name="T19" fmla="*/ 68 h 257"/>
                <a:gd name="T20" fmla="*/ 187 w 366"/>
                <a:gd name="T21" fmla="*/ 111 h 257"/>
                <a:gd name="T22" fmla="*/ 156 w 366"/>
                <a:gd name="T23" fmla="*/ 95 h 257"/>
                <a:gd name="T24" fmla="*/ 164 w 366"/>
                <a:gd name="T25" fmla="*/ 85 h 257"/>
                <a:gd name="T26" fmla="*/ 198 w 366"/>
                <a:gd name="T27" fmla="*/ 102 h 257"/>
                <a:gd name="T28" fmla="*/ 109 w 366"/>
                <a:gd name="T29" fmla="*/ 130 h 257"/>
                <a:gd name="T30" fmla="*/ 127 w 366"/>
                <a:gd name="T31" fmla="*/ 144 h 257"/>
                <a:gd name="T32" fmla="*/ 118 w 366"/>
                <a:gd name="T33" fmla="*/ 151 h 257"/>
                <a:gd name="T34" fmla="*/ 103 w 366"/>
                <a:gd name="T35" fmla="*/ 141 h 257"/>
                <a:gd name="T36" fmla="*/ 143 w 366"/>
                <a:gd name="T37" fmla="*/ 90 h 257"/>
                <a:gd name="T38" fmla="*/ 106 w 366"/>
                <a:gd name="T39" fmla="*/ 79 h 257"/>
                <a:gd name="T40" fmla="*/ 115 w 366"/>
                <a:gd name="T41" fmla="*/ 161 h 257"/>
                <a:gd name="T42" fmla="*/ 80 w 366"/>
                <a:gd name="T43" fmla="*/ 186 h 257"/>
                <a:gd name="T44" fmla="*/ 125 w 366"/>
                <a:gd name="T45" fmla="*/ 159 h 257"/>
                <a:gd name="T46" fmla="*/ 69 w 366"/>
                <a:gd name="T47" fmla="*/ 210 h 257"/>
                <a:gd name="T48" fmla="*/ 199 w 366"/>
                <a:gd name="T49" fmla="*/ 118 h 257"/>
                <a:gd name="T50" fmla="*/ 147 w 366"/>
                <a:gd name="T51" fmla="*/ 177 h 257"/>
                <a:gd name="T52" fmla="*/ 210 w 366"/>
                <a:gd name="T53" fmla="*/ 110 h 257"/>
                <a:gd name="T54" fmla="*/ 244 w 366"/>
                <a:gd name="T55" fmla="*/ 147 h 257"/>
                <a:gd name="T56" fmla="*/ 244 w 366"/>
                <a:gd name="T57" fmla="*/ 147 h 257"/>
                <a:gd name="T58" fmla="*/ 210 w 366"/>
                <a:gd name="T59" fmla="*/ 110 h 257"/>
                <a:gd name="T60" fmla="*/ 209 w 366"/>
                <a:gd name="T61" fmla="*/ 101 h 257"/>
                <a:gd name="T62" fmla="*/ 272 w 366"/>
                <a:gd name="T63" fmla="*/ 67 h 257"/>
                <a:gd name="T64" fmla="*/ 212 w 366"/>
                <a:gd name="T65" fmla="*/ 49 h 257"/>
                <a:gd name="T66" fmla="*/ 150 w 366"/>
                <a:gd name="T67" fmla="*/ 37 h 257"/>
                <a:gd name="T68" fmla="*/ 140 w 366"/>
                <a:gd name="T69" fmla="*/ 36 h 257"/>
                <a:gd name="T70" fmla="*/ 89 w 366"/>
                <a:gd name="T71" fmla="*/ 26 h 257"/>
                <a:gd name="T72" fmla="*/ 57 w 366"/>
                <a:gd name="T73" fmla="*/ 17 h 257"/>
                <a:gd name="T74" fmla="*/ 95 w 366"/>
                <a:gd name="T75" fmla="*/ 61 h 257"/>
                <a:gd name="T76" fmla="*/ 252 w 366"/>
                <a:gd name="T77" fmla="*/ 145 h 257"/>
                <a:gd name="T78" fmla="*/ 357 w 366"/>
                <a:gd name="T79" fmla="*/ 125 h 257"/>
                <a:gd name="T80" fmla="*/ 252 w 366"/>
                <a:gd name="T81" fmla="*/ 14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6" h="257">
                  <a:moveTo>
                    <a:pt x="365" y="127"/>
                  </a:moveTo>
                  <a:cubicBezTo>
                    <a:pt x="341" y="90"/>
                    <a:pt x="305" y="56"/>
                    <a:pt x="198" y="36"/>
                  </a:cubicBezTo>
                  <a:cubicBezTo>
                    <a:pt x="175" y="32"/>
                    <a:pt x="148" y="29"/>
                    <a:pt x="101" y="20"/>
                  </a:cubicBezTo>
                  <a:cubicBezTo>
                    <a:pt x="84" y="18"/>
                    <a:pt x="35" y="10"/>
                    <a:pt x="41" y="0"/>
                  </a:cubicBezTo>
                  <a:cubicBezTo>
                    <a:pt x="38" y="4"/>
                    <a:pt x="40" y="8"/>
                    <a:pt x="42" y="10"/>
                  </a:cubicBezTo>
                  <a:cubicBezTo>
                    <a:pt x="67" y="38"/>
                    <a:pt x="102" y="54"/>
                    <a:pt x="102" y="111"/>
                  </a:cubicBezTo>
                  <a:cubicBezTo>
                    <a:pt x="102" y="163"/>
                    <a:pt x="55" y="212"/>
                    <a:pt x="8" y="251"/>
                  </a:cubicBezTo>
                  <a:cubicBezTo>
                    <a:pt x="5" y="253"/>
                    <a:pt x="3" y="255"/>
                    <a:pt x="0" y="257"/>
                  </a:cubicBezTo>
                  <a:cubicBezTo>
                    <a:pt x="57" y="223"/>
                    <a:pt x="93" y="208"/>
                    <a:pt x="137" y="191"/>
                  </a:cubicBezTo>
                  <a:cubicBezTo>
                    <a:pt x="192" y="170"/>
                    <a:pt x="303" y="139"/>
                    <a:pt x="366" y="130"/>
                  </a:cubicBezTo>
                  <a:lnTo>
                    <a:pt x="365" y="127"/>
                  </a:lnTo>
                  <a:close/>
                  <a:moveTo>
                    <a:pt x="140" y="180"/>
                  </a:moveTo>
                  <a:cubicBezTo>
                    <a:pt x="140" y="168"/>
                    <a:pt x="137" y="158"/>
                    <a:pt x="132" y="151"/>
                  </a:cubicBezTo>
                  <a:cubicBezTo>
                    <a:pt x="148" y="141"/>
                    <a:pt x="166" y="131"/>
                    <a:pt x="186" y="121"/>
                  </a:cubicBezTo>
                  <a:cubicBezTo>
                    <a:pt x="174" y="139"/>
                    <a:pt x="159" y="158"/>
                    <a:pt x="140" y="180"/>
                  </a:cubicBezTo>
                  <a:cubicBezTo>
                    <a:pt x="140" y="180"/>
                    <a:pt x="140" y="180"/>
                    <a:pt x="140" y="180"/>
                  </a:cubicBezTo>
                  <a:close/>
                  <a:moveTo>
                    <a:pt x="145" y="37"/>
                  </a:moveTo>
                  <a:cubicBezTo>
                    <a:pt x="145" y="37"/>
                    <a:pt x="145" y="37"/>
                    <a:pt x="145" y="37"/>
                  </a:cubicBezTo>
                  <a:cubicBezTo>
                    <a:pt x="150" y="50"/>
                    <a:pt x="151" y="65"/>
                    <a:pt x="150" y="80"/>
                  </a:cubicBezTo>
                  <a:cubicBezTo>
                    <a:pt x="136" y="75"/>
                    <a:pt x="122" y="72"/>
                    <a:pt x="109" y="68"/>
                  </a:cubicBezTo>
                  <a:cubicBezTo>
                    <a:pt x="117" y="58"/>
                    <a:pt x="130" y="48"/>
                    <a:pt x="145" y="37"/>
                  </a:cubicBezTo>
                  <a:close/>
                  <a:moveTo>
                    <a:pt x="187" y="111"/>
                  </a:moveTo>
                  <a:cubicBezTo>
                    <a:pt x="170" y="119"/>
                    <a:pt x="154" y="127"/>
                    <a:pt x="140" y="136"/>
                  </a:cubicBezTo>
                  <a:cubicBezTo>
                    <a:pt x="148" y="122"/>
                    <a:pt x="153" y="108"/>
                    <a:pt x="156" y="95"/>
                  </a:cubicBezTo>
                  <a:cubicBezTo>
                    <a:pt x="166" y="100"/>
                    <a:pt x="176" y="105"/>
                    <a:pt x="187" y="111"/>
                  </a:cubicBezTo>
                  <a:close/>
                  <a:moveTo>
                    <a:pt x="164" y="85"/>
                  </a:moveTo>
                  <a:cubicBezTo>
                    <a:pt x="179" y="74"/>
                    <a:pt x="198" y="62"/>
                    <a:pt x="219" y="51"/>
                  </a:cubicBezTo>
                  <a:cubicBezTo>
                    <a:pt x="218" y="63"/>
                    <a:pt x="211" y="80"/>
                    <a:pt x="198" y="102"/>
                  </a:cubicBezTo>
                  <a:cubicBezTo>
                    <a:pt x="187" y="95"/>
                    <a:pt x="175" y="90"/>
                    <a:pt x="164" y="85"/>
                  </a:cubicBezTo>
                  <a:close/>
                  <a:moveTo>
                    <a:pt x="109" y="130"/>
                  </a:moveTo>
                  <a:cubicBezTo>
                    <a:pt x="116" y="123"/>
                    <a:pt x="129" y="111"/>
                    <a:pt x="147" y="97"/>
                  </a:cubicBezTo>
                  <a:cubicBezTo>
                    <a:pt x="144" y="113"/>
                    <a:pt x="137" y="129"/>
                    <a:pt x="127" y="144"/>
                  </a:cubicBezTo>
                  <a:cubicBezTo>
                    <a:pt x="121" y="137"/>
                    <a:pt x="114" y="132"/>
                    <a:pt x="109" y="130"/>
                  </a:cubicBezTo>
                  <a:close/>
                  <a:moveTo>
                    <a:pt x="118" y="151"/>
                  </a:moveTo>
                  <a:cubicBezTo>
                    <a:pt x="107" y="159"/>
                    <a:pt x="96" y="167"/>
                    <a:pt x="88" y="174"/>
                  </a:cubicBezTo>
                  <a:cubicBezTo>
                    <a:pt x="95" y="164"/>
                    <a:pt x="100" y="153"/>
                    <a:pt x="103" y="141"/>
                  </a:cubicBezTo>
                  <a:cubicBezTo>
                    <a:pt x="109" y="144"/>
                    <a:pt x="114" y="147"/>
                    <a:pt x="118" y="151"/>
                  </a:cubicBezTo>
                  <a:close/>
                  <a:moveTo>
                    <a:pt x="143" y="90"/>
                  </a:moveTo>
                  <a:cubicBezTo>
                    <a:pt x="132" y="99"/>
                    <a:pt x="121" y="109"/>
                    <a:pt x="107" y="123"/>
                  </a:cubicBezTo>
                  <a:cubicBezTo>
                    <a:pt x="109" y="107"/>
                    <a:pt x="108" y="92"/>
                    <a:pt x="106" y="79"/>
                  </a:cubicBezTo>
                  <a:cubicBezTo>
                    <a:pt x="116" y="81"/>
                    <a:pt x="129" y="85"/>
                    <a:pt x="143" y="90"/>
                  </a:cubicBezTo>
                  <a:close/>
                  <a:moveTo>
                    <a:pt x="115" y="161"/>
                  </a:moveTo>
                  <a:cubicBezTo>
                    <a:pt x="101" y="179"/>
                    <a:pt x="82" y="196"/>
                    <a:pt x="58" y="210"/>
                  </a:cubicBezTo>
                  <a:cubicBezTo>
                    <a:pt x="67" y="202"/>
                    <a:pt x="74" y="194"/>
                    <a:pt x="80" y="186"/>
                  </a:cubicBezTo>
                  <a:cubicBezTo>
                    <a:pt x="88" y="179"/>
                    <a:pt x="100" y="171"/>
                    <a:pt x="115" y="161"/>
                  </a:cubicBezTo>
                  <a:close/>
                  <a:moveTo>
                    <a:pt x="125" y="159"/>
                  </a:moveTo>
                  <a:cubicBezTo>
                    <a:pt x="132" y="166"/>
                    <a:pt x="134" y="175"/>
                    <a:pt x="135" y="182"/>
                  </a:cubicBezTo>
                  <a:cubicBezTo>
                    <a:pt x="109" y="192"/>
                    <a:pt x="89" y="200"/>
                    <a:pt x="69" y="210"/>
                  </a:cubicBezTo>
                  <a:cubicBezTo>
                    <a:pt x="93" y="194"/>
                    <a:pt x="112" y="176"/>
                    <a:pt x="125" y="159"/>
                  </a:cubicBezTo>
                  <a:close/>
                  <a:moveTo>
                    <a:pt x="199" y="118"/>
                  </a:moveTo>
                  <a:cubicBezTo>
                    <a:pt x="213" y="127"/>
                    <a:pt x="226" y="137"/>
                    <a:pt x="238" y="148"/>
                  </a:cubicBezTo>
                  <a:cubicBezTo>
                    <a:pt x="211" y="155"/>
                    <a:pt x="181" y="165"/>
                    <a:pt x="147" y="177"/>
                  </a:cubicBezTo>
                  <a:cubicBezTo>
                    <a:pt x="171" y="157"/>
                    <a:pt x="187" y="137"/>
                    <a:pt x="199" y="118"/>
                  </a:cubicBezTo>
                  <a:close/>
                  <a:moveTo>
                    <a:pt x="210" y="110"/>
                  </a:moveTo>
                  <a:cubicBezTo>
                    <a:pt x="236" y="98"/>
                    <a:pt x="265" y="88"/>
                    <a:pt x="296" y="79"/>
                  </a:cubicBezTo>
                  <a:cubicBezTo>
                    <a:pt x="286" y="96"/>
                    <a:pt x="269" y="115"/>
                    <a:pt x="244" y="147"/>
                  </a:cubicBezTo>
                  <a:cubicBezTo>
                    <a:pt x="244" y="147"/>
                    <a:pt x="244" y="147"/>
                    <a:pt x="244" y="147"/>
                  </a:cubicBezTo>
                  <a:cubicBezTo>
                    <a:pt x="244" y="147"/>
                    <a:pt x="244" y="147"/>
                    <a:pt x="244" y="147"/>
                  </a:cubicBezTo>
                  <a:cubicBezTo>
                    <a:pt x="244" y="147"/>
                    <a:pt x="244" y="147"/>
                    <a:pt x="244" y="147"/>
                  </a:cubicBezTo>
                  <a:cubicBezTo>
                    <a:pt x="235" y="131"/>
                    <a:pt x="223" y="120"/>
                    <a:pt x="210" y="110"/>
                  </a:cubicBezTo>
                  <a:close/>
                  <a:moveTo>
                    <a:pt x="291" y="75"/>
                  </a:moveTo>
                  <a:cubicBezTo>
                    <a:pt x="261" y="82"/>
                    <a:pt x="233" y="91"/>
                    <a:pt x="209" y="101"/>
                  </a:cubicBezTo>
                  <a:cubicBezTo>
                    <a:pt x="218" y="82"/>
                    <a:pt x="222" y="66"/>
                    <a:pt x="223" y="52"/>
                  </a:cubicBezTo>
                  <a:cubicBezTo>
                    <a:pt x="240" y="56"/>
                    <a:pt x="256" y="61"/>
                    <a:pt x="272" y="67"/>
                  </a:cubicBezTo>
                  <a:cubicBezTo>
                    <a:pt x="279" y="70"/>
                    <a:pt x="285" y="72"/>
                    <a:pt x="291" y="75"/>
                  </a:cubicBezTo>
                  <a:close/>
                  <a:moveTo>
                    <a:pt x="212" y="49"/>
                  </a:moveTo>
                  <a:cubicBezTo>
                    <a:pt x="193" y="58"/>
                    <a:pt x="176" y="66"/>
                    <a:pt x="158" y="79"/>
                  </a:cubicBezTo>
                  <a:cubicBezTo>
                    <a:pt x="158" y="64"/>
                    <a:pt x="155" y="49"/>
                    <a:pt x="150" y="37"/>
                  </a:cubicBezTo>
                  <a:cubicBezTo>
                    <a:pt x="171" y="41"/>
                    <a:pt x="191" y="44"/>
                    <a:pt x="212" y="49"/>
                  </a:cubicBezTo>
                  <a:close/>
                  <a:moveTo>
                    <a:pt x="140" y="36"/>
                  </a:moveTo>
                  <a:cubicBezTo>
                    <a:pt x="131" y="40"/>
                    <a:pt x="112" y="52"/>
                    <a:pt x="103" y="64"/>
                  </a:cubicBezTo>
                  <a:cubicBezTo>
                    <a:pt x="98" y="46"/>
                    <a:pt x="92" y="32"/>
                    <a:pt x="89" y="26"/>
                  </a:cubicBezTo>
                  <a:cubicBezTo>
                    <a:pt x="108" y="30"/>
                    <a:pt x="128" y="34"/>
                    <a:pt x="140" y="36"/>
                  </a:cubicBezTo>
                  <a:close/>
                  <a:moveTo>
                    <a:pt x="57" y="17"/>
                  </a:moveTo>
                  <a:cubicBezTo>
                    <a:pt x="64" y="20"/>
                    <a:pt x="74" y="23"/>
                    <a:pt x="84" y="25"/>
                  </a:cubicBezTo>
                  <a:cubicBezTo>
                    <a:pt x="89" y="38"/>
                    <a:pt x="92" y="50"/>
                    <a:pt x="95" y="61"/>
                  </a:cubicBezTo>
                  <a:cubicBezTo>
                    <a:pt x="86" y="44"/>
                    <a:pt x="73" y="29"/>
                    <a:pt x="57" y="17"/>
                  </a:cubicBezTo>
                  <a:close/>
                  <a:moveTo>
                    <a:pt x="252" y="145"/>
                  </a:moveTo>
                  <a:cubicBezTo>
                    <a:pt x="276" y="122"/>
                    <a:pt x="288" y="109"/>
                    <a:pt x="301" y="80"/>
                  </a:cubicBezTo>
                  <a:cubicBezTo>
                    <a:pt x="328" y="95"/>
                    <a:pt x="347" y="113"/>
                    <a:pt x="357" y="125"/>
                  </a:cubicBezTo>
                  <a:cubicBezTo>
                    <a:pt x="358" y="126"/>
                    <a:pt x="359" y="126"/>
                    <a:pt x="360" y="127"/>
                  </a:cubicBezTo>
                  <a:cubicBezTo>
                    <a:pt x="347" y="128"/>
                    <a:pt x="309" y="131"/>
                    <a:pt x="252"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41" name="Freeform 40"/>
            <p:cNvSpPr>
              <a:spLocks/>
            </p:cNvSpPr>
            <p:nvPr/>
          </p:nvSpPr>
          <p:spPr bwMode="black">
            <a:xfrm>
              <a:off x="2315" y="2053"/>
              <a:ext cx="264" cy="491"/>
            </a:xfrm>
            <a:custGeom>
              <a:avLst/>
              <a:gdLst>
                <a:gd name="T0" fmla="*/ 112 w 112"/>
                <a:gd name="T1" fmla="*/ 154 h 208"/>
                <a:gd name="T2" fmla="*/ 97 w 112"/>
                <a:gd name="T3" fmla="*/ 192 h 208"/>
                <a:gd name="T4" fmla="*/ 46 w 112"/>
                <a:gd name="T5" fmla="*/ 208 h 208"/>
                <a:gd name="T6" fmla="*/ 20 w 112"/>
                <a:gd name="T7" fmla="*/ 205 h 208"/>
                <a:gd name="T8" fmla="*/ 0 w 112"/>
                <a:gd name="T9" fmla="*/ 197 h 208"/>
                <a:gd name="T10" fmla="*/ 0 w 112"/>
                <a:gd name="T11" fmla="*/ 169 h 208"/>
                <a:gd name="T12" fmla="*/ 24 w 112"/>
                <a:gd name="T13" fmla="*/ 182 h 208"/>
                <a:gd name="T14" fmla="*/ 49 w 112"/>
                <a:gd name="T15" fmla="*/ 187 h 208"/>
                <a:gd name="T16" fmla="*/ 88 w 112"/>
                <a:gd name="T17" fmla="*/ 156 h 208"/>
                <a:gd name="T18" fmla="*/ 78 w 112"/>
                <a:gd name="T19" fmla="*/ 133 h 208"/>
                <a:gd name="T20" fmla="*/ 45 w 112"/>
                <a:gd name="T21" fmla="*/ 111 h 208"/>
                <a:gd name="T22" fmla="*/ 10 w 112"/>
                <a:gd name="T23" fmla="*/ 84 h 208"/>
                <a:gd name="T24" fmla="*/ 0 w 112"/>
                <a:gd name="T25" fmla="*/ 53 h 208"/>
                <a:gd name="T26" fmla="*/ 17 w 112"/>
                <a:gd name="T27" fmla="*/ 15 h 208"/>
                <a:gd name="T28" fmla="*/ 64 w 112"/>
                <a:gd name="T29" fmla="*/ 0 h 208"/>
                <a:gd name="T30" fmla="*/ 104 w 112"/>
                <a:gd name="T31" fmla="*/ 7 h 208"/>
                <a:gd name="T32" fmla="*/ 104 w 112"/>
                <a:gd name="T33" fmla="*/ 33 h 208"/>
                <a:gd name="T34" fmla="*/ 63 w 112"/>
                <a:gd name="T35" fmla="*/ 21 h 208"/>
                <a:gd name="T36" fmla="*/ 35 w 112"/>
                <a:gd name="T37" fmla="*/ 30 h 208"/>
                <a:gd name="T38" fmla="*/ 25 w 112"/>
                <a:gd name="T39" fmla="*/ 51 h 208"/>
                <a:gd name="T40" fmla="*/ 34 w 112"/>
                <a:gd name="T41" fmla="*/ 75 h 208"/>
                <a:gd name="T42" fmla="*/ 64 w 112"/>
                <a:gd name="T43" fmla="*/ 95 h 208"/>
                <a:gd name="T44" fmla="*/ 100 w 112"/>
                <a:gd name="T45" fmla="*/ 121 h 208"/>
                <a:gd name="T46" fmla="*/ 112 w 112"/>
                <a:gd name="T47" fmla="*/ 15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2" h="208">
                  <a:moveTo>
                    <a:pt x="112" y="154"/>
                  </a:moveTo>
                  <a:cubicBezTo>
                    <a:pt x="112" y="169"/>
                    <a:pt x="107" y="182"/>
                    <a:pt x="97" y="192"/>
                  </a:cubicBezTo>
                  <a:cubicBezTo>
                    <a:pt x="85" y="203"/>
                    <a:pt x="68" y="208"/>
                    <a:pt x="46" y="208"/>
                  </a:cubicBezTo>
                  <a:cubicBezTo>
                    <a:pt x="38" y="208"/>
                    <a:pt x="30" y="207"/>
                    <a:pt x="20" y="205"/>
                  </a:cubicBezTo>
                  <a:cubicBezTo>
                    <a:pt x="11" y="202"/>
                    <a:pt x="5" y="200"/>
                    <a:pt x="0" y="197"/>
                  </a:cubicBezTo>
                  <a:cubicBezTo>
                    <a:pt x="0" y="169"/>
                    <a:pt x="0" y="169"/>
                    <a:pt x="0" y="169"/>
                  </a:cubicBezTo>
                  <a:cubicBezTo>
                    <a:pt x="6" y="174"/>
                    <a:pt x="14" y="179"/>
                    <a:pt x="24" y="182"/>
                  </a:cubicBezTo>
                  <a:cubicBezTo>
                    <a:pt x="33" y="185"/>
                    <a:pt x="41" y="187"/>
                    <a:pt x="49" y="187"/>
                  </a:cubicBezTo>
                  <a:cubicBezTo>
                    <a:pt x="75" y="187"/>
                    <a:pt x="88" y="177"/>
                    <a:pt x="88" y="156"/>
                  </a:cubicBezTo>
                  <a:cubicBezTo>
                    <a:pt x="88" y="148"/>
                    <a:pt x="84" y="140"/>
                    <a:pt x="78" y="133"/>
                  </a:cubicBezTo>
                  <a:cubicBezTo>
                    <a:pt x="72" y="127"/>
                    <a:pt x="61" y="120"/>
                    <a:pt x="45" y="111"/>
                  </a:cubicBezTo>
                  <a:cubicBezTo>
                    <a:pt x="29" y="102"/>
                    <a:pt x="17" y="93"/>
                    <a:pt x="10" y="84"/>
                  </a:cubicBezTo>
                  <a:cubicBezTo>
                    <a:pt x="4" y="75"/>
                    <a:pt x="0" y="65"/>
                    <a:pt x="0" y="53"/>
                  </a:cubicBezTo>
                  <a:cubicBezTo>
                    <a:pt x="0" y="38"/>
                    <a:pt x="6" y="25"/>
                    <a:pt x="17" y="15"/>
                  </a:cubicBezTo>
                  <a:cubicBezTo>
                    <a:pt x="29" y="5"/>
                    <a:pt x="45" y="0"/>
                    <a:pt x="64" y="0"/>
                  </a:cubicBezTo>
                  <a:cubicBezTo>
                    <a:pt x="82" y="0"/>
                    <a:pt x="96" y="2"/>
                    <a:pt x="104" y="7"/>
                  </a:cubicBezTo>
                  <a:cubicBezTo>
                    <a:pt x="104" y="33"/>
                    <a:pt x="104" y="33"/>
                    <a:pt x="104" y="33"/>
                  </a:cubicBezTo>
                  <a:cubicBezTo>
                    <a:pt x="93" y="25"/>
                    <a:pt x="80" y="21"/>
                    <a:pt x="63" y="21"/>
                  </a:cubicBezTo>
                  <a:cubicBezTo>
                    <a:pt x="51" y="21"/>
                    <a:pt x="42" y="24"/>
                    <a:pt x="35" y="30"/>
                  </a:cubicBezTo>
                  <a:cubicBezTo>
                    <a:pt x="28" y="35"/>
                    <a:pt x="25" y="43"/>
                    <a:pt x="25" y="51"/>
                  </a:cubicBezTo>
                  <a:cubicBezTo>
                    <a:pt x="25" y="61"/>
                    <a:pt x="28" y="68"/>
                    <a:pt x="34" y="75"/>
                  </a:cubicBezTo>
                  <a:cubicBezTo>
                    <a:pt x="39" y="80"/>
                    <a:pt x="49" y="87"/>
                    <a:pt x="64" y="95"/>
                  </a:cubicBezTo>
                  <a:cubicBezTo>
                    <a:pt x="81" y="104"/>
                    <a:pt x="93" y="113"/>
                    <a:pt x="100" y="121"/>
                  </a:cubicBezTo>
                  <a:cubicBezTo>
                    <a:pt x="108" y="131"/>
                    <a:pt x="112" y="142"/>
                    <a:pt x="112"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42" name="Freeform 41"/>
            <p:cNvSpPr>
              <a:spLocks/>
            </p:cNvSpPr>
            <p:nvPr/>
          </p:nvSpPr>
          <p:spPr bwMode="black">
            <a:xfrm>
              <a:off x="2648" y="2031"/>
              <a:ext cx="281" cy="506"/>
            </a:xfrm>
            <a:custGeom>
              <a:avLst/>
              <a:gdLst>
                <a:gd name="T0" fmla="*/ 119 w 119"/>
                <a:gd name="T1" fmla="*/ 214 h 214"/>
                <a:gd name="T2" fmla="*/ 96 w 119"/>
                <a:gd name="T3" fmla="*/ 214 h 214"/>
                <a:gd name="T4" fmla="*/ 96 w 119"/>
                <a:gd name="T5" fmla="*/ 131 h 214"/>
                <a:gd name="T6" fmla="*/ 63 w 119"/>
                <a:gd name="T7" fmla="*/ 86 h 214"/>
                <a:gd name="T8" fmla="*/ 35 w 119"/>
                <a:gd name="T9" fmla="*/ 98 h 214"/>
                <a:gd name="T10" fmla="*/ 23 w 119"/>
                <a:gd name="T11" fmla="*/ 132 h 214"/>
                <a:gd name="T12" fmla="*/ 23 w 119"/>
                <a:gd name="T13" fmla="*/ 214 h 214"/>
                <a:gd name="T14" fmla="*/ 0 w 119"/>
                <a:gd name="T15" fmla="*/ 214 h 214"/>
                <a:gd name="T16" fmla="*/ 0 w 119"/>
                <a:gd name="T17" fmla="*/ 0 h 214"/>
                <a:gd name="T18" fmla="*/ 23 w 119"/>
                <a:gd name="T19" fmla="*/ 0 h 214"/>
                <a:gd name="T20" fmla="*/ 23 w 119"/>
                <a:gd name="T21" fmla="*/ 93 h 214"/>
                <a:gd name="T22" fmla="*/ 24 w 119"/>
                <a:gd name="T23" fmla="*/ 93 h 214"/>
                <a:gd name="T24" fmla="*/ 71 w 119"/>
                <a:gd name="T25" fmla="*/ 66 h 214"/>
                <a:gd name="T26" fmla="*/ 119 w 119"/>
                <a:gd name="T27" fmla="*/ 125 h 214"/>
                <a:gd name="T28" fmla="*/ 119 w 119"/>
                <a:gd name="T29"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214">
                  <a:moveTo>
                    <a:pt x="119" y="214"/>
                  </a:moveTo>
                  <a:cubicBezTo>
                    <a:pt x="96" y="214"/>
                    <a:pt x="96" y="214"/>
                    <a:pt x="96" y="214"/>
                  </a:cubicBezTo>
                  <a:cubicBezTo>
                    <a:pt x="96" y="131"/>
                    <a:pt x="96" y="131"/>
                    <a:pt x="96" y="131"/>
                  </a:cubicBezTo>
                  <a:cubicBezTo>
                    <a:pt x="96" y="101"/>
                    <a:pt x="85" y="86"/>
                    <a:pt x="63" y="86"/>
                  </a:cubicBezTo>
                  <a:cubicBezTo>
                    <a:pt x="52" y="86"/>
                    <a:pt x="42" y="90"/>
                    <a:pt x="35" y="98"/>
                  </a:cubicBezTo>
                  <a:cubicBezTo>
                    <a:pt x="27" y="107"/>
                    <a:pt x="23" y="118"/>
                    <a:pt x="23" y="132"/>
                  </a:cubicBezTo>
                  <a:cubicBezTo>
                    <a:pt x="23" y="214"/>
                    <a:pt x="23" y="214"/>
                    <a:pt x="23" y="214"/>
                  </a:cubicBezTo>
                  <a:cubicBezTo>
                    <a:pt x="0" y="214"/>
                    <a:pt x="0" y="214"/>
                    <a:pt x="0" y="214"/>
                  </a:cubicBezTo>
                  <a:cubicBezTo>
                    <a:pt x="0" y="0"/>
                    <a:pt x="0" y="0"/>
                    <a:pt x="0" y="0"/>
                  </a:cubicBezTo>
                  <a:cubicBezTo>
                    <a:pt x="23" y="0"/>
                    <a:pt x="23" y="0"/>
                    <a:pt x="23" y="0"/>
                  </a:cubicBezTo>
                  <a:cubicBezTo>
                    <a:pt x="23" y="93"/>
                    <a:pt x="23" y="93"/>
                    <a:pt x="23" y="93"/>
                  </a:cubicBezTo>
                  <a:cubicBezTo>
                    <a:pt x="24" y="93"/>
                    <a:pt x="24" y="93"/>
                    <a:pt x="24" y="93"/>
                  </a:cubicBezTo>
                  <a:cubicBezTo>
                    <a:pt x="35" y="75"/>
                    <a:pt x="50" y="66"/>
                    <a:pt x="71" y="66"/>
                  </a:cubicBezTo>
                  <a:cubicBezTo>
                    <a:pt x="103" y="66"/>
                    <a:pt x="119" y="86"/>
                    <a:pt x="119" y="125"/>
                  </a:cubicBezTo>
                  <a:lnTo>
                    <a:pt x="119"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43" name="Freeform 42"/>
            <p:cNvSpPr>
              <a:spLocks noEditPoints="1"/>
            </p:cNvSpPr>
            <p:nvPr/>
          </p:nvSpPr>
          <p:spPr bwMode="black">
            <a:xfrm>
              <a:off x="2983" y="2187"/>
              <a:ext cx="270" cy="357"/>
            </a:xfrm>
            <a:custGeom>
              <a:avLst/>
              <a:gdLst>
                <a:gd name="T0" fmla="*/ 114 w 114"/>
                <a:gd name="T1" fmla="*/ 148 h 151"/>
                <a:gd name="T2" fmla="*/ 91 w 114"/>
                <a:gd name="T3" fmla="*/ 148 h 151"/>
                <a:gd name="T4" fmla="*/ 91 w 114"/>
                <a:gd name="T5" fmla="*/ 125 h 151"/>
                <a:gd name="T6" fmla="*/ 91 w 114"/>
                <a:gd name="T7" fmla="*/ 125 h 151"/>
                <a:gd name="T8" fmla="*/ 46 w 114"/>
                <a:gd name="T9" fmla="*/ 151 h 151"/>
                <a:gd name="T10" fmla="*/ 12 w 114"/>
                <a:gd name="T11" fmla="*/ 139 h 151"/>
                <a:gd name="T12" fmla="*/ 0 w 114"/>
                <a:gd name="T13" fmla="*/ 109 h 151"/>
                <a:gd name="T14" fmla="*/ 48 w 114"/>
                <a:gd name="T15" fmla="*/ 62 h 151"/>
                <a:gd name="T16" fmla="*/ 91 w 114"/>
                <a:gd name="T17" fmla="*/ 56 h 151"/>
                <a:gd name="T18" fmla="*/ 62 w 114"/>
                <a:gd name="T19" fmla="*/ 20 h 151"/>
                <a:gd name="T20" fmla="*/ 15 w 114"/>
                <a:gd name="T21" fmla="*/ 37 h 151"/>
                <a:gd name="T22" fmla="*/ 15 w 114"/>
                <a:gd name="T23" fmla="*/ 14 h 151"/>
                <a:gd name="T24" fmla="*/ 35 w 114"/>
                <a:gd name="T25" fmla="*/ 5 h 151"/>
                <a:gd name="T26" fmla="*/ 63 w 114"/>
                <a:gd name="T27" fmla="*/ 0 h 151"/>
                <a:gd name="T28" fmla="*/ 114 w 114"/>
                <a:gd name="T29" fmla="*/ 54 h 151"/>
                <a:gd name="T30" fmla="*/ 114 w 114"/>
                <a:gd name="T31" fmla="*/ 148 h 151"/>
                <a:gd name="T32" fmla="*/ 91 w 114"/>
                <a:gd name="T33" fmla="*/ 75 h 151"/>
                <a:gd name="T34" fmla="*/ 56 w 114"/>
                <a:gd name="T35" fmla="*/ 80 h 151"/>
                <a:gd name="T36" fmla="*/ 30 w 114"/>
                <a:gd name="T37" fmla="*/ 89 h 151"/>
                <a:gd name="T38" fmla="*/ 24 w 114"/>
                <a:gd name="T39" fmla="*/ 107 h 151"/>
                <a:gd name="T40" fmla="*/ 31 w 114"/>
                <a:gd name="T41" fmla="*/ 125 h 151"/>
                <a:gd name="T42" fmla="*/ 52 w 114"/>
                <a:gd name="T43" fmla="*/ 131 h 151"/>
                <a:gd name="T44" fmla="*/ 80 w 114"/>
                <a:gd name="T45" fmla="*/ 119 h 151"/>
                <a:gd name="T46" fmla="*/ 91 w 114"/>
                <a:gd name="T47" fmla="*/ 89 h 151"/>
                <a:gd name="T48" fmla="*/ 91 w 114"/>
                <a:gd name="T49"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 h="151">
                  <a:moveTo>
                    <a:pt x="114" y="148"/>
                  </a:moveTo>
                  <a:cubicBezTo>
                    <a:pt x="91" y="148"/>
                    <a:pt x="91" y="148"/>
                    <a:pt x="91" y="148"/>
                  </a:cubicBezTo>
                  <a:cubicBezTo>
                    <a:pt x="91" y="125"/>
                    <a:pt x="91" y="125"/>
                    <a:pt x="91" y="125"/>
                  </a:cubicBezTo>
                  <a:cubicBezTo>
                    <a:pt x="91" y="125"/>
                    <a:pt x="91" y="125"/>
                    <a:pt x="91" y="125"/>
                  </a:cubicBezTo>
                  <a:cubicBezTo>
                    <a:pt x="81" y="142"/>
                    <a:pt x="66" y="151"/>
                    <a:pt x="46" y="151"/>
                  </a:cubicBezTo>
                  <a:cubicBezTo>
                    <a:pt x="32" y="151"/>
                    <a:pt x="20" y="147"/>
                    <a:pt x="12" y="139"/>
                  </a:cubicBezTo>
                  <a:cubicBezTo>
                    <a:pt x="4" y="131"/>
                    <a:pt x="0" y="122"/>
                    <a:pt x="0" y="109"/>
                  </a:cubicBezTo>
                  <a:cubicBezTo>
                    <a:pt x="0" y="82"/>
                    <a:pt x="16" y="67"/>
                    <a:pt x="48" y="62"/>
                  </a:cubicBezTo>
                  <a:cubicBezTo>
                    <a:pt x="91" y="56"/>
                    <a:pt x="91" y="56"/>
                    <a:pt x="91" y="56"/>
                  </a:cubicBezTo>
                  <a:cubicBezTo>
                    <a:pt x="91" y="32"/>
                    <a:pt x="81" y="20"/>
                    <a:pt x="62" y="20"/>
                  </a:cubicBezTo>
                  <a:cubicBezTo>
                    <a:pt x="44" y="20"/>
                    <a:pt x="29" y="26"/>
                    <a:pt x="15" y="37"/>
                  </a:cubicBezTo>
                  <a:cubicBezTo>
                    <a:pt x="15" y="14"/>
                    <a:pt x="15" y="14"/>
                    <a:pt x="15" y="14"/>
                  </a:cubicBezTo>
                  <a:cubicBezTo>
                    <a:pt x="19" y="11"/>
                    <a:pt x="26" y="8"/>
                    <a:pt x="35" y="5"/>
                  </a:cubicBezTo>
                  <a:cubicBezTo>
                    <a:pt x="45" y="2"/>
                    <a:pt x="55" y="0"/>
                    <a:pt x="63" y="0"/>
                  </a:cubicBezTo>
                  <a:cubicBezTo>
                    <a:pt x="97" y="0"/>
                    <a:pt x="114" y="18"/>
                    <a:pt x="114" y="54"/>
                  </a:cubicBezTo>
                  <a:lnTo>
                    <a:pt x="114" y="148"/>
                  </a:lnTo>
                  <a:close/>
                  <a:moveTo>
                    <a:pt x="91" y="75"/>
                  </a:moveTo>
                  <a:cubicBezTo>
                    <a:pt x="56" y="80"/>
                    <a:pt x="56" y="80"/>
                    <a:pt x="56" y="80"/>
                  </a:cubicBezTo>
                  <a:cubicBezTo>
                    <a:pt x="44" y="81"/>
                    <a:pt x="35" y="85"/>
                    <a:pt x="30" y="89"/>
                  </a:cubicBezTo>
                  <a:cubicBezTo>
                    <a:pt x="26" y="93"/>
                    <a:pt x="24" y="99"/>
                    <a:pt x="24" y="107"/>
                  </a:cubicBezTo>
                  <a:cubicBezTo>
                    <a:pt x="24" y="114"/>
                    <a:pt x="27" y="120"/>
                    <a:pt x="31" y="125"/>
                  </a:cubicBezTo>
                  <a:cubicBezTo>
                    <a:pt x="36" y="129"/>
                    <a:pt x="43" y="131"/>
                    <a:pt x="52" y="131"/>
                  </a:cubicBezTo>
                  <a:cubicBezTo>
                    <a:pt x="63" y="131"/>
                    <a:pt x="73" y="127"/>
                    <a:pt x="80" y="119"/>
                  </a:cubicBezTo>
                  <a:cubicBezTo>
                    <a:pt x="87" y="111"/>
                    <a:pt x="91" y="101"/>
                    <a:pt x="91" y="89"/>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44" name="Freeform 43"/>
            <p:cNvSpPr>
              <a:spLocks/>
            </p:cNvSpPr>
            <p:nvPr/>
          </p:nvSpPr>
          <p:spPr bwMode="black">
            <a:xfrm>
              <a:off x="3335" y="2189"/>
              <a:ext cx="177" cy="348"/>
            </a:xfrm>
            <a:custGeom>
              <a:avLst/>
              <a:gdLst>
                <a:gd name="T0" fmla="*/ 75 w 75"/>
                <a:gd name="T1" fmla="*/ 26 h 147"/>
                <a:gd name="T2" fmla="*/ 58 w 75"/>
                <a:gd name="T3" fmla="*/ 21 h 147"/>
                <a:gd name="T4" fmla="*/ 34 w 75"/>
                <a:gd name="T5" fmla="*/ 34 h 147"/>
                <a:gd name="T6" fmla="*/ 23 w 75"/>
                <a:gd name="T7" fmla="*/ 73 h 147"/>
                <a:gd name="T8" fmla="*/ 23 w 75"/>
                <a:gd name="T9" fmla="*/ 147 h 147"/>
                <a:gd name="T10" fmla="*/ 0 w 75"/>
                <a:gd name="T11" fmla="*/ 147 h 147"/>
                <a:gd name="T12" fmla="*/ 0 w 75"/>
                <a:gd name="T13" fmla="*/ 3 h 147"/>
                <a:gd name="T14" fmla="*/ 23 w 75"/>
                <a:gd name="T15" fmla="*/ 3 h 147"/>
                <a:gd name="T16" fmla="*/ 23 w 75"/>
                <a:gd name="T17" fmla="*/ 32 h 147"/>
                <a:gd name="T18" fmla="*/ 24 w 75"/>
                <a:gd name="T19" fmla="*/ 32 h 147"/>
                <a:gd name="T20" fmla="*/ 39 w 75"/>
                <a:gd name="T21" fmla="*/ 8 h 147"/>
                <a:gd name="T22" fmla="*/ 61 w 75"/>
                <a:gd name="T23" fmla="*/ 0 h 147"/>
                <a:gd name="T24" fmla="*/ 75 w 75"/>
                <a:gd name="T25" fmla="*/ 2 h 147"/>
                <a:gd name="T26" fmla="*/ 75 w 75"/>
                <a:gd name="T27" fmla="*/ 2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47">
                  <a:moveTo>
                    <a:pt x="75" y="26"/>
                  </a:moveTo>
                  <a:cubicBezTo>
                    <a:pt x="71" y="23"/>
                    <a:pt x="65" y="21"/>
                    <a:pt x="58" y="21"/>
                  </a:cubicBezTo>
                  <a:cubicBezTo>
                    <a:pt x="48" y="21"/>
                    <a:pt x="40" y="25"/>
                    <a:pt x="34" y="34"/>
                  </a:cubicBezTo>
                  <a:cubicBezTo>
                    <a:pt x="27" y="43"/>
                    <a:pt x="23" y="56"/>
                    <a:pt x="23" y="73"/>
                  </a:cubicBezTo>
                  <a:cubicBezTo>
                    <a:pt x="23" y="147"/>
                    <a:pt x="23" y="147"/>
                    <a:pt x="23" y="147"/>
                  </a:cubicBezTo>
                  <a:cubicBezTo>
                    <a:pt x="0" y="147"/>
                    <a:pt x="0" y="147"/>
                    <a:pt x="0" y="147"/>
                  </a:cubicBezTo>
                  <a:cubicBezTo>
                    <a:pt x="0" y="3"/>
                    <a:pt x="0" y="3"/>
                    <a:pt x="0" y="3"/>
                  </a:cubicBezTo>
                  <a:cubicBezTo>
                    <a:pt x="23" y="3"/>
                    <a:pt x="23" y="3"/>
                    <a:pt x="23" y="3"/>
                  </a:cubicBezTo>
                  <a:cubicBezTo>
                    <a:pt x="23" y="32"/>
                    <a:pt x="23" y="32"/>
                    <a:pt x="23" y="32"/>
                  </a:cubicBezTo>
                  <a:cubicBezTo>
                    <a:pt x="24" y="32"/>
                    <a:pt x="24" y="32"/>
                    <a:pt x="24" y="32"/>
                  </a:cubicBezTo>
                  <a:cubicBezTo>
                    <a:pt x="27" y="22"/>
                    <a:pt x="32" y="14"/>
                    <a:pt x="39" y="8"/>
                  </a:cubicBezTo>
                  <a:cubicBezTo>
                    <a:pt x="46" y="3"/>
                    <a:pt x="53" y="0"/>
                    <a:pt x="61" y="0"/>
                  </a:cubicBezTo>
                  <a:cubicBezTo>
                    <a:pt x="67" y="0"/>
                    <a:pt x="72" y="1"/>
                    <a:pt x="75" y="2"/>
                  </a:cubicBezTo>
                  <a:lnTo>
                    <a:pt x="75"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45" name="Freeform 44"/>
            <p:cNvSpPr>
              <a:spLocks noEditPoints="1"/>
            </p:cNvSpPr>
            <p:nvPr/>
          </p:nvSpPr>
          <p:spPr bwMode="black">
            <a:xfrm>
              <a:off x="3527" y="2187"/>
              <a:ext cx="295" cy="357"/>
            </a:xfrm>
            <a:custGeom>
              <a:avLst/>
              <a:gdLst>
                <a:gd name="T0" fmla="*/ 125 w 125"/>
                <a:gd name="T1" fmla="*/ 81 h 151"/>
                <a:gd name="T2" fmla="*/ 24 w 125"/>
                <a:gd name="T3" fmla="*/ 81 h 151"/>
                <a:gd name="T4" fmla="*/ 37 w 125"/>
                <a:gd name="T5" fmla="*/ 118 h 151"/>
                <a:gd name="T6" fmla="*/ 71 w 125"/>
                <a:gd name="T7" fmla="*/ 131 h 151"/>
                <a:gd name="T8" fmla="*/ 115 w 125"/>
                <a:gd name="T9" fmla="*/ 116 h 151"/>
                <a:gd name="T10" fmla="*/ 115 w 125"/>
                <a:gd name="T11" fmla="*/ 137 h 151"/>
                <a:gd name="T12" fmla="*/ 65 w 125"/>
                <a:gd name="T13" fmla="*/ 151 h 151"/>
                <a:gd name="T14" fmla="*/ 18 w 125"/>
                <a:gd name="T15" fmla="*/ 133 h 151"/>
                <a:gd name="T16" fmla="*/ 0 w 125"/>
                <a:gd name="T17" fmla="*/ 76 h 151"/>
                <a:gd name="T18" fmla="*/ 20 w 125"/>
                <a:gd name="T19" fmla="*/ 20 h 151"/>
                <a:gd name="T20" fmla="*/ 66 w 125"/>
                <a:gd name="T21" fmla="*/ 0 h 151"/>
                <a:gd name="T22" fmla="*/ 111 w 125"/>
                <a:gd name="T23" fmla="*/ 20 h 151"/>
                <a:gd name="T24" fmla="*/ 125 w 125"/>
                <a:gd name="T25" fmla="*/ 69 h 151"/>
                <a:gd name="T26" fmla="*/ 125 w 125"/>
                <a:gd name="T27" fmla="*/ 81 h 151"/>
                <a:gd name="T28" fmla="*/ 102 w 125"/>
                <a:gd name="T29" fmla="*/ 62 h 151"/>
                <a:gd name="T30" fmla="*/ 92 w 125"/>
                <a:gd name="T31" fmla="*/ 31 h 151"/>
                <a:gd name="T32" fmla="*/ 66 w 125"/>
                <a:gd name="T33" fmla="*/ 20 h 151"/>
                <a:gd name="T34" fmla="*/ 38 w 125"/>
                <a:gd name="T35" fmla="*/ 31 h 151"/>
                <a:gd name="T36" fmla="*/ 24 w 125"/>
                <a:gd name="T37" fmla="*/ 62 h 151"/>
                <a:gd name="T38" fmla="*/ 102 w 125"/>
                <a:gd name="T39" fmla="*/ 6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51">
                  <a:moveTo>
                    <a:pt x="125" y="81"/>
                  </a:moveTo>
                  <a:cubicBezTo>
                    <a:pt x="24" y="81"/>
                    <a:pt x="24" y="81"/>
                    <a:pt x="24" y="81"/>
                  </a:cubicBezTo>
                  <a:cubicBezTo>
                    <a:pt x="24" y="97"/>
                    <a:pt x="28" y="110"/>
                    <a:pt x="37" y="118"/>
                  </a:cubicBezTo>
                  <a:cubicBezTo>
                    <a:pt x="45" y="127"/>
                    <a:pt x="56" y="131"/>
                    <a:pt x="71" y="131"/>
                  </a:cubicBezTo>
                  <a:cubicBezTo>
                    <a:pt x="87" y="131"/>
                    <a:pt x="102" y="126"/>
                    <a:pt x="115" y="116"/>
                  </a:cubicBezTo>
                  <a:cubicBezTo>
                    <a:pt x="115" y="137"/>
                    <a:pt x="115" y="137"/>
                    <a:pt x="115" y="137"/>
                  </a:cubicBezTo>
                  <a:cubicBezTo>
                    <a:pt x="103" y="146"/>
                    <a:pt x="86" y="151"/>
                    <a:pt x="65" y="151"/>
                  </a:cubicBezTo>
                  <a:cubicBezTo>
                    <a:pt x="45" y="151"/>
                    <a:pt x="30" y="145"/>
                    <a:pt x="18" y="133"/>
                  </a:cubicBezTo>
                  <a:cubicBezTo>
                    <a:pt x="6" y="119"/>
                    <a:pt x="0" y="101"/>
                    <a:pt x="0" y="76"/>
                  </a:cubicBezTo>
                  <a:cubicBezTo>
                    <a:pt x="0" y="53"/>
                    <a:pt x="6" y="34"/>
                    <a:pt x="20" y="20"/>
                  </a:cubicBezTo>
                  <a:cubicBezTo>
                    <a:pt x="32" y="7"/>
                    <a:pt x="48" y="0"/>
                    <a:pt x="66" y="0"/>
                  </a:cubicBezTo>
                  <a:cubicBezTo>
                    <a:pt x="85" y="0"/>
                    <a:pt x="100" y="7"/>
                    <a:pt x="111" y="20"/>
                  </a:cubicBezTo>
                  <a:cubicBezTo>
                    <a:pt x="120" y="32"/>
                    <a:pt x="125" y="48"/>
                    <a:pt x="125" y="69"/>
                  </a:cubicBezTo>
                  <a:lnTo>
                    <a:pt x="125" y="81"/>
                  </a:lnTo>
                  <a:close/>
                  <a:moveTo>
                    <a:pt x="102" y="62"/>
                  </a:moveTo>
                  <a:cubicBezTo>
                    <a:pt x="101" y="49"/>
                    <a:pt x="98" y="38"/>
                    <a:pt x="92" y="31"/>
                  </a:cubicBezTo>
                  <a:cubicBezTo>
                    <a:pt x="86" y="24"/>
                    <a:pt x="77" y="20"/>
                    <a:pt x="66" y="20"/>
                  </a:cubicBezTo>
                  <a:cubicBezTo>
                    <a:pt x="55" y="20"/>
                    <a:pt x="46" y="24"/>
                    <a:pt x="38" y="31"/>
                  </a:cubicBezTo>
                  <a:cubicBezTo>
                    <a:pt x="30" y="39"/>
                    <a:pt x="26" y="49"/>
                    <a:pt x="24" y="62"/>
                  </a:cubicBezTo>
                  <a:lnTo>
                    <a:pt x="102"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46" name="Freeform 45"/>
            <p:cNvSpPr>
              <a:spLocks noEditPoints="1"/>
            </p:cNvSpPr>
            <p:nvPr/>
          </p:nvSpPr>
          <p:spPr bwMode="black">
            <a:xfrm>
              <a:off x="3888" y="2060"/>
              <a:ext cx="293" cy="477"/>
            </a:xfrm>
            <a:custGeom>
              <a:avLst/>
              <a:gdLst>
                <a:gd name="T0" fmla="*/ 124 w 124"/>
                <a:gd name="T1" fmla="*/ 60 h 202"/>
                <a:gd name="T2" fmla="*/ 106 w 124"/>
                <a:gd name="T3" fmla="*/ 106 h 202"/>
                <a:gd name="T4" fmla="*/ 51 w 124"/>
                <a:gd name="T5" fmla="*/ 125 h 202"/>
                <a:gd name="T6" fmla="*/ 24 w 124"/>
                <a:gd name="T7" fmla="*/ 125 h 202"/>
                <a:gd name="T8" fmla="*/ 24 w 124"/>
                <a:gd name="T9" fmla="*/ 202 h 202"/>
                <a:gd name="T10" fmla="*/ 0 w 124"/>
                <a:gd name="T11" fmla="*/ 202 h 202"/>
                <a:gd name="T12" fmla="*/ 0 w 124"/>
                <a:gd name="T13" fmla="*/ 0 h 202"/>
                <a:gd name="T14" fmla="*/ 56 w 124"/>
                <a:gd name="T15" fmla="*/ 0 h 202"/>
                <a:gd name="T16" fmla="*/ 106 w 124"/>
                <a:gd name="T17" fmla="*/ 16 h 202"/>
                <a:gd name="T18" fmla="*/ 124 w 124"/>
                <a:gd name="T19" fmla="*/ 60 h 202"/>
                <a:gd name="T20" fmla="*/ 99 w 124"/>
                <a:gd name="T21" fmla="*/ 61 h 202"/>
                <a:gd name="T22" fmla="*/ 52 w 124"/>
                <a:gd name="T23" fmla="*/ 21 h 202"/>
                <a:gd name="T24" fmla="*/ 24 w 124"/>
                <a:gd name="T25" fmla="*/ 21 h 202"/>
                <a:gd name="T26" fmla="*/ 24 w 124"/>
                <a:gd name="T27" fmla="*/ 104 h 202"/>
                <a:gd name="T28" fmla="*/ 49 w 124"/>
                <a:gd name="T29" fmla="*/ 104 h 202"/>
                <a:gd name="T30" fmla="*/ 86 w 124"/>
                <a:gd name="T31" fmla="*/ 93 h 202"/>
                <a:gd name="T32" fmla="*/ 99 w 124"/>
                <a:gd name="T33" fmla="*/ 6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202">
                  <a:moveTo>
                    <a:pt x="124" y="60"/>
                  </a:moveTo>
                  <a:cubicBezTo>
                    <a:pt x="124" y="78"/>
                    <a:pt x="118" y="94"/>
                    <a:pt x="106" y="106"/>
                  </a:cubicBezTo>
                  <a:cubicBezTo>
                    <a:pt x="92" y="119"/>
                    <a:pt x="74" y="125"/>
                    <a:pt x="51" y="125"/>
                  </a:cubicBezTo>
                  <a:cubicBezTo>
                    <a:pt x="24" y="125"/>
                    <a:pt x="24" y="125"/>
                    <a:pt x="24" y="125"/>
                  </a:cubicBezTo>
                  <a:cubicBezTo>
                    <a:pt x="24" y="202"/>
                    <a:pt x="24" y="202"/>
                    <a:pt x="24" y="202"/>
                  </a:cubicBezTo>
                  <a:cubicBezTo>
                    <a:pt x="0" y="202"/>
                    <a:pt x="0" y="202"/>
                    <a:pt x="0" y="202"/>
                  </a:cubicBezTo>
                  <a:cubicBezTo>
                    <a:pt x="0" y="0"/>
                    <a:pt x="0" y="0"/>
                    <a:pt x="0" y="0"/>
                  </a:cubicBezTo>
                  <a:cubicBezTo>
                    <a:pt x="56" y="0"/>
                    <a:pt x="56" y="0"/>
                    <a:pt x="56" y="0"/>
                  </a:cubicBezTo>
                  <a:cubicBezTo>
                    <a:pt x="78" y="0"/>
                    <a:pt x="94" y="5"/>
                    <a:pt x="106" y="16"/>
                  </a:cubicBezTo>
                  <a:cubicBezTo>
                    <a:pt x="118" y="26"/>
                    <a:pt x="124" y="41"/>
                    <a:pt x="124" y="60"/>
                  </a:cubicBezTo>
                  <a:close/>
                  <a:moveTo>
                    <a:pt x="99" y="61"/>
                  </a:moveTo>
                  <a:cubicBezTo>
                    <a:pt x="99" y="35"/>
                    <a:pt x="83" y="21"/>
                    <a:pt x="52" y="21"/>
                  </a:cubicBezTo>
                  <a:cubicBezTo>
                    <a:pt x="24" y="21"/>
                    <a:pt x="24" y="21"/>
                    <a:pt x="24" y="21"/>
                  </a:cubicBezTo>
                  <a:cubicBezTo>
                    <a:pt x="24" y="104"/>
                    <a:pt x="24" y="104"/>
                    <a:pt x="24" y="104"/>
                  </a:cubicBezTo>
                  <a:cubicBezTo>
                    <a:pt x="49" y="104"/>
                    <a:pt x="49" y="104"/>
                    <a:pt x="49" y="104"/>
                  </a:cubicBezTo>
                  <a:cubicBezTo>
                    <a:pt x="65" y="104"/>
                    <a:pt x="78" y="100"/>
                    <a:pt x="86" y="93"/>
                  </a:cubicBezTo>
                  <a:cubicBezTo>
                    <a:pt x="95" y="85"/>
                    <a:pt x="99" y="75"/>
                    <a:pt x="9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47" name="Freeform 46"/>
            <p:cNvSpPr>
              <a:spLocks noEditPoints="1"/>
            </p:cNvSpPr>
            <p:nvPr/>
          </p:nvSpPr>
          <p:spPr bwMode="black">
            <a:xfrm>
              <a:off x="4216" y="2187"/>
              <a:ext cx="336" cy="357"/>
            </a:xfrm>
            <a:custGeom>
              <a:avLst/>
              <a:gdLst>
                <a:gd name="T0" fmla="*/ 142 w 142"/>
                <a:gd name="T1" fmla="*/ 75 h 151"/>
                <a:gd name="T2" fmla="*/ 122 w 142"/>
                <a:gd name="T3" fmla="*/ 130 h 151"/>
                <a:gd name="T4" fmla="*/ 70 w 142"/>
                <a:gd name="T5" fmla="*/ 151 h 151"/>
                <a:gd name="T6" fmla="*/ 19 w 142"/>
                <a:gd name="T7" fmla="*/ 130 h 151"/>
                <a:gd name="T8" fmla="*/ 0 w 142"/>
                <a:gd name="T9" fmla="*/ 77 h 151"/>
                <a:gd name="T10" fmla="*/ 21 w 142"/>
                <a:gd name="T11" fmla="*/ 19 h 151"/>
                <a:gd name="T12" fmla="*/ 73 w 142"/>
                <a:gd name="T13" fmla="*/ 0 h 151"/>
                <a:gd name="T14" fmla="*/ 124 w 142"/>
                <a:gd name="T15" fmla="*/ 20 h 151"/>
                <a:gd name="T16" fmla="*/ 142 w 142"/>
                <a:gd name="T17" fmla="*/ 75 h 151"/>
                <a:gd name="T18" fmla="*/ 118 w 142"/>
                <a:gd name="T19" fmla="*/ 76 h 151"/>
                <a:gd name="T20" fmla="*/ 106 w 142"/>
                <a:gd name="T21" fmla="*/ 34 h 151"/>
                <a:gd name="T22" fmla="*/ 72 w 142"/>
                <a:gd name="T23" fmla="*/ 20 h 151"/>
                <a:gd name="T24" fmla="*/ 37 w 142"/>
                <a:gd name="T25" fmla="*/ 34 h 151"/>
                <a:gd name="T26" fmla="*/ 24 w 142"/>
                <a:gd name="T27" fmla="*/ 76 h 151"/>
                <a:gd name="T28" fmla="*/ 37 w 142"/>
                <a:gd name="T29" fmla="*/ 117 h 151"/>
                <a:gd name="T30" fmla="*/ 72 w 142"/>
                <a:gd name="T31" fmla="*/ 131 h 151"/>
                <a:gd name="T32" fmla="*/ 107 w 142"/>
                <a:gd name="T33" fmla="*/ 117 h 151"/>
                <a:gd name="T34" fmla="*/ 118 w 142"/>
                <a:gd name="T35" fmla="*/ 7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51">
                  <a:moveTo>
                    <a:pt x="142" y="75"/>
                  </a:moveTo>
                  <a:cubicBezTo>
                    <a:pt x="142" y="98"/>
                    <a:pt x="135" y="116"/>
                    <a:pt x="122" y="130"/>
                  </a:cubicBezTo>
                  <a:cubicBezTo>
                    <a:pt x="109" y="144"/>
                    <a:pt x="92" y="151"/>
                    <a:pt x="70" y="151"/>
                  </a:cubicBezTo>
                  <a:cubicBezTo>
                    <a:pt x="48" y="151"/>
                    <a:pt x="31" y="144"/>
                    <a:pt x="19" y="130"/>
                  </a:cubicBezTo>
                  <a:cubicBezTo>
                    <a:pt x="6" y="117"/>
                    <a:pt x="0" y="99"/>
                    <a:pt x="0" y="77"/>
                  </a:cubicBezTo>
                  <a:cubicBezTo>
                    <a:pt x="0" y="52"/>
                    <a:pt x="7" y="33"/>
                    <a:pt x="21" y="19"/>
                  </a:cubicBezTo>
                  <a:cubicBezTo>
                    <a:pt x="34" y="6"/>
                    <a:pt x="52" y="0"/>
                    <a:pt x="73" y="0"/>
                  </a:cubicBezTo>
                  <a:cubicBezTo>
                    <a:pt x="95" y="0"/>
                    <a:pt x="112" y="7"/>
                    <a:pt x="124" y="20"/>
                  </a:cubicBezTo>
                  <a:cubicBezTo>
                    <a:pt x="136" y="33"/>
                    <a:pt x="142" y="52"/>
                    <a:pt x="142" y="75"/>
                  </a:cubicBezTo>
                  <a:close/>
                  <a:moveTo>
                    <a:pt x="118" y="76"/>
                  </a:moveTo>
                  <a:cubicBezTo>
                    <a:pt x="118" y="57"/>
                    <a:pt x="114" y="43"/>
                    <a:pt x="106" y="34"/>
                  </a:cubicBezTo>
                  <a:cubicBezTo>
                    <a:pt x="98" y="24"/>
                    <a:pt x="86" y="20"/>
                    <a:pt x="72" y="20"/>
                  </a:cubicBezTo>
                  <a:cubicBezTo>
                    <a:pt x="57" y="20"/>
                    <a:pt x="46" y="24"/>
                    <a:pt x="37" y="34"/>
                  </a:cubicBezTo>
                  <a:cubicBezTo>
                    <a:pt x="28" y="44"/>
                    <a:pt x="24" y="58"/>
                    <a:pt x="24" y="76"/>
                  </a:cubicBezTo>
                  <a:cubicBezTo>
                    <a:pt x="24" y="94"/>
                    <a:pt x="28" y="107"/>
                    <a:pt x="37" y="117"/>
                  </a:cubicBezTo>
                  <a:cubicBezTo>
                    <a:pt x="46" y="127"/>
                    <a:pt x="57" y="131"/>
                    <a:pt x="72" y="131"/>
                  </a:cubicBezTo>
                  <a:cubicBezTo>
                    <a:pt x="87" y="131"/>
                    <a:pt x="99" y="126"/>
                    <a:pt x="107" y="117"/>
                  </a:cubicBezTo>
                  <a:cubicBezTo>
                    <a:pt x="114" y="107"/>
                    <a:pt x="118" y="93"/>
                    <a:pt x="11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48" name="Freeform 47"/>
            <p:cNvSpPr>
              <a:spLocks noEditPoints="1"/>
            </p:cNvSpPr>
            <p:nvPr/>
          </p:nvSpPr>
          <p:spPr bwMode="black">
            <a:xfrm>
              <a:off x="4608" y="2038"/>
              <a:ext cx="71" cy="499"/>
            </a:xfrm>
            <a:custGeom>
              <a:avLst/>
              <a:gdLst>
                <a:gd name="T0" fmla="*/ 30 w 30"/>
                <a:gd name="T1" fmla="*/ 15 h 211"/>
                <a:gd name="T2" fmla="*/ 25 w 30"/>
                <a:gd name="T3" fmla="*/ 26 h 211"/>
                <a:gd name="T4" fmla="*/ 15 w 30"/>
                <a:gd name="T5" fmla="*/ 30 h 211"/>
                <a:gd name="T6" fmla="*/ 4 w 30"/>
                <a:gd name="T7" fmla="*/ 26 h 211"/>
                <a:gd name="T8" fmla="*/ 0 w 30"/>
                <a:gd name="T9" fmla="*/ 15 h 211"/>
                <a:gd name="T10" fmla="*/ 4 w 30"/>
                <a:gd name="T11" fmla="*/ 4 h 211"/>
                <a:gd name="T12" fmla="*/ 15 w 30"/>
                <a:gd name="T13" fmla="*/ 0 h 211"/>
                <a:gd name="T14" fmla="*/ 25 w 30"/>
                <a:gd name="T15" fmla="*/ 4 h 211"/>
                <a:gd name="T16" fmla="*/ 30 w 30"/>
                <a:gd name="T17" fmla="*/ 15 h 211"/>
                <a:gd name="T18" fmla="*/ 26 w 30"/>
                <a:gd name="T19" fmla="*/ 211 h 211"/>
                <a:gd name="T20" fmla="*/ 3 w 30"/>
                <a:gd name="T21" fmla="*/ 211 h 211"/>
                <a:gd name="T22" fmla="*/ 3 w 30"/>
                <a:gd name="T23" fmla="*/ 67 h 211"/>
                <a:gd name="T24" fmla="*/ 26 w 30"/>
                <a:gd name="T25" fmla="*/ 67 h 211"/>
                <a:gd name="T26" fmla="*/ 26 w 30"/>
                <a:gd name="T27"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11">
                  <a:moveTo>
                    <a:pt x="30" y="15"/>
                  </a:moveTo>
                  <a:cubicBezTo>
                    <a:pt x="30" y="19"/>
                    <a:pt x="28" y="23"/>
                    <a:pt x="25" y="26"/>
                  </a:cubicBezTo>
                  <a:cubicBezTo>
                    <a:pt x="23" y="29"/>
                    <a:pt x="19" y="30"/>
                    <a:pt x="15" y="30"/>
                  </a:cubicBezTo>
                  <a:cubicBezTo>
                    <a:pt x="11" y="30"/>
                    <a:pt x="7" y="29"/>
                    <a:pt x="4" y="26"/>
                  </a:cubicBezTo>
                  <a:cubicBezTo>
                    <a:pt x="1" y="23"/>
                    <a:pt x="0" y="19"/>
                    <a:pt x="0" y="15"/>
                  </a:cubicBezTo>
                  <a:cubicBezTo>
                    <a:pt x="0" y="11"/>
                    <a:pt x="1" y="7"/>
                    <a:pt x="4" y="4"/>
                  </a:cubicBezTo>
                  <a:cubicBezTo>
                    <a:pt x="7" y="1"/>
                    <a:pt x="11" y="0"/>
                    <a:pt x="15" y="0"/>
                  </a:cubicBezTo>
                  <a:cubicBezTo>
                    <a:pt x="19" y="0"/>
                    <a:pt x="23" y="1"/>
                    <a:pt x="25" y="4"/>
                  </a:cubicBezTo>
                  <a:cubicBezTo>
                    <a:pt x="28" y="7"/>
                    <a:pt x="30" y="11"/>
                    <a:pt x="30" y="15"/>
                  </a:cubicBezTo>
                  <a:close/>
                  <a:moveTo>
                    <a:pt x="26" y="211"/>
                  </a:moveTo>
                  <a:cubicBezTo>
                    <a:pt x="3" y="211"/>
                    <a:pt x="3" y="211"/>
                    <a:pt x="3" y="211"/>
                  </a:cubicBezTo>
                  <a:cubicBezTo>
                    <a:pt x="3" y="67"/>
                    <a:pt x="3" y="67"/>
                    <a:pt x="3" y="67"/>
                  </a:cubicBezTo>
                  <a:cubicBezTo>
                    <a:pt x="26" y="67"/>
                    <a:pt x="26" y="67"/>
                    <a:pt x="26" y="67"/>
                  </a:cubicBezTo>
                  <a:lnTo>
                    <a:pt x="26" y="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49" name="Freeform 48"/>
            <p:cNvSpPr>
              <a:spLocks/>
            </p:cNvSpPr>
            <p:nvPr/>
          </p:nvSpPr>
          <p:spPr bwMode="black">
            <a:xfrm>
              <a:off x="4760" y="2187"/>
              <a:ext cx="283" cy="350"/>
            </a:xfrm>
            <a:custGeom>
              <a:avLst/>
              <a:gdLst>
                <a:gd name="T0" fmla="*/ 120 w 120"/>
                <a:gd name="T1" fmla="*/ 148 h 148"/>
                <a:gd name="T2" fmla="*/ 96 w 120"/>
                <a:gd name="T3" fmla="*/ 148 h 148"/>
                <a:gd name="T4" fmla="*/ 96 w 120"/>
                <a:gd name="T5" fmla="*/ 65 h 148"/>
                <a:gd name="T6" fmla="*/ 63 w 120"/>
                <a:gd name="T7" fmla="*/ 20 h 148"/>
                <a:gd name="T8" fmla="*/ 34 w 120"/>
                <a:gd name="T9" fmla="*/ 33 h 148"/>
                <a:gd name="T10" fmla="*/ 23 w 120"/>
                <a:gd name="T11" fmla="*/ 65 h 148"/>
                <a:gd name="T12" fmla="*/ 23 w 120"/>
                <a:gd name="T13" fmla="*/ 148 h 148"/>
                <a:gd name="T14" fmla="*/ 0 w 120"/>
                <a:gd name="T15" fmla="*/ 148 h 148"/>
                <a:gd name="T16" fmla="*/ 0 w 120"/>
                <a:gd name="T17" fmla="*/ 4 h 148"/>
                <a:gd name="T18" fmla="*/ 23 w 120"/>
                <a:gd name="T19" fmla="*/ 4 h 148"/>
                <a:gd name="T20" fmla="*/ 23 w 120"/>
                <a:gd name="T21" fmla="*/ 27 h 148"/>
                <a:gd name="T22" fmla="*/ 24 w 120"/>
                <a:gd name="T23" fmla="*/ 27 h 148"/>
                <a:gd name="T24" fmla="*/ 71 w 120"/>
                <a:gd name="T25" fmla="*/ 0 h 148"/>
                <a:gd name="T26" fmla="*/ 107 w 120"/>
                <a:gd name="T27" fmla="*/ 16 h 148"/>
                <a:gd name="T28" fmla="*/ 120 w 120"/>
                <a:gd name="T29" fmla="*/ 59 h 148"/>
                <a:gd name="T30" fmla="*/ 120 w 120"/>
                <a:gd name="T31"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148">
                  <a:moveTo>
                    <a:pt x="120" y="148"/>
                  </a:moveTo>
                  <a:cubicBezTo>
                    <a:pt x="96" y="148"/>
                    <a:pt x="96" y="148"/>
                    <a:pt x="96" y="148"/>
                  </a:cubicBezTo>
                  <a:cubicBezTo>
                    <a:pt x="96" y="65"/>
                    <a:pt x="96" y="65"/>
                    <a:pt x="96" y="65"/>
                  </a:cubicBezTo>
                  <a:cubicBezTo>
                    <a:pt x="96" y="35"/>
                    <a:pt x="85" y="20"/>
                    <a:pt x="63" y="20"/>
                  </a:cubicBezTo>
                  <a:cubicBezTo>
                    <a:pt x="51" y="20"/>
                    <a:pt x="42" y="24"/>
                    <a:pt x="34" y="33"/>
                  </a:cubicBezTo>
                  <a:cubicBezTo>
                    <a:pt x="27" y="41"/>
                    <a:pt x="23" y="52"/>
                    <a:pt x="23" y="65"/>
                  </a:cubicBezTo>
                  <a:cubicBezTo>
                    <a:pt x="23" y="148"/>
                    <a:pt x="23" y="148"/>
                    <a:pt x="23" y="148"/>
                  </a:cubicBezTo>
                  <a:cubicBezTo>
                    <a:pt x="0" y="148"/>
                    <a:pt x="0" y="148"/>
                    <a:pt x="0" y="148"/>
                  </a:cubicBezTo>
                  <a:cubicBezTo>
                    <a:pt x="0" y="4"/>
                    <a:pt x="0" y="4"/>
                    <a:pt x="0" y="4"/>
                  </a:cubicBezTo>
                  <a:cubicBezTo>
                    <a:pt x="23" y="4"/>
                    <a:pt x="23" y="4"/>
                    <a:pt x="23" y="4"/>
                  </a:cubicBezTo>
                  <a:cubicBezTo>
                    <a:pt x="23" y="27"/>
                    <a:pt x="23" y="27"/>
                    <a:pt x="23" y="27"/>
                  </a:cubicBezTo>
                  <a:cubicBezTo>
                    <a:pt x="24" y="27"/>
                    <a:pt x="24" y="27"/>
                    <a:pt x="24" y="27"/>
                  </a:cubicBezTo>
                  <a:cubicBezTo>
                    <a:pt x="34" y="9"/>
                    <a:pt x="50" y="0"/>
                    <a:pt x="71" y="0"/>
                  </a:cubicBezTo>
                  <a:cubicBezTo>
                    <a:pt x="87" y="0"/>
                    <a:pt x="99" y="5"/>
                    <a:pt x="107" y="16"/>
                  </a:cubicBezTo>
                  <a:cubicBezTo>
                    <a:pt x="115" y="26"/>
                    <a:pt x="120" y="40"/>
                    <a:pt x="120" y="59"/>
                  </a:cubicBezTo>
                  <a:lnTo>
                    <a:pt x="120"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50" name="Freeform 49"/>
            <p:cNvSpPr>
              <a:spLocks/>
            </p:cNvSpPr>
            <p:nvPr/>
          </p:nvSpPr>
          <p:spPr bwMode="black">
            <a:xfrm>
              <a:off x="5083" y="2095"/>
              <a:ext cx="199" cy="449"/>
            </a:xfrm>
            <a:custGeom>
              <a:avLst/>
              <a:gdLst>
                <a:gd name="T0" fmla="*/ 84 w 84"/>
                <a:gd name="T1" fmla="*/ 185 h 190"/>
                <a:gd name="T2" fmla="*/ 63 w 84"/>
                <a:gd name="T3" fmla="*/ 190 h 190"/>
                <a:gd name="T4" fmla="*/ 25 w 84"/>
                <a:gd name="T5" fmla="*/ 147 h 190"/>
                <a:gd name="T6" fmla="*/ 25 w 84"/>
                <a:gd name="T7" fmla="*/ 62 h 190"/>
                <a:gd name="T8" fmla="*/ 0 w 84"/>
                <a:gd name="T9" fmla="*/ 62 h 190"/>
                <a:gd name="T10" fmla="*/ 0 w 84"/>
                <a:gd name="T11" fmla="*/ 43 h 190"/>
                <a:gd name="T12" fmla="*/ 25 w 84"/>
                <a:gd name="T13" fmla="*/ 43 h 190"/>
                <a:gd name="T14" fmla="*/ 25 w 84"/>
                <a:gd name="T15" fmla="*/ 7 h 190"/>
                <a:gd name="T16" fmla="*/ 48 w 84"/>
                <a:gd name="T17" fmla="*/ 0 h 190"/>
                <a:gd name="T18" fmla="*/ 48 w 84"/>
                <a:gd name="T19" fmla="*/ 43 h 190"/>
                <a:gd name="T20" fmla="*/ 84 w 84"/>
                <a:gd name="T21" fmla="*/ 43 h 190"/>
                <a:gd name="T22" fmla="*/ 84 w 84"/>
                <a:gd name="T23" fmla="*/ 62 h 190"/>
                <a:gd name="T24" fmla="*/ 48 w 84"/>
                <a:gd name="T25" fmla="*/ 62 h 190"/>
                <a:gd name="T26" fmla="*/ 48 w 84"/>
                <a:gd name="T27" fmla="*/ 143 h 190"/>
                <a:gd name="T28" fmla="*/ 53 w 84"/>
                <a:gd name="T29" fmla="*/ 164 h 190"/>
                <a:gd name="T30" fmla="*/ 69 w 84"/>
                <a:gd name="T31" fmla="*/ 170 h 190"/>
                <a:gd name="T32" fmla="*/ 84 w 84"/>
                <a:gd name="T33" fmla="*/ 165 h 190"/>
                <a:gd name="T34" fmla="*/ 84 w 84"/>
                <a:gd name="T35" fmla="*/ 18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4" h="190">
                  <a:moveTo>
                    <a:pt x="84" y="185"/>
                  </a:moveTo>
                  <a:cubicBezTo>
                    <a:pt x="79" y="188"/>
                    <a:pt x="72" y="190"/>
                    <a:pt x="63" y="190"/>
                  </a:cubicBezTo>
                  <a:cubicBezTo>
                    <a:pt x="37" y="190"/>
                    <a:pt x="25" y="176"/>
                    <a:pt x="25" y="147"/>
                  </a:cubicBezTo>
                  <a:cubicBezTo>
                    <a:pt x="25" y="62"/>
                    <a:pt x="25" y="62"/>
                    <a:pt x="25" y="62"/>
                  </a:cubicBezTo>
                  <a:cubicBezTo>
                    <a:pt x="0" y="62"/>
                    <a:pt x="0" y="62"/>
                    <a:pt x="0" y="62"/>
                  </a:cubicBezTo>
                  <a:cubicBezTo>
                    <a:pt x="0" y="43"/>
                    <a:pt x="0" y="43"/>
                    <a:pt x="0" y="43"/>
                  </a:cubicBezTo>
                  <a:cubicBezTo>
                    <a:pt x="25" y="43"/>
                    <a:pt x="25" y="43"/>
                    <a:pt x="25" y="43"/>
                  </a:cubicBezTo>
                  <a:cubicBezTo>
                    <a:pt x="25" y="7"/>
                    <a:pt x="25" y="7"/>
                    <a:pt x="25" y="7"/>
                  </a:cubicBezTo>
                  <a:cubicBezTo>
                    <a:pt x="32" y="5"/>
                    <a:pt x="40" y="3"/>
                    <a:pt x="48" y="0"/>
                  </a:cubicBezTo>
                  <a:cubicBezTo>
                    <a:pt x="48" y="43"/>
                    <a:pt x="48" y="43"/>
                    <a:pt x="48" y="43"/>
                  </a:cubicBezTo>
                  <a:cubicBezTo>
                    <a:pt x="84" y="43"/>
                    <a:pt x="84" y="43"/>
                    <a:pt x="84" y="43"/>
                  </a:cubicBezTo>
                  <a:cubicBezTo>
                    <a:pt x="84" y="62"/>
                    <a:pt x="84" y="62"/>
                    <a:pt x="84" y="62"/>
                  </a:cubicBezTo>
                  <a:cubicBezTo>
                    <a:pt x="48" y="62"/>
                    <a:pt x="48" y="62"/>
                    <a:pt x="48" y="62"/>
                  </a:cubicBezTo>
                  <a:cubicBezTo>
                    <a:pt x="48" y="143"/>
                    <a:pt x="48" y="143"/>
                    <a:pt x="48" y="143"/>
                  </a:cubicBezTo>
                  <a:cubicBezTo>
                    <a:pt x="48" y="153"/>
                    <a:pt x="50" y="160"/>
                    <a:pt x="53" y="164"/>
                  </a:cubicBezTo>
                  <a:cubicBezTo>
                    <a:pt x="56" y="168"/>
                    <a:pt x="62" y="170"/>
                    <a:pt x="69" y="170"/>
                  </a:cubicBezTo>
                  <a:cubicBezTo>
                    <a:pt x="75" y="170"/>
                    <a:pt x="80" y="169"/>
                    <a:pt x="84" y="165"/>
                  </a:cubicBezTo>
                  <a:lnTo>
                    <a:pt x="84" y="1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51" name="Freeform 50"/>
            <p:cNvSpPr>
              <a:spLocks noEditPoints="1"/>
            </p:cNvSpPr>
            <p:nvPr/>
          </p:nvSpPr>
          <p:spPr bwMode="black">
            <a:xfrm>
              <a:off x="5303" y="2185"/>
              <a:ext cx="71" cy="68"/>
            </a:xfrm>
            <a:custGeom>
              <a:avLst/>
              <a:gdLst>
                <a:gd name="T0" fmla="*/ 30 w 30"/>
                <a:gd name="T1" fmla="*/ 15 h 29"/>
                <a:gd name="T2" fmla="*/ 25 w 30"/>
                <a:gd name="T3" fmla="*/ 25 h 29"/>
                <a:gd name="T4" fmla="*/ 15 w 30"/>
                <a:gd name="T5" fmla="*/ 29 h 29"/>
                <a:gd name="T6" fmla="*/ 4 w 30"/>
                <a:gd name="T7" fmla="*/ 25 h 29"/>
                <a:gd name="T8" fmla="*/ 0 w 30"/>
                <a:gd name="T9" fmla="*/ 15 h 29"/>
                <a:gd name="T10" fmla="*/ 5 w 30"/>
                <a:gd name="T11" fmla="*/ 4 h 29"/>
                <a:gd name="T12" fmla="*/ 15 w 30"/>
                <a:gd name="T13" fmla="*/ 0 h 29"/>
                <a:gd name="T14" fmla="*/ 25 w 30"/>
                <a:gd name="T15" fmla="*/ 4 h 29"/>
                <a:gd name="T16" fmla="*/ 30 w 30"/>
                <a:gd name="T17" fmla="*/ 15 h 29"/>
                <a:gd name="T18" fmla="*/ 28 w 30"/>
                <a:gd name="T19" fmla="*/ 15 h 29"/>
                <a:gd name="T20" fmla="*/ 24 w 30"/>
                <a:gd name="T21" fmla="*/ 5 h 29"/>
                <a:gd name="T22" fmla="*/ 15 w 30"/>
                <a:gd name="T23" fmla="*/ 2 h 29"/>
                <a:gd name="T24" fmla="*/ 6 w 30"/>
                <a:gd name="T25" fmla="*/ 5 h 29"/>
                <a:gd name="T26" fmla="*/ 2 w 30"/>
                <a:gd name="T27" fmla="*/ 15 h 29"/>
                <a:gd name="T28" fmla="*/ 6 w 30"/>
                <a:gd name="T29" fmla="*/ 24 h 29"/>
                <a:gd name="T30" fmla="*/ 15 w 30"/>
                <a:gd name="T31" fmla="*/ 28 h 29"/>
                <a:gd name="T32" fmla="*/ 24 w 30"/>
                <a:gd name="T33" fmla="*/ 24 h 29"/>
                <a:gd name="T34" fmla="*/ 28 w 30"/>
                <a:gd name="T35" fmla="*/ 15 h 29"/>
                <a:gd name="T36" fmla="*/ 22 w 30"/>
                <a:gd name="T37" fmla="*/ 24 h 29"/>
                <a:gd name="T38" fmla="*/ 19 w 30"/>
                <a:gd name="T39" fmla="*/ 24 h 29"/>
                <a:gd name="T40" fmla="*/ 17 w 30"/>
                <a:gd name="T41" fmla="*/ 19 h 29"/>
                <a:gd name="T42" fmla="*/ 14 w 30"/>
                <a:gd name="T43" fmla="*/ 16 h 29"/>
                <a:gd name="T44" fmla="*/ 12 w 30"/>
                <a:gd name="T45" fmla="*/ 16 h 29"/>
                <a:gd name="T46" fmla="*/ 12 w 30"/>
                <a:gd name="T47" fmla="*/ 24 h 29"/>
                <a:gd name="T48" fmla="*/ 9 w 30"/>
                <a:gd name="T49" fmla="*/ 24 h 29"/>
                <a:gd name="T50" fmla="*/ 9 w 30"/>
                <a:gd name="T51" fmla="*/ 5 h 29"/>
                <a:gd name="T52" fmla="*/ 15 w 30"/>
                <a:gd name="T53" fmla="*/ 5 h 29"/>
                <a:gd name="T54" fmla="*/ 20 w 30"/>
                <a:gd name="T55" fmla="*/ 7 h 29"/>
                <a:gd name="T56" fmla="*/ 21 w 30"/>
                <a:gd name="T57" fmla="*/ 10 h 29"/>
                <a:gd name="T58" fmla="*/ 20 w 30"/>
                <a:gd name="T59" fmla="*/ 13 h 29"/>
                <a:gd name="T60" fmla="*/ 17 w 30"/>
                <a:gd name="T61" fmla="*/ 15 h 29"/>
                <a:gd name="T62" fmla="*/ 17 w 30"/>
                <a:gd name="T63" fmla="*/ 15 h 29"/>
                <a:gd name="T64" fmla="*/ 20 w 30"/>
                <a:gd name="T65" fmla="*/ 19 h 29"/>
                <a:gd name="T66" fmla="*/ 22 w 30"/>
                <a:gd name="T67" fmla="*/ 24 h 29"/>
                <a:gd name="T68" fmla="*/ 19 w 30"/>
                <a:gd name="T69" fmla="*/ 10 h 29"/>
                <a:gd name="T70" fmla="*/ 18 w 30"/>
                <a:gd name="T71" fmla="*/ 8 h 29"/>
                <a:gd name="T72" fmla="*/ 14 w 30"/>
                <a:gd name="T73" fmla="*/ 7 h 29"/>
                <a:gd name="T74" fmla="*/ 12 w 30"/>
                <a:gd name="T75" fmla="*/ 7 h 29"/>
                <a:gd name="T76" fmla="*/ 12 w 30"/>
                <a:gd name="T77" fmla="*/ 14 h 29"/>
                <a:gd name="T78" fmla="*/ 15 w 30"/>
                <a:gd name="T79" fmla="*/ 14 h 29"/>
                <a:gd name="T80" fmla="*/ 19 w 30"/>
                <a:gd name="T81"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9">
                  <a:moveTo>
                    <a:pt x="30" y="15"/>
                  </a:moveTo>
                  <a:cubicBezTo>
                    <a:pt x="30" y="19"/>
                    <a:pt x="28" y="22"/>
                    <a:pt x="25" y="25"/>
                  </a:cubicBezTo>
                  <a:cubicBezTo>
                    <a:pt x="23" y="28"/>
                    <a:pt x="19" y="29"/>
                    <a:pt x="15" y="29"/>
                  </a:cubicBezTo>
                  <a:cubicBezTo>
                    <a:pt x="11" y="29"/>
                    <a:pt x="7" y="28"/>
                    <a:pt x="4" y="25"/>
                  </a:cubicBezTo>
                  <a:cubicBezTo>
                    <a:pt x="2" y="22"/>
                    <a:pt x="0" y="19"/>
                    <a:pt x="0" y="15"/>
                  </a:cubicBezTo>
                  <a:cubicBezTo>
                    <a:pt x="0" y="11"/>
                    <a:pt x="2" y="7"/>
                    <a:pt x="5" y="4"/>
                  </a:cubicBezTo>
                  <a:cubicBezTo>
                    <a:pt x="7" y="2"/>
                    <a:pt x="11" y="0"/>
                    <a:pt x="15" y="0"/>
                  </a:cubicBezTo>
                  <a:cubicBezTo>
                    <a:pt x="19" y="0"/>
                    <a:pt x="23" y="1"/>
                    <a:pt x="25" y="4"/>
                  </a:cubicBezTo>
                  <a:cubicBezTo>
                    <a:pt x="28" y="7"/>
                    <a:pt x="30" y="10"/>
                    <a:pt x="30" y="15"/>
                  </a:cubicBezTo>
                  <a:close/>
                  <a:moveTo>
                    <a:pt x="28" y="15"/>
                  </a:moveTo>
                  <a:cubicBezTo>
                    <a:pt x="28" y="11"/>
                    <a:pt x="27" y="8"/>
                    <a:pt x="24" y="5"/>
                  </a:cubicBezTo>
                  <a:cubicBezTo>
                    <a:pt x="22" y="3"/>
                    <a:pt x="19" y="2"/>
                    <a:pt x="15" y="2"/>
                  </a:cubicBezTo>
                  <a:cubicBezTo>
                    <a:pt x="11" y="2"/>
                    <a:pt x="8" y="3"/>
                    <a:pt x="6" y="5"/>
                  </a:cubicBezTo>
                  <a:cubicBezTo>
                    <a:pt x="3" y="8"/>
                    <a:pt x="2" y="11"/>
                    <a:pt x="2" y="15"/>
                  </a:cubicBezTo>
                  <a:cubicBezTo>
                    <a:pt x="2" y="18"/>
                    <a:pt x="3" y="21"/>
                    <a:pt x="6" y="24"/>
                  </a:cubicBezTo>
                  <a:cubicBezTo>
                    <a:pt x="8" y="26"/>
                    <a:pt x="11" y="28"/>
                    <a:pt x="15" y="28"/>
                  </a:cubicBezTo>
                  <a:cubicBezTo>
                    <a:pt x="19" y="28"/>
                    <a:pt x="22" y="26"/>
                    <a:pt x="24" y="24"/>
                  </a:cubicBezTo>
                  <a:cubicBezTo>
                    <a:pt x="27" y="21"/>
                    <a:pt x="28" y="18"/>
                    <a:pt x="28" y="15"/>
                  </a:cubicBezTo>
                  <a:close/>
                  <a:moveTo>
                    <a:pt x="22" y="24"/>
                  </a:moveTo>
                  <a:cubicBezTo>
                    <a:pt x="19" y="24"/>
                    <a:pt x="19" y="24"/>
                    <a:pt x="19" y="24"/>
                  </a:cubicBezTo>
                  <a:cubicBezTo>
                    <a:pt x="17" y="19"/>
                    <a:pt x="17" y="19"/>
                    <a:pt x="17" y="19"/>
                  </a:cubicBezTo>
                  <a:cubicBezTo>
                    <a:pt x="16" y="17"/>
                    <a:pt x="15" y="16"/>
                    <a:pt x="14" y="16"/>
                  </a:cubicBezTo>
                  <a:cubicBezTo>
                    <a:pt x="12" y="16"/>
                    <a:pt x="12" y="16"/>
                    <a:pt x="12" y="16"/>
                  </a:cubicBezTo>
                  <a:cubicBezTo>
                    <a:pt x="12" y="24"/>
                    <a:pt x="12" y="24"/>
                    <a:pt x="12" y="24"/>
                  </a:cubicBezTo>
                  <a:cubicBezTo>
                    <a:pt x="9" y="24"/>
                    <a:pt x="9" y="24"/>
                    <a:pt x="9" y="24"/>
                  </a:cubicBezTo>
                  <a:cubicBezTo>
                    <a:pt x="9" y="5"/>
                    <a:pt x="9" y="5"/>
                    <a:pt x="9" y="5"/>
                  </a:cubicBezTo>
                  <a:cubicBezTo>
                    <a:pt x="15" y="5"/>
                    <a:pt x="15" y="5"/>
                    <a:pt x="15" y="5"/>
                  </a:cubicBezTo>
                  <a:cubicBezTo>
                    <a:pt x="17" y="5"/>
                    <a:pt x="19" y="6"/>
                    <a:pt x="20" y="7"/>
                  </a:cubicBezTo>
                  <a:cubicBezTo>
                    <a:pt x="21" y="8"/>
                    <a:pt x="21" y="9"/>
                    <a:pt x="21" y="10"/>
                  </a:cubicBezTo>
                  <a:cubicBezTo>
                    <a:pt x="21" y="11"/>
                    <a:pt x="21" y="13"/>
                    <a:pt x="20" y="13"/>
                  </a:cubicBezTo>
                  <a:cubicBezTo>
                    <a:pt x="19" y="14"/>
                    <a:pt x="18" y="15"/>
                    <a:pt x="17" y="15"/>
                  </a:cubicBezTo>
                  <a:cubicBezTo>
                    <a:pt x="17" y="15"/>
                    <a:pt x="17" y="15"/>
                    <a:pt x="17" y="15"/>
                  </a:cubicBezTo>
                  <a:cubicBezTo>
                    <a:pt x="18" y="16"/>
                    <a:pt x="19" y="17"/>
                    <a:pt x="20" y="19"/>
                  </a:cubicBezTo>
                  <a:lnTo>
                    <a:pt x="22" y="24"/>
                  </a:lnTo>
                  <a:close/>
                  <a:moveTo>
                    <a:pt x="19" y="10"/>
                  </a:moveTo>
                  <a:cubicBezTo>
                    <a:pt x="19" y="9"/>
                    <a:pt x="18" y="9"/>
                    <a:pt x="18" y="8"/>
                  </a:cubicBezTo>
                  <a:cubicBezTo>
                    <a:pt x="17" y="8"/>
                    <a:pt x="16" y="7"/>
                    <a:pt x="14" y="7"/>
                  </a:cubicBezTo>
                  <a:cubicBezTo>
                    <a:pt x="12" y="7"/>
                    <a:pt x="12" y="7"/>
                    <a:pt x="12" y="7"/>
                  </a:cubicBezTo>
                  <a:cubicBezTo>
                    <a:pt x="12" y="14"/>
                    <a:pt x="12" y="14"/>
                    <a:pt x="12" y="14"/>
                  </a:cubicBezTo>
                  <a:cubicBezTo>
                    <a:pt x="15" y="14"/>
                    <a:pt x="15" y="14"/>
                    <a:pt x="15" y="14"/>
                  </a:cubicBezTo>
                  <a:cubicBezTo>
                    <a:pt x="17" y="14"/>
                    <a:pt x="19" y="13"/>
                    <a:pt x="1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52" name="Freeform 51"/>
            <p:cNvSpPr>
              <a:spLocks/>
            </p:cNvSpPr>
            <p:nvPr/>
          </p:nvSpPr>
          <p:spPr bwMode="black">
            <a:xfrm>
              <a:off x="2336" y="1833"/>
              <a:ext cx="175" cy="172"/>
            </a:xfrm>
            <a:custGeom>
              <a:avLst/>
              <a:gdLst>
                <a:gd name="T0" fmla="*/ 74 w 74"/>
                <a:gd name="T1" fmla="*/ 73 h 73"/>
                <a:gd name="T2" fmla="*/ 66 w 74"/>
                <a:gd name="T3" fmla="*/ 73 h 73"/>
                <a:gd name="T4" fmla="*/ 66 w 74"/>
                <a:gd name="T5" fmla="*/ 24 h 73"/>
                <a:gd name="T6" fmla="*/ 66 w 74"/>
                <a:gd name="T7" fmla="*/ 10 h 73"/>
                <a:gd name="T8" fmla="*/ 66 w 74"/>
                <a:gd name="T9" fmla="*/ 10 h 73"/>
                <a:gd name="T10" fmla="*/ 64 w 74"/>
                <a:gd name="T11" fmla="*/ 17 h 73"/>
                <a:gd name="T12" fmla="*/ 39 w 74"/>
                <a:gd name="T13" fmla="*/ 73 h 73"/>
                <a:gd name="T14" fmla="*/ 35 w 74"/>
                <a:gd name="T15" fmla="*/ 73 h 73"/>
                <a:gd name="T16" fmla="*/ 10 w 74"/>
                <a:gd name="T17" fmla="*/ 17 h 73"/>
                <a:gd name="T18" fmla="*/ 8 w 74"/>
                <a:gd name="T19" fmla="*/ 10 h 73"/>
                <a:gd name="T20" fmla="*/ 8 w 74"/>
                <a:gd name="T21" fmla="*/ 10 h 73"/>
                <a:gd name="T22" fmla="*/ 8 w 74"/>
                <a:gd name="T23" fmla="*/ 24 h 73"/>
                <a:gd name="T24" fmla="*/ 8 w 74"/>
                <a:gd name="T25" fmla="*/ 73 h 73"/>
                <a:gd name="T26" fmla="*/ 0 w 74"/>
                <a:gd name="T27" fmla="*/ 73 h 73"/>
                <a:gd name="T28" fmla="*/ 0 w 74"/>
                <a:gd name="T29" fmla="*/ 0 h 73"/>
                <a:gd name="T30" fmla="*/ 11 w 74"/>
                <a:gd name="T31" fmla="*/ 0 h 73"/>
                <a:gd name="T32" fmla="*/ 34 w 74"/>
                <a:gd name="T33" fmla="*/ 51 h 73"/>
                <a:gd name="T34" fmla="*/ 37 w 74"/>
                <a:gd name="T35" fmla="*/ 59 h 73"/>
                <a:gd name="T36" fmla="*/ 37 w 74"/>
                <a:gd name="T37" fmla="*/ 59 h 73"/>
                <a:gd name="T38" fmla="*/ 41 w 74"/>
                <a:gd name="T39" fmla="*/ 50 h 73"/>
                <a:gd name="T40" fmla="*/ 63 w 74"/>
                <a:gd name="T41" fmla="*/ 0 h 73"/>
                <a:gd name="T42" fmla="*/ 74 w 74"/>
                <a:gd name="T43" fmla="*/ 0 h 73"/>
                <a:gd name="T44" fmla="*/ 74 w 74"/>
                <a:gd name="T45"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3">
                  <a:moveTo>
                    <a:pt x="74" y="73"/>
                  </a:moveTo>
                  <a:cubicBezTo>
                    <a:pt x="66" y="73"/>
                    <a:pt x="66" y="73"/>
                    <a:pt x="66" y="73"/>
                  </a:cubicBezTo>
                  <a:cubicBezTo>
                    <a:pt x="66" y="24"/>
                    <a:pt x="66" y="24"/>
                    <a:pt x="66" y="24"/>
                  </a:cubicBezTo>
                  <a:cubicBezTo>
                    <a:pt x="66" y="20"/>
                    <a:pt x="66" y="15"/>
                    <a:pt x="66" y="10"/>
                  </a:cubicBezTo>
                  <a:cubicBezTo>
                    <a:pt x="66" y="10"/>
                    <a:pt x="66" y="10"/>
                    <a:pt x="66" y="10"/>
                  </a:cubicBezTo>
                  <a:cubicBezTo>
                    <a:pt x="65" y="13"/>
                    <a:pt x="65" y="15"/>
                    <a:pt x="64" y="17"/>
                  </a:cubicBezTo>
                  <a:cubicBezTo>
                    <a:pt x="39" y="73"/>
                    <a:pt x="39" y="73"/>
                    <a:pt x="39" y="73"/>
                  </a:cubicBezTo>
                  <a:cubicBezTo>
                    <a:pt x="35" y="73"/>
                    <a:pt x="35" y="73"/>
                    <a:pt x="35" y="73"/>
                  </a:cubicBezTo>
                  <a:cubicBezTo>
                    <a:pt x="10" y="17"/>
                    <a:pt x="10" y="17"/>
                    <a:pt x="10" y="17"/>
                  </a:cubicBezTo>
                  <a:cubicBezTo>
                    <a:pt x="9" y="16"/>
                    <a:pt x="9" y="13"/>
                    <a:pt x="8" y="10"/>
                  </a:cubicBezTo>
                  <a:cubicBezTo>
                    <a:pt x="8" y="10"/>
                    <a:pt x="8" y="10"/>
                    <a:pt x="8" y="10"/>
                  </a:cubicBezTo>
                  <a:cubicBezTo>
                    <a:pt x="8" y="13"/>
                    <a:pt x="8" y="17"/>
                    <a:pt x="8" y="24"/>
                  </a:cubicBezTo>
                  <a:cubicBezTo>
                    <a:pt x="8" y="73"/>
                    <a:pt x="8" y="73"/>
                    <a:pt x="8" y="73"/>
                  </a:cubicBezTo>
                  <a:cubicBezTo>
                    <a:pt x="0" y="73"/>
                    <a:pt x="0" y="73"/>
                    <a:pt x="0" y="73"/>
                  </a:cubicBezTo>
                  <a:cubicBezTo>
                    <a:pt x="0" y="0"/>
                    <a:pt x="0" y="0"/>
                    <a:pt x="0" y="0"/>
                  </a:cubicBezTo>
                  <a:cubicBezTo>
                    <a:pt x="11" y="0"/>
                    <a:pt x="11" y="0"/>
                    <a:pt x="11" y="0"/>
                  </a:cubicBezTo>
                  <a:cubicBezTo>
                    <a:pt x="34" y="51"/>
                    <a:pt x="34" y="51"/>
                    <a:pt x="34" y="51"/>
                  </a:cubicBezTo>
                  <a:cubicBezTo>
                    <a:pt x="35" y="54"/>
                    <a:pt x="36" y="57"/>
                    <a:pt x="37" y="59"/>
                  </a:cubicBezTo>
                  <a:cubicBezTo>
                    <a:pt x="37" y="59"/>
                    <a:pt x="37" y="59"/>
                    <a:pt x="37" y="59"/>
                  </a:cubicBezTo>
                  <a:cubicBezTo>
                    <a:pt x="39" y="55"/>
                    <a:pt x="40" y="52"/>
                    <a:pt x="41" y="50"/>
                  </a:cubicBezTo>
                  <a:cubicBezTo>
                    <a:pt x="63" y="0"/>
                    <a:pt x="63" y="0"/>
                    <a:pt x="63" y="0"/>
                  </a:cubicBezTo>
                  <a:cubicBezTo>
                    <a:pt x="74" y="0"/>
                    <a:pt x="74" y="0"/>
                    <a:pt x="74" y="0"/>
                  </a:cubicBezTo>
                  <a:lnTo>
                    <a:pt x="74"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53" name="Freeform 52"/>
            <p:cNvSpPr>
              <a:spLocks noEditPoints="1"/>
            </p:cNvSpPr>
            <p:nvPr/>
          </p:nvSpPr>
          <p:spPr bwMode="black">
            <a:xfrm>
              <a:off x="2551" y="1826"/>
              <a:ext cx="26" cy="179"/>
            </a:xfrm>
            <a:custGeom>
              <a:avLst/>
              <a:gdLst>
                <a:gd name="T0" fmla="*/ 11 w 11"/>
                <a:gd name="T1" fmla="*/ 5 h 76"/>
                <a:gd name="T2" fmla="*/ 9 w 11"/>
                <a:gd name="T3" fmla="*/ 9 h 76"/>
                <a:gd name="T4" fmla="*/ 5 w 11"/>
                <a:gd name="T5" fmla="*/ 10 h 76"/>
                <a:gd name="T6" fmla="*/ 2 w 11"/>
                <a:gd name="T7" fmla="*/ 9 h 76"/>
                <a:gd name="T8" fmla="*/ 0 w 11"/>
                <a:gd name="T9" fmla="*/ 5 h 76"/>
                <a:gd name="T10" fmla="*/ 2 w 11"/>
                <a:gd name="T11" fmla="*/ 1 h 76"/>
                <a:gd name="T12" fmla="*/ 5 w 11"/>
                <a:gd name="T13" fmla="*/ 0 h 76"/>
                <a:gd name="T14" fmla="*/ 9 w 11"/>
                <a:gd name="T15" fmla="*/ 1 h 76"/>
                <a:gd name="T16" fmla="*/ 11 w 11"/>
                <a:gd name="T17" fmla="*/ 5 h 76"/>
                <a:gd name="T18" fmla="*/ 9 w 11"/>
                <a:gd name="T19" fmla="*/ 76 h 76"/>
                <a:gd name="T20" fmla="*/ 1 w 11"/>
                <a:gd name="T21" fmla="*/ 76 h 76"/>
                <a:gd name="T22" fmla="*/ 1 w 11"/>
                <a:gd name="T23" fmla="*/ 24 h 76"/>
                <a:gd name="T24" fmla="*/ 9 w 11"/>
                <a:gd name="T25" fmla="*/ 24 h 76"/>
                <a:gd name="T26" fmla="*/ 9 w 11"/>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76">
                  <a:moveTo>
                    <a:pt x="11" y="5"/>
                  </a:moveTo>
                  <a:cubicBezTo>
                    <a:pt x="11" y="7"/>
                    <a:pt x="10" y="8"/>
                    <a:pt x="9" y="9"/>
                  </a:cubicBezTo>
                  <a:cubicBezTo>
                    <a:pt x="8" y="10"/>
                    <a:pt x="7" y="10"/>
                    <a:pt x="5" y="10"/>
                  </a:cubicBezTo>
                  <a:cubicBezTo>
                    <a:pt x="4" y="10"/>
                    <a:pt x="3" y="10"/>
                    <a:pt x="2" y="9"/>
                  </a:cubicBezTo>
                  <a:cubicBezTo>
                    <a:pt x="1" y="8"/>
                    <a:pt x="0" y="7"/>
                    <a:pt x="0" y="5"/>
                  </a:cubicBezTo>
                  <a:cubicBezTo>
                    <a:pt x="0" y="3"/>
                    <a:pt x="1" y="2"/>
                    <a:pt x="2" y="1"/>
                  </a:cubicBezTo>
                  <a:cubicBezTo>
                    <a:pt x="3" y="0"/>
                    <a:pt x="4" y="0"/>
                    <a:pt x="5" y="0"/>
                  </a:cubicBezTo>
                  <a:cubicBezTo>
                    <a:pt x="7" y="0"/>
                    <a:pt x="8" y="0"/>
                    <a:pt x="9" y="1"/>
                  </a:cubicBezTo>
                  <a:cubicBezTo>
                    <a:pt x="10" y="2"/>
                    <a:pt x="11" y="3"/>
                    <a:pt x="11" y="5"/>
                  </a:cubicBezTo>
                  <a:close/>
                  <a:moveTo>
                    <a:pt x="9" y="76"/>
                  </a:moveTo>
                  <a:cubicBezTo>
                    <a:pt x="1" y="76"/>
                    <a:pt x="1" y="76"/>
                    <a:pt x="1" y="76"/>
                  </a:cubicBezTo>
                  <a:cubicBezTo>
                    <a:pt x="1" y="24"/>
                    <a:pt x="1" y="24"/>
                    <a:pt x="1" y="24"/>
                  </a:cubicBezTo>
                  <a:cubicBezTo>
                    <a:pt x="9" y="24"/>
                    <a:pt x="9" y="24"/>
                    <a:pt x="9" y="24"/>
                  </a:cubicBezTo>
                  <a:lnTo>
                    <a:pt x="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54" name="Freeform 53"/>
            <p:cNvSpPr>
              <a:spLocks/>
            </p:cNvSpPr>
            <p:nvPr/>
          </p:nvSpPr>
          <p:spPr bwMode="black">
            <a:xfrm>
              <a:off x="2603" y="1878"/>
              <a:ext cx="92" cy="130"/>
            </a:xfrm>
            <a:custGeom>
              <a:avLst/>
              <a:gdLst>
                <a:gd name="T0" fmla="*/ 39 w 39"/>
                <a:gd name="T1" fmla="*/ 51 h 55"/>
                <a:gd name="T2" fmla="*/ 25 w 39"/>
                <a:gd name="T3" fmla="*/ 55 h 55"/>
                <a:gd name="T4" fmla="*/ 7 w 39"/>
                <a:gd name="T5" fmla="*/ 47 h 55"/>
                <a:gd name="T6" fmla="*/ 0 w 39"/>
                <a:gd name="T7" fmla="*/ 29 h 55"/>
                <a:gd name="T8" fmla="*/ 8 w 39"/>
                <a:gd name="T9" fmla="*/ 8 h 55"/>
                <a:gd name="T10" fmla="*/ 27 w 39"/>
                <a:gd name="T11" fmla="*/ 0 h 55"/>
                <a:gd name="T12" fmla="*/ 39 w 39"/>
                <a:gd name="T13" fmla="*/ 3 h 55"/>
                <a:gd name="T14" fmla="*/ 39 w 39"/>
                <a:gd name="T15" fmla="*/ 12 h 55"/>
                <a:gd name="T16" fmla="*/ 27 w 39"/>
                <a:gd name="T17" fmla="*/ 7 h 55"/>
                <a:gd name="T18" fmla="*/ 14 w 39"/>
                <a:gd name="T19" fmla="*/ 13 h 55"/>
                <a:gd name="T20" fmla="*/ 9 w 39"/>
                <a:gd name="T21" fmla="*/ 28 h 55"/>
                <a:gd name="T22" fmla="*/ 14 w 39"/>
                <a:gd name="T23" fmla="*/ 43 h 55"/>
                <a:gd name="T24" fmla="*/ 27 w 39"/>
                <a:gd name="T25" fmla="*/ 48 h 55"/>
                <a:gd name="T26" fmla="*/ 39 w 39"/>
                <a:gd name="T27" fmla="*/ 43 h 55"/>
                <a:gd name="T28" fmla="*/ 39 w 39"/>
                <a:gd name="T29"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5">
                  <a:moveTo>
                    <a:pt x="39" y="51"/>
                  </a:moveTo>
                  <a:cubicBezTo>
                    <a:pt x="35" y="54"/>
                    <a:pt x="31" y="55"/>
                    <a:pt x="25" y="55"/>
                  </a:cubicBezTo>
                  <a:cubicBezTo>
                    <a:pt x="18" y="55"/>
                    <a:pt x="12" y="52"/>
                    <a:pt x="7" y="47"/>
                  </a:cubicBezTo>
                  <a:cubicBezTo>
                    <a:pt x="3" y="43"/>
                    <a:pt x="0" y="36"/>
                    <a:pt x="0" y="29"/>
                  </a:cubicBezTo>
                  <a:cubicBezTo>
                    <a:pt x="0" y="20"/>
                    <a:pt x="3" y="13"/>
                    <a:pt x="8" y="8"/>
                  </a:cubicBezTo>
                  <a:cubicBezTo>
                    <a:pt x="13" y="3"/>
                    <a:pt x="19" y="0"/>
                    <a:pt x="27" y="0"/>
                  </a:cubicBezTo>
                  <a:cubicBezTo>
                    <a:pt x="32" y="0"/>
                    <a:pt x="36" y="1"/>
                    <a:pt x="39" y="3"/>
                  </a:cubicBezTo>
                  <a:cubicBezTo>
                    <a:pt x="39" y="12"/>
                    <a:pt x="39" y="12"/>
                    <a:pt x="39" y="12"/>
                  </a:cubicBezTo>
                  <a:cubicBezTo>
                    <a:pt x="36" y="9"/>
                    <a:pt x="32" y="7"/>
                    <a:pt x="27" y="7"/>
                  </a:cubicBezTo>
                  <a:cubicBezTo>
                    <a:pt x="22" y="7"/>
                    <a:pt x="18" y="9"/>
                    <a:pt x="14" y="13"/>
                  </a:cubicBezTo>
                  <a:cubicBezTo>
                    <a:pt x="11" y="17"/>
                    <a:pt x="9" y="22"/>
                    <a:pt x="9" y="28"/>
                  </a:cubicBezTo>
                  <a:cubicBezTo>
                    <a:pt x="9" y="34"/>
                    <a:pt x="11" y="39"/>
                    <a:pt x="14" y="43"/>
                  </a:cubicBezTo>
                  <a:cubicBezTo>
                    <a:pt x="17" y="46"/>
                    <a:pt x="21" y="48"/>
                    <a:pt x="27" y="48"/>
                  </a:cubicBezTo>
                  <a:cubicBezTo>
                    <a:pt x="31" y="48"/>
                    <a:pt x="35" y="46"/>
                    <a:pt x="39" y="43"/>
                  </a:cubicBezTo>
                  <a:lnTo>
                    <a:pt x="39"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55" name="Freeform 54"/>
            <p:cNvSpPr>
              <a:spLocks/>
            </p:cNvSpPr>
            <p:nvPr/>
          </p:nvSpPr>
          <p:spPr bwMode="black">
            <a:xfrm>
              <a:off x="2726" y="1880"/>
              <a:ext cx="64" cy="125"/>
            </a:xfrm>
            <a:custGeom>
              <a:avLst/>
              <a:gdLst>
                <a:gd name="T0" fmla="*/ 27 w 27"/>
                <a:gd name="T1" fmla="*/ 9 h 53"/>
                <a:gd name="T2" fmla="*/ 21 w 27"/>
                <a:gd name="T3" fmla="*/ 7 h 53"/>
                <a:gd name="T4" fmla="*/ 12 w 27"/>
                <a:gd name="T5" fmla="*/ 12 h 53"/>
                <a:gd name="T6" fmla="*/ 8 w 27"/>
                <a:gd name="T7" fmla="*/ 26 h 53"/>
                <a:gd name="T8" fmla="*/ 8 w 27"/>
                <a:gd name="T9" fmla="*/ 53 h 53"/>
                <a:gd name="T10" fmla="*/ 0 w 27"/>
                <a:gd name="T11" fmla="*/ 53 h 53"/>
                <a:gd name="T12" fmla="*/ 0 w 27"/>
                <a:gd name="T13" fmla="*/ 1 h 53"/>
                <a:gd name="T14" fmla="*/ 8 w 27"/>
                <a:gd name="T15" fmla="*/ 1 h 53"/>
                <a:gd name="T16" fmla="*/ 8 w 27"/>
                <a:gd name="T17" fmla="*/ 11 h 53"/>
                <a:gd name="T18" fmla="*/ 9 w 27"/>
                <a:gd name="T19" fmla="*/ 11 h 53"/>
                <a:gd name="T20" fmla="*/ 14 w 27"/>
                <a:gd name="T21" fmla="*/ 3 h 53"/>
                <a:gd name="T22" fmla="*/ 22 w 27"/>
                <a:gd name="T23" fmla="*/ 0 h 53"/>
                <a:gd name="T24" fmla="*/ 27 w 27"/>
                <a:gd name="T25" fmla="*/ 0 h 53"/>
                <a:gd name="T26" fmla="*/ 27 w 27"/>
                <a:gd name="T2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53">
                  <a:moveTo>
                    <a:pt x="27" y="9"/>
                  </a:moveTo>
                  <a:cubicBezTo>
                    <a:pt x="26" y="8"/>
                    <a:pt x="24" y="7"/>
                    <a:pt x="21" y="7"/>
                  </a:cubicBezTo>
                  <a:cubicBezTo>
                    <a:pt x="17" y="7"/>
                    <a:pt x="15" y="9"/>
                    <a:pt x="12" y="12"/>
                  </a:cubicBezTo>
                  <a:cubicBezTo>
                    <a:pt x="10" y="15"/>
                    <a:pt x="8" y="20"/>
                    <a:pt x="8" y="26"/>
                  </a:cubicBezTo>
                  <a:cubicBezTo>
                    <a:pt x="8" y="53"/>
                    <a:pt x="8" y="53"/>
                    <a:pt x="8" y="53"/>
                  </a:cubicBezTo>
                  <a:cubicBezTo>
                    <a:pt x="0" y="53"/>
                    <a:pt x="0" y="53"/>
                    <a:pt x="0" y="53"/>
                  </a:cubicBezTo>
                  <a:cubicBezTo>
                    <a:pt x="0" y="1"/>
                    <a:pt x="0" y="1"/>
                    <a:pt x="0" y="1"/>
                  </a:cubicBezTo>
                  <a:cubicBezTo>
                    <a:pt x="8" y="1"/>
                    <a:pt x="8" y="1"/>
                    <a:pt x="8" y="1"/>
                  </a:cubicBezTo>
                  <a:cubicBezTo>
                    <a:pt x="8" y="11"/>
                    <a:pt x="8" y="11"/>
                    <a:pt x="8" y="11"/>
                  </a:cubicBezTo>
                  <a:cubicBezTo>
                    <a:pt x="9" y="11"/>
                    <a:pt x="9" y="11"/>
                    <a:pt x="9" y="11"/>
                  </a:cubicBezTo>
                  <a:cubicBezTo>
                    <a:pt x="10" y="8"/>
                    <a:pt x="12" y="5"/>
                    <a:pt x="14" y="3"/>
                  </a:cubicBezTo>
                  <a:cubicBezTo>
                    <a:pt x="17" y="1"/>
                    <a:pt x="19" y="0"/>
                    <a:pt x="22" y="0"/>
                  </a:cubicBezTo>
                  <a:cubicBezTo>
                    <a:pt x="24" y="0"/>
                    <a:pt x="26" y="0"/>
                    <a:pt x="27" y="0"/>
                  </a:cubicBezTo>
                  <a:lnTo>
                    <a:pt x="2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56" name="Freeform 55"/>
            <p:cNvSpPr>
              <a:spLocks noEditPoints="1"/>
            </p:cNvSpPr>
            <p:nvPr/>
          </p:nvSpPr>
          <p:spPr bwMode="black">
            <a:xfrm>
              <a:off x="2799" y="1878"/>
              <a:ext cx="121" cy="130"/>
            </a:xfrm>
            <a:custGeom>
              <a:avLst/>
              <a:gdLst>
                <a:gd name="T0" fmla="*/ 51 w 51"/>
                <a:gd name="T1" fmla="*/ 27 h 55"/>
                <a:gd name="T2" fmla="*/ 44 w 51"/>
                <a:gd name="T3" fmla="*/ 47 h 55"/>
                <a:gd name="T4" fmla="*/ 25 w 51"/>
                <a:gd name="T5" fmla="*/ 55 h 55"/>
                <a:gd name="T6" fmla="*/ 7 w 51"/>
                <a:gd name="T7" fmla="*/ 47 h 55"/>
                <a:gd name="T8" fmla="*/ 0 w 51"/>
                <a:gd name="T9" fmla="*/ 28 h 55"/>
                <a:gd name="T10" fmla="*/ 7 w 51"/>
                <a:gd name="T11" fmla="*/ 7 h 55"/>
                <a:gd name="T12" fmla="*/ 26 w 51"/>
                <a:gd name="T13" fmla="*/ 0 h 55"/>
                <a:gd name="T14" fmla="*/ 45 w 51"/>
                <a:gd name="T15" fmla="*/ 8 h 55"/>
                <a:gd name="T16" fmla="*/ 51 w 51"/>
                <a:gd name="T17" fmla="*/ 27 h 55"/>
                <a:gd name="T18" fmla="*/ 43 w 51"/>
                <a:gd name="T19" fmla="*/ 28 h 55"/>
                <a:gd name="T20" fmla="*/ 38 w 51"/>
                <a:gd name="T21" fmla="*/ 12 h 55"/>
                <a:gd name="T22" fmla="*/ 26 w 51"/>
                <a:gd name="T23" fmla="*/ 7 h 55"/>
                <a:gd name="T24" fmla="*/ 13 w 51"/>
                <a:gd name="T25" fmla="*/ 13 h 55"/>
                <a:gd name="T26" fmla="*/ 8 w 51"/>
                <a:gd name="T27" fmla="*/ 28 h 55"/>
                <a:gd name="T28" fmla="*/ 13 w 51"/>
                <a:gd name="T29" fmla="*/ 43 h 55"/>
                <a:gd name="T30" fmla="*/ 26 w 51"/>
                <a:gd name="T31" fmla="*/ 48 h 55"/>
                <a:gd name="T32" fmla="*/ 38 w 51"/>
                <a:gd name="T33" fmla="*/ 42 h 55"/>
                <a:gd name="T34" fmla="*/ 43 w 51"/>
                <a:gd name="T3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55">
                  <a:moveTo>
                    <a:pt x="51" y="27"/>
                  </a:moveTo>
                  <a:cubicBezTo>
                    <a:pt x="51" y="36"/>
                    <a:pt x="49" y="42"/>
                    <a:pt x="44" y="47"/>
                  </a:cubicBezTo>
                  <a:cubicBezTo>
                    <a:pt x="39" y="52"/>
                    <a:pt x="33" y="55"/>
                    <a:pt x="25" y="55"/>
                  </a:cubicBezTo>
                  <a:cubicBezTo>
                    <a:pt x="17" y="55"/>
                    <a:pt x="11" y="52"/>
                    <a:pt x="7" y="47"/>
                  </a:cubicBezTo>
                  <a:cubicBezTo>
                    <a:pt x="2" y="43"/>
                    <a:pt x="0" y="36"/>
                    <a:pt x="0" y="28"/>
                  </a:cubicBezTo>
                  <a:cubicBezTo>
                    <a:pt x="0" y="19"/>
                    <a:pt x="2" y="12"/>
                    <a:pt x="7" y="7"/>
                  </a:cubicBezTo>
                  <a:cubicBezTo>
                    <a:pt x="12" y="3"/>
                    <a:pt x="18" y="0"/>
                    <a:pt x="26" y="0"/>
                  </a:cubicBezTo>
                  <a:cubicBezTo>
                    <a:pt x="34" y="0"/>
                    <a:pt x="40" y="3"/>
                    <a:pt x="45" y="8"/>
                  </a:cubicBezTo>
                  <a:cubicBezTo>
                    <a:pt x="49" y="12"/>
                    <a:pt x="51" y="19"/>
                    <a:pt x="51" y="27"/>
                  </a:cubicBezTo>
                  <a:close/>
                  <a:moveTo>
                    <a:pt x="43" y="28"/>
                  </a:moveTo>
                  <a:cubicBezTo>
                    <a:pt x="43" y="21"/>
                    <a:pt x="41" y="16"/>
                    <a:pt x="38" y="12"/>
                  </a:cubicBezTo>
                  <a:cubicBezTo>
                    <a:pt x="35" y="9"/>
                    <a:pt x="31" y="7"/>
                    <a:pt x="26" y="7"/>
                  </a:cubicBezTo>
                  <a:cubicBezTo>
                    <a:pt x="21" y="7"/>
                    <a:pt x="16" y="9"/>
                    <a:pt x="13" y="13"/>
                  </a:cubicBezTo>
                  <a:cubicBezTo>
                    <a:pt x="10" y="16"/>
                    <a:pt x="8" y="21"/>
                    <a:pt x="8" y="28"/>
                  </a:cubicBezTo>
                  <a:cubicBezTo>
                    <a:pt x="8" y="34"/>
                    <a:pt x="10" y="39"/>
                    <a:pt x="13" y="43"/>
                  </a:cubicBezTo>
                  <a:cubicBezTo>
                    <a:pt x="16" y="46"/>
                    <a:pt x="20" y="48"/>
                    <a:pt x="26" y="48"/>
                  </a:cubicBezTo>
                  <a:cubicBezTo>
                    <a:pt x="31" y="48"/>
                    <a:pt x="35" y="46"/>
                    <a:pt x="38" y="42"/>
                  </a:cubicBezTo>
                  <a:cubicBezTo>
                    <a:pt x="41" y="39"/>
                    <a:pt x="43" y="34"/>
                    <a:pt x="4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57" name="Freeform 56"/>
            <p:cNvSpPr>
              <a:spLocks/>
            </p:cNvSpPr>
            <p:nvPr/>
          </p:nvSpPr>
          <p:spPr bwMode="black">
            <a:xfrm>
              <a:off x="2941" y="1878"/>
              <a:ext cx="75" cy="130"/>
            </a:xfrm>
            <a:custGeom>
              <a:avLst/>
              <a:gdLst>
                <a:gd name="T0" fmla="*/ 32 w 32"/>
                <a:gd name="T1" fmla="*/ 40 h 55"/>
                <a:gd name="T2" fmla="*/ 28 w 32"/>
                <a:gd name="T3" fmla="*/ 50 h 55"/>
                <a:gd name="T4" fmla="*/ 13 w 32"/>
                <a:gd name="T5" fmla="*/ 55 h 55"/>
                <a:gd name="T6" fmla="*/ 0 w 32"/>
                <a:gd name="T7" fmla="*/ 52 h 55"/>
                <a:gd name="T8" fmla="*/ 0 w 32"/>
                <a:gd name="T9" fmla="*/ 43 h 55"/>
                <a:gd name="T10" fmla="*/ 14 w 32"/>
                <a:gd name="T11" fmla="*/ 48 h 55"/>
                <a:gd name="T12" fmla="*/ 24 w 32"/>
                <a:gd name="T13" fmla="*/ 41 h 55"/>
                <a:gd name="T14" fmla="*/ 22 w 32"/>
                <a:gd name="T15" fmla="*/ 36 h 55"/>
                <a:gd name="T16" fmla="*/ 13 w 32"/>
                <a:gd name="T17" fmla="*/ 31 h 55"/>
                <a:gd name="T18" fmla="*/ 4 w 32"/>
                <a:gd name="T19" fmla="*/ 25 h 55"/>
                <a:gd name="T20" fmla="*/ 0 w 32"/>
                <a:gd name="T21" fmla="*/ 15 h 55"/>
                <a:gd name="T22" fmla="*/ 6 w 32"/>
                <a:gd name="T23" fmla="*/ 5 h 55"/>
                <a:gd name="T24" fmla="*/ 19 w 32"/>
                <a:gd name="T25" fmla="*/ 0 h 55"/>
                <a:gd name="T26" fmla="*/ 30 w 32"/>
                <a:gd name="T27" fmla="*/ 3 h 55"/>
                <a:gd name="T28" fmla="*/ 30 w 32"/>
                <a:gd name="T29" fmla="*/ 11 h 55"/>
                <a:gd name="T30" fmla="*/ 18 w 32"/>
                <a:gd name="T31" fmla="*/ 7 h 55"/>
                <a:gd name="T32" fmla="*/ 12 w 32"/>
                <a:gd name="T33" fmla="*/ 10 h 55"/>
                <a:gd name="T34" fmla="*/ 9 w 32"/>
                <a:gd name="T35" fmla="*/ 15 h 55"/>
                <a:gd name="T36" fmla="*/ 11 w 32"/>
                <a:gd name="T37" fmla="*/ 20 h 55"/>
                <a:gd name="T38" fmla="*/ 19 w 32"/>
                <a:gd name="T39" fmla="*/ 24 h 55"/>
                <a:gd name="T40" fmla="*/ 29 w 32"/>
                <a:gd name="T41" fmla="*/ 30 h 55"/>
                <a:gd name="T42" fmla="*/ 32 w 32"/>
                <a:gd name="T43"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55">
                  <a:moveTo>
                    <a:pt x="32" y="40"/>
                  </a:moveTo>
                  <a:cubicBezTo>
                    <a:pt x="32" y="44"/>
                    <a:pt x="31" y="48"/>
                    <a:pt x="28" y="50"/>
                  </a:cubicBezTo>
                  <a:cubicBezTo>
                    <a:pt x="24" y="53"/>
                    <a:pt x="19" y="55"/>
                    <a:pt x="13" y="55"/>
                  </a:cubicBezTo>
                  <a:cubicBezTo>
                    <a:pt x="8" y="55"/>
                    <a:pt x="4" y="54"/>
                    <a:pt x="0" y="52"/>
                  </a:cubicBezTo>
                  <a:cubicBezTo>
                    <a:pt x="0" y="43"/>
                    <a:pt x="0" y="43"/>
                    <a:pt x="0" y="43"/>
                  </a:cubicBezTo>
                  <a:cubicBezTo>
                    <a:pt x="4" y="46"/>
                    <a:pt x="9" y="48"/>
                    <a:pt x="14" y="48"/>
                  </a:cubicBezTo>
                  <a:cubicBezTo>
                    <a:pt x="21" y="48"/>
                    <a:pt x="24" y="45"/>
                    <a:pt x="24" y="41"/>
                  </a:cubicBezTo>
                  <a:cubicBezTo>
                    <a:pt x="24" y="38"/>
                    <a:pt x="23" y="37"/>
                    <a:pt x="22" y="36"/>
                  </a:cubicBezTo>
                  <a:cubicBezTo>
                    <a:pt x="20" y="34"/>
                    <a:pt x="17" y="33"/>
                    <a:pt x="13" y="31"/>
                  </a:cubicBezTo>
                  <a:cubicBezTo>
                    <a:pt x="9" y="29"/>
                    <a:pt x="6" y="27"/>
                    <a:pt x="4" y="25"/>
                  </a:cubicBezTo>
                  <a:cubicBezTo>
                    <a:pt x="2" y="22"/>
                    <a:pt x="0" y="19"/>
                    <a:pt x="0" y="15"/>
                  </a:cubicBezTo>
                  <a:cubicBezTo>
                    <a:pt x="0" y="11"/>
                    <a:pt x="2" y="8"/>
                    <a:pt x="6" y="5"/>
                  </a:cubicBezTo>
                  <a:cubicBezTo>
                    <a:pt x="9" y="2"/>
                    <a:pt x="13" y="0"/>
                    <a:pt x="19" y="0"/>
                  </a:cubicBezTo>
                  <a:cubicBezTo>
                    <a:pt x="23" y="0"/>
                    <a:pt x="27" y="1"/>
                    <a:pt x="30" y="3"/>
                  </a:cubicBezTo>
                  <a:cubicBezTo>
                    <a:pt x="30" y="11"/>
                    <a:pt x="30" y="11"/>
                    <a:pt x="30" y="11"/>
                  </a:cubicBezTo>
                  <a:cubicBezTo>
                    <a:pt x="27" y="9"/>
                    <a:pt x="23" y="7"/>
                    <a:pt x="18" y="7"/>
                  </a:cubicBezTo>
                  <a:cubicBezTo>
                    <a:pt x="15" y="7"/>
                    <a:pt x="13" y="8"/>
                    <a:pt x="12" y="10"/>
                  </a:cubicBezTo>
                  <a:cubicBezTo>
                    <a:pt x="10" y="11"/>
                    <a:pt x="9" y="13"/>
                    <a:pt x="9" y="15"/>
                  </a:cubicBezTo>
                  <a:cubicBezTo>
                    <a:pt x="9" y="17"/>
                    <a:pt x="10" y="19"/>
                    <a:pt x="11" y="20"/>
                  </a:cubicBezTo>
                  <a:cubicBezTo>
                    <a:pt x="12" y="21"/>
                    <a:pt x="15" y="23"/>
                    <a:pt x="19" y="24"/>
                  </a:cubicBezTo>
                  <a:cubicBezTo>
                    <a:pt x="23" y="26"/>
                    <a:pt x="27" y="28"/>
                    <a:pt x="29" y="30"/>
                  </a:cubicBezTo>
                  <a:cubicBezTo>
                    <a:pt x="31" y="33"/>
                    <a:pt x="32" y="36"/>
                    <a:pt x="3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58" name="Freeform 57"/>
            <p:cNvSpPr>
              <a:spLocks noEditPoints="1"/>
            </p:cNvSpPr>
            <p:nvPr/>
          </p:nvSpPr>
          <p:spPr bwMode="black">
            <a:xfrm>
              <a:off x="3038" y="1878"/>
              <a:ext cx="120" cy="130"/>
            </a:xfrm>
            <a:custGeom>
              <a:avLst/>
              <a:gdLst>
                <a:gd name="T0" fmla="*/ 51 w 51"/>
                <a:gd name="T1" fmla="*/ 27 h 55"/>
                <a:gd name="T2" fmla="*/ 44 w 51"/>
                <a:gd name="T3" fmla="*/ 47 h 55"/>
                <a:gd name="T4" fmla="*/ 25 w 51"/>
                <a:gd name="T5" fmla="*/ 55 h 55"/>
                <a:gd name="T6" fmla="*/ 6 w 51"/>
                <a:gd name="T7" fmla="*/ 47 h 55"/>
                <a:gd name="T8" fmla="*/ 0 w 51"/>
                <a:gd name="T9" fmla="*/ 28 h 55"/>
                <a:gd name="T10" fmla="*/ 7 w 51"/>
                <a:gd name="T11" fmla="*/ 7 h 55"/>
                <a:gd name="T12" fmla="*/ 26 w 51"/>
                <a:gd name="T13" fmla="*/ 0 h 55"/>
                <a:gd name="T14" fmla="*/ 44 w 51"/>
                <a:gd name="T15" fmla="*/ 8 h 55"/>
                <a:gd name="T16" fmla="*/ 51 w 51"/>
                <a:gd name="T17" fmla="*/ 27 h 55"/>
                <a:gd name="T18" fmla="*/ 42 w 51"/>
                <a:gd name="T19" fmla="*/ 28 h 55"/>
                <a:gd name="T20" fmla="*/ 38 w 51"/>
                <a:gd name="T21" fmla="*/ 12 h 55"/>
                <a:gd name="T22" fmla="*/ 25 w 51"/>
                <a:gd name="T23" fmla="*/ 7 h 55"/>
                <a:gd name="T24" fmla="*/ 13 w 51"/>
                <a:gd name="T25" fmla="*/ 13 h 55"/>
                <a:gd name="T26" fmla="*/ 8 w 51"/>
                <a:gd name="T27" fmla="*/ 28 h 55"/>
                <a:gd name="T28" fmla="*/ 13 w 51"/>
                <a:gd name="T29" fmla="*/ 43 h 55"/>
                <a:gd name="T30" fmla="*/ 25 w 51"/>
                <a:gd name="T31" fmla="*/ 48 h 55"/>
                <a:gd name="T32" fmla="*/ 38 w 51"/>
                <a:gd name="T33" fmla="*/ 42 h 55"/>
                <a:gd name="T34" fmla="*/ 42 w 51"/>
                <a:gd name="T3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55">
                  <a:moveTo>
                    <a:pt x="51" y="27"/>
                  </a:moveTo>
                  <a:cubicBezTo>
                    <a:pt x="51" y="36"/>
                    <a:pt x="48" y="42"/>
                    <a:pt x="44" y="47"/>
                  </a:cubicBezTo>
                  <a:cubicBezTo>
                    <a:pt x="39" y="52"/>
                    <a:pt x="33" y="55"/>
                    <a:pt x="25" y="55"/>
                  </a:cubicBezTo>
                  <a:cubicBezTo>
                    <a:pt x="17" y="55"/>
                    <a:pt x="11" y="52"/>
                    <a:pt x="6" y="47"/>
                  </a:cubicBezTo>
                  <a:cubicBezTo>
                    <a:pt x="2" y="43"/>
                    <a:pt x="0" y="36"/>
                    <a:pt x="0" y="28"/>
                  </a:cubicBezTo>
                  <a:cubicBezTo>
                    <a:pt x="0" y="19"/>
                    <a:pt x="2" y="12"/>
                    <a:pt x="7" y="7"/>
                  </a:cubicBezTo>
                  <a:cubicBezTo>
                    <a:pt x="12" y="3"/>
                    <a:pt x="18" y="0"/>
                    <a:pt x="26" y="0"/>
                  </a:cubicBezTo>
                  <a:cubicBezTo>
                    <a:pt x="34" y="0"/>
                    <a:pt x="40" y="3"/>
                    <a:pt x="44" y="8"/>
                  </a:cubicBezTo>
                  <a:cubicBezTo>
                    <a:pt x="49" y="12"/>
                    <a:pt x="51" y="19"/>
                    <a:pt x="51" y="27"/>
                  </a:cubicBezTo>
                  <a:close/>
                  <a:moveTo>
                    <a:pt x="42" y="28"/>
                  </a:moveTo>
                  <a:cubicBezTo>
                    <a:pt x="42" y="21"/>
                    <a:pt x="41" y="16"/>
                    <a:pt x="38" y="12"/>
                  </a:cubicBezTo>
                  <a:cubicBezTo>
                    <a:pt x="35" y="9"/>
                    <a:pt x="31" y="7"/>
                    <a:pt x="25" y="7"/>
                  </a:cubicBezTo>
                  <a:cubicBezTo>
                    <a:pt x="20" y="7"/>
                    <a:pt x="16" y="9"/>
                    <a:pt x="13" y="13"/>
                  </a:cubicBezTo>
                  <a:cubicBezTo>
                    <a:pt x="10" y="16"/>
                    <a:pt x="8" y="21"/>
                    <a:pt x="8" y="28"/>
                  </a:cubicBezTo>
                  <a:cubicBezTo>
                    <a:pt x="8" y="34"/>
                    <a:pt x="10" y="39"/>
                    <a:pt x="13" y="43"/>
                  </a:cubicBezTo>
                  <a:cubicBezTo>
                    <a:pt x="16" y="46"/>
                    <a:pt x="20" y="48"/>
                    <a:pt x="25" y="48"/>
                  </a:cubicBezTo>
                  <a:cubicBezTo>
                    <a:pt x="31" y="48"/>
                    <a:pt x="35" y="46"/>
                    <a:pt x="38" y="42"/>
                  </a:cubicBezTo>
                  <a:cubicBezTo>
                    <a:pt x="41" y="39"/>
                    <a:pt x="42" y="34"/>
                    <a:pt x="4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59" name="Freeform 58"/>
            <p:cNvSpPr>
              <a:spLocks/>
            </p:cNvSpPr>
            <p:nvPr/>
          </p:nvSpPr>
          <p:spPr bwMode="black">
            <a:xfrm>
              <a:off x="3170" y="1821"/>
              <a:ext cx="73" cy="184"/>
            </a:xfrm>
            <a:custGeom>
              <a:avLst/>
              <a:gdLst>
                <a:gd name="T0" fmla="*/ 31 w 31"/>
                <a:gd name="T1" fmla="*/ 8 h 78"/>
                <a:gd name="T2" fmla="*/ 26 w 31"/>
                <a:gd name="T3" fmla="*/ 7 h 78"/>
                <a:gd name="T4" fmla="*/ 17 w 31"/>
                <a:gd name="T5" fmla="*/ 18 h 78"/>
                <a:gd name="T6" fmla="*/ 17 w 31"/>
                <a:gd name="T7" fmla="*/ 26 h 78"/>
                <a:gd name="T8" fmla="*/ 29 w 31"/>
                <a:gd name="T9" fmla="*/ 26 h 78"/>
                <a:gd name="T10" fmla="*/ 29 w 31"/>
                <a:gd name="T11" fmla="*/ 33 h 78"/>
                <a:gd name="T12" fmla="*/ 17 w 31"/>
                <a:gd name="T13" fmla="*/ 33 h 78"/>
                <a:gd name="T14" fmla="*/ 17 w 31"/>
                <a:gd name="T15" fmla="*/ 78 h 78"/>
                <a:gd name="T16" fmla="*/ 9 w 31"/>
                <a:gd name="T17" fmla="*/ 78 h 78"/>
                <a:gd name="T18" fmla="*/ 9 w 31"/>
                <a:gd name="T19" fmla="*/ 33 h 78"/>
                <a:gd name="T20" fmla="*/ 0 w 31"/>
                <a:gd name="T21" fmla="*/ 33 h 78"/>
                <a:gd name="T22" fmla="*/ 0 w 31"/>
                <a:gd name="T23" fmla="*/ 26 h 78"/>
                <a:gd name="T24" fmla="*/ 9 w 31"/>
                <a:gd name="T25" fmla="*/ 26 h 78"/>
                <a:gd name="T26" fmla="*/ 9 w 31"/>
                <a:gd name="T27" fmla="*/ 17 h 78"/>
                <a:gd name="T28" fmla="*/ 14 w 31"/>
                <a:gd name="T29" fmla="*/ 4 h 78"/>
                <a:gd name="T30" fmla="*/ 25 w 31"/>
                <a:gd name="T31" fmla="*/ 0 h 78"/>
                <a:gd name="T32" fmla="*/ 31 w 31"/>
                <a:gd name="T33" fmla="*/ 0 h 78"/>
                <a:gd name="T34" fmla="*/ 31 w 31"/>
                <a:gd name="T35" fmla="*/ 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78">
                  <a:moveTo>
                    <a:pt x="31" y="8"/>
                  </a:moveTo>
                  <a:cubicBezTo>
                    <a:pt x="30" y="7"/>
                    <a:pt x="28" y="7"/>
                    <a:pt x="26" y="7"/>
                  </a:cubicBezTo>
                  <a:cubicBezTo>
                    <a:pt x="20" y="7"/>
                    <a:pt x="17" y="10"/>
                    <a:pt x="17" y="18"/>
                  </a:cubicBezTo>
                  <a:cubicBezTo>
                    <a:pt x="17" y="26"/>
                    <a:pt x="17" y="26"/>
                    <a:pt x="17" y="26"/>
                  </a:cubicBezTo>
                  <a:cubicBezTo>
                    <a:pt x="29" y="26"/>
                    <a:pt x="29" y="26"/>
                    <a:pt x="29" y="26"/>
                  </a:cubicBezTo>
                  <a:cubicBezTo>
                    <a:pt x="29" y="33"/>
                    <a:pt x="29" y="33"/>
                    <a:pt x="29" y="33"/>
                  </a:cubicBezTo>
                  <a:cubicBezTo>
                    <a:pt x="17" y="33"/>
                    <a:pt x="17" y="33"/>
                    <a:pt x="17" y="33"/>
                  </a:cubicBezTo>
                  <a:cubicBezTo>
                    <a:pt x="17" y="78"/>
                    <a:pt x="17" y="78"/>
                    <a:pt x="17" y="78"/>
                  </a:cubicBezTo>
                  <a:cubicBezTo>
                    <a:pt x="9" y="78"/>
                    <a:pt x="9" y="78"/>
                    <a:pt x="9" y="78"/>
                  </a:cubicBezTo>
                  <a:cubicBezTo>
                    <a:pt x="9" y="33"/>
                    <a:pt x="9" y="33"/>
                    <a:pt x="9" y="33"/>
                  </a:cubicBezTo>
                  <a:cubicBezTo>
                    <a:pt x="0" y="33"/>
                    <a:pt x="0" y="33"/>
                    <a:pt x="0" y="33"/>
                  </a:cubicBezTo>
                  <a:cubicBezTo>
                    <a:pt x="0" y="26"/>
                    <a:pt x="0" y="26"/>
                    <a:pt x="0" y="26"/>
                  </a:cubicBezTo>
                  <a:cubicBezTo>
                    <a:pt x="9" y="26"/>
                    <a:pt x="9" y="26"/>
                    <a:pt x="9" y="26"/>
                  </a:cubicBezTo>
                  <a:cubicBezTo>
                    <a:pt x="9" y="17"/>
                    <a:pt x="9" y="17"/>
                    <a:pt x="9" y="17"/>
                  </a:cubicBezTo>
                  <a:cubicBezTo>
                    <a:pt x="9" y="11"/>
                    <a:pt x="11" y="7"/>
                    <a:pt x="14" y="4"/>
                  </a:cubicBezTo>
                  <a:cubicBezTo>
                    <a:pt x="17" y="1"/>
                    <a:pt x="21" y="0"/>
                    <a:pt x="25" y="0"/>
                  </a:cubicBezTo>
                  <a:cubicBezTo>
                    <a:pt x="28" y="0"/>
                    <a:pt x="30" y="0"/>
                    <a:pt x="31" y="0"/>
                  </a:cubicBezTo>
                  <a:lnTo>
                    <a:pt x="3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60" name="Freeform 59"/>
            <p:cNvSpPr>
              <a:spLocks/>
            </p:cNvSpPr>
            <p:nvPr/>
          </p:nvSpPr>
          <p:spPr bwMode="black">
            <a:xfrm>
              <a:off x="3250" y="1845"/>
              <a:ext cx="71" cy="163"/>
            </a:xfrm>
            <a:custGeom>
              <a:avLst/>
              <a:gdLst>
                <a:gd name="T0" fmla="*/ 30 w 30"/>
                <a:gd name="T1" fmla="*/ 67 h 69"/>
                <a:gd name="T2" fmla="*/ 22 w 30"/>
                <a:gd name="T3" fmla="*/ 69 h 69"/>
                <a:gd name="T4" fmla="*/ 9 w 30"/>
                <a:gd name="T5" fmla="*/ 53 h 69"/>
                <a:gd name="T6" fmla="*/ 9 w 30"/>
                <a:gd name="T7" fmla="*/ 23 h 69"/>
                <a:gd name="T8" fmla="*/ 0 w 30"/>
                <a:gd name="T9" fmla="*/ 23 h 69"/>
                <a:gd name="T10" fmla="*/ 0 w 30"/>
                <a:gd name="T11" fmla="*/ 16 h 69"/>
                <a:gd name="T12" fmla="*/ 9 w 30"/>
                <a:gd name="T13" fmla="*/ 16 h 69"/>
                <a:gd name="T14" fmla="*/ 9 w 30"/>
                <a:gd name="T15" fmla="*/ 3 h 69"/>
                <a:gd name="T16" fmla="*/ 17 w 30"/>
                <a:gd name="T17" fmla="*/ 0 h 69"/>
                <a:gd name="T18" fmla="*/ 17 w 30"/>
                <a:gd name="T19" fmla="*/ 16 h 69"/>
                <a:gd name="T20" fmla="*/ 30 w 30"/>
                <a:gd name="T21" fmla="*/ 16 h 69"/>
                <a:gd name="T22" fmla="*/ 30 w 30"/>
                <a:gd name="T23" fmla="*/ 23 h 69"/>
                <a:gd name="T24" fmla="*/ 17 w 30"/>
                <a:gd name="T25" fmla="*/ 23 h 69"/>
                <a:gd name="T26" fmla="*/ 17 w 30"/>
                <a:gd name="T27" fmla="*/ 52 h 69"/>
                <a:gd name="T28" fmla="*/ 19 w 30"/>
                <a:gd name="T29" fmla="*/ 59 h 69"/>
                <a:gd name="T30" fmla="*/ 25 w 30"/>
                <a:gd name="T31" fmla="*/ 62 h 69"/>
                <a:gd name="T32" fmla="*/ 30 w 30"/>
                <a:gd name="T33" fmla="*/ 60 h 69"/>
                <a:gd name="T34" fmla="*/ 30 w 30"/>
                <a:gd name="T35" fmla="*/ 6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69">
                  <a:moveTo>
                    <a:pt x="30" y="67"/>
                  </a:moveTo>
                  <a:cubicBezTo>
                    <a:pt x="28" y="68"/>
                    <a:pt x="26" y="69"/>
                    <a:pt x="22" y="69"/>
                  </a:cubicBezTo>
                  <a:cubicBezTo>
                    <a:pt x="13" y="69"/>
                    <a:pt x="9" y="64"/>
                    <a:pt x="9" y="53"/>
                  </a:cubicBezTo>
                  <a:cubicBezTo>
                    <a:pt x="9" y="23"/>
                    <a:pt x="9" y="23"/>
                    <a:pt x="9" y="23"/>
                  </a:cubicBezTo>
                  <a:cubicBezTo>
                    <a:pt x="0" y="23"/>
                    <a:pt x="0" y="23"/>
                    <a:pt x="0" y="23"/>
                  </a:cubicBezTo>
                  <a:cubicBezTo>
                    <a:pt x="0" y="16"/>
                    <a:pt x="0" y="16"/>
                    <a:pt x="0" y="16"/>
                  </a:cubicBezTo>
                  <a:cubicBezTo>
                    <a:pt x="9" y="16"/>
                    <a:pt x="9" y="16"/>
                    <a:pt x="9" y="16"/>
                  </a:cubicBezTo>
                  <a:cubicBezTo>
                    <a:pt x="9" y="3"/>
                    <a:pt x="9" y="3"/>
                    <a:pt x="9" y="3"/>
                  </a:cubicBezTo>
                  <a:cubicBezTo>
                    <a:pt x="12" y="2"/>
                    <a:pt x="14" y="1"/>
                    <a:pt x="17" y="0"/>
                  </a:cubicBezTo>
                  <a:cubicBezTo>
                    <a:pt x="17" y="16"/>
                    <a:pt x="17" y="16"/>
                    <a:pt x="17" y="16"/>
                  </a:cubicBezTo>
                  <a:cubicBezTo>
                    <a:pt x="30" y="16"/>
                    <a:pt x="30" y="16"/>
                    <a:pt x="30" y="16"/>
                  </a:cubicBezTo>
                  <a:cubicBezTo>
                    <a:pt x="30" y="23"/>
                    <a:pt x="30" y="23"/>
                    <a:pt x="30" y="23"/>
                  </a:cubicBezTo>
                  <a:cubicBezTo>
                    <a:pt x="17" y="23"/>
                    <a:pt x="17" y="23"/>
                    <a:pt x="17" y="23"/>
                  </a:cubicBezTo>
                  <a:cubicBezTo>
                    <a:pt x="17" y="52"/>
                    <a:pt x="17" y="52"/>
                    <a:pt x="17" y="52"/>
                  </a:cubicBezTo>
                  <a:cubicBezTo>
                    <a:pt x="17" y="56"/>
                    <a:pt x="18" y="58"/>
                    <a:pt x="19" y="59"/>
                  </a:cubicBezTo>
                  <a:cubicBezTo>
                    <a:pt x="20" y="61"/>
                    <a:pt x="22" y="62"/>
                    <a:pt x="25" y="62"/>
                  </a:cubicBezTo>
                  <a:cubicBezTo>
                    <a:pt x="27" y="62"/>
                    <a:pt x="29" y="61"/>
                    <a:pt x="30" y="60"/>
                  </a:cubicBezTo>
                  <a:lnTo>
                    <a:pt x="30"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61" name="Freeform 60"/>
            <p:cNvSpPr>
              <a:spLocks noEditPoints="1"/>
            </p:cNvSpPr>
            <p:nvPr/>
          </p:nvSpPr>
          <p:spPr bwMode="black">
            <a:xfrm>
              <a:off x="3338" y="1857"/>
              <a:ext cx="68" cy="68"/>
            </a:xfrm>
            <a:custGeom>
              <a:avLst/>
              <a:gdLst>
                <a:gd name="T0" fmla="*/ 29 w 29"/>
                <a:gd name="T1" fmla="*/ 14 h 29"/>
                <a:gd name="T2" fmla="*/ 25 w 29"/>
                <a:gd name="T3" fmla="*/ 24 h 29"/>
                <a:gd name="T4" fmla="*/ 14 w 29"/>
                <a:gd name="T5" fmla="*/ 29 h 29"/>
                <a:gd name="T6" fmla="*/ 4 w 29"/>
                <a:gd name="T7" fmla="*/ 25 h 29"/>
                <a:gd name="T8" fmla="*/ 0 w 29"/>
                <a:gd name="T9" fmla="*/ 14 h 29"/>
                <a:gd name="T10" fmla="*/ 4 w 29"/>
                <a:gd name="T11" fmla="*/ 4 h 29"/>
                <a:gd name="T12" fmla="*/ 15 w 29"/>
                <a:gd name="T13" fmla="*/ 0 h 29"/>
                <a:gd name="T14" fmla="*/ 25 w 29"/>
                <a:gd name="T15" fmla="*/ 4 h 29"/>
                <a:gd name="T16" fmla="*/ 29 w 29"/>
                <a:gd name="T17" fmla="*/ 14 h 29"/>
                <a:gd name="T18" fmla="*/ 27 w 29"/>
                <a:gd name="T19" fmla="*/ 14 h 29"/>
                <a:gd name="T20" fmla="*/ 24 w 29"/>
                <a:gd name="T21" fmla="*/ 5 h 29"/>
                <a:gd name="T22" fmla="*/ 15 w 29"/>
                <a:gd name="T23" fmla="*/ 1 h 29"/>
                <a:gd name="T24" fmla="*/ 5 w 29"/>
                <a:gd name="T25" fmla="*/ 5 h 29"/>
                <a:gd name="T26" fmla="*/ 2 w 29"/>
                <a:gd name="T27" fmla="*/ 14 h 29"/>
                <a:gd name="T28" fmla="*/ 5 w 29"/>
                <a:gd name="T29" fmla="*/ 23 h 29"/>
                <a:gd name="T30" fmla="*/ 15 w 29"/>
                <a:gd name="T31" fmla="*/ 27 h 29"/>
                <a:gd name="T32" fmla="*/ 24 w 29"/>
                <a:gd name="T33" fmla="*/ 23 h 29"/>
                <a:gd name="T34" fmla="*/ 27 w 29"/>
                <a:gd name="T35" fmla="*/ 14 h 29"/>
                <a:gd name="T36" fmla="*/ 22 w 29"/>
                <a:gd name="T37" fmla="*/ 23 h 29"/>
                <a:gd name="T38" fmla="*/ 18 w 29"/>
                <a:gd name="T39" fmla="*/ 23 h 29"/>
                <a:gd name="T40" fmla="*/ 16 w 29"/>
                <a:gd name="T41" fmla="*/ 19 h 29"/>
                <a:gd name="T42" fmla="*/ 13 w 29"/>
                <a:gd name="T43" fmla="*/ 15 h 29"/>
                <a:gd name="T44" fmla="*/ 11 w 29"/>
                <a:gd name="T45" fmla="*/ 15 h 29"/>
                <a:gd name="T46" fmla="*/ 11 w 29"/>
                <a:gd name="T47" fmla="*/ 23 h 29"/>
                <a:gd name="T48" fmla="*/ 9 w 29"/>
                <a:gd name="T49" fmla="*/ 23 h 29"/>
                <a:gd name="T50" fmla="*/ 9 w 29"/>
                <a:gd name="T51" fmla="*/ 5 h 29"/>
                <a:gd name="T52" fmla="*/ 14 w 29"/>
                <a:gd name="T53" fmla="*/ 5 h 29"/>
                <a:gd name="T54" fmla="*/ 19 w 29"/>
                <a:gd name="T55" fmla="*/ 6 h 29"/>
                <a:gd name="T56" fmla="*/ 21 w 29"/>
                <a:gd name="T57" fmla="*/ 10 h 29"/>
                <a:gd name="T58" fmla="*/ 20 w 29"/>
                <a:gd name="T59" fmla="*/ 13 h 29"/>
                <a:gd name="T60" fmla="*/ 16 w 29"/>
                <a:gd name="T61" fmla="*/ 15 h 29"/>
                <a:gd name="T62" fmla="*/ 16 w 29"/>
                <a:gd name="T63" fmla="*/ 15 h 29"/>
                <a:gd name="T64" fmla="*/ 19 w 29"/>
                <a:gd name="T65" fmla="*/ 18 h 29"/>
                <a:gd name="T66" fmla="*/ 22 w 29"/>
                <a:gd name="T67" fmla="*/ 23 h 29"/>
                <a:gd name="T68" fmla="*/ 18 w 29"/>
                <a:gd name="T69" fmla="*/ 10 h 29"/>
                <a:gd name="T70" fmla="*/ 17 w 29"/>
                <a:gd name="T71" fmla="*/ 8 h 29"/>
                <a:gd name="T72" fmla="*/ 14 w 29"/>
                <a:gd name="T73" fmla="*/ 7 h 29"/>
                <a:gd name="T74" fmla="*/ 11 w 29"/>
                <a:gd name="T75" fmla="*/ 7 h 29"/>
                <a:gd name="T76" fmla="*/ 11 w 29"/>
                <a:gd name="T77" fmla="*/ 13 h 29"/>
                <a:gd name="T78" fmla="*/ 14 w 29"/>
                <a:gd name="T79" fmla="*/ 13 h 29"/>
                <a:gd name="T80" fmla="*/ 18 w 29"/>
                <a:gd name="T81"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29">
                  <a:moveTo>
                    <a:pt x="29" y="14"/>
                  </a:moveTo>
                  <a:cubicBezTo>
                    <a:pt x="29" y="18"/>
                    <a:pt x="28" y="22"/>
                    <a:pt x="25" y="24"/>
                  </a:cubicBezTo>
                  <a:cubicBezTo>
                    <a:pt x="22" y="27"/>
                    <a:pt x="19" y="29"/>
                    <a:pt x="14" y="29"/>
                  </a:cubicBezTo>
                  <a:cubicBezTo>
                    <a:pt x="10" y="29"/>
                    <a:pt x="7" y="27"/>
                    <a:pt x="4" y="25"/>
                  </a:cubicBezTo>
                  <a:cubicBezTo>
                    <a:pt x="1" y="22"/>
                    <a:pt x="0" y="18"/>
                    <a:pt x="0" y="14"/>
                  </a:cubicBezTo>
                  <a:cubicBezTo>
                    <a:pt x="0" y="10"/>
                    <a:pt x="1" y="7"/>
                    <a:pt x="4" y="4"/>
                  </a:cubicBezTo>
                  <a:cubicBezTo>
                    <a:pt x="7" y="1"/>
                    <a:pt x="10" y="0"/>
                    <a:pt x="15" y="0"/>
                  </a:cubicBezTo>
                  <a:cubicBezTo>
                    <a:pt x="19" y="0"/>
                    <a:pt x="22" y="1"/>
                    <a:pt x="25" y="4"/>
                  </a:cubicBezTo>
                  <a:cubicBezTo>
                    <a:pt x="28" y="6"/>
                    <a:pt x="29" y="10"/>
                    <a:pt x="29" y="14"/>
                  </a:cubicBezTo>
                  <a:close/>
                  <a:moveTo>
                    <a:pt x="27" y="14"/>
                  </a:moveTo>
                  <a:cubicBezTo>
                    <a:pt x="27" y="11"/>
                    <a:pt x="26" y="7"/>
                    <a:pt x="24" y="5"/>
                  </a:cubicBezTo>
                  <a:cubicBezTo>
                    <a:pt x="21" y="3"/>
                    <a:pt x="18" y="1"/>
                    <a:pt x="15" y="1"/>
                  </a:cubicBezTo>
                  <a:cubicBezTo>
                    <a:pt x="11" y="1"/>
                    <a:pt x="8" y="3"/>
                    <a:pt x="5" y="5"/>
                  </a:cubicBezTo>
                  <a:cubicBezTo>
                    <a:pt x="3" y="7"/>
                    <a:pt x="2" y="11"/>
                    <a:pt x="2" y="14"/>
                  </a:cubicBezTo>
                  <a:cubicBezTo>
                    <a:pt x="2" y="18"/>
                    <a:pt x="3" y="21"/>
                    <a:pt x="5" y="23"/>
                  </a:cubicBezTo>
                  <a:cubicBezTo>
                    <a:pt x="8" y="26"/>
                    <a:pt x="11" y="27"/>
                    <a:pt x="15" y="27"/>
                  </a:cubicBezTo>
                  <a:cubicBezTo>
                    <a:pt x="18" y="27"/>
                    <a:pt x="21" y="26"/>
                    <a:pt x="24" y="23"/>
                  </a:cubicBezTo>
                  <a:cubicBezTo>
                    <a:pt x="26" y="21"/>
                    <a:pt x="27" y="18"/>
                    <a:pt x="27" y="14"/>
                  </a:cubicBezTo>
                  <a:close/>
                  <a:moveTo>
                    <a:pt x="22" y="23"/>
                  </a:moveTo>
                  <a:cubicBezTo>
                    <a:pt x="18" y="23"/>
                    <a:pt x="18" y="23"/>
                    <a:pt x="18" y="23"/>
                  </a:cubicBezTo>
                  <a:cubicBezTo>
                    <a:pt x="16" y="19"/>
                    <a:pt x="16" y="19"/>
                    <a:pt x="16" y="19"/>
                  </a:cubicBezTo>
                  <a:cubicBezTo>
                    <a:pt x="15" y="17"/>
                    <a:pt x="14" y="15"/>
                    <a:pt x="13" y="15"/>
                  </a:cubicBezTo>
                  <a:cubicBezTo>
                    <a:pt x="11" y="15"/>
                    <a:pt x="11" y="15"/>
                    <a:pt x="11" y="15"/>
                  </a:cubicBezTo>
                  <a:cubicBezTo>
                    <a:pt x="11" y="23"/>
                    <a:pt x="11" y="23"/>
                    <a:pt x="11" y="23"/>
                  </a:cubicBezTo>
                  <a:cubicBezTo>
                    <a:pt x="9" y="23"/>
                    <a:pt x="9" y="23"/>
                    <a:pt x="9" y="23"/>
                  </a:cubicBezTo>
                  <a:cubicBezTo>
                    <a:pt x="9" y="5"/>
                    <a:pt x="9" y="5"/>
                    <a:pt x="9" y="5"/>
                  </a:cubicBezTo>
                  <a:cubicBezTo>
                    <a:pt x="14" y="5"/>
                    <a:pt x="14" y="5"/>
                    <a:pt x="14" y="5"/>
                  </a:cubicBezTo>
                  <a:cubicBezTo>
                    <a:pt x="16" y="5"/>
                    <a:pt x="18" y="5"/>
                    <a:pt x="19" y="6"/>
                  </a:cubicBezTo>
                  <a:cubicBezTo>
                    <a:pt x="20" y="7"/>
                    <a:pt x="21" y="8"/>
                    <a:pt x="21" y="10"/>
                  </a:cubicBezTo>
                  <a:cubicBezTo>
                    <a:pt x="21" y="11"/>
                    <a:pt x="20" y="12"/>
                    <a:pt x="20" y="13"/>
                  </a:cubicBezTo>
                  <a:cubicBezTo>
                    <a:pt x="19" y="14"/>
                    <a:pt x="18" y="15"/>
                    <a:pt x="16" y="15"/>
                  </a:cubicBezTo>
                  <a:cubicBezTo>
                    <a:pt x="16" y="15"/>
                    <a:pt x="16" y="15"/>
                    <a:pt x="16" y="15"/>
                  </a:cubicBezTo>
                  <a:cubicBezTo>
                    <a:pt x="17" y="15"/>
                    <a:pt x="18" y="16"/>
                    <a:pt x="19" y="18"/>
                  </a:cubicBezTo>
                  <a:lnTo>
                    <a:pt x="22" y="23"/>
                  </a:lnTo>
                  <a:close/>
                  <a:moveTo>
                    <a:pt x="18" y="10"/>
                  </a:moveTo>
                  <a:cubicBezTo>
                    <a:pt x="18" y="9"/>
                    <a:pt x="18" y="8"/>
                    <a:pt x="17" y="8"/>
                  </a:cubicBezTo>
                  <a:cubicBezTo>
                    <a:pt x="16" y="7"/>
                    <a:pt x="15" y="7"/>
                    <a:pt x="14" y="7"/>
                  </a:cubicBezTo>
                  <a:cubicBezTo>
                    <a:pt x="11" y="7"/>
                    <a:pt x="11" y="7"/>
                    <a:pt x="11" y="7"/>
                  </a:cubicBezTo>
                  <a:cubicBezTo>
                    <a:pt x="11" y="13"/>
                    <a:pt x="11" y="13"/>
                    <a:pt x="11" y="13"/>
                  </a:cubicBezTo>
                  <a:cubicBezTo>
                    <a:pt x="14" y="13"/>
                    <a:pt x="14" y="13"/>
                    <a:pt x="14" y="13"/>
                  </a:cubicBezTo>
                  <a:cubicBezTo>
                    <a:pt x="17" y="13"/>
                    <a:pt x="18" y="12"/>
                    <a:pt x="1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62" name="Freeform 61"/>
            <p:cNvSpPr>
              <a:spLocks/>
            </p:cNvSpPr>
            <p:nvPr/>
          </p:nvSpPr>
          <p:spPr bwMode="black">
            <a:xfrm>
              <a:off x="1795" y="2624"/>
              <a:ext cx="31" cy="47"/>
            </a:xfrm>
            <a:custGeom>
              <a:avLst/>
              <a:gdLst>
                <a:gd name="T0" fmla="*/ 31 w 31"/>
                <a:gd name="T1" fmla="*/ 5 h 47"/>
                <a:gd name="T2" fmla="*/ 19 w 31"/>
                <a:gd name="T3" fmla="*/ 5 h 47"/>
                <a:gd name="T4" fmla="*/ 19 w 31"/>
                <a:gd name="T5" fmla="*/ 47 h 47"/>
                <a:gd name="T6" fmla="*/ 12 w 31"/>
                <a:gd name="T7" fmla="*/ 47 h 47"/>
                <a:gd name="T8" fmla="*/ 12 w 31"/>
                <a:gd name="T9" fmla="*/ 5 h 47"/>
                <a:gd name="T10" fmla="*/ 0 w 31"/>
                <a:gd name="T11" fmla="*/ 5 h 47"/>
                <a:gd name="T12" fmla="*/ 0 w 31"/>
                <a:gd name="T13" fmla="*/ 0 h 47"/>
                <a:gd name="T14" fmla="*/ 31 w 31"/>
                <a:gd name="T15" fmla="*/ 0 h 47"/>
                <a:gd name="T16" fmla="*/ 31 w 31"/>
                <a:gd name="T17" fmla="*/ 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7">
                  <a:moveTo>
                    <a:pt x="31" y="5"/>
                  </a:moveTo>
                  <a:lnTo>
                    <a:pt x="19" y="5"/>
                  </a:lnTo>
                  <a:lnTo>
                    <a:pt x="19" y="47"/>
                  </a:lnTo>
                  <a:lnTo>
                    <a:pt x="12" y="47"/>
                  </a:lnTo>
                  <a:lnTo>
                    <a:pt x="12" y="5"/>
                  </a:lnTo>
                  <a:lnTo>
                    <a:pt x="0" y="5"/>
                  </a:lnTo>
                  <a:lnTo>
                    <a:pt x="0" y="0"/>
                  </a:lnTo>
                  <a:lnTo>
                    <a:pt x="31" y="0"/>
                  </a:lnTo>
                  <a:lnTo>
                    <a:pt x="3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sp>
          <p:nvSpPr>
            <p:cNvPr id="63" name="Freeform 62"/>
            <p:cNvSpPr>
              <a:spLocks/>
            </p:cNvSpPr>
            <p:nvPr/>
          </p:nvSpPr>
          <p:spPr bwMode="black">
            <a:xfrm>
              <a:off x="1833" y="2624"/>
              <a:ext cx="47" cy="47"/>
            </a:xfrm>
            <a:custGeom>
              <a:avLst/>
              <a:gdLst>
                <a:gd name="T0" fmla="*/ 20 w 20"/>
                <a:gd name="T1" fmla="*/ 20 h 20"/>
                <a:gd name="T2" fmla="*/ 18 w 20"/>
                <a:gd name="T3" fmla="*/ 20 h 20"/>
                <a:gd name="T4" fmla="*/ 18 w 20"/>
                <a:gd name="T5" fmla="*/ 6 h 20"/>
                <a:gd name="T6" fmla="*/ 18 w 20"/>
                <a:gd name="T7" fmla="*/ 3 h 20"/>
                <a:gd name="T8" fmla="*/ 18 w 20"/>
                <a:gd name="T9" fmla="*/ 3 h 20"/>
                <a:gd name="T10" fmla="*/ 18 w 20"/>
                <a:gd name="T11" fmla="*/ 5 h 20"/>
                <a:gd name="T12" fmla="*/ 11 w 20"/>
                <a:gd name="T13" fmla="*/ 20 h 20"/>
                <a:gd name="T14" fmla="*/ 10 w 20"/>
                <a:gd name="T15" fmla="*/ 20 h 20"/>
                <a:gd name="T16" fmla="*/ 3 w 20"/>
                <a:gd name="T17" fmla="*/ 5 h 20"/>
                <a:gd name="T18" fmla="*/ 2 w 20"/>
                <a:gd name="T19" fmla="*/ 3 h 20"/>
                <a:gd name="T20" fmla="*/ 2 w 20"/>
                <a:gd name="T21" fmla="*/ 3 h 20"/>
                <a:gd name="T22" fmla="*/ 2 w 20"/>
                <a:gd name="T23" fmla="*/ 6 h 20"/>
                <a:gd name="T24" fmla="*/ 2 w 20"/>
                <a:gd name="T25" fmla="*/ 20 h 20"/>
                <a:gd name="T26" fmla="*/ 0 w 20"/>
                <a:gd name="T27" fmla="*/ 20 h 20"/>
                <a:gd name="T28" fmla="*/ 0 w 20"/>
                <a:gd name="T29" fmla="*/ 0 h 20"/>
                <a:gd name="T30" fmla="*/ 3 w 20"/>
                <a:gd name="T31" fmla="*/ 0 h 20"/>
                <a:gd name="T32" fmla="*/ 9 w 20"/>
                <a:gd name="T33" fmla="*/ 14 h 20"/>
                <a:gd name="T34" fmla="*/ 10 w 20"/>
                <a:gd name="T35" fmla="*/ 16 h 20"/>
                <a:gd name="T36" fmla="*/ 10 w 20"/>
                <a:gd name="T37" fmla="*/ 16 h 20"/>
                <a:gd name="T38" fmla="*/ 11 w 20"/>
                <a:gd name="T39" fmla="*/ 14 h 20"/>
                <a:gd name="T40" fmla="*/ 17 w 20"/>
                <a:gd name="T41" fmla="*/ 0 h 20"/>
                <a:gd name="T42" fmla="*/ 20 w 20"/>
                <a:gd name="T43" fmla="*/ 0 h 20"/>
                <a:gd name="T44" fmla="*/ 20 w 20"/>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20">
                  <a:moveTo>
                    <a:pt x="20" y="20"/>
                  </a:moveTo>
                  <a:cubicBezTo>
                    <a:pt x="18" y="20"/>
                    <a:pt x="18" y="20"/>
                    <a:pt x="18" y="20"/>
                  </a:cubicBezTo>
                  <a:cubicBezTo>
                    <a:pt x="18" y="6"/>
                    <a:pt x="18" y="6"/>
                    <a:pt x="18" y="6"/>
                  </a:cubicBezTo>
                  <a:cubicBezTo>
                    <a:pt x="18" y="5"/>
                    <a:pt x="18" y="4"/>
                    <a:pt x="18" y="3"/>
                  </a:cubicBezTo>
                  <a:cubicBezTo>
                    <a:pt x="18" y="3"/>
                    <a:pt x="18" y="3"/>
                    <a:pt x="18" y="3"/>
                  </a:cubicBezTo>
                  <a:cubicBezTo>
                    <a:pt x="18" y="4"/>
                    <a:pt x="18" y="4"/>
                    <a:pt x="18" y="5"/>
                  </a:cubicBezTo>
                  <a:cubicBezTo>
                    <a:pt x="11" y="20"/>
                    <a:pt x="11" y="20"/>
                    <a:pt x="11" y="20"/>
                  </a:cubicBezTo>
                  <a:cubicBezTo>
                    <a:pt x="10" y="20"/>
                    <a:pt x="10" y="20"/>
                    <a:pt x="10" y="20"/>
                  </a:cubicBezTo>
                  <a:cubicBezTo>
                    <a:pt x="3" y="5"/>
                    <a:pt x="3" y="5"/>
                    <a:pt x="3" y="5"/>
                  </a:cubicBezTo>
                  <a:cubicBezTo>
                    <a:pt x="3" y="4"/>
                    <a:pt x="3" y="4"/>
                    <a:pt x="2" y="3"/>
                  </a:cubicBezTo>
                  <a:cubicBezTo>
                    <a:pt x="2" y="3"/>
                    <a:pt x="2" y="3"/>
                    <a:pt x="2" y="3"/>
                  </a:cubicBezTo>
                  <a:cubicBezTo>
                    <a:pt x="2" y="3"/>
                    <a:pt x="2" y="5"/>
                    <a:pt x="2" y="6"/>
                  </a:cubicBezTo>
                  <a:cubicBezTo>
                    <a:pt x="2" y="20"/>
                    <a:pt x="2" y="20"/>
                    <a:pt x="2" y="20"/>
                  </a:cubicBezTo>
                  <a:cubicBezTo>
                    <a:pt x="0" y="20"/>
                    <a:pt x="0" y="20"/>
                    <a:pt x="0" y="20"/>
                  </a:cubicBezTo>
                  <a:cubicBezTo>
                    <a:pt x="0" y="0"/>
                    <a:pt x="0" y="0"/>
                    <a:pt x="0" y="0"/>
                  </a:cubicBezTo>
                  <a:cubicBezTo>
                    <a:pt x="3" y="0"/>
                    <a:pt x="3" y="0"/>
                    <a:pt x="3" y="0"/>
                  </a:cubicBezTo>
                  <a:cubicBezTo>
                    <a:pt x="9" y="14"/>
                    <a:pt x="9" y="14"/>
                    <a:pt x="9" y="14"/>
                  </a:cubicBezTo>
                  <a:cubicBezTo>
                    <a:pt x="10" y="15"/>
                    <a:pt x="10" y="15"/>
                    <a:pt x="10" y="16"/>
                  </a:cubicBezTo>
                  <a:cubicBezTo>
                    <a:pt x="10" y="16"/>
                    <a:pt x="10" y="16"/>
                    <a:pt x="10" y="16"/>
                  </a:cubicBezTo>
                  <a:cubicBezTo>
                    <a:pt x="11" y="15"/>
                    <a:pt x="11" y="14"/>
                    <a:pt x="11" y="14"/>
                  </a:cubicBezTo>
                  <a:cubicBezTo>
                    <a:pt x="17" y="0"/>
                    <a:pt x="17" y="0"/>
                    <a:pt x="17" y="0"/>
                  </a:cubicBezTo>
                  <a:cubicBezTo>
                    <a:pt x="20" y="0"/>
                    <a:pt x="20" y="0"/>
                    <a:pt x="20" y="0"/>
                  </a:cubicBezTo>
                  <a:lnTo>
                    <a:pt x="2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643"/>
              <a:endParaRPr lang="en-US">
                <a:solidFill>
                  <a:srgbClr val="5E5E5E"/>
                </a:solidFill>
              </a:endParaRPr>
            </a:p>
          </p:txBody>
        </p:sp>
      </p:grpSp>
      <p:sp>
        <p:nvSpPr>
          <p:cNvPr id="64" name="Rectangle 63"/>
          <p:cNvSpPr/>
          <p:nvPr userDrawn="1"/>
        </p:nvSpPr>
        <p:spPr bwMode="gray">
          <a:xfrm>
            <a:off x="-1619" y="4812902"/>
            <a:ext cx="10029521"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43"/>
            <a:endParaRPr lang="en-US">
              <a:solidFill>
                <a:srgbClr val="FFFFFF"/>
              </a:solidFill>
            </a:endParaRPr>
          </a:p>
        </p:txBody>
      </p:sp>
      <p:sp>
        <p:nvSpPr>
          <p:cNvPr id="65" name="TextBox 64"/>
          <p:cNvSpPr txBox="1"/>
          <p:nvPr userDrawn="1"/>
        </p:nvSpPr>
        <p:spPr>
          <a:xfrm>
            <a:off x="7521985" y="5966346"/>
            <a:ext cx="2568467" cy="602010"/>
          </a:xfrm>
          <a:prstGeom prst="rect">
            <a:avLst/>
          </a:prstGeom>
          <a:noFill/>
        </p:spPr>
        <p:txBody>
          <a:bodyPr wrap="square" lIns="93268" tIns="46634" rIns="93268" bIns="46634" rtlCol="0">
            <a:spAutoFit/>
          </a:bodyPr>
          <a:lstStyle/>
          <a:p>
            <a:pPr algn="r" defTabSz="932643"/>
            <a:r>
              <a:rPr lang="en-US" sz="3300" dirty="0" smtClean="0">
                <a:gradFill>
                  <a:gsLst>
                    <a:gs pos="37000">
                      <a:srgbClr val="FFA514"/>
                    </a:gs>
                    <a:gs pos="99000">
                      <a:srgbClr val="FFA514"/>
                    </a:gs>
                  </a:gsLst>
                  <a:lin ang="16200000" scaled="0"/>
                </a:gradFill>
              </a:rPr>
              <a:t>anaheim, ca</a:t>
            </a:r>
            <a:endParaRPr lang="en-US" sz="3300" dirty="0">
              <a:gradFill>
                <a:gsLst>
                  <a:gs pos="37000">
                    <a:srgbClr val="FFA514"/>
                  </a:gs>
                  <a:gs pos="99000">
                    <a:srgbClr val="FFA514"/>
                  </a:gs>
                </a:gsLst>
                <a:lin ang="16200000" scaled="0"/>
              </a:gradFill>
            </a:endParaRPr>
          </a:p>
        </p:txBody>
      </p:sp>
      <p:sp>
        <p:nvSpPr>
          <p:cNvPr id="66" name="TextBox 65"/>
          <p:cNvSpPr txBox="1"/>
          <p:nvPr userDrawn="1"/>
        </p:nvSpPr>
        <p:spPr>
          <a:xfrm>
            <a:off x="10131565" y="4581599"/>
            <a:ext cx="1865957" cy="2033171"/>
          </a:xfrm>
          <a:prstGeom prst="rect">
            <a:avLst/>
          </a:prstGeom>
          <a:noFill/>
        </p:spPr>
        <p:txBody>
          <a:bodyPr wrap="square" lIns="93268" tIns="46634" rIns="93268" bIns="46634" rtlCol="0">
            <a:spAutoFit/>
          </a:bodyPr>
          <a:lstStyle/>
          <a:p>
            <a:pPr algn="r" defTabSz="932643"/>
            <a:r>
              <a:rPr lang="en-US" sz="3500" spc="102" dirty="0" smtClean="0">
                <a:gradFill>
                  <a:gsLst>
                    <a:gs pos="37000">
                      <a:srgbClr val="5E5E5E"/>
                    </a:gs>
                    <a:gs pos="99000">
                      <a:srgbClr val="5E5E5E"/>
                    </a:gs>
                  </a:gsLst>
                  <a:lin ang="16200000" scaled="0"/>
                </a:gradFill>
              </a:rPr>
              <a:t>october</a:t>
            </a:r>
            <a:r>
              <a:rPr lang="en-US" sz="3600" spc="306" dirty="0" smtClean="0">
                <a:gradFill>
                  <a:gsLst>
                    <a:gs pos="37000">
                      <a:srgbClr val="5E5E5E"/>
                    </a:gs>
                    <a:gs pos="99000">
                      <a:srgbClr val="5E5E5E"/>
                    </a:gs>
                  </a:gsLst>
                  <a:lin ang="16200000" scaled="0"/>
                </a:gradFill>
              </a:rPr>
              <a:t> </a:t>
            </a:r>
            <a:br>
              <a:rPr lang="en-US" sz="3600" spc="306" dirty="0" smtClean="0">
                <a:gradFill>
                  <a:gsLst>
                    <a:gs pos="37000">
                      <a:srgbClr val="5E5E5E"/>
                    </a:gs>
                    <a:gs pos="99000">
                      <a:srgbClr val="5E5E5E"/>
                    </a:gs>
                  </a:gsLst>
                  <a:lin ang="16200000" scaled="0"/>
                </a:gradFill>
              </a:rPr>
            </a:br>
            <a:r>
              <a:rPr lang="en-US" sz="4500" spc="612" dirty="0" smtClean="0">
                <a:gradFill>
                  <a:gsLst>
                    <a:gs pos="37000">
                      <a:srgbClr val="5E5E5E"/>
                    </a:gs>
                    <a:gs pos="99000">
                      <a:srgbClr val="5E5E5E"/>
                    </a:gs>
                  </a:gsLst>
                  <a:lin ang="16200000" scaled="0"/>
                </a:gradFill>
              </a:rPr>
              <a:t>3–6</a:t>
            </a:r>
            <a:r>
              <a:rPr lang="en-US" sz="4500" spc="612" baseline="30000" dirty="0" smtClean="0">
                <a:gradFill>
                  <a:gsLst>
                    <a:gs pos="37000">
                      <a:srgbClr val="5E5E5E"/>
                    </a:gs>
                    <a:gs pos="99000">
                      <a:srgbClr val="5E5E5E"/>
                    </a:gs>
                  </a:gsLst>
                  <a:lin ang="16200000" scaled="0"/>
                </a:gradFill>
              </a:rPr>
              <a:t>th</a:t>
            </a:r>
            <a:r>
              <a:rPr lang="en-US" sz="4500" spc="612" dirty="0" smtClean="0">
                <a:gradFill>
                  <a:gsLst>
                    <a:gs pos="37000">
                      <a:srgbClr val="5E5E5E"/>
                    </a:gs>
                    <a:gs pos="99000">
                      <a:srgbClr val="5E5E5E"/>
                    </a:gs>
                  </a:gsLst>
                  <a:lin ang="16200000" scaled="0"/>
                </a:gradFill>
              </a:rPr>
              <a:t/>
            </a:r>
            <a:br>
              <a:rPr lang="en-US" sz="4500" spc="612" dirty="0" smtClean="0">
                <a:gradFill>
                  <a:gsLst>
                    <a:gs pos="37000">
                      <a:srgbClr val="5E5E5E"/>
                    </a:gs>
                    <a:gs pos="99000">
                      <a:srgbClr val="5E5E5E"/>
                    </a:gs>
                  </a:gsLst>
                  <a:lin ang="16200000" scaled="0"/>
                </a:gradFill>
              </a:rPr>
            </a:br>
            <a:r>
              <a:rPr lang="en-US" sz="4500" spc="510" dirty="0" smtClean="0">
                <a:gradFill>
                  <a:gsLst>
                    <a:gs pos="37000">
                      <a:srgbClr val="5E5E5E"/>
                    </a:gs>
                    <a:gs pos="99000">
                      <a:srgbClr val="5E5E5E"/>
                    </a:gs>
                  </a:gsLst>
                  <a:lin ang="16200000" scaled="0"/>
                </a:gradFill>
                <a:latin typeface="Segoe Semibold" pitchFamily="34" charset="0"/>
              </a:rPr>
              <a:t>2011</a:t>
            </a:r>
            <a:endParaRPr lang="en-US" sz="4500" spc="510" dirty="0">
              <a:gradFill>
                <a:gsLst>
                  <a:gs pos="37000">
                    <a:srgbClr val="5E5E5E"/>
                  </a:gs>
                  <a:gs pos="99000">
                    <a:srgbClr val="5E5E5E"/>
                  </a:gs>
                </a:gsLst>
                <a:lin ang="16200000" scaled="0"/>
              </a:gradFill>
              <a:latin typeface="Segoe Semibold" pitchFamily="34" charset="0"/>
            </a:endParaRPr>
          </a:p>
        </p:txBody>
      </p:sp>
      <p:sp>
        <p:nvSpPr>
          <p:cNvPr id="67" name="TextBox 66"/>
          <p:cNvSpPr txBox="1"/>
          <p:nvPr userDrawn="1"/>
        </p:nvSpPr>
        <p:spPr>
          <a:xfrm>
            <a:off x="5399403" y="4919055"/>
            <a:ext cx="4709026" cy="725121"/>
          </a:xfrm>
          <a:prstGeom prst="rect">
            <a:avLst/>
          </a:prstGeom>
          <a:noFill/>
        </p:spPr>
        <p:txBody>
          <a:bodyPr wrap="square" lIns="93268" tIns="46634" rIns="93268" bIns="46634" rtlCol="0">
            <a:spAutoFit/>
          </a:bodyPr>
          <a:lstStyle/>
          <a:p>
            <a:pPr algn="r" defTabSz="932643"/>
            <a:r>
              <a:rPr lang="en-US" sz="4100" dirty="0">
                <a:gradFill>
                  <a:gsLst>
                    <a:gs pos="37000">
                      <a:srgbClr val="FFA514"/>
                    </a:gs>
                    <a:gs pos="99000">
                      <a:srgbClr val="FFA514"/>
                    </a:gs>
                  </a:gsLst>
                  <a:lin ang="16200000" scaled="0"/>
                </a:gradFill>
              </a:rPr>
              <a:t>C</a:t>
            </a:r>
            <a:r>
              <a:rPr lang="en-US" sz="4100" dirty="0" smtClean="0">
                <a:gradFill>
                  <a:gsLst>
                    <a:gs pos="37000">
                      <a:srgbClr val="FFA514"/>
                    </a:gs>
                    <a:gs pos="99000">
                      <a:srgbClr val="FFA514"/>
                    </a:gs>
                  </a:gsLst>
                  <a:lin ang="16200000" scaled="0"/>
                </a:gradFill>
              </a:rPr>
              <a:t>onference </a:t>
            </a:r>
            <a:r>
              <a:rPr lang="en-US" sz="4100" dirty="0" smtClean="0">
                <a:gradFill>
                  <a:gsLst>
                    <a:gs pos="37000">
                      <a:srgbClr val="FFA514"/>
                    </a:gs>
                    <a:gs pos="99000">
                      <a:srgbClr val="FFA514"/>
                    </a:gs>
                  </a:gsLst>
                  <a:lin ang="16200000" scaled="0"/>
                </a:gradFill>
                <a:latin typeface="Segoe UI Semibold" pitchFamily="34" charset="0"/>
              </a:rPr>
              <a:t>2011</a:t>
            </a:r>
            <a:endParaRPr lang="en-US" sz="4100" dirty="0">
              <a:gradFill>
                <a:gsLst>
                  <a:gs pos="37000">
                    <a:srgbClr val="FFA514"/>
                  </a:gs>
                  <a:gs pos="99000">
                    <a:srgbClr val="FFA514"/>
                  </a:gs>
                </a:gsLst>
                <a:lin ang="16200000" scaled="0"/>
              </a:gradFill>
              <a:latin typeface="Segoe UI Semibold" pitchFamily="34" charset="0"/>
            </a:endParaRPr>
          </a:p>
        </p:txBody>
      </p:sp>
      <p:pic>
        <p:nvPicPr>
          <p:cNvPr id="35" name="Picture 2" descr="Microsoft logo and tagline"/>
          <p:cNvPicPr>
            <a:picLocks noChangeAspect="1" noChangeArrowheads="1"/>
          </p:cNvPicPr>
          <p:nvPr userDrawn="1"/>
        </p:nvPicPr>
        <p:blipFill rotWithShape="1">
          <a:blip r:embed="rId3" cstate="screen">
            <a:extLst>
              <a:ext uri="{BEBA8EAE-BF5A-486C-A8C5-ECC9F3942E4B}">
                <a14:imgProps xmlns:a14="http://schemas.microsoft.com/office/drawing/2010/main">
                  <a14:imgLayer r:embed="rId4">
                    <a14:imgEffect>
                      <a14:brightnessContrast bright="-60000"/>
                    </a14:imgEffect>
                  </a14:imgLayer>
                </a14:imgProps>
              </a:ext>
              <a:ext uri="{28A0092B-C50C-407E-A947-70E740481C1C}">
                <a14:useLocalDpi xmlns:a14="http://schemas.microsoft.com/office/drawing/2010/main"/>
              </a:ext>
            </a:extLst>
          </a:blip>
          <a:srcRect/>
          <a:stretch/>
        </p:blipFill>
        <p:spPr bwMode="black">
          <a:xfrm>
            <a:off x="104218" y="124295"/>
            <a:ext cx="1166224" cy="196065"/>
          </a:xfrm>
          <a:prstGeom prst="rect">
            <a:avLst/>
          </a:prstGeom>
          <a:noFill/>
          <a:ln>
            <a:noFill/>
          </a:ln>
        </p:spPr>
      </p:pic>
    </p:spTree>
    <p:extLst>
      <p:ext uri="{BB962C8B-B14F-4D97-AF65-F5344CB8AC3E}">
        <p14:creationId xmlns:p14="http://schemas.microsoft.com/office/powerpoint/2010/main" val="3877318970"/>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ck Layout - Title and Content">
    <p:bg>
      <p:bgPr>
        <a:solidFill>
          <a:srgbClr val="000000"/>
        </a:solidFill>
        <a:effectLst/>
      </p:bgPr>
    </p:bg>
    <p:spTree>
      <p:nvGrpSpPr>
        <p:cNvPr id="1" name=""/>
        <p:cNvGrpSpPr/>
        <p:nvPr/>
      </p:nvGrpSpPr>
      <p:grpSpPr>
        <a:xfrm>
          <a:off x="0" y="0"/>
          <a:ext cx="0" cy="0"/>
          <a:chOff x="0" y="0"/>
          <a:chExt cx="0" cy="0"/>
        </a:xfrm>
      </p:grpSpPr>
      <p:sp>
        <p:nvSpPr>
          <p:cNvPr id="8" name="Title 1"/>
          <p:cNvSpPr>
            <a:spLocks noGrp="1"/>
          </p:cNvSpPr>
          <p:nvPr>
            <p:ph type="title"/>
          </p:nvPr>
        </p:nvSpPr>
        <p:spPr>
          <a:xfrm>
            <a:off x="775862" y="495363"/>
            <a:ext cx="10962498" cy="621530"/>
          </a:xfrm>
        </p:spPr>
        <p:txBody>
          <a:bodyPr anchor="ctr" anchorCtr="0">
            <a:noAutofit/>
          </a:bodyPr>
          <a:lstStyle>
            <a:lvl1pPr algn="l" defTabSz="932643" rtl="0" eaLnBrk="1" latinLnBrk="0" hangingPunct="1">
              <a:lnSpc>
                <a:spcPct val="90000"/>
              </a:lnSpc>
              <a:spcBef>
                <a:spcPct val="0"/>
              </a:spcBef>
              <a:buNone/>
              <a:defRPr lang="en-US" sz="4500" b="0" kern="1200" cap="none" spc="-102" baseline="0" dirty="0">
                <a:ln w="3175">
                  <a:noFill/>
                </a:ln>
                <a:gradFill>
                  <a:gsLst>
                    <a:gs pos="0">
                      <a:srgbClr val="FFFFFF"/>
                    </a:gs>
                    <a:gs pos="100000">
                      <a:srgbClr val="FFFFFF"/>
                    </a:gs>
                  </a:gsLst>
                  <a:lin ang="5400000" scaled="0"/>
                </a:gra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9" name="Text Placeholder 4"/>
          <p:cNvSpPr>
            <a:spLocks noGrp="1"/>
          </p:cNvSpPr>
          <p:nvPr>
            <p:ph type="body" sz="quarter" idx="10"/>
          </p:nvPr>
        </p:nvSpPr>
        <p:spPr>
          <a:xfrm>
            <a:off x="775863" y="1476622"/>
            <a:ext cx="10962498" cy="1997470"/>
          </a:xfrm>
        </p:spPr>
        <p:txBody>
          <a:bodyPr/>
          <a:lstStyle>
            <a:lvl1pPr marL="469578" indent="-469578">
              <a:defRPr lang="en-US" sz="3300" kern="12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872769" indent="-403190">
              <a:defRPr lang="en-US" sz="2900" kern="12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1284055" indent="-411286">
              <a:defRPr lang="en-US" sz="2400" kern="12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637049" indent="-352993">
              <a:defRPr lang="en-US" sz="1900" kern="12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980326" indent="-343279">
              <a:defRPr lang="en-US" sz="1900" kern="1200" dirty="0">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marL="469578" lvl="0" indent="-469578" algn="l" defTabSz="932643" rtl="0" eaLnBrk="1" latinLnBrk="0" hangingPunct="1">
              <a:lnSpc>
                <a:spcPct val="90000"/>
              </a:lnSpc>
              <a:spcBef>
                <a:spcPct val="20000"/>
              </a:spcBef>
              <a:buClr>
                <a:srgbClr val="FFFFFF"/>
              </a:buClr>
              <a:buSzPct val="70000"/>
              <a:buFont typeface="Wingdings" pitchFamily="2" charset="2"/>
              <a:buChar char="l"/>
            </a:pPr>
            <a:r>
              <a:rPr lang="en-US" smtClean="0"/>
              <a:t>Click to edit Master text styles</a:t>
            </a:r>
          </a:p>
          <a:p>
            <a:pPr marL="469578" lvl="1" indent="-469578" algn="l" defTabSz="932643" rtl="0" eaLnBrk="1" latinLnBrk="0" hangingPunct="1">
              <a:lnSpc>
                <a:spcPct val="90000"/>
              </a:lnSpc>
              <a:spcBef>
                <a:spcPct val="20000"/>
              </a:spcBef>
              <a:buClr>
                <a:srgbClr val="FFFFFF"/>
              </a:buClr>
              <a:buSzPct val="70000"/>
              <a:buFont typeface="Wingdings" pitchFamily="2" charset="2"/>
              <a:buChar char="l"/>
            </a:pPr>
            <a:r>
              <a:rPr lang="en-US" smtClean="0"/>
              <a:t>Second level</a:t>
            </a:r>
          </a:p>
          <a:p>
            <a:pPr marL="469578" lvl="2" indent="-469578" algn="l" defTabSz="932643" rtl="0" eaLnBrk="1" latinLnBrk="0" hangingPunct="1">
              <a:lnSpc>
                <a:spcPct val="90000"/>
              </a:lnSpc>
              <a:spcBef>
                <a:spcPct val="20000"/>
              </a:spcBef>
              <a:buClr>
                <a:srgbClr val="FFFFFF"/>
              </a:buClr>
              <a:buSzPct val="70000"/>
              <a:buFont typeface="Wingdings" pitchFamily="2" charset="2"/>
              <a:buChar char="l"/>
            </a:pPr>
            <a:r>
              <a:rPr lang="en-US" smtClean="0"/>
              <a:t>Third level</a:t>
            </a:r>
          </a:p>
          <a:p>
            <a:pPr marL="469578" lvl="3" indent="-469578" algn="l" defTabSz="932643" rtl="0" eaLnBrk="1" latinLnBrk="0" hangingPunct="1">
              <a:lnSpc>
                <a:spcPct val="90000"/>
              </a:lnSpc>
              <a:spcBef>
                <a:spcPct val="20000"/>
              </a:spcBef>
              <a:buClr>
                <a:srgbClr val="FFFFFF"/>
              </a:buClr>
              <a:buSzPct val="70000"/>
              <a:buFont typeface="Wingdings" pitchFamily="2" charset="2"/>
              <a:buChar char="l"/>
            </a:pPr>
            <a:r>
              <a:rPr lang="en-US" smtClean="0"/>
              <a:t>Fourth level</a:t>
            </a:r>
          </a:p>
          <a:p>
            <a:pPr marL="469578" lvl="4" indent="-469578" algn="l" defTabSz="932643" rtl="0" eaLnBrk="1" latinLnBrk="0" hangingPunct="1">
              <a:lnSpc>
                <a:spcPct val="90000"/>
              </a:lnSpc>
              <a:spcBef>
                <a:spcPct val="20000"/>
              </a:spcBef>
              <a:buClr>
                <a:srgbClr val="FFFFFF"/>
              </a:buClr>
              <a:buSzPct val="70000"/>
              <a:buFont typeface="Wingdings" pitchFamily="2" charset="2"/>
              <a:buChar char="l"/>
            </a:pPr>
            <a:r>
              <a:rPr lang="en-US" smtClean="0"/>
              <a:t>Fifth level</a:t>
            </a:r>
            <a:endParaRPr lang="en-US" dirty="0"/>
          </a:p>
        </p:txBody>
      </p:sp>
    </p:spTree>
    <p:extLst>
      <p:ext uri="{BB962C8B-B14F-4D97-AF65-F5344CB8AC3E}">
        <p14:creationId xmlns:p14="http://schemas.microsoft.com/office/powerpoint/2010/main" val="117477014"/>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Black Notes slide Layout">
    <p:bg>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775862" y="495937"/>
            <a:ext cx="10962498" cy="621530"/>
          </a:xfrm>
        </p:spPr>
        <p:txBody>
          <a:bodyPr anchor="ctr" anchorCtr="0">
            <a:noAutofit/>
          </a:bodyPr>
          <a:lstStyle>
            <a:lvl1pPr>
              <a:defRPr>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775863" y="1476622"/>
            <a:ext cx="10962498" cy="1997470"/>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363076"/>
            <a:ext cx="12436476" cy="631450"/>
          </a:xfrm>
          <a:solidFill>
            <a:srgbClr val="FFFF99"/>
          </a:solidFill>
        </p:spPr>
        <p:txBody>
          <a:bodyPr wrap="square" lIns="155441" tIns="77721" rIns="155441" bIns="77721"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850765722"/>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15" name="Picture 4"/>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a:stretch>
            <a:fillRect/>
          </a:stretch>
        </p:blipFill>
        <p:spPr bwMode="auto">
          <a:xfrm flipH="1">
            <a:off x="207275" y="139748"/>
            <a:ext cx="9638268" cy="809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tangle 23"/>
          <p:cNvSpPr>
            <a:spLocks noChangeArrowheads="1"/>
          </p:cNvSpPr>
          <p:nvPr userDrawn="1"/>
        </p:nvSpPr>
        <p:spPr bwMode="auto">
          <a:xfrm>
            <a:off x="9991721" y="139749"/>
            <a:ext cx="2237482" cy="809072"/>
          </a:xfrm>
          <a:prstGeom prst="rect">
            <a:avLst/>
          </a:prstGeom>
          <a:gradFill rotWithShape="0">
            <a:gsLst>
              <a:gs pos="0">
                <a:srgbClr val="20506B"/>
              </a:gs>
              <a:gs pos="100000">
                <a:srgbClr val="153343"/>
              </a:gs>
            </a:gsLst>
            <a:lin ang="2700000" scaled="1"/>
          </a:gradFill>
          <a:ln>
            <a:noFill/>
          </a:ln>
          <a:effectLst/>
          <a:extLst>
            <a:ext uri="{91240B29-F687-4F45-9708-019B960494DF}">
              <a14:hiddenLine xmlns:a14="http://schemas.microsoft.com/office/drawing/2010/main" w="12700">
                <a:solidFill>
                  <a:schemeClr val="lt1">
                    <a:lumMod val="95000"/>
                    <a:lumOff val="0"/>
                  </a:schemeClr>
                </a:solidFill>
                <a:miter lim="800000"/>
                <a:headEnd/>
                <a:tailEnd/>
              </a14:hiddenLine>
            </a:ext>
            <a:ext uri="{AF507438-7753-43E0-B8FC-AC1667EBCBE1}">
              <a14:hiddenEffects xmlns:a14="http://schemas.microsoft.com/office/drawing/2010/main">
                <a:effectLst>
                  <a:outerShdw sy="50000" kx="-2453608" rotWithShape="0">
                    <a:schemeClr val="accent1">
                      <a:lumMod val="40000"/>
                      <a:lumOff val="60000"/>
                      <a:alpha val="50000"/>
                    </a:schemeClr>
                  </a:outerShdw>
                </a:effectLst>
              </a14:hiddenEffects>
            </a:ext>
          </a:extLst>
        </p:spPr>
        <p:txBody>
          <a:bodyPr rot="0" vert="horz" wrap="square" lIns="93268" tIns="46634" rIns="93268" bIns="46634" anchor="t" anchorCtr="0" upright="1">
            <a:noAutofit/>
          </a:bodyPr>
          <a:lstStyle/>
          <a:p>
            <a:pPr algn="ctr" defTabSz="932643">
              <a:lnSpc>
                <a:spcPct val="115000"/>
              </a:lnSpc>
              <a:spcAft>
                <a:spcPts val="1020"/>
              </a:spcAft>
            </a:pPr>
            <a:r>
              <a:rPr lang="en-US" sz="1100">
                <a:solidFill>
                  <a:srgbClr val="5E5E5E"/>
                </a:solidFill>
                <a:latin typeface="Calibri"/>
                <a:ea typeface="Times New Roman"/>
                <a:cs typeface="Times New Roman"/>
              </a:rPr>
              <a:t> </a:t>
            </a:r>
          </a:p>
        </p:txBody>
      </p:sp>
      <p:pic>
        <p:nvPicPr>
          <p:cNvPr id="25" name="Picture 24" descr="BA_Insight_V2_RGB.png"/>
          <p:cNvPicPr/>
          <p:nvPr userDrawn="1"/>
        </p:nvPicPr>
        <p:blipFill>
          <a:blip r:embed="rId4" cstate="print">
            <a:biLevel thresh="25000"/>
          </a:blip>
          <a:stretch>
            <a:fillRect/>
          </a:stretch>
        </p:blipFill>
        <p:spPr>
          <a:xfrm>
            <a:off x="10395711" y="277139"/>
            <a:ext cx="1448331" cy="534203"/>
          </a:xfrm>
          <a:prstGeom prst="rect">
            <a:avLst/>
          </a:prstGeom>
        </p:spPr>
      </p:pic>
      <p:sp>
        <p:nvSpPr>
          <p:cNvPr id="26" name="Rectangle 25"/>
          <p:cNvSpPr>
            <a:spLocks noChangeArrowheads="1"/>
          </p:cNvSpPr>
          <p:nvPr userDrawn="1"/>
        </p:nvSpPr>
        <p:spPr bwMode="auto">
          <a:xfrm>
            <a:off x="207275" y="1054681"/>
            <a:ext cx="12021926" cy="136005"/>
          </a:xfrm>
          <a:prstGeom prst="rect">
            <a:avLst/>
          </a:prstGeom>
          <a:solidFill>
            <a:srgbClr val="FF8A3B"/>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3268" tIns="46634" rIns="93268" bIns="46634" anchor="t" anchorCtr="0" upright="1">
            <a:noAutofit/>
          </a:bodyPr>
          <a:lstStyle/>
          <a:p>
            <a:pPr defTabSz="932643"/>
            <a:endParaRPr lang="en-US">
              <a:solidFill>
                <a:srgbClr val="5E5E5E"/>
              </a:solidFill>
            </a:endParaRPr>
          </a:p>
        </p:txBody>
      </p:sp>
      <p:sp>
        <p:nvSpPr>
          <p:cNvPr id="27" name="Rectangle 26"/>
          <p:cNvSpPr>
            <a:spLocks noChangeArrowheads="1"/>
          </p:cNvSpPr>
          <p:nvPr userDrawn="1"/>
        </p:nvSpPr>
        <p:spPr bwMode="auto">
          <a:xfrm>
            <a:off x="207275" y="6480948"/>
            <a:ext cx="12021926" cy="124995"/>
          </a:xfrm>
          <a:prstGeom prst="rect">
            <a:avLst/>
          </a:prstGeom>
          <a:solidFill>
            <a:schemeClr val="bg1">
              <a:lumMod val="65000"/>
            </a:schemeClr>
          </a:solidFill>
          <a:ln>
            <a:noFill/>
          </a:ln>
        </p:spPr>
        <p:txBody>
          <a:bodyPr rot="0" vert="horz" wrap="square" lIns="93268" tIns="46634" rIns="93268" bIns="46634" anchor="t" anchorCtr="0" upright="1">
            <a:noAutofit/>
          </a:bodyPr>
          <a:lstStyle/>
          <a:p>
            <a:pPr defTabSz="932643"/>
            <a:endParaRPr lang="en-US">
              <a:solidFill>
                <a:srgbClr val="5E5E5E"/>
              </a:solidFill>
            </a:endParaRPr>
          </a:p>
        </p:txBody>
      </p:sp>
      <p:pic>
        <p:nvPicPr>
          <p:cNvPr id="30" name="Picture 29" descr="back6.png"/>
          <p:cNvPicPr/>
          <p:nvPr userDrawn="1"/>
        </p:nvPicPr>
        <p:blipFill>
          <a:blip r:embed="rId5" cstate="print"/>
          <a:stretch>
            <a:fillRect/>
          </a:stretch>
        </p:blipFill>
        <p:spPr>
          <a:xfrm>
            <a:off x="1150807" y="8394728"/>
            <a:ext cx="1980336" cy="1329607"/>
          </a:xfrm>
          <a:prstGeom prst="rect">
            <a:avLst/>
          </a:prstGeom>
        </p:spPr>
      </p:pic>
      <p:pic>
        <p:nvPicPr>
          <p:cNvPr id="31" name="Picture 30" descr="back6.png"/>
          <p:cNvPicPr/>
          <p:nvPr userDrawn="1"/>
        </p:nvPicPr>
        <p:blipFill>
          <a:blip r:embed="rId5" cstate="print"/>
          <a:stretch>
            <a:fillRect/>
          </a:stretch>
        </p:blipFill>
        <p:spPr>
          <a:xfrm>
            <a:off x="11119876" y="5751056"/>
            <a:ext cx="963330" cy="614377"/>
          </a:xfrm>
          <a:prstGeom prst="rect">
            <a:avLst/>
          </a:prstGeom>
        </p:spPr>
      </p:pic>
      <p:sp>
        <p:nvSpPr>
          <p:cNvPr id="36" name="Footer Placeholder 18"/>
          <p:cNvSpPr txBox="1">
            <a:spLocks/>
          </p:cNvSpPr>
          <p:nvPr userDrawn="1"/>
        </p:nvSpPr>
        <p:spPr>
          <a:xfrm>
            <a:off x="207275" y="6605943"/>
            <a:ext cx="3938218" cy="372394"/>
          </a:xfrm>
          <a:prstGeom prst="rect">
            <a:avLst/>
          </a:prstGeom>
        </p:spPr>
        <p:txBody>
          <a:bodyPr vert="horz" lIns="93268" tIns="46634" rIns="93268" bIns="46634"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000" smtClean="0">
                <a:solidFill>
                  <a:srgbClr val="5E5E5E">
                    <a:lumMod val="50000"/>
                    <a:lumOff val="50000"/>
                  </a:srgbClr>
                </a:solidFill>
                <a:latin typeface="Cambria" pitchFamily="18" charset="0"/>
              </a:rPr>
              <a:t>© Copyright BA Insight</a:t>
            </a:r>
            <a:endParaRPr lang="en-US" sz="1000" dirty="0">
              <a:solidFill>
                <a:srgbClr val="5E5E5E">
                  <a:lumMod val="50000"/>
                  <a:lumOff val="50000"/>
                </a:srgbClr>
              </a:solidFill>
              <a:latin typeface="Cambria" pitchFamily="18" charset="0"/>
            </a:endParaRPr>
          </a:p>
        </p:txBody>
      </p:sp>
      <p:sp>
        <p:nvSpPr>
          <p:cNvPr id="37" name="Slide Number Placeholder 19"/>
          <p:cNvSpPr txBox="1">
            <a:spLocks/>
          </p:cNvSpPr>
          <p:nvPr userDrawn="1"/>
        </p:nvSpPr>
        <p:spPr>
          <a:xfrm>
            <a:off x="9327356" y="6622134"/>
            <a:ext cx="2901844" cy="372394"/>
          </a:xfrm>
          <a:prstGeom prst="rect">
            <a:avLst/>
          </a:prstGeom>
        </p:spPr>
        <p:txBody>
          <a:bodyPr vert="horz" lIns="93268" tIns="46634" rIns="93268" bIns="46634"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smtClean="0">
                <a:solidFill>
                  <a:srgbClr val="5E5E5E">
                    <a:tint val="75000"/>
                  </a:srgbClr>
                </a:solidFill>
              </a:rPr>
              <a:t> Page </a:t>
            </a:r>
            <a:fld id="{CF41C76F-135E-4154-9939-2EC7345B40D9}" type="slidenum">
              <a:rPr lang="en-US" sz="1100" smtClean="0">
                <a:solidFill>
                  <a:srgbClr val="5E5E5E">
                    <a:tint val="75000"/>
                  </a:srgbClr>
                </a:solidFill>
              </a:rPr>
              <a:pPr/>
              <a:t>‹#›</a:t>
            </a:fld>
            <a:endParaRPr lang="en-US" sz="1100" dirty="0">
              <a:solidFill>
                <a:srgbClr val="5E5E5E">
                  <a:tint val="75000"/>
                </a:srgbClr>
              </a:solidFill>
            </a:endParaRPr>
          </a:p>
        </p:txBody>
      </p:sp>
      <p:sp>
        <p:nvSpPr>
          <p:cNvPr id="13" name="Title 1"/>
          <p:cNvSpPr>
            <a:spLocks noGrp="1"/>
          </p:cNvSpPr>
          <p:nvPr>
            <p:ph type="title" hasCustomPrompt="1"/>
          </p:nvPr>
        </p:nvSpPr>
        <p:spPr>
          <a:xfrm>
            <a:off x="451256" y="277139"/>
            <a:ext cx="9083377" cy="534203"/>
          </a:xfrm>
          <a:ln>
            <a:noFill/>
          </a:ln>
        </p:spPr>
        <p:txBody>
          <a:bodyPr>
            <a:normAutofit/>
          </a:bodyPr>
          <a:lstStyle>
            <a:lvl1pPr algn="l">
              <a:defRPr sz="2900" b="1" baseline="0">
                <a:solidFill>
                  <a:schemeClr val="bg1"/>
                </a:solidFill>
                <a:effectLst>
                  <a:outerShdw blurRad="38100" dist="38100" dir="2700000" algn="tl">
                    <a:srgbClr val="000000">
                      <a:alpha val="43137"/>
                    </a:srgbClr>
                  </a:outerShdw>
                </a:effectLst>
                <a:latin typeface="Cambria" pitchFamily="18" charset="0"/>
              </a:defRPr>
            </a:lvl1pPr>
          </a:lstStyle>
          <a:p>
            <a:r>
              <a:rPr lang="en-US" dirty="0" smtClean="0"/>
              <a:t>CLICK HERE TO EDIT TITLE</a:t>
            </a:r>
            <a:endParaRPr lang="en-US" dirty="0"/>
          </a:p>
        </p:txBody>
      </p:sp>
      <p:sp>
        <p:nvSpPr>
          <p:cNvPr id="14" name="Content Placeholder 2"/>
          <p:cNvSpPr>
            <a:spLocks noGrp="1"/>
          </p:cNvSpPr>
          <p:nvPr>
            <p:ph idx="1"/>
          </p:nvPr>
        </p:nvSpPr>
        <p:spPr>
          <a:xfrm>
            <a:off x="621824" y="1476625"/>
            <a:ext cx="11192828" cy="457048"/>
          </a:xfrm>
        </p:spPr>
        <p:txBody>
          <a:bodyPr/>
          <a:lstStyle>
            <a:lvl1pPr marL="0" indent="0">
              <a:buNone/>
              <a:defRPr sz="3300" b="1">
                <a:solidFill>
                  <a:schemeClr val="accent1">
                    <a:lumMod val="75000"/>
                  </a:schemeClr>
                </a:solidFill>
                <a:latin typeface="Cambria" pitchFamily="18" charset="0"/>
              </a:defRPr>
            </a:lvl1pPr>
            <a:lvl2pPr>
              <a:defRPr>
                <a:latin typeface="Cambria" pitchFamily="18" charset="0"/>
              </a:defRPr>
            </a:lvl2pPr>
            <a:lvl3pPr>
              <a:defRPr>
                <a:latin typeface="Cambria" pitchFamily="18" charset="0"/>
              </a:defRPr>
            </a:lvl3pPr>
            <a:lvl4pPr>
              <a:defRPr>
                <a:latin typeface="Cambria" pitchFamily="18" charset="0"/>
              </a:defRPr>
            </a:lvl4pPr>
            <a:lvl5pPr>
              <a:defRPr>
                <a:latin typeface="Cambria" pitchFamily="18" charset="0"/>
              </a:defRPr>
            </a:lvl5pPr>
          </a:lstStyle>
          <a:p>
            <a:pPr lvl="0"/>
            <a:r>
              <a:rPr lang="en-US" dirty="0" smtClean="0"/>
              <a:t>Click to edit Master text styles</a:t>
            </a:r>
          </a:p>
        </p:txBody>
      </p:sp>
      <p:sp>
        <p:nvSpPr>
          <p:cNvPr id="16" name="Content Placeholder 2"/>
          <p:cNvSpPr>
            <a:spLocks noGrp="1"/>
          </p:cNvSpPr>
          <p:nvPr>
            <p:ph sz="half" idx="10"/>
          </p:nvPr>
        </p:nvSpPr>
        <p:spPr>
          <a:xfrm>
            <a:off x="621824" y="2253792"/>
            <a:ext cx="11222216" cy="1738938"/>
          </a:xfrm>
        </p:spPr>
        <p:txBody>
          <a:bodyPr/>
          <a:lstStyle>
            <a:lvl1pPr>
              <a:defRPr sz="2900">
                <a:latin typeface="Cambria" pitchFamily="18" charset="0"/>
              </a:defRPr>
            </a:lvl1pPr>
            <a:lvl2pPr>
              <a:defRPr sz="2400">
                <a:latin typeface="Cambria" pitchFamily="18" charset="0"/>
              </a:defRPr>
            </a:lvl2pPr>
            <a:lvl3pPr>
              <a:defRPr sz="1900">
                <a:latin typeface="Cambria" pitchFamily="18" charset="0"/>
              </a:defRPr>
            </a:lvl3pPr>
            <a:lvl4pPr>
              <a:defRPr sz="1800">
                <a:latin typeface="Cambria" pitchFamily="18" charset="0"/>
              </a:defRPr>
            </a:lvl4pPr>
            <a:lvl5pPr>
              <a:defRPr sz="1800">
                <a:latin typeface="Cambria" pitchFamily="18"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7515447"/>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pic>
        <p:nvPicPr>
          <p:cNvPr id="2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7276" y="139751"/>
            <a:ext cx="9638269" cy="809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hasCustomPrompt="1"/>
          </p:nvPr>
        </p:nvSpPr>
        <p:spPr>
          <a:xfrm>
            <a:off x="451256" y="277139"/>
            <a:ext cx="9083377" cy="534203"/>
          </a:xfrm>
          <a:ln>
            <a:solidFill>
              <a:schemeClr val="bg1"/>
            </a:solidFill>
          </a:ln>
        </p:spPr>
        <p:txBody>
          <a:bodyPr>
            <a:normAutofit/>
          </a:bodyPr>
          <a:lstStyle>
            <a:lvl1pPr algn="l">
              <a:defRPr sz="2900" b="1" baseline="0">
                <a:solidFill>
                  <a:schemeClr val="bg1"/>
                </a:solidFill>
                <a:effectLst>
                  <a:outerShdw blurRad="38100" dist="38100" dir="2700000" algn="tl">
                    <a:srgbClr val="000000">
                      <a:alpha val="43137"/>
                    </a:srgbClr>
                  </a:outerShdw>
                </a:effectLst>
                <a:latin typeface="Cambria" pitchFamily="18" charset="0"/>
              </a:defRPr>
            </a:lvl1pPr>
          </a:lstStyle>
          <a:p>
            <a:r>
              <a:rPr lang="en-US" dirty="0" smtClean="0"/>
              <a:t>CLICK HERE TO EDIT TITLE</a:t>
            </a:r>
            <a:endParaRPr lang="en-US" dirty="0"/>
          </a:p>
        </p:txBody>
      </p:sp>
      <p:sp>
        <p:nvSpPr>
          <p:cNvPr id="3" name="Content Placeholder 2"/>
          <p:cNvSpPr>
            <a:spLocks noGrp="1"/>
          </p:cNvSpPr>
          <p:nvPr>
            <p:ph idx="1"/>
          </p:nvPr>
        </p:nvSpPr>
        <p:spPr>
          <a:xfrm>
            <a:off x="621824" y="1476625"/>
            <a:ext cx="11192828" cy="457048"/>
          </a:xfrm>
        </p:spPr>
        <p:txBody>
          <a:bodyPr/>
          <a:lstStyle>
            <a:lvl1pPr marL="0" indent="0">
              <a:buNone/>
              <a:defRPr sz="3300" b="1">
                <a:solidFill>
                  <a:schemeClr val="accent1">
                    <a:lumMod val="75000"/>
                  </a:schemeClr>
                </a:solidFill>
                <a:latin typeface="Cambria" pitchFamily="18" charset="0"/>
              </a:defRPr>
            </a:lvl1pPr>
            <a:lvl2pPr>
              <a:defRPr>
                <a:latin typeface="Cambria" pitchFamily="18" charset="0"/>
              </a:defRPr>
            </a:lvl2pPr>
            <a:lvl3pPr>
              <a:defRPr>
                <a:latin typeface="Cambria" pitchFamily="18" charset="0"/>
              </a:defRPr>
            </a:lvl3pPr>
            <a:lvl4pPr>
              <a:defRPr>
                <a:latin typeface="Cambria" pitchFamily="18" charset="0"/>
              </a:defRPr>
            </a:lvl4pPr>
            <a:lvl5pPr>
              <a:defRPr>
                <a:latin typeface="Cambria" pitchFamily="18" charset="0"/>
              </a:defRPr>
            </a:lvl5pPr>
          </a:lstStyle>
          <a:p>
            <a:pPr lvl="0"/>
            <a:r>
              <a:rPr lang="en-US" dirty="0" smtClean="0"/>
              <a:t>Click to edit Master text styles</a:t>
            </a:r>
          </a:p>
        </p:txBody>
      </p:sp>
      <p:sp>
        <p:nvSpPr>
          <p:cNvPr id="24" name="Rectangle 23"/>
          <p:cNvSpPr>
            <a:spLocks noChangeArrowheads="1"/>
          </p:cNvSpPr>
          <p:nvPr userDrawn="1"/>
        </p:nvSpPr>
        <p:spPr bwMode="auto">
          <a:xfrm>
            <a:off x="9991721" y="139749"/>
            <a:ext cx="2237482" cy="809072"/>
          </a:xfrm>
          <a:prstGeom prst="rect">
            <a:avLst/>
          </a:prstGeom>
          <a:gradFill rotWithShape="0">
            <a:gsLst>
              <a:gs pos="0">
                <a:srgbClr val="20506B"/>
              </a:gs>
              <a:gs pos="100000">
                <a:srgbClr val="153343"/>
              </a:gs>
            </a:gsLst>
            <a:lin ang="2700000" scaled="1"/>
          </a:gradFill>
          <a:ln>
            <a:noFill/>
          </a:ln>
          <a:effectLst/>
          <a:extLst>
            <a:ext uri="{91240B29-F687-4F45-9708-019B960494DF}">
              <a14:hiddenLine xmlns:a14="http://schemas.microsoft.com/office/drawing/2010/main" w="12700">
                <a:solidFill>
                  <a:schemeClr val="lt1">
                    <a:lumMod val="95000"/>
                    <a:lumOff val="0"/>
                  </a:schemeClr>
                </a:solidFill>
                <a:miter lim="800000"/>
                <a:headEnd/>
                <a:tailEnd/>
              </a14:hiddenLine>
            </a:ext>
            <a:ext uri="{AF507438-7753-43E0-B8FC-AC1667EBCBE1}">
              <a14:hiddenEffects xmlns:a14="http://schemas.microsoft.com/office/drawing/2010/main">
                <a:effectLst>
                  <a:outerShdw sy="50000" kx="-2453608" rotWithShape="0">
                    <a:schemeClr val="accent1">
                      <a:lumMod val="40000"/>
                      <a:lumOff val="60000"/>
                      <a:alpha val="50000"/>
                    </a:schemeClr>
                  </a:outerShdw>
                </a:effectLst>
              </a14:hiddenEffects>
            </a:ext>
          </a:extLst>
        </p:spPr>
        <p:txBody>
          <a:bodyPr rot="0" vert="horz" wrap="square" lIns="93268" tIns="46634" rIns="93268" bIns="46634" anchor="t" anchorCtr="0" upright="1">
            <a:noAutofit/>
          </a:bodyPr>
          <a:lstStyle/>
          <a:p>
            <a:pPr algn="ctr" defTabSz="932643">
              <a:lnSpc>
                <a:spcPct val="115000"/>
              </a:lnSpc>
              <a:spcAft>
                <a:spcPts val="1020"/>
              </a:spcAft>
            </a:pPr>
            <a:r>
              <a:rPr lang="en-US" sz="1100">
                <a:solidFill>
                  <a:srgbClr val="5E5E5E"/>
                </a:solidFill>
                <a:latin typeface="Calibri"/>
                <a:ea typeface="Times New Roman"/>
                <a:cs typeface="Times New Roman"/>
              </a:rPr>
              <a:t> </a:t>
            </a:r>
          </a:p>
        </p:txBody>
      </p:sp>
      <p:pic>
        <p:nvPicPr>
          <p:cNvPr id="25" name="Picture 24" descr="BA_Insight_V2_RGB.png"/>
          <p:cNvPicPr/>
          <p:nvPr userDrawn="1"/>
        </p:nvPicPr>
        <p:blipFill>
          <a:blip r:embed="rId3" cstate="print">
            <a:biLevel thresh="25000"/>
          </a:blip>
          <a:stretch>
            <a:fillRect/>
          </a:stretch>
        </p:blipFill>
        <p:spPr>
          <a:xfrm>
            <a:off x="10395711" y="277139"/>
            <a:ext cx="1448331" cy="534203"/>
          </a:xfrm>
          <a:prstGeom prst="rect">
            <a:avLst/>
          </a:prstGeom>
        </p:spPr>
      </p:pic>
      <p:sp>
        <p:nvSpPr>
          <p:cNvPr id="26" name="Rectangle 25"/>
          <p:cNvSpPr>
            <a:spLocks noChangeArrowheads="1"/>
          </p:cNvSpPr>
          <p:nvPr userDrawn="1"/>
        </p:nvSpPr>
        <p:spPr bwMode="auto">
          <a:xfrm>
            <a:off x="207275" y="1054681"/>
            <a:ext cx="12021926" cy="136005"/>
          </a:xfrm>
          <a:prstGeom prst="rect">
            <a:avLst/>
          </a:prstGeom>
          <a:solidFill>
            <a:srgbClr val="FF8A3B"/>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3268" tIns="46634" rIns="93268" bIns="46634" anchor="t" anchorCtr="0" upright="1">
            <a:noAutofit/>
          </a:bodyPr>
          <a:lstStyle/>
          <a:p>
            <a:pPr defTabSz="932643"/>
            <a:endParaRPr lang="en-US">
              <a:solidFill>
                <a:srgbClr val="5E5E5E"/>
              </a:solidFill>
            </a:endParaRPr>
          </a:p>
        </p:txBody>
      </p:sp>
      <p:sp>
        <p:nvSpPr>
          <p:cNvPr id="27" name="Rectangle 26"/>
          <p:cNvSpPr>
            <a:spLocks noChangeArrowheads="1"/>
          </p:cNvSpPr>
          <p:nvPr userDrawn="1"/>
        </p:nvSpPr>
        <p:spPr bwMode="auto">
          <a:xfrm>
            <a:off x="207275" y="6480948"/>
            <a:ext cx="12021926" cy="124995"/>
          </a:xfrm>
          <a:prstGeom prst="rect">
            <a:avLst/>
          </a:prstGeom>
          <a:solidFill>
            <a:schemeClr val="bg1">
              <a:lumMod val="65000"/>
            </a:schemeClr>
          </a:solidFill>
          <a:ln>
            <a:noFill/>
          </a:ln>
        </p:spPr>
        <p:txBody>
          <a:bodyPr rot="0" vert="horz" wrap="square" lIns="93268" tIns="46634" rIns="93268" bIns="46634" anchor="t" anchorCtr="0" upright="1">
            <a:noAutofit/>
          </a:bodyPr>
          <a:lstStyle/>
          <a:p>
            <a:pPr defTabSz="932643"/>
            <a:endParaRPr lang="en-US">
              <a:solidFill>
                <a:srgbClr val="5E5E5E"/>
              </a:solidFill>
            </a:endParaRPr>
          </a:p>
        </p:txBody>
      </p:sp>
      <p:pic>
        <p:nvPicPr>
          <p:cNvPr id="30" name="Picture 29" descr="back6.png"/>
          <p:cNvPicPr/>
          <p:nvPr userDrawn="1"/>
        </p:nvPicPr>
        <p:blipFill>
          <a:blip r:embed="rId4" cstate="print"/>
          <a:stretch>
            <a:fillRect/>
          </a:stretch>
        </p:blipFill>
        <p:spPr>
          <a:xfrm>
            <a:off x="1150807" y="8394728"/>
            <a:ext cx="1980336" cy="1329607"/>
          </a:xfrm>
          <a:prstGeom prst="rect">
            <a:avLst/>
          </a:prstGeom>
        </p:spPr>
      </p:pic>
      <p:sp>
        <p:nvSpPr>
          <p:cNvPr id="36" name="Footer Placeholder 18"/>
          <p:cNvSpPr txBox="1">
            <a:spLocks/>
          </p:cNvSpPr>
          <p:nvPr userDrawn="1"/>
        </p:nvSpPr>
        <p:spPr>
          <a:xfrm>
            <a:off x="207275" y="6605943"/>
            <a:ext cx="3938218" cy="372394"/>
          </a:xfrm>
          <a:prstGeom prst="rect">
            <a:avLst/>
          </a:prstGeom>
        </p:spPr>
        <p:txBody>
          <a:bodyPr vert="horz" lIns="93268" tIns="46634" rIns="93268" bIns="46634"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000" smtClean="0">
                <a:solidFill>
                  <a:srgbClr val="5E5E5E">
                    <a:lumMod val="50000"/>
                    <a:lumOff val="50000"/>
                  </a:srgbClr>
                </a:solidFill>
                <a:latin typeface="Cambria" pitchFamily="18" charset="0"/>
              </a:rPr>
              <a:t>© Copyright BA Insight</a:t>
            </a:r>
            <a:endParaRPr lang="en-US" sz="1000" dirty="0">
              <a:solidFill>
                <a:srgbClr val="5E5E5E">
                  <a:lumMod val="50000"/>
                  <a:lumOff val="50000"/>
                </a:srgbClr>
              </a:solidFill>
              <a:latin typeface="Cambria" pitchFamily="18" charset="0"/>
            </a:endParaRPr>
          </a:p>
        </p:txBody>
      </p:sp>
      <p:sp>
        <p:nvSpPr>
          <p:cNvPr id="37" name="Slide Number Placeholder 19"/>
          <p:cNvSpPr txBox="1">
            <a:spLocks/>
          </p:cNvSpPr>
          <p:nvPr userDrawn="1"/>
        </p:nvSpPr>
        <p:spPr>
          <a:xfrm>
            <a:off x="9327356" y="6622134"/>
            <a:ext cx="2901844" cy="372394"/>
          </a:xfrm>
          <a:prstGeom prst="rect">
            <a:avLst/>
          </a:prstGeom>
        </p:spPr>
        <p:txBody>
          <a:bodyPr vert="horz" lIns="93268" tIns="46634" rIns="93268" bIns="46634"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smtClean="0">
                <a:solidFill>
                  <a:srgbClr val="5E5E5E">
                    <a:tint val="75000"/>
                  </a:srgbClr>
                </a:solidFill>
              </a:rPr>
              <a:t> Page </a:t>
            </a:r>
            <a:fld id="{CF41C76F-135E-4154-9939-2EC7345B40D9}" type="slidenum">
              <a:rPr lang="en-US" sz="1100" smtClean="0">
                <a:solidFill>
                  <a:srgbClr val="5E5E5E">
                    <a:tint val="75000"/>
                  </a:srgbClr>
                </a:solidFill>
              </a:rPr>
              <a:pPr/>
              <a:t>‹#›</a:t>
            </a:fld>
            <a:endParaRPr lang="en-US" sz="1100" dirty="0">
              <a:solidFill>
                <a:srgbClr val="5E5E5E">
                  <a:tint val="75000"/>
                </a:srgbClr>
              </a:solidFill>
            </a:endParaRPr>
          </a:p>
        </p:txBody>
      </p:sp>
      <p:sp>
        <p:nvSpPr>
          <p:cNvPr id="42" name="Content Placeholder 2"/>
          <p:cNvSpPr>
            <a:spLocks noGrp="1"/>
          </p:cNvSpPr>
          <p:nvPr>
            <p:ph sz="half" idx="10"/>
          </p:nvPr>
        </p:nvSpPr>
        <p:spPr>
          <a:xfrm>
            <a:off x="621824" y="2253792"/>
            <a:ext cx="11222216" cy="1738938"/>
          </a:xfrm>
        </p:spPr>
        <p:txBody>
          <a:bodyPr/>
          <a:lstStyle>
            <a:lvl1pPr>
              <a:defRPr sz="2900">
                <a:latin typeface="Cambria" pitchFamily="18" charset="0"/>
              </a:defRPr>
            </a:lvl1pPr>
            <a:lvl2pPr>
              <a:defRPr sz="2400">
                <a:latin typeface="Cambria" pitchFamily="18" charset="0"/>
              </a:defRPr>
            </a:lvl2pPr>
            <a:lvl3pPr>
              <a:defRPr sz="1900">
                <a:latin typeface="Cambria" pitchFamily="18" charset="0"/>
              </a:defRPr>
            </a:lvl3pPr>
            <a:lvl4pPr>
              <a:defRPr sz="1800">
                <a:latin typeface="Cambria" pitchFamily="18" charset="0"/>
              </a:defRPr>
            </a:lvl4pPr>
            <a:lvl5pPr>
              <a:defRPr sz="1800">
                <a:latin typeface="Cambria" pitchFamily="18"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6" name="Picture 15" descr="back6.png"/>
          <p:cNvPicPr/>
          <p:nvPr userDrawn="1"/>
        </p:nvPicPr>
        <p:blipFill>
          <a:blip r:embed="rId4" cstate="print"/>
          <a:stretch>
            <a:fillRect/>
          </a:stretch>
        </p:blipFill>
        <p:spPr>
          <a:xfrm>
            <a:off x="11119876" y="5751056"/>
            <a:ext cx="963330" cy="614377"/>
          </a:xfrm>
          <a:prstGeom prst="rect">
            <a:avLst/>
          </a:prstGeom>
        </p:spPr>
      </p:pic>
    </p:spTree>
    <p:extLst>
      <p:ext uri="{BB962C8B-B14F-4D97-AF65-F5344CB8AC3E}">
        <p14:creationId xmlns:p14="http://schemas.microsoft.com/office/powerpoint/2010/main" val="3706607131"/>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pic>
        <p:nvPicPr>
          <p:cNvPr id="1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flipH="1" flipV="1">
            <a:off x="207270" y="139749"/>
            <a:ext cx="9638271" cy="809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Rectangle 28"/>
          <p:cNvSpPr>
            <a:spLocks noChangeArrowheads="1"/>
          </p:cNvSpPr>
          <p:nvPr userDrawn="1"/>
        </p:nvSpPr>
        <p:spPr bwMode="auto">
          <a:xfrm>
            <a:off x="207275" y="4360918"/>
            <a:ext cx="12021926" cy="2020641"/>
          </a:xfrm>
          <a:prstGeom prst="rect">
            <a:avLst/>
          </a:prstGeom>
          <a:gradFill>
            <a:gsLst>
              <a:gs pos="67000">
                <a:srgbClr val="C6D1D3">
                  <a:lumMod val="48000"/>
                  <a:lumOff val="52000"/>
                </a:srgbClr>
              </a:gs>
              <a:gs pos="0">
                <a:schemeClr val="bg1">
                  <a:lumMod val="100000"/>
                  <a:lumOff val="0"/>
                </a:schemeClr>
              </a:gs>
              <a:gs pos="100000">
                <a:srgbClr val="9FB1B5"/>
              </a:gs>
            </a:gsLst>
            <a:lin ang="5400000" scaled="1"/>
          </a:gradFill>
          <a:ln>
            <a:noFill/>
          </a:ln>
          <a:effectLst/>
          <a:extLst/>
        </p:spPr>
        <p:txBody>
          <a:bodyPr rot="0" vert="horz" wrap="square" lIns="93268" tIns="46634" rIns="93268" bIns="46634" anchor="t" anchorCtr="0" upright="1">
            <a:noAutofit/>
          </a:bodyPr>
          <a:lstStyle/>
          <a:p>
            <a:pPr defTabSz="932643"/>
            <a:endParaRPr lang="en-US">
              <a:solidFill>
                <a:srgbClr val="5E5E5E"/>
              </a:solidFill>
            </a:endParaRPr>
          </a:p>
        </p:txBody>
      </p:sp>
      <p:sp>
        <p:nvSpPr>
          <p:cNvPr id="2" name="Title 1"/>
          <p:cNvSpPr>
            <a:spLocks noGrp="1"/>
          </p:cNvSpPr>
          <p:nvPr>
            <p:ph type="title" hasCustomPrompt="1"/>
          </p:nvPr>
        </p:nvSpPr>
        <p:spPr>
          <a:xfrm>
            <a:off x="451256" y="277139"/>
            <a:ext cx="9083377" cy="534203"/>
          </a:xfrm>
          <a:ln>
            <a:noFill/>
          </a:ln>
        </p:spPr>
        <p:txBody>
          <a:bodyPr>
            <a:normAutofit/>
          </a:bodyPr>
          <a:lstStyle>
            <a:lvl1pPr algn="l">
              <a:defRPr sz="2900" b="1" baseline="0">
                <a:solidFill>
                  <a:schemeClr val="bg1"/>
                </a:solidFill>
                <a:effectLst>
                  <a:outerShdw blurRad="38100" dist="38100" dir="2700000" algn="tl">
                    <a:srgbClr val="000000">
                      <a:alpha val="43137"/>
                    </a:srgbClr>
                  </a:outerShdw>
                </a:effectLst>
                <a:latin typeface="Cambria" pitchFamily="18" charset="0"/>
              </a:defRPr>
            </a:lvl1pPr>
          </a:lstStyle>
          <a:p>
            <a:r>
              <a:rPr lang="en-US" dirty="0" smtClean="0"/>
              <a:t>CLICK HERE TO EDIT TITLE</a:t>
            </a:r>
            <a:endParaRPr lang="en-US" dirty="0"/>
          </a:p>
        </p:txBody>
      </p:sp>
      <p:sp>
        <p:nvSpPr>
          <p:cNvPr id="3" name="Content Placeholder 2"/>
          <p:cNvSpPr>
            <a:spLocks noGrp="1"/>
          </p:cNvSpPr>
          <p:nvPr>
            <p:ph idx="1"/>
          </p:nvPr>
        </p:nvSpPr>
        <p:spPr>
          <a:xfrm>
            <a:off x="621824" y="1476625"/>
            <a:ext cx="11192828" cy="457048"/>
          </a:xfrm>
        </p:spPr>
        <p:txBody>
          <a:bodyPr/>
          <a:lstStyle>
            <a:lvl1pPr marL="0" indent="0">
              <a:buNone/>
              <a:defRPr sz="3300" b="1">
                <a:solidFill>
                  <a:schemeClr val="accent1">
                    <a:lumMod val="75000"/>
                  </a:schemeClr>
                </a:solidFill>
                <a:latin typeface="Cambria" pitchFamily="18" charset="0"/>
              </a:defRPr>
            </a:lvl1pPr>
            <a:lvl2pPr>
              <a:defRPr>
                <a:latin typeface="Cambria" pitchFamily="18" charset="0"/>
              </a:defRPr>
            </a:lvl2pPr>
            <a:lvl3pPr>
              <a:defRPr>
                <a:latin typeface="Cambria" pitchFamily="18" charset="0"/>
              </a:defRPr>
            </a:lvl3pPr>
            <a:lvl4pPr>
              <a:defRPr>
                <a:latin typeface="Cambria" pitchFamily="18" charset="0"/>
              </a:defRPr>
            </a:lvl4pPr>
            <a:lvl5pPr>
              <a:defRPr>
                <a:latin typeface="Cambria" pitchFamily="18" charset="0"/>
              </a:defRPr>
            </a:lvl5pPr>
          </a:lstStyle>
          <a:p>
            <a:pPr lvl="0"/>
            <a:r>
              <a:rPr lang="en-US" dirty="0" smtClean="0"/>
              <a:t>Click to edit Master text styles</a:t>
            </a:r>
          </a:p>
        </p:txBody>
      </p:sp>
      <p:sp>
        <p:nvSpPr>
          <p:cNvPr id="24" name="Rectangle 23"/>
          <p:cNvSpPr>
            <a:spLocks noChangeArrowheads="1"/>
          </p:cNvSpPr>
          <p:nvPr userDrawn="1"/>
        </p:nvSpPr>
        <p:spPr bwMode="auto">
          <a:xfrm>
            <a:off x="9991721" y="139749"/>
            <a:ext cx="2237482" cy="809072"/>
          </a:xfrm>
          <a:prstGeom prst="rect">
            <a:avLst/>
          </a:prstGeom>
          <a:gradFill rotWithShape="0">
            <a:gsLst>
              <a:gs pos="0">
                <a:srgbClr val="20506B"/>
              </a:gs>
              <a:gs pos="100000">
                <a:srgbClr val="153343"/>
              </a:gs>
            </a:gsLst>
            <a:lin ang="2700000" scaled="1"/>
          </a:gradFill>
          <a:ln>
            <a:noFill/>
          </a:ln>
          <a:effectLst/>
          <a:extLst>
            <a:ext uri="{91240B29-F687-4F45-9708-019B960494DF}">
              <a14:hiddenLine xmlns:a14="http://schemas.microsoft.com/office/drawing/2010/main" w="12700">
                <a:solidFill>
                  <a:schemeClr val="lt1">
                    <a:lumMod val="95000"/>
                    <a:lumOff val="0"/>
                  </a:schemeClr>
                </a:solidFill>
                <a:miter lim="800000"/>
                <a:headEnd/>
                <a:tailEnd/>
              </a14:hiddenLine>
            </a:ext>
            <a:ext uri="{AF507438-7753-43E0-B8FC-AC1667EBCBE1}">
              <a14:hiddenEffects xmlns:a14="http://schemas.microsoft.com/office/drawing/2010/main">
                <a:effectLst>
                  <a:outerShdw sy="50000" kx="-2453608" rotWithShape="0">
                    <a:schemeClr val="accent1">
                      <a:lumMod val="40000"/>
                      <a:lumOff val="60000"/>
                      <a:alpha val="50000"/>
                    </a:schemeClr>
                  </a:outerShdw>
                </a:effectLst>
              </a14:hiddenEffects>
            </a:ext>
          </a:extLst>
        </p:spPr>
        <p:txBody>
          <a:bodyPr rot="0" vert="horz" wrap="square" lIns="93268" tIns="46634" rIns="93268" bIns="46634" anchor="t" anchorCtr="0" upright="1">
            <a:noAutofit/>
          </a:bodyPr>
          <a:lstStyle/>
          <a:p>
            <a:pPr algn="ctr" defTabSz="932643">
              <a:lnSpc>
                <a:spcPct val="115000"/>
              </a:lnSpc>
              <a:spcAft>
                <a:spcPts val="1020"/>
              </a:spcAft>
            </a:pPr>
            <a:r>
              <a:rPr lang="en-US" sz="1100">
                <a:solidFill>
                  <a:srgbClr val="5E5E5E"/>
                </a:solidFill>
                <a:latin typeface="Calibri"/>
                <a:ea typeface="Times New Roman"/>
                <a:cs typeface="Times New Roman"/>
              </a:rPr>
              <a:t> </a:t>
            </a:r>
          </a:p>
        </p:txBody>
      </p:sp>
      <p:pic>
        <p:nvPicPr>
          <p:cNvPr id="25" name="Picture 24" descr="BA_Insight_V2_RGB.png"/>
          <p:cNvPicPr/>
          <p:nvPr userDrawn="1"/>
        </p:nvPicPr>
        <p:blipFill>
          <a:blip r:embed="rId3" cstate="print">
            <a:biLevel thresh="25000"/>
          </a:blip>
          <a:stretch>
            <a:fillRect/>
          </a:stretch>
        </p:blipFill>
        <p:spPr>
          <a:xfrm>
            <a:off x="10395711" y="277139"/>
            <a:ext cx="1448331" cy="534203"/>
          </a:xfrm>
          <a:prstGeom prst="rect">
            <a:avLst/>
          </a:prstGeom>
        </p:spPr>
      </p:pic>
      <p:sp>
        <p:nvSpPr>
          <p:cNvPr id="26" name="Rectangle 25"/>
          <p:cNvSpPr>
            <a:spLocks noChangeArrowheads="1"/>
          </p:cNvSpPr>
          <p:nvPr userDrawn="1"/>
        </p:nvSpPr>
        <p:spPr bwMode="auto">
          <a:xfrm>
            <a:off x="207275" y="1054681"/>
            <a:ext cx="12021926" cy="136005"/>
          </a:xfrm>
          <a:prstGeom prst="rect">
            <a:avLst/>
          </a:prstGeom>
          <a:solidFill>
            <a:srgbClr val="FF8A3B"/>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3268" tIns="46634" rIns="93268" bIns="46634" anchor="t" anchorCtr="0" upright="1">
            <a:noAutofit/>
          </a:bodyPr>
          <a:lstStyle/>
          <a:p>
            <a:pPr defTabSz="932643"/>
            <a:endParaRPr lang="en-US">
              <a:solidFill>
                <a:srgbClr val="5E5E5E"/>
              </a:solidFill>
            </a:endParaRPr>
          </a:p>
        </p:txBody>
      </p:sp>
      <p:sp>
        <p:nvSpPr>
          <p:cNvPr id="27" name="Rectangle 26"/>
          <p:cNvSpPr>
            <a:spLocks noChangeArrowheads="1"/>
          </p:cNvSpPr>
          <p:nvPr userDrawn="1"/>
        </p:nvSpPr>
        <p:spPr bwMode="auto">
          <a:xfrm>
            <a:off x="207275" y="6480948"/>
            <a:ext cx="12021926" cy="124995"/>
          </a:xfrm>
          <a:prstGeom prst="rect">
            <a:avLst/>
          </a:prstGeom>
          <a:solidFill>
            <a:schemeClr val="bg1">
              <a:lumMod val="65000"/>
            </a:schemeClr>
          </a:solidFill>
          <a:ln>
            <a:noFill/>
          </a:ln>
        </p:spPr>
        <p:txBody>
          <a:bodyPr rot="0" vert="horz" wrap="square" lIns="93268" tIns="46634" rIns="93268" bIns="46634" anchor="t" anchorCtr="0" upright="1">
            <a:noAutofit/>
          </a:bodyPr>
          <a:lstStyle/>
          <a:p>
            <a:pPr defTabSz="932643"/>
            <a:endParaRPr lang="en-US">
              <a:solidFill>
                <a:srgbClr val="5E5E5E"/>
              </a:solidFill>
            </a:endParaRPr>
          </a:p>
        </p:txBody>
      </p:sp>
      <p:pic>
        <p:nvPicPr>
          <p:cNvPr id="30" name="Picture 29" descr="back6.png"/>
          <p:cNvPicPr/>
          <p:nvPr userDrawn="1"/>
        </p:nvPicPr>
        <p:blipFill>
          <a:blip r:embed="rId4" cstate="print"/>
          <a:stretch>
            <a:fillRect/>
          </a:stretch>
        </p:blipFill>
        <p:spPr>
          <a:xfrm>
            <a:off x="1150807" y="8394728"/>
            <a:ext cx="1980336" cy="1329607"/>
          </a:xfrm>
          <a:prstGeom prst="rect">
            <a:avLst/>
          </a:prstGeom>
        </p:spPr>
      </p:pic>
      <p:pic>
        <p:nvPicPr>
          <p:cNvPr id="31" name="Picture 30" descr="back6.png"/>
          <p:cNvPicPr/>
          <p:nvPr userDrawn="1"/>
        </p:nvPicPr>
        <p:blipFill>
          <a:blip r:embed="rId4" cstate="print"/>
          <a:stretch>
            <a:fillRect/>
          </a:stretch>
        </p:blipFill>
        <p:spPr>
          <a:xfrm>
            <a:off x="10436773" y="5353168"/>
            <a:ext cx="1450923" cy="925345"/>
          </a:xfrm>
          <a:prstGeom prst="rect">
            <a:avLst/>
          </a:prstGeom>
        </p:spPr>
      </p:pic>
      <p:sp>
        <p:nvSpPr>
          <p:cNvPr id="36" name="Footer Placeholder 18"/>
          <p:cNvSpPr txBox="1">
            <a:spLocks/>
          </p:cNvSpPr>
          <p:nvPr userDrawn="1"/>
        </p:nvSpPr>
        <p:spPr>
          <a:xfrm>
            <a:off x="207275" y="6605943"/>
            <a:ext cx="3938218" cy="372394"/>
          </a:xfrm>
          <a:prstGeom prst="rect">
            <a:avLst/>
          </a:prstGeom>
        </p:spPr>
        <p:txBody>
          <a:bodyPr vert="horz" lIns="93268" tIns="46634" rIns="93268" bIns="46634"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000" smtClean="0">
                <a:solidFill>
                  <a:srgbClr val="5E5E5E">
                    <a:lumMod val="50000"/>
                    <a:lumOff val="50000"/>
                  </a:srgbClr>
                </a:solidFill>
                <a:latin typeface="Cambria" pitchFamily="18" charset="0"/>
              </a:rPr>
              <a:t>© Copyright BA Insight</a:t>
            </a:r>
            <a:endParaRPr lang="en-US" sz="1000" dirty="0">
              <a:solidFill>
                <a:srgbClr val="5E5E5E">
                  <a:lumMod val="50000"/>
                  <a:lumOff val="50000"/>
                </a:srgbClr>
              </a:solidFill>
              <a:latin typeface="Cambria" pitchFamily="18" charset="0"/>
            </a:endParaRPr>
          </a:p>
        </p:txBody>
      </p:sp>
      <p:sp>
        <p:nvSpPr>
          <p:cNvPr id="37" name="Slide Number Placeholder 19"/>
          <p:cNvSpPr txBox="1">
            <a:spLocks/>
          </p:cNvSpPr>
          <p:nvPr userDrawn="1"/>
        </p:nvSpPr>
        <p:spPr>
          <a:xfrm>
            <a:off x="9327356" y="6622134"/>
            <a:ext cx="2901844" cy="372394"/>
          </a:xfrm>
          <a:prstGeom prst="rect">
            <a:avLst/>
          </a:prstGeom>
        </p:spPr>
        <p:txBody>
          <a:bodyPr vert="horz" lIns="93268" tIns="46634" rIns="93268" bIns="46634"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smtClean="0">
                <a:solidFill>
                  <a:srgbClr val="5E5E5E">
                    <a:tint val="75000"/>
                  </a:srgbClr>
                </a:solidFill>
              </a:rPr>
              <a:t> Page </a:t>
            </a:r>
            <a:fld id="{CF41C76F-135E-4154-9939-2EC7345B40D9}" type="slidenum">
              <a:rPr lang="en-US" sz="1100" smtClean="0">
                <a:solidFill>
                  <a:srgbClr val="5E5E5E">
                    <a:tint val="75000"/>
                  </a:srgbClr>
                </a:solidFill>
              </a:rPr>
              <a:pPr/>
              <a:t>‹#›</a:t>
            </a:fld>
            <a:endParaRPr lang="en-US" sz="1100" dirty="0">
              <a:solidFill>
                <a:srgbClr val="5E5E5E">
                  <a:tint val="75000"/>
                </a:srgbClr>
              </a:solidFill>
            </a:endParaRPr>
          </a:p>
        </p:txBody>
      </p:sp>
      <p:sp>
        <p:nvSpPr>
          <p:cNvPr id="42" name="Content Placeholder 2"/>
          <p:cNvSpPr>
            <a:spLocks noGrp="1"/>
          </p:cNvSpPr>
          <p:nvPr>
            <p:ph sz="half" idx="10"/>
          </p:nvPr>
        </p:nvSpPr>
        <p:spPr>
          <a:xfrm>
            <a:off x="621824" y="2253792"/>
            <a:ext cx="11222216" cy="1738938"/>
          </a:xfrm>
        </p:spPr>
        <p:txBody>
          <a:bodyPr/>
          <a:lstStyle>
            <a:lvl1pPr>
              <a:defRPr sz="2900">
                <a:latin typeface="Cambria" pitchFamily="18" charset="0"/>
              </a:defRPr>
            </a:lvl1pPr>
            <a:lvl2pPr>
              <a:defRPr sz="2400">
                <a:latin typeface="Cambria" pitchFamily="18" charset="0"/>
              </a:defRPr>
            </a:lvl2pPr>
            <a:lvl3pPr>
              <a:defRPr sz="1900">
                <a:latin typeface="Cambria" pitchFamily="18" charset="0"/>
              </a:defRPr>
            </a:lvl3pPr>
            <a:lvl4pPr>
              <a:defRPr sz="1800">
                <a:latin typeface="Cambria" pitchFamily="18" charset="0"/>
              </a:defRPr>
            </a:lvl4pPr>
            <a:lvl5pPr>
              <a:defRPr sz="1800">
                <a:latin typeface="Cambria" pitchFamily="18"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5340212"/>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9" y="1618323"/>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lvl="0" algn="ctr" defTabSz="932008"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7"/>
            <a:ext cx="8228300" cy="1371579"/>
          </a:xfrm>
          <a:noFill/>
        </p:spPr>
        <p:txBody>
          <a:bodyPr tIns="91394" bIns="91394"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1" cy="1372414"/>
          </a:xfrm>
          <a:noFill/>
        </p:spPr>
        <p:txBody>
          <a:bodyPr lIns="182788" tIns="146231" rIns="182788" bIns="146231">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7548451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4249130" y="6628228"/>
            <a:ext cx="3938218" cy="372394"/>
          </a:xfrm>
          <a:prstGeom prst="rect">
            <a:avLst/>
          </a:prstGeom>
        </p:spPr>
        <p:txBody>
          <a:bodyPr lIns="93268" tIns="46634" rIns="93268" bIns="46634"/>
          <a:lstStyle/>
          <a:p>
            <a:endParaRPr lang="en-US" dirty="0">
              <a:solidFill>
                <a:srgbClr val="1F497D"/>
              </a:solidFill>
            </a:endParaRPr>
          </a:p>
        </p:txBody>
      </p:sp>
      <p:sp>
        <p:nvSpPr>
          <p:cNvPr id="9" name="Title 1"/>
          <p:cNvSpPr>
            <a:spLocks noGrp="1"/>
          </p:cNvSpPr>
          <p:nvPr>
            <p:ph type="title"/>
          </p:nvPr>
        </p:nvSpPr>
        <p:spPr>
          <a:xfrm>
            <a:off x="272860" y="3"/>
            <a:ext cx="10094539" cy="701071"/>
          </a:xfrm>
        </p:spPr>
        <p:txBody>
          <a:bodyPr>
            <a:normAutofit/>
          </a:bodyPr>
          <a:lstStyle>
            <a:lvl1pPr>
              <a:defRPr sz="3600" b="1">
                <a:solidFill>
                  <a:schemeClr val="accent4">
                    <a:lumMod val="75000"/>
                  </a:schemeClr>
                </a:solidFill>
                <a:latin typeface="Gill Sans MT" pitchFamily="34" charset="0"/>
              </a:defRPr>
            </a:lvl1pPr>
          </a:lstStyle>
          <a:p>
            <a:r>
              <a:rPr lang="en-US" dirty="0" smtClean="0"/>
              <a:t>Click to edit Master title style</a:t>
            </a:r>
            <a:endParaRPr lang="en-US" dirty="0"/>
          </a:p>
        </p:txBody>
      </p:sp>
      <p:pic>
        <p:nvPicPr>
          <p:cNvPr id="12" name="Picture 11"/>
          <p:cNvPicPr>
            <a:picLocks noChangeAspect="1"/>
          </p:cNvPicPr>
          <p:nvPr userDrawn="1"/>
        </p:nvPicPr>
        <p:blipFill rotWithShape="1">
          <a:blip r:embed="rId2">
            <a:extLst>
              <a:ext uri="{28A0092B-C50C-407E-A947-70E740481C1C}">
                <a14:useLocalDpi xmlns:a14="http://schemas.microsoft.com/office/drawing/2010/main" val="0"/>
              </a:ext>
            </a:extLst>
          </a:blip>
          <a:srcRect l="50000"/>
          <a:stretch/>
        </p:blipFill>
        <p:spPr>
          <a:xfrm>
            <a:off x="1" y="5027746"/>
            <a:ext cx="1373859" cy="1715060"/>
          </a:xfrm>
          <a:prstGeom prst="rect">
            <a:avLst/>
          </a:prstGeom>
        </p:spPr>
      </p:pic>
      <p:pic>
        <p:nvPicPr>
          <p:cNvPr id="13"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367401" y="1"/>
            <a:ext cx="1825503" cy="544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27527" y="140726"/>
            <a:ext cx="1483237" cy="246749"/>
          </a:xfrm>
          <a:prstGeom prst="rect">
            <a:avLst/>
          </a:prstGeom>
        </p:spPr>
      </p:pic>
    </p:spTree>
    <p:extLst>
      <p:ext uri="{BB962C8B-B14F-4D97-AF65-F5344CB8AC3E}">
        <p14:creationId xmlns:p14="http://schemas.microsoft.com/office/powerpoint/2010/main" val="2206516635"/>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4249130" y="6628228"/>
            <a:ext cx="3938218" cy="372394"/>
          </a:xfrm>
          <a:prstGeom prst="rect">
            <a:avLst/>
          </a:prstGeom>
        </p:spPr>
        <p:txBody>
          <a:bodyPr lIns="93268" tIns="46634" rIns="93268" bIns="46634"/>
          <a:lstStyle/>
          <a:p>
            <a:endParaRPr lang="en-US" dirty="0">
              <a:solidFill>
                <a:srgbClr val="1F497D"/>
              </a:solidFill>
            </a:endParaRPr>
          </a:p>
        </p:txBody>
      </p:sp>
      <p:sp>
        <p:nvSpPr>
          <p:cNvPr id="9" name="Title 1"/>
          <p:cNvSpPr>
            <a:spLocks noGrp="1"/>
          </p:cNvSpPr>
          <p:nvPr>
            <p:ph type="title"/>
          </p:nvPr>
        </p:nvSpPr>
        <p:spPr>
          <a:xfrm>
            <a:off x="272860" y="3"/>
            <a:ext cx="10094539" cy="701071"/>
          </a:xfrm>
        </p:spPr>
        <p:txBody>
          <a:bodyPr>
            <a:normAutofit/>
          </a:bodyPr>
          <a:lstStyle>
            <a:lvl1pPr>
              <a:defRPr sz="3600" b="1">
                <a:solidFill>
                  <a:schemeClr val="accent4">
                    <a:lumMod val="75000"/>
                  </a:schemeClr>
                </a:solidFill>
                <a:latin typeface="Gill Sans MT" pitchFamily="34" charset="0"/>
              </a:defRPr>
            </a:lvl1pPr>
          </a:lstStyle>
          <a:p>
            <a:r>
              <a:rPr lang="en-US" dirty="0" smtClean="0"/>
              <a:t>Click to edit Master title style</a:t>
            </a:r>
            <a:endParaRPr lang="en-US" dirty="0"/>
          </a:p>
        </p:txBody>
      </p:sp>
      <p:pic>
        <p:nvPicPr>
          <p:cNvPr id="12" name="Picture 11"/>
          <p:cNvPicPr>
            <a:picLocks noChangeAspect="1"/>
          </p:cNvPicPr>
          <p:nvPr userDrawn="1"/>
        </p:nvPicPr>
        <p:blipFill rotWithShape="1">
          <a:blip r:embed="rId2">
            <a:extLst>
              <a:ext uri="{28A0092B-C50C-407E-A947-70E740481C1C}">
                <a14:useLocalDpi xmlns:a14="http://schemas.microsoft.com/office/drawing/2010/main" val="0"/>
              </a:ext>
            </a:extLst>
          </a:blip>
          <a:srcRect l="50000"/>
          <a:stretch/>
        </p:blipFill>
        <p:spPr>
          <a:xfrm>
            <a:off x="1" y="5027746"/>
            <a:ext cx="1373859" cy="1715060"/>
          </a:xfrm>
          <a:prstGeom prst="rect">
            <a:avLst/>
          </a:prstGeom>
        </p:spPr>
      </p:pic>
      <p:pic>
        <p:nvPicPr>
          <p:cNvPr id="13"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367401" y="1"/>
            <a:ext cx="1825503" cy="544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27527" y="140726"/>
            <a:ext cx="1483237" cy="246749"/>
          </a:xfrm>
          <a:prstGeom prst="rect">
            <a:avLst/>
          </a:prstGeom>
        </p:spPr>
      </p:pic>
    </p:spTree>
    <p:extLst>
      <p:ext uri="{BB962C8B-B14F-4D97-AF65-F5344CB8AC3E}">
        <p14:creationId xmlns:p14="http://schemas.microsoft.com/office/powerpoint/2010/main" val="220651663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7"/>
            <a:ext cx="11887200" cy="1831975"/>
          </a:xfrm>
          <a:noFill/>
        </p:spPr>
        <p:txBody>
          <a:bodyPr tIns="91394" bIns="91394" anchor="t" anchorCtr="0"/>
          <a:lstStyle>
            <a:lvl1pPr>
              <a:defRPr sz="87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5"/>
            <a:ext cx="11887200" cy="1991221"/>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1900"/>
            </a:lvl2pPr>
            <a:lvl3pPr marL="228487" indent="0">
              <a:buNone/>
              <a:defRPr/>
            </a:lvl3pPr>
            <a:lvl4pPr marL="456971" indent="0">
              <a:buNone/>
              <a:defRPr/>
            </a:lvl4pPr>
            <a:lvl5pPr marL="68545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5"/>
            <a:ext cx="11887200" cy="1991221"/>
          </a:xfrm>
        </p:spPr>
        <p:txBody>
          <a:bodyPr/>
          <a:lstStyle>
            <a:lvl1pPr marL="0" indent="0">
              <a:buNone/>
              <a:defRPr>
                <a:gradFill>
                  <a:gsLst>
                    <a:gs pos="1250">
                      <a:schemeClr val="tx1"/>
                    </a:gs>
                    <a:gs pos="99000">
                      <a:schemeClr val="tx1"/>
                    </a:gs>
                  </a:gsLst>
                  <a:lin ang="5400000" scaled="0"/>
                </a:gradFill>
              </a:defRPr>
            </a:lvl1pPr>
            <a:lvl2pPr marL="0" indent="0">
              <a:buFontTx/>
              <a:buNone/>
              <a:defRPr sz="1900"/>
            </a:lvl2pPr>
            <a:lvl3pPr marL="228487" indent="0">
              <a:buNone/>
              <a:defRPr/>
            </a:lvl3pPr>
            <a:lvl4pPr marL="456971" indent="0">
              <a:buNone/>
              <a:defRPr/>
            </a:lvl4pPr>
            <a:lvl5pPr marL="68545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6" Type="http://schemas.openxmlformats.org/officeDocument/2006/relationships/image" Target="../media/image6.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heme" Target="../theme/theme2.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10" Type="http://schemas.openxmlformats.org/officeDocument/2006/relationships/theme" Target="../theme/theme3.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theme" Target="../theme/theme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3" y="295279"/>
            <a:ext cx="11889564" cy="917575"/>
          </a:xfrm>
          <a:prstGeom prst="rect">
            <a:avLst/>
          </a:prstGeom>
        </p:spPr>
        <p:txBody>
          <a:bodyPr vert="horz" wrap="square" lIns="146231" tIns="91394" rIns="146231" bIns="91394"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7" cy="2075860"/>
          </a:xfrm>
          <a:prstGeom prst="rect">
            <a:avLst/>
          </a:prstGeom>
        </p:spPr>
        <p:txBody>
          <a:bodyPr vert="horz" wrap="square" lIns="146231" tIns="91394" rIns="146231" bIns="91394"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277" rtl="0" eaLnBrk="1" latinLnBrk="0" hangingPunct="1">
        <a:lnSpc>
          <a:spcPct val="90000"/>
        </a:lnSpc>
        <a:spcBef>
          <a:spcPct val="0"/>
        </a:spcBef>
        <a:buNone/>
        <a:defRPr lang="en-US" sz="53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31" marR="0" indent="-342731" algn="l" defTabSz="93227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10" marR="0" indent="-241180" algn="l" defTabSz="93227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02" marR="0" indent="-228487" algn="l" defTabSz="932277" rtl="0" eaLnBrk="1" fontAlgn="auto" latinLnBrk="0" hangingPunct="1">
        <a:lnSpc>
          <a:spcPct val="90000"/>
        </a:lnSpc>
        <a:spcBef>
          <a:spcPct val="20000"/>
        </a:spcBef>
        <a:spcAft>
          <a:spcPts val="0"/>
        </a:spcAft>
        <a:buClrTx/>
        <a:buSzPct val="90000"/>
        <a:buFont typeface="Arial" pitchFamily="34" charset="0"/>
        <a:buChar char="•"/>
        <a:tabLst/>
        <a:defRPr sz="1900" kern="1200" spc="0" baseline="0">
          <a:gradFill>
            <a:gsLst>
              <a:gs pos="1250">
                <a:schemeClr val="tx1"/>
              </a:gs>
              <a:gs pos="100000">
                <a:schemeClr val="tx1"/>
              </a:gs>
            </a:gsLst>
            <a:lin ang="5400000" scaled="0"/>
          </a:gradFill>
          <a:latin typeface="+mn-lt"/>
          <a:ea typeface="+mn-ea"/>
          <a:cs typeface="+mn-cs"/>
        </a:defRPr>
      </a:lvl3pPr>
      <a:lvl4pPr marL="1028188" marR="0" indent="-228487" algn="l" defTabSz="93227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673" marR="0" indent="-228487" algn="l" defTabSz="93227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763" indent="-233069" algn="l" defTabSz="932277"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29901" indent="-233069" algn="l" defTabSz="932277"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040" indent="-233069" algn="l" defTabSz="932277"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181" indent="-233069" algn="l" defTabSz="932277"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932277" rtl="0" eaLnBrk="1" latinLnBrk="0" hangingPunct="1">
        <a:defRPr sz="1800" kern="1200">
          <a:solidFill>
            <a:schemeClr val="tx1"/>
          </a:solidFill>
          <a:latin typeface="+mn-lt"/>
          <a:ea typeface="+mn-ea"/>
          <a:cs typeface="+mn-cs"/>
        </a:defRPr>
      </a:lvl1pPr>
      <a:lvl2pPr marL="466140" algn="l" defTabSz="932277" rtl="0" eaLnBrk="1" latinLnBrk="0" hangingPunct="1">
        <a:defRPr sz="1800" kern="1200">
          <a:solidFill>
            <a:schemeClr val="tx1"/>
          </a:solidFill>
          <a:latin typeface="+mn-lt"/>
          <a:ea typeface="+mn-ea"/>
          <a:cs typeface="+mn-cs"/>
        </a:defRPr>
      </a:lvl2pPr>
      <a:lvl3pPr marL="932277" algn="l" defTabSz="932277" rtl="0" eaLnBrk="1" latinLnBrk="0" hangingPunct="1">
        <a:defRPr sz="1800" kern="1200">
          <a:solidFill>
            <a:schemeClr val="tx1"/>
          </a:solidFill>
          <a:latin typeface="+mn-lt"/>
          <a:ea typeface="+mn-ea"/>
          <a:cs typeface="+mn-cs"/>
        </a:defRPr>
      </a:lvl3pPr>
      <a:lvl4pPr marL="1398416" algn="l" defTabSz="932277" rtl="0" eaLnBrk="1" latinLnBrk="0" hangingPunct="1">
        <a:defRPr sz="1800" kern="1200">
          <a:solidFill>
            <a:schemeClr val="tx1"/>
          </a:solidFill>
          <a:latin typeface="+mn-lt"/>
          <a:ea typeface="+mn-ea"/>
          <a:cs typeface="+mn-cs"/>
        </a:defRPr>
      </a:lvl4pPr>
      <a:lvl5pPr marL="1864555" algn="l" defTabSz="932277" rtl="0" eaLnBrk="1" latinLnBrk="0" hangingPunct="1">
        <a:defRPr sz="1800" kern="1200">
          <a:solidFill>
            <a:schemeClr val="tx1"/>
          </a:solidFill>
          <a:latin typeface="+mn-lt"/>
          <a:ea typeface="+mn-ea"/>
          <a:cs typeface="+mn-cs"/>
        </a:defRPr>
      </a:lvl5pPr>
      <a:lvl6pPr marL="2330695" algn="l" defTabSz="932277" rtl="0" eaLnBrk="1" latinLnBrk="0" hangingPunct="1">
        <a:defRPr sz="1800" kern="1200">
          <a:solidFill>
            <a:schemeClr val="tx1"/>
          </a:solidFill>
          <a:latin typeface="+mn-lt"/>
          <a:ea typeface="+mn-ea"/>
          <a:cs typeface="+mn-cs"/>
        </a:defRPr>
      </a:lvl6pPr>
      <a:lvl7pPr marL="2796833" algn="l" defTabSz="932277" rtl="0" eaLnBrk="1" latinLnBrk="0" hangingPunct="1">
        <a:defRPr sz="1800" kern="1200">
          <a:solidFill>
            <a:schemeClr val="tx1"/>
          </a:solidFill>
          <a:latin typeface="+mn-lt"/>
          <a:ea typeface="+mn-ea"/>
          <a:cs typeface="+mn-cs"/>
        </a:defRPr>
      </a:lvl7pPr>
      <a:lvl8pPr marL="3262971" algn="l" defTabSz="932277" rtl="0" eaLnBrk="1" latinLnBrk="0" hangingPunct="1">
        <a:defRPr sz="1800" kern="1200">
          <a:solidFill>
            <a:schemeClr val="tx1"/>
          </a:solidFill>
          <a:latin typeface="+mn-lt"/>
          <a:ea typeface="+mn-ea"/>
          <a:cs typeface="+mn-cs"/>
        </a:defRPr>
      </a:lvl8pPr>
      <a:lvl9pPr marL="3729111" algn="l" defTabSz="9322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19" y="-317"/>
            <a:ext cx="12435838"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3" y="295279"/>
            <a:ext cx="11889564" cy="917575"/>
          </a:xfrm>
          <a:prstGeom prst="rect">
            <a:avLst/>
          </a:prstGeom>
        </p:spPr>
        <p:txBody>
          <a:bodyPr vert="horz" wrap="square" lIns="146231" tIns="91394" rIns="146231" bIns="91394"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7" cy="2075860"/>
          </a:xfrm>
          <a:prstGeom prst="rect">
            <a:avLst/>
          </a:prstGeom>
        </p:spPr>
        <p:txBody>
          <a:bodyPr vert="horz" wrap="square" lIns="146231" tIns="91394" rIns="146231" bIns="91394"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15" r:id="rId12"/>
    <p:sldLayoutId id="2147484252" r:id="rId13"/>
    <p:sldLayoutId id="2147484253" r:id="rId14"/>
  </p:sldLayoutIdLst>
  <p:transition>
    <p:fade/>
  </p:transition>
  <p:timing>
    <p:tnLst>
      <p:par>
        <p:cTn id="1" dur="indefinite" restart="never" nodeType="tmRoot"/>
      </p:par>
    </p:tnLst>
  </p:timing>
  <p:txStyles>
    <p:titleStyle>
      <a:lvl1pPr algn="l" defTabSz="932277" rtl="0" eaLnBrk="1" latinLnBrk="0" hangingPunct="1">
        <a:lnSpc>
          <a:spcPct val="90000"/>
        </a:lnSpc>
        <a:spcBef>
          <a:spcPct val="0"/>
        </a:spcBef>
        <a:buNone/>
        <a:defRPr lang="en-US" sz="53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31" marR="0" indent="-342731" algn="l" defTabSz="93227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10" marR="0" indent="-241180" algn="l" defTabSz="93227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02" marR="0" indent="-228487" algn="l" defTabSz="932277" rtl="0" eaLnBrk="1" fontAlgn="auto" latinLnBrk="0" hangingPunct="1">
        <a:lnSpc>
          <a:spcPct val="90000"/>
        </a:lnSpc>
        <a:spcBef>
          <a:spcPct val="20000"/>
        </a:spcBef>
        <a:spcAft>
          <a:spcPts val="0"/>
        </a:spcAft>
        <a:buClrTx/>
        <a:buSzPct val="90000"/>
        <a:buFont typeface="Arial" pitchFamily="34" charset="0"/>
        <a:buChar char="•"/>
        <a:tabLst/>
        <a:defRPr sz="1900" kern="1200" spc="0" baseline="0">
          <a:gradFill>
            <a:gsLst>
              <a:gs pos="1250">
                <a:schemeClr val="tx1"/>
              </a:gs>
              <a:gs pos="100000">
                <a:schemeClr val="tx1"/>
              </a:gs>
            </a:gsLst>
            <a:lin ang="5400000" scaled="0"/>
          </a:gradFill>
          <a:latin typeface="+mn-lt"/>
          <a:ea typeface="+mn-ea"/>
          <a:cs typeface="+mn-cs"/>
        </a:defRPr>
      </a:lvl3pPr>
      <a:lvl4pPr marL="1028188" marR="0" indent="-228487" algn="l" defTabSz="93227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673" marR="0" indent="-228487" algn="l" defTabSz="93227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763" indent="-233069" algn="l" defTabSz="932277"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29901" indent="-233069" algn="l" defTabSz="932277"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040" indent="-233069" algn="l" defTabSz="932277"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181" indent="-233069" algn="l" defTabSz="932277"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932277" rtl="0" eaLnBrk="1" latinLnBrk="0" hangingPunct="1">
        <a:defRPr sz="1800" kern="1200">
          <a:solidFill>
            <a:schemeClr val="tx1"/>
          </a:solidFill>
          <a:latin typeface="+mn-lt"/>
          <a:ea typeface="+mn-ea"/>
          <a:cs typeface="+mn-cs"/>
        </a:defRPr>
      </a:lvl1pPr>
      <a:lvl2pPr marL="466140" algn="l" defTabSz="932277" rtl="0" eaLnBrk="1" latinLnBrk="0" hangingPunct="1">
        <a:defRPr sz="1800" kern="1200">
          <a:solidFill>
            <a:schemeClr val="tx1"/>
          </a:solidFill>
          <a:latin typeface="+mn-lt"/>
          <a:ea typeface="+mn-ea"/>
          <a:cs typeface="+mn-cs"/>
        </a:defRPr>
      </a:lvl2pPr>
      <a:lvl3pPr marL="932277" algn="l" defTabSz="932277" rtl="0" eaLnBrk="1" latinLnBrk="0" hangingPunct="1">
        <a:defRPr sz="1800" kern="1200">
          <a:solidFill>
            <a:schemeClr val="tx1"/>
          </a:solidFill>
          <a:latin typeface="+mn-lt"/>
          <a:ea typeface="+mn-ea"/>
          <a:cs typeface="+mn-cs"/>
        </a:defRPr>
      </a:lvl3pPr>
      <a:lvl4pPr marL="1398416" algn="l" defTabSz="932277" rtl="0" eaLnBrk="1" latinLnBrk="0" hangingPunct="1">
        <a:defRPr sz="1800" kern="1200">
          <a:solidFill>
            <a:schemeClr val="tx1"/>
          </a:solidFill>
          <a:latin typeface="+mn-lt"/>
          <a:ea typeface="+mn-ea"/>
          <a:cs typeface="+mn-cs"/>
        </a:defRPr>
      </a:lvl4pPr>
      <a:lvl5pPr marL="1864555" algn="l" defTabSz="932277" rtl="0" eaLnBrk="1" latinLnBrk="0" hangingPunct="1">
        <a:defRPr sz="1800" kern="1200">
          <a:solidFill>
            <a:schemeClr val="tx1"/>
          </a:solidFill>
          <a:latin typeface="+mn-lt"/>
          <a:ea typeface="+mn-ea"/>
          <a:cs typeface="+mn-cs"/>
        </a:defRPr>
      </a:lvl5pPr>
      <a:lvl6pPr marL="2330695" algn="l" defTabSz="932277" rtl="0" eaLnBrk="1" latinLnBrk="0" hangingPunct="1">
        <a:defRPr sz="1800" kern="1200">
          <a:solidFill>
            <a:schemeClr val="tx1"/>
          </a:solidFill>
          <a:latin typeface="+mn-lt"/>
          <a:ea typeface="+mn-ea"/>
          <a:cs typeface="+mn-cs"/>
        </a:defRPr>
      </a:lvl6pPr>
      <a:lvl7pPr marL="2796833" algn="l" defTabSz="932277" rtl="0" eaLnBrk="1" latinLnBrk="0" hangingPunct="1">
        <a:defRPr sz="1800" kern="1200">
          <a:solidFill>
            <a:schemeClr val="tx1"/>
          </a:solidFill>
          <a:latin typeface="+mn-lt"/>
          <a:ea typeface="+mn-ea"/>
          <a:cs typeface="+mn-cs"/>
        </a:defRPr>
      </a:lvl7pPr>
      <a:lvl8pPr marL="3262971" algn="l" defTabSz="932277" rtl="0" eaLnBrk="1" latinLnBrk="0" hangingPunct="1">
        <a:defRPr sz="1800" kern="1200">
          <a:solidFill>
            <a:schemeClr val="tx1"/>
          </a:solidFill>
          <a:latin typeface="+mn-lt"/>
          <a:ea typeface="+mn-ea"/>
          <a:cs typeface="+mn-cs"/>
        </a:defRPr>
      </a:lvl8pPr>
      <a:lvl9pPr marL="3729111" algn="l" defTabSz="9322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75863" y="495937"/>
            <a:ext cx="10962498" cy="621530"/>
          </a:xfrm>
          <a:prstGeom prst="rect">
            <a:avLst/>
          </a:prstGeom>
        </p:spPr>
        <p:txBody>
          <a:bodyPr vert="horz" wrap="square" lIns="0" tIns="0" rIns="0" bIns="0" rtlCol="0" anchor="b" anchorCtr="0">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74373" y="1476623"/>
            <a:ext cx="10962498" cy="1997470"/>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42011754"/>
      </p:ext>
    </p:extLst>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Lst>
  <p:transition>
    <p:fade/>
  </p:transition>
  <p:timing>
    <p:tnLst>
      <p:par>
        <p:cTn id="1" dur="indefinite" restart="never" nodeType="tmRoot"/>
      </p:par>
    </p:tnLst>
  </p:timing>
  <p:txStyles>
    <p:titleStyle>
      <a:lvl1pPr algn="l" defTabSz="932277" rtl="0" eaLnBrk="1" latinLnBrk="0" hangingPunct="1">
        <a:lnSpc>
          <a:spcPct val="90000"/>
        </a:lnSpc>
        <a:spcBef>
          <a:spcPct val="0"/>
        </a:spcBef>
        <a:buNone/>
        <a:defRPr lang="en-US" sz="4500" b="0" kern="1200" cap="none" spc="-102" baseline="0" dirty="0" smtClean="0">
          <a:ln w="3175">
            <a:noFill/>
          </a:ln>
          <a:solidFill>
            <a:schemeClr val="tx2">
              <a:lumMod val="60000"/>
              <a:lumOff val="40000"/>
            </a:schemeClr>
          </a:solidFill>
          <a:effectLst/>
          <a:latin typeface="+mj-lt"/>
          <a:ea typeface="+mn-ea"/>
          <a:cs typeface="Arial" charset="0"/>
        </a:defRPr>
      </a:lvl1pPr>
    </p:titleStyle>
    <p:bodyStyle>
      <a:lvl1pPr marL="469395" indent="-469395" algn="l" defTabSz="932277" rtl="0" eaLnBrk="1" latinLnBrk="0" hangingPunct="1">
        <a:lnSpc>
          <a:spcPct val="90000"/>
        </a:lnSpc>
        <a:spcBef>
          <a:spcPct val="20000"/>
        </a:spcBef>
        <a:buSzPct val="90000"/>
        <a:buFont typeface="Wingdings" pitchFamily="2" charset="2"/>
        <a:buChar char="§"/>
        <a:defRPr sz="3300" kern="1200">
          <a:gradFill>
            <a:gsLst>
              <a:gs pos="0">
                <a:schemeClr val="tx1"/>
              </a:gs>
              <a:gs pos="86000">
                <a:schemeClr val="tx1"/>
              </a:gs>
            </a:gsLst>
            <a:lin ang="5400000" scaled="0"/>
          </a:gradFill>
          <a:latin typeface="Segoe UI Light" pitchFamily="34" charset="0"/>
          <a:ea typeface="+mn-ea"/>
          <a:cs typeface="+mn-cs"/>
        </a:defRPr>
      </a:lvl1pPr>
      <a:lvl2pPr marL="872426" indent="-403033" algn="l" defTabSz="932277" rtl="0" eaLnBrk="1" latinLnBrk="0" hangingPunct="1">
        <a:lnSpc>
          <a:spcPct val="90000"/>
        </a:lnSpc>
        <a:spcBef>
          <a:spcPct val="20000"/>
        </a:spcBef>
        <a:buSzPct val="90000"/>
        <a:buFont typeface="Wingdings" pitchFamily="2" charset="2"/>
        <a:buChar char="§"/>
        <a:defRPr sz="2900" kern="1200">
          <a:gradFill>
            <a:gsLst>
              <a:gs pos="0">
                <a:schemeClr val="tx1"/>
              </a:gs>
              <a:gs pos="86000">
                <a:schemeClr val="tx1"/>
              </a:gs>
            </a:gsLst>
            <a:lin ang="5400000" scaled="0"/>
          </a:gradFill>
          <a:latin typeface="Segoe UI Light" pitchFamily="34" charset="0"/>
          <a:ea typeface="+mn-ea"/>
          <a:cs typeface="+mn-cs"/>
        </a:defRPr>
      </a:lvl2pPr>
      <a:lvl3pPr marL="1283551" indent="-411124" algn="l" defTabSz="932277" rtl="0" eaLnBrk="1" latinLnBrk="0" hangingPunct="1">
        <a:lnSpc>
          <a:spcPct val="90000"/>
        </a:lnSpc>
        <a:spcBef>
          <a:spcPct val="20000"/>
        </a:spcBef>
        <a:buSzPct val="90000"/>
        <a:buFont typeface="Wingdings" pitchFamily="2" charset="2"/>
        <a:buChar char="§"/>
        <a:defRPr sz="2400" kern="1200">
          <a:gradFill>
            <a:gsLst>
              <a:gs pos="0">
                <a:schemeClr val="tx1"/>
              </a:gs>
              <a:gs pos="86000">
                <a:schemeClr val="tx1"/>
              </a:gs>
            </a:gsLst>
            <a:lin ang="5400000" scaled="0"/>
          </a:gradFill>
          <a:latin typeface="Segoe UI Light" pitchFamily="34" charset="0"/>
          <a:ea typeface="+mn-ea"/>
          <a:cs typeface="+mn-cs"/>
        </a:defRPr>
      </a:lvl3pPr>
      <a:lvl4pPr marL="1636406" indent="-352855" algn="l" defTabSz="932277" rtl="0" eaLnBrk="1" latinLnBrk="0" hangingPunct="1">
        <a:lnSpc>
          <a:spcPct val="90000"/>
        </a:lnSpc>
        <a:spcBef>
          <a:spcPct val="20000"/>
        </a:spcBef>
        <a:buSzPct val="90000"/>
        <a:buFont typeface="Wingdings" pitchFamily="2" charset="2"/>
        <a:buChar char="§"/>
        <a:defRPr sz="1900" kern="1200">
          <a:gradFill>
            <a:gsLst>
              <a:gs pos="0">
                <a:schemeClr val="tx1"/>
              </a:gs>
              <a:gs pos="86000">
                <a:schemeClr val="tx1"/>
              </a:gs>
            </a:gsLst>
            <a:lin ang="5400000" scaled="0"/>
          </a:gradFill>
          <a:latin typeface="Segoe UI Light" pitchFamily="34" charset="0"/>
          <a:ea typeface="+mn-ea"/>
          <a:cs typeface="+mn-cs"/>
        </a:defRPr>
      </a:lvl4pPr>
      <a:lvl5pPr marL="1979550" indent="-343144" algn="l" defTabSz="932277" rtl="0" eaLnBrk="1" latinLnBrk="0" hangingPunct="1">
        <a:lnSpc>
          <a:spcPct val="90000"/>
        </a:lnSpc>
        <a:spcBef>
          <a:spcPct val="20000"/>
        </a:spcBef>
        <a:buSzPct val="90000"/>
        <a:buFont typeface="Wingdings" pitchFamily="2" charset="2"/>
        <a:buChar char="§"/>
        <a:defRPr sz="1900" kern="1200">
          <a:gradFill>
            <a:gsLst>
              <a:gs pos="0">
                <a:schemeClr val="tx1"/>
              </a:gs>
              <a:gs pos="86000">
                <a:schemeClr val="tx1"/>
              </a:gs>
            </a:gsLst>
            <a:lin ang="5400000" scaled="0"/>
          </a:gradFill>
          <a:latin typeface="Segoe UI Light" pitchFamily="34" charset="0"/>
          <a:ea typeface="+mn-ea"/>
          <a:cs typeface="+mn-cs"/>
        </a:defRPr>
      </a:lvl5pPr>
      <a:lvl6pPr marL="2563763" indent="-233069" algn="l" defTabSz="932277"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29901" indent="-233069" algn="l" defTabSz="932277"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040" indent="-233069" algn="l" defTabSz="932277"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181" indent="-233069" algn="l" defTabSz="932277"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932277" rtl="0" eaLnBrk="1" latinLnBrk="0" hangingPunct="1">
        <a:defRPr sz="1800" kern="1200">
          <a:solidFill>
            <a:schemeClr val="tx1"/>
          </a:solidFill>
          <a:latin typeface="+mn-lt"/>
          <a:ea typeface="+mn-ea"/>
          <a:cs typeface="+mn-cs"/>
        </a:defRPr>
      </a:lvl1pPr>
      <a:lvl2pPr marL="466140" algn="l" defTabSz="932277" rtl="0" eaLnBrk="1" latinLnBrk="0" hangingPunct="1">
        <a:defRPr sz="1800" kern="1200">
          <a:solidFill>
            <a:schemeClr val="tx1"/>
          </a:solidFill>
          <a:latin typeface="+mn-lt"/>
          <a:ea typeface="+mn-ea"/>
          <a:cs typeface="+mn-cs"/>
        </a:defRPr>
      </a:lvl2pPr>
      <a:lvl3pPr marL="932277" algn="l" defTabSz="932277" rtl="0" eaLnBrk="1" latinLnBrk="0" hangingPunct="1">
        <a:defRPr sz="1800" kern="1200">
          <a:solidFill>
            <a:schemeClr val="tx1"/>
          </a:solidFill>
          <a:latin typeface="+mn-lt"/>
          <a:ea typeface="+mn-ea"/>
          <a:cs typeface="+mn-cs"/>
        </a:defRPr>
      </a:lvl3pPr>
      <a:lvl4pPr marL="1398416" algn="l" defTabSz="932277" rtl="0" eaLnBrk="1" latinLnBrk="0" hangingPunct="1">
        <a:defRPr sz="1800" kern="1200">
          <a:solidFill>
            <a:schemeClr val="tx1"/>
          </a:solidFill>
          <a:latin typeface="+mn-lt"/>
          <a:ea typeface="+mn-ea"/>
          <a:cs typeface="+mn-cs"/>
        </a:defRPr>
      </a:lvl4pPr>
      <a:lvl5pPr marL="1864555" algn="l" defTabSz="932277" rtl="0" eaLnBrk="1" latinLnBrk="0" hangingPunct="1">
        <a:defRPr sz="1800" kern="1200">
          <a:solidFill>
            <a:schemeClr val="tx1"/>
          </a:solidFill>
          <a:latin typeface="+mn-lt"/>
          <a:ea typeface="+mn-ea"/>
          <a:cs typeface="+mn-cs"/>
        </a:defRPr>
      </a:lvl5pPr>
      <a:lvl6pPr marL="2330695" algn="l" defTabSz="932277" rtl="0" eaLnBrk="1" latinLnBrk="0" hangingPunct="1">
        <a:defRPr sz="1800" kern="1200">
          <a:solidFill>
            <a:schemeClr val="tx1"/>
          </a:solidFill>
          <a:latin typeface="+mn-lt"/>
          <a:ea typeface="+mn-ea"/>
          <a:cs typeface="+mn-cs"/>
        </a:defRPr>
      </a:lvl6pPr>
      <a:lvl7pPr marL="2796833" algn="l" defTabSz="932277" rtl="0" eaLnBrk="1" latinLnBrk="0" hangingPunct="1">
        <a:defRPr sz="1800" kern="1200">
          <a:solidFill>
            <a:schemeClr val="tx1"/>
          </a:solidFill>
          <a:latin typeface="+mn-lt"/>
          <a:ea typeface="+mn-ea"/>
          <a:cs typeface="+mn-cs"/>
        </a:defRPr>
      </a:lvl7pPr>
      <a:lvl8pPr marL="3262971" algn="l" defTabSz="932277" rtl="0" eaLnBrk="1" latinLnBrk="0" hangingPunct="1">
        <a:defRPr sz="1800" kern="1200">
          <a:solidFill>
            <a:schemeClr val="tx1"/>
          </a:solidFill>
          <a:latin typeface="+mn-lt"/>
          <a:ea typeface="+mn-ea"/>
          <a:cs typeface="+mn-cs"/>
        </a:defRPr>
      </a:lvl8pPr>
      <a:lvl9pPr marL="3729111" algn="l" defTabSz="9322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5456" y="3"/>
            <a:ext cx="11192828" cy="701071"/>
          </a:xfrm>
          <a:prstGeom prst="rect">
            <a:avLst/>
          </a:prstGeom>
        </p:spPr>
        <p:txBody>
          <a:bodyPr vert="horz" lIns="93268" tIns="46634" rIns="93268" bIns="46634"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59094" y="1049181"/>
            <a:ext cx="11192828" cy="4616063"/>
          </a:xfrm>
          <a:prstGeom prst="rect">
            <a:avLst/>
          </a:prstGeom>
        </p:spPr>
        <p:txBody>
          <a:bodyPr vert="horz" lIns="93268" tIns="46634" rIns="93268" bIns="46634"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1" y="6628228"/>
            <a:ext cx="2901844" cy="372394"/>
          </a:xfrm>
          <a:prstGeom prst="rect">
            <a:avLst/>
          </a:prstGeom>
        </p:spPr>
        <p:txBody>
          <a:bodyPr vert="horz" lIns="93268" tIns="46634" rIns="93268" bIns="46634" rtlCol="0" anchor="ctr"/>
          <a:lstStyle>
            <a:lvl1pPr algn="l">
              <a:defRPr sz="800">
                <a:solidFill>
                  <a:schemeClr val="tx2"/>
                </a:solidFill>
              </a:defRPr>
            </a:lvl1pPr>
          </a:lstStyle>
          <a:p>
            <a:pPr defTabSz="932680"/>
            <a:fld id="{7F733557-684A-4E2C-85AF-628AEAEAE40F}" type="datetime1">
              <a:rPr lang="en-US" smtClean="0">
                <a:solidFill>
                  <a:srgbClr val="1F497D"/>
                </a:solidFill>
              </a:rPr>
              <a:pPr defTabSz="932680"/>
              <a:t>12/6/2012</a:t>
            </a:fld>
            <a:endParaRPr lang="en-US" dirty="0">
              <a:solidFill>
                <a:srgbClr val="1F497D"/>
              </a:solidFill>
            </a:endParaRPr>
          </a:p>
        </p:txBody>
      </p:sp>
      <p:sp>
        <p:nvSpPr>
          <p:cNvPr id="5" name="Footer Placeholder 4"/>
          <p:cNvSpPr>
            <a:spLocks noGrp="1"/>
          </p:cNvSpPr>
          <p:nvPr>
            <p:ph type="ftr" sz="quarter" idx="3"/>
          </p:nvPr>
        </p:nvSpPr>
        <p:spPr>
          <a:xfrm>
            <a:off x="4249130" y="6628228"/>
            <a:ext cx="3938218" cy="372394"/>
          </a:xfrm>
          <a:prstGeom prst="rect">
            <a:avLst/>
          </a:prstGeom>
        </p:spPr>
        <p:txBody>
          <a:bodyPr vert="horz" lIns="93268" tIns="46634" rIns="93268" bIns="46634" rtlCol="0" anchor="ctr"/>
          <a:lstStyle>
            <a:lvl1pPr algn="ctr">
              <a:defRPr sz="800">
                <a:solidFill>
                  <a:schemeClr val="tx2"/>
                </a:solidFill>
              </a:defRPr>
            </a:lvl1pPr>
          </a:lstStyle>
          <a:p>
            <a:pPr defTabSz="932680"/>
            <a:endParaRPr lang="en-US" dirty="0">
              <a:solidFill>
                <a:srgbClr val="1F497D"/>
              </a:solidFill>
            </a:endParaRPr>
          </a:p>
        </p:txBody>
      </p:sp>
      <p:sp>
        <p:nvSpPr>
          <p:cNvPr id="6" name="Slide Number Placeholder 5"/>
          <p:cNvSpPr>
            <a:spLocks noGrp="1"/>
          </p:cNvSpPr>
          <p:nvPr>
            <p:ph type="sldNum" sz="quarter" idx="4"/>
          </p:nvPr>
        </p:nvSpPr>
        <p:spPr>
          <a:xfrm>
            <a:off x="9534632" y="6628228"/>
            <a:ext cx="2901844" cy="372394"/>
          </a:xfrm>
          <a:prstGeom prst="rect">
            <a:avLst/>
          </a:prstGeom>
        </p:spPr>
        <p:txBody>
          <a:bodyPr vert="horz" lIns="93268" tIns="46634" rIns="93268" bIns="46634" rtlCol="0" anchor="ctr"/>
          <a:lstStyle>
            <a:lvl1pPr algn="r">
              <a:defRPr sz="800">
                <a:solidFill>
                  <a:schemeClr val="tx2"/>
                </a:solidFill>
              </a:defRPr>
            </a:lvl1pPr>
          </a:lstStyle>
          <a:p>
            <a:pPr defTabSz="932680"/>
            <a:fld id="{B84C8730-E8FE-43FC-8EB5-9D5E55C6390F}" type="slidenum">
              <a:rPr lang="en-US" smtClean="0">
                <a:solidFill>
                  <a:srgbClr val="1F497D"/>
                </a:solidFill>
              </a:rPr>
              <a:pPr defTabSz="932680"/>
              <a:t>‹#›</a:t>
            </a:fld>
            <a:endParaRPr lang="en-US" dirty="0">
              <a:solidFill>
                <a:srgbClr val="1F497D"/>
              </a:solidFill>
            </a:endParaRPr>
          </a:p>
        </p:txBody>
      </p:sp>
    </p:spTree>
    <p:extLst>
      <p:ext uri="{BB962C8B-B14F-4D97-AF65-F5344CB8AC3E}">
        <p14:creationId xmlns:p14="http://schemas.microsoft.com/office/powerpoint/2010/main" val="1643983924"/>
      </p:ext>
    </p:extLst>
  </p:cSld>
  <p:clrMap bg1="lt1" tx1="dk1" bg2="lt2" tx2="dk2" accent1="accent1" accent2="accent2" accent3="accent3" accent4="accent4" accent5="accent5" accent6="accent6" hlink="hlink" folHlink="folHlink"/>
  <p:sldLayoutIdLst>
    <p:sldLayoutId id="2147484217" r:id="rId1"/>
    <p:sldLayoutId id="2147484218" r:id="rId2"/>
    <p:sldLayoutId id="2147484219" r:id="rId3"/>
    <p:sldLayoutId id="2147484220" r:id="rId4"/>
    <p:sldLayoutId id="2147484221" r:id="rId5"/>
    <p:sldLayoutId id="2147484222" r:id="rId6"/>
    <p:sldLayoutId id="2147484223" r:id="rId7"/>
  </p:sldLayoutIdLst>
  <p:timing>
    <p:tnLst>
      <p:par>
        <p:cTn id="1" dur="indefinite" restart="never" nodeType="tmRoot"/>
      </p:par>
    </p:tnLst>
  </p:timing>
  <p:hf hdr="0" ftr="0" dt="0"/>
  <p:txStyles>
    <p:titleStyle>
      <a:lvl1pPr algn="l" defTabSz="932680" rtl="0" eaLnBrk="1" latinLnBrk="0" hangingPunct="1">
        <a:spcBef>
          <a:spcPct val="0"/>
        </a:spcBef>
        <a:buNone/>
        <a:defRPr sz="3200" kern="1200">
          <a:solidFill>
            <a:schemeClr val="accent6"/>
          </a:solidFill>
          <a:latin typeface="+mj-lt"/>
          <a:ea typeface="+mj-ea"/>
          <a:cs typeface="+mj-cs"/>
        </a:defRPr>
      </a:lvl1pPr>
    </p:titleStyle>
    <p:bodyStyle>
      <a:lvl1pPr marL="233170" indent="-233170" algn="l" defTabSz="932680" rtl="0" eaLnBrk="1" latinLnBrk="0" hangingPunct="1">
        <a:spcBef>
          <a:spcPct val="20000"/>
        </a:spcBef>
        <a:buClr>
          <a:schemeClr val="accent6"/>
        </a:buClr>
        <a:buFont typeface="Arial" pitchFamily="34" charset="0"/>
        <a:buChar char="•"/>
        <a:tabLst/>
        <a:defRPr sz="2400" kern="1200">
          <a:solidFill>
            <a:schemeClr val="tx2"/>
          </a:solidFill>
          <a:latin typeface="+mn-lt"/>
          <a:ea typeface="+mn-ea"/>
          <a:cs typeface="+mn-cs"/>
        </a:defRPr>
      </a:lvl1pPr>
      <a:lvl2pPr marL="757803" indent="-291463" algn="l" defTabSz="932680" rtl="0" eaLnBrk="1" latinLnBrk="0" hangingPunct="1">
        <a:spcBef>
          <a:spcPct val="20000"/>
        </a:spcBef>
        <a:buClr>
          <a:schemeClr val="accent6"/>
        </a:buClr>
        <a:buFont typeface="Arial" pitchFamily="34" charset="0"/>
        <a:buChar char="–"/>
        <a:defRPr sz="1900" kern="1200">
          <a:solidFill>
            <a:schemeClr val="tx2"/>
          </a:solidFill>
          <a:latin typeface="+mn-lt"/>
          <a:ea typeface="+mn-ea"/>
          <a:cs typeface="+mn-cs"/>
        </a:defRPr>
      </a:lvl2pPr>
      <a:lvl3pPr marL="1107558" indent="-174878" algn="l" defTabSz="932680" rtl="0" eaLnBrk="1" latinLnBrk="0" hangingPunct="1">
        <a:spcBef>
          <a:spcPct val="20000"/>
        </a:spcBef>
        <a:buClr>
          <a:schemeClr val="accent6"/>
        </a:buClr>
        <a:buFont typeface="Arial" pitchFamily="34" charset="0"/>
        <a:buChar char="•"/>
        <a:defRPr sz="1800" kern="1200">
          <a:solidFill>
            <a:schemeClr val="tx2"/>
          </a:solidFill>
          <a:latin typeface="+mn-lt"/>
          <a:ea typeface="+mn-ea"/>
          <a:cs typeface="+mn-cs"/>
        </a:defRPr>
      </a:lvl3pPr>
      <a:lvl4pPr marL="1632191" indent="-233170" algn="l" defTabSz="932680" rtl="0" eaLnBrk="1" latinLnBrk="0" hangingPunct="1">
        <a:spcBef>
          <a:spcPct val="20000"/>
        </a:spcBef>
        <a:buClr>
          <a:schemeClr val="accent6"/>
        </a:buClr>
        <a:buFont typeface="Arial" pitchFamily="34" charset="0"/>
        <a:buChar char="–"/>
        <a:defRPr sz="1600" kern="1200">
          <a:solidFill>
            <a:schemeClr val="tx2"/>
          </a:solidFill>
          <a:latin typeface="+mn-lt"/>
          <a:ea typeface="+mn-ea"/>
          <a:cs typeface="+mn-cs"/>
        </a:defRPr>
      </a:lvl4pPr>
      <a:lvl5pPr marL="2098531" indent="-233170" algn="l" defTabSz="932680" rtl="0" eaLnBrk="1" latinLnBrk="0" hangingPunct="1">
        <a:spcBef>
          <a:spcPct val="20000"/>
        </a:spcBef>
        <a:buClr>
          <a:schemeClr val="accent6"/>
        </a:buClr>
        <a:buFont typeface="Arial" pitchFamily="34" charset="0"/>
        <a:buChar char="»"/>
        <a:defRPr sz="1600" kern="1200">
          <a:solidFill>
            <a:schemeClr val="tx2"/>
          </a:solidFill>
          <a:latin typeface="+mn-lt"/>
          <a:ea typeface="+mn-ea"/>
          <a:cs typeface="+mn-cs"/>
        </a:defRPr>
      </a:lvl5pPr>
      <a:lvl6pPr marL="2564870" indent="-233170" algn="l" defTabSz="932680"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1210" indent="-233170" algn="l" defTabSz="932680"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7552" indent="-233170" algn="l" defTabSz="932680"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3892" indent="-233170" algn="l" defTabSz="932680"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932680" rtl="0" eaLnBrk="1" latinLnBrk="0" hangingPunct="1">
        <a:defRPr sz="1800" kern="1200">
          <a:solidFill>
            <a:schemeClr val="tx1"/>
          </a:solidFill>
          <a:latin typeface="+mn-lt"/>
          <a:ea typeface="+mn-ea"/>
          <a:cs typeface="+mn-cs"/>
        </a:defRPr>
      </a:lvl1pPr>
      <a:lvl2pPr marL="466340" algn="l" defTabSz="932680" rtl="0" eaLnBrk="1" latinLnBrk="0" hangingPunct="1">
        <a:defRPr sz="1800" kern="1200">
          <a:solidFill>
            <a:schemeClr val="tx1"/>
          </a:solidFill>
          <a:latin typeface="+mn-lt"/>
          <a:ea typeface="+mn-ea"/>
          <a:cs typeface="+mn-cs"/>
        </a:defRPr>
      </a:lvl2pPr>
      <a:lvl3pPr marL="932680" algn="l" defTabSz="932680" rtl="0" eaLnBrk="1" latinLnBrk="0" hangingPunct="1">
        <a:defRPr sz="1800" kern="1200">
          <a:solidFill>
            <a:schemeClr val="tx1"/>
          </a:solidFill>
          <a:latin typeface="+mn-lt"/>
          <a:ea typeface="+mn-ea"/>
          <a:cs typeface="+mn-cs"/>
        </a:defRPr>
      </a:lvl3pPr>
      <a:lvl4pPr marL="1399021" algn="l" defTabSz="932680" rtl="0" eaLnBrk="1" latinLnBrk="0" hangingPunct="1">
        <a:defRPr sz="1800" kern="1200">
          <a:solidFill>
            <a:schemeClr val="tx1"/>
          </a:solidFill>
          <a:latin typeface="+mn-lt"/>
          <a:ea typeface="+mn-ea"/>
          <a:cs typeface="+mn-cs"/>
        </a:defRPr>
      </a:lvl4pPr>
      <a:lvl5pPr marL="1865361" algn="l" defTabSz="932680" rtl="0" eaLnBrk="1" latinLnBrk="0" hangingPunct="1">
        <a:defRPr sz="1800" kern="1200">
          <a:solidFill>
            <a:schemeClr val="tx1"/>
          </a:solidFill>
          <a:latin typeface="+mn-lt"/>
          <a:ea typeface="+mn-ea"/>
          <a:cs typeface="+mn-cs"/>
        </a:defRPr>
      </a:lvl5pPr>
      <a:lvl6pPr marL="2331701" algn="l" defTabSz="932680" rtl="0" eaLnBrk="1" latinLnBrk="0" hangingPunct="1">
        <a:defRPr sz="1800" kern="1200">
          <a:solidFill>
            <a:schemeClr val="tx1"/>
          </a:solidFill>
          <a:latin typeface="+mn-lt"/>
          <a:ea typeface="+mn-ea"/>
          <a:cs typeface="+mn-cs"/>
        </a:defRPr>
      </a:lvl6pPr>
      <a:lvl7pPr marL="2798040" algn="l" defTabSz="932680" rtl="0" eaLnBrk="1" latinLnBrk="0" hangingPunct="1">
        <a:defRPr sz="1800" kern="1200">
          <a:solidFill>
            <a:schemeClr val="tx1"/>
          </a:solidFill>
          <a:latin typeface="+mn-lt"/>
          <a:ea typeface="+mn-ea"/>
          <a:cs typeface="+mn-cs"/>
        </a:defRPr>
      </a:lvl7pPr>
      <a:lvl8pPr marL="3264382" algn="l" defTabSz="932680" rtl="0" eaLnBrk="1" latinLnBrk="0" hangingPunct="1">
        <a:defRPr sz="1800" kern="1200">
          <a:solidFill>
            <a:schemeClr val="tx1"/>
          </a:solidFill>
          <a:latin typeface="+mn-lt"/>
          <a:ea typeface="+mn-ea"/>
          <a:cs typeface="+mn-cs"/>
        </a:defRPr>
      </a:lvl8pPr>
      <a:lvl9pPr marL="3730722" algn="l" defTabSz="93268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75862" y="495937"/>
            <a:ext cx="10962498" cy="621530"/>
          </a:xfrm>
          <a:prstGeom prst="rect">
            <a:avLst/>
          </a:prstGeom>
        </p:spPr>
        <p:txBody>
          <a:bodyPr vert="horz" wrap="square" lIns="0" tIns="0" rIns="0" bIns="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774373" y="1476623"/>
            <a:ext cx="10962498" cy="1997470"/>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02472965"/>
      </p:ext>
    </p:extLst>
  </p:cSld>
  <p:clrMap bg1="lt1" tx1="dk1" bg2="lt2" tx2="dk2" accent1="accent1" accent2="accent2" accent3="accent3" accent4="accent4" accent5="accent5" accent6="accent6" hlink="hlink" folHlink="folHlink"/>
  <p:sldLayoutIdLst>
    <p:sldLayoutId id="2147484225" r:id="rId1"/>
    <p:sldLayoutId id="2147484226" r:id="rId2"/>
    <p:sldLayoutId id="2147484227" r:id="rId3"/>
    <p:sldLayoutId id="2147484228" r:id="rId4"/>
    <p:sldLayoutId id="2147484229" r:id="rId5"/>
    <p:sldLayoutId id="2147484230" r:id="rId6"/>
    <p:sldLayoutId id="2147484231" r:id="rId7"/>
    <p:sldLayoutId id="2147484232" r:id="rId8"/>
    <p:sldLayoutId id="2147484233" r:id="rId9"/>
    <p:sldLayoutId id="2147484234" r:id="rId10"/>
    <p:sldLayoutId id="2147484235" r:id="rId11"/>
    <p:sldLayoutId id="2147484236" r:id="rId12"/>
    <p:sldLayoutId id="2147484237" r:id="rId13"/>
    <p:sldLayoutId id="2147484238" r:id="rId14"/>
    <p:sldLayoutId id="2147484239" r:id="rId15"/>
    <p:sldLayoutId id="2147484242" r:id="rId16"/>
    <p:sldLayoutId id="2147484243" r:id="rId17"/>
  </p:sldLayoutIdLst>
  <p:transition>
    <p:fade/>
  </p:transition>
  <p:timing>
    <p:tnLst>
      <p:par>
        <p:cTn id="1" dur="indefinite" restart="never" nodeType="tmRoot"/>
      </p:par>
    </p:tnLst>
  </p:timing>
  <p:txStyles>
    <p:titleStyle>
      <a:lvl1pPr algn="l" defTabSz="932643" rtl="0" eaLnBrk="1" latinLnBrk="0" hangingPunct="1">
        <a:lnSpc>
          <a:spcPct val="90000"/>
        </a:lnSpc>
        <a:spcBef>
          <a:spcPct val="0"/>
        </a:spcBef>
        <a:buNone/>
        <a:defRPr lang="en-US" sz="4500" b="0" kern="1200" cap="none" spc="-102" baseline="0" dirty="0" smtClean="0">
          <a:ln w="3175">
            <a:noFill/>
          </a:ln>
          <a:gradFill flip="none" rotWithShape="1">
            <a:gsLst>
              <a:gs pos="37000">
                <a:schemeClr val="bg2"/>
              </a:gs>
              <a:gs pos="99000">
                <a:schemeClr val="bg2"/>
              </a:gs>
            </a:gsLst>
            <a:lin ang="5400000" scaled="0"/>
            <a:tileRect/>
          </a:gradFill>
          <a:effectLst/>
          <a:latin typeface="+mj-lt"/>
          <a:ea typeface="+mn-ea"/>
          <a:cs typeface="Arial" charset="0"/>
        </a:defRPr>
      </a:lvl1pPr>
    </p:titleStyle>
    <p:bodyStyle>
      <a:lvl1pPr marL="469578" indent="-469578" algn="l" defTabSz="932643" rtl="0" eaLnBrk="1" latinLnBrk="0" hangingPunct="1">
        <a:lnSpc>
          <a:spcPct val="90000"/>
        </a:lnSpc>
        <a:spcBef>
          <a:spcPct val="20000"/>
        </a:spcBef>
        <a:buSzPct val="90000"/>
        <a:buFont typeface="Wingdings" pitchFamily="2" charset="2"/>
        <a:buChar char="§"/>
        <a:defRPr sz="3300" kern="1200">
          <a:gradFill>
            <a:gsLst>
              <a:gs pos="0">
                <a:schemeClr val="tx1"/>
              </a:gs>
              <a:gs pos="86000">
                <a:schemeClr val="tx1"/>
              </a:gs>
            </a:gsLst>
            <a:lin ang="5400000" scaled="0"/>
          </a:gradFill>
          <a:latin typeface="Segoe UI Light" pitchFamily="34" charset="0"/>
          <a:ea typeface="+mn-ea"/>
          <a:cs typeface="+mn-cs"/>
        </a:defRPr>
      </a:lvl1pPr>
      <a:lvl2pPr marL="872769" indent="-403190" algn="l" defTabSz="932643" rtl="0" eaLnBrk="1" latinLnBrk="0" hangingPunct="1">
        <a:lnSpc>
          <a:spcPct val="90000"/>
        </a:lnSpc>
        <a:spcBef>
          <a:spcPct val="20000"/>
        </a:spcBef>
        <a:buSzPct val="90000"/>
        <a:buFont typeface="Wingdings" pitchFamily="2" charset="2"/>
        <a:buChar char="§"/>
        <a:defRPr sz="2900" kern="1200">
          <a:gradFill>
            <a:gsLst>
              <a:gs pos="0">
                <a:schemeClr val="tx1"/>
              </a:gs>
              <a:gs pos="86000">
                <a:schemeClr val="tx1"/>
              </a:gs>
            </a:gsLst>
            <a:lin ang="5400000" scaled="0"/>
          </a:gradFill>
          <a:latin typeface="Segoe UI Light" pitchFamily="34" charset="0"/>
          <a:ea typeface="+mn-ea"/>
          <a:cs typeface="+mn-cs"/>
        </a:defRPr>
      </a:lvl2pPr>
      <a:lvl3pPr marL="1284055" indent="-411286" algn="l" defTabSz="932643" rtl="0" eaLnBrk="1" latinLnBrk="0" hangingPunct="1">
        <a:lnSpc>
          <a:spcPct val="90000"/>
        </a:lnSpc>
        <a:spcBef>
          <a:spcPct val="20000"/>
        </a:spcBef>
        <a:buSzPct val="90000"/>
        <a:buFont typeface="Wingdings" pitchFamily="2" charset="2"/>
        <a:buChar char="§"/>
        <a:defRPr sz="2400" kern="1200">
          <a:gradFill>
            <a:gsLst>
              <a:gs pos="0">
                <a:schemeClr val="tx1"/>
              </a:gs>
              <a:gs pos="86000">
                <a:schemeClr val="tx1"/>
              </a:gs>
            </a:gsLst>
            <a:lin ang="5400000" scaled="0"/>
          </a:gradFill>
          <a:latin typeface="Segoe UI Light" pitchFamily="34" charset="0"/>
          <a:ea typeface="+mn-ea"/>
          <a:cs typeface="+mn-cs"/>
        </a:defRPr>
      </a:lvl3pPr>
      <a:lvl4pPr marL="1637049" indent="-352993" algn="l" defTabSz="932643" rtl="0" eaLnBrk="1" latinLnBrk="0" hangingPunct="1">
        <a:lnSpc>
          <a:spcPct val="90000"/>
        </a:lnSpc>
        <a:spcBef>
          <a:spcPct val="20000"/>
        </a:spcBef>
        <a:buSzPct val="90000"/>
        <a:buFont typeface="Wingdings" pitchFamily="2" charset="2"/>
        <a:buChar char="§"/>
        <a:defRPr sz="1900" kern="1200">
          <a:gradFill>
            <a:gsLst>
              <a:gs pos="0">
                <a:schemeClr val="tx1"/>
              </a:gs>
              <a:gs pos="86000">
                <a:schemeClr val="tx1"/>
              </a:gs>
            </a:gsLst>
            <a:lin ang="5400000" scaled="0"/>
          </a:gradFill>
          <a:latin typeface="Segoe UI Light" pitchFamily="34" charset="0"/>
          <a:ea typeface="+mn-ea"/>
          <a:cs typeface="+mn-cs"/>
        </a:defRPr>
      </a:lvl4pPr>
      <a:lvl5pPr marL="1980326" indent="-343279" algn="l" defTabSz="932643" rtl="0" eaLnBrk="1" latinLnBrk="0" hangingPunct="1">
        <a:lnSpc>
          <a:spcPct val="90000"/>
        </a:lnSpc>
        <a:spcBef>
          <a:spcPct val="20000"/>
        </a:spcBef>
        <a:buSzPct val="90000"/>
        <a:buFont typeface="Wingdings" pitchFamily="2" charset="2"/>
        <a:buChar char="§"/>
        <a:defRPr sz="1900" kern="1200">
          <a:gradFill>
            <a:gsLst>
              <a:gs pos="0">
                <a:schemeClr val="tx1"/>
              </a:gs>
              <a:gs pos="86000">
                <a:schemeClr val="tx1"/>
              </a:gs>
            </a:gsLst>
            <a:lin ang="5400000" scaled="0"/>
          </a:gradFill>
          <a:latin typeface="Segoe UI Light" pitchFamily="34" charset="0"/>
          <a:ea typeface="+mn-ea"/>
          <a:cs typeface="+mn-cs"/>
        </a:defRPr>
      </a:lvl5pPr>
      <a:lvl6pPr marL="2564767" indent="-233162" algn="l" defTabSz="932643"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1090" indent="-233162" algn="l" defTabSz="932643"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7411" indent="-233162" algn="l" defTabSz="932643"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3734" indent="-233162" algn="l" defTabSz="932643"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932643" rtl="0" eaLnBrk="1" latinLnBrk="0" hangingPunct="1">
        <a:defRPr sz="1800" kern="1200">
          <a:solidFill>
            <a:schemeClr val="tx1"/>
          </a:solidFill>
          <a:latin typeface="+mn-lt"/>
          <a:ea typeface="+mn-ea"/>
          <a:cs typeface="+mn-cs"/>
        </a:defRPr>
      </a:lvl1pPr>
      <a:lvl2pPr marL="466322" algn="l" defTabSz="932643" rtl="0" eaLnBrk="1" latinLnBrk="0" hangingPunct="1">
        <a:defRPr sz="1800" kern="1200">
          <a:solidFill>
            <a:schemeClr val="tx1"/>
          </a:solidFill>
          <a:latin typeface="+mn-lt"/>
          <a:ea typeface="+mn-ea"/>
          <a:cs typeface="+mn-cs"/>
        </a:defRPr>
      </a:lvl2pPr>
      <a:lvl3pPr marL="932643" algn="l" defTabSz="932643" rtl="0" eaLnBrk="1" latinLnBrk="0" hangingPunct="1">
        <a:defRPr sz="1800" kern="1200">
          <a:solidFill>
            <a:schemeClr val="tx1"/>
          </a:solidFill>
          <a:latin typeface="+mn-lt"/>
          <a:ea typeface="+mn-ea"/>
          <a:cs typeface="+mn-cs"/>
        </a:defRPr>
      </a:lvl3pPr>
      <a:lvl4pPr marL="1398965" algn="l" defTabSz="932643" rtl="0" eaLnBrk="1" latinLnBrk="0" hangingPunct="1">
        <a:defRPr sz="1800" kern="1200">
          <a:solidFill>
            <a:schemeClr val="tx1"/>
          </a:solidFill>
          <a:latin typeface="+mn-lt"/>
          <a:ea typeface="+mn-ea"/>
          <a:cs typeface="+mn-cs"/>
        </a:defRPr>
      </a:lvl4pPr>
      <a:lvl5pPr marL="1865286" algn="l" defTabSz="932643" rtl="0" eaLnBrk="1" latinLnBrk="0" hangingPunct="1">
        <a:defRPr sz="1800" kern="1200">
          <a:solidFill>
            <a:schemeClr val="tx1"/>
          </a:solidFill>
          <a:latin typeface="+mn-lt"/>
          <a:ea typeface="+mn-ea"/>
          <a:cs typeface="+mn-cs"/>
        </a:defRPr>
      </a:lvl5pPr>
      <a:lvl6pPr marL="2331608" algn="l" defTabSz="932643" rtl="0" eaLnBrk="1" latinLnBrk="0" hangingPunct="1">
        <a:defRPr sz="1800" kern="1200">
          <a:solidFill>
            <a:schemeClr val="tx1"/>
          </a:solidFill>
          <a:latin typeface="+mn-lt"/>
          <a:ea typeface="+mn-ea"/>
          <a:cs typeface="+mn-cs"/>
        </a:defRPr>
      </a:lvl6pPr>
      <a:lvl7pPr marL="2797928" algn="l" defTabSz="932643" rtl="0" eaLnBrk="1" latinLnBrk="0" hangingPunct="1">
        <a:defRPr sz="1800" kern="1200">
          <a:solidFill>
            <a:schemeClr val="tx1"/>
          </a:solidFill>
          <a:latin typeface="+mn-lt"/>
          <a:ea typeface="+mn-ea"/>
          <a:cs typeface="+mn-cs"/>
        </a:defRPr>
      </a:lvl7pPr>
      <a:lvl8pPr marL="3264250" algn="l" defTabSz="932643" rtl="0" eaLnBrk="1" latinLnBrk="0" hangingPunct="1">
        <a:defRPr sz="1800" kern="1200">
          <a:solidFill>
            <a:schemeClr val="tx1"/>
          </a:solidFill>
          <a:latin typeface="+mn-lt"/>
          <a:ea typeface="+mn-ea"/>
          <a:cs typeface="+mn-cs"/>
        </a:defRPr>
      </a:lvl8pPr>
      <a:lvl9pPr marL="3730572" algn="l" defTabSz="93264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1.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jpeg"/><Relationship Id="rId3" Type="http://schemas.openxmlformats.org/officeDocument/2006/relationships/image" Target="../media/image55.png"/><Relationship Id="rId7" Type="http://schemas.openxmlformats.org/officeDocument/2006/relationships/image" Target="../media/image59.png"/><Relationship Id="rId12" Type="http://schemas.openxmlformats.org/officeDocument/2006/relationships/image" Target="../media/image64.jpeg"/><Relationship Id="rId2" Type="http://schemas.openxmlformats.org/officeDocument/2006/relationships/notesSlide" Target="../notesSlides/notesSlide9.xml"/><Relationship Id="rId16" Type="http://schemas.openxmlformats.org/officeDocument/2006/relationships/image" Target="../media/image68.png"/><Relationship Id="rId1" Type="http://schemas.openxmlformats.org/officeDocument/2006/relationships/slideLayout" Target="../slideLayouts/slideLayout59.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png"/><Relationship Id="rId15" Type="http://schemas.openxmlformats.org/officeDocument/2006/relationships/image" Target="../media/image67.pn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pn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5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5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5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6.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79.jpeg"/><Relationship Id="rId18" Type="http://schemas.openxmlformats.org/officeDocument/2006/relationships/image" Target="../media/image84.jpeg"/><Relationship Id="rId3" Type="http://schemas.openxmlformats.org/officeDocument/2006/relationships/image" Target="../media/image69.png"/><Relationship Id="rId7" Type="http://schemas.openxmlformats.org/officeDocument/2006/relationships/image" Target="../media/image73.jpeg"/><Relationship Id="rId12" Type="http://schemas.openxmlformats.org/officeDocument/2006/relationships/image" Target="../media/image78.jpeg"/><Relationship Id="rId17" Type="http://schemas.openxmlformats.org/officeDocument/2006/relationships/image" Target="../media/image83.jpeg"/><Relationship Id="rId2" Type="http://schemas.openxmlformats.org/officeDocument/2006/relationships/notesSlide" Target="../notesSlides/notesSlide13.xml"/><Relationship Id="rId16" Type="http://schemas.openxmlformats.org/officeDocument/2006/relationships/image" Target="../media/image82.png"/><Relationship Id="rId1" Type="http://schemas.openxmlformats.org/officeDocument/2006/relationships/slideLayout" Target="../slideLayouts/slideLayout56.xml"/><Relationship Id="rId6" Type="http://schemas.openxmlformats.org/officeDocument/2006/relationships/image" Target="../media/image72.jpeg"/><Relationship Id="rId11" Type="http://schemas.openxmlformats.org/officeDocument/2006/relationships/image" Target="../media/image77.jpeg"/><Relationship Id="rId5" Type="http://schemas.openxmlformats.org/officeDocument/2006/relationships/image" Target="../media/image71.png"/><Relationship Id="rId15" Type="http://schemas.openxmlformats.org/officeDocument/2006/relationships/image" Target="../media/image81.jpeg"/><Relationship Id="rId10" Type="http://schemas.openxmlformats.org/officeDocument/2006/relationships/image" Target="../media/image76.jpeg"/><Relationship Id="rId4" Type="http://schemas.openxmlformats.org/officeDocument/2006/relationships/image" Target="../media/image70.jpeg"/><Relationship Id="rId9" Type="http://schemas.openxmlformats.org/officeDocument/2006/relationships/image" Target="../media/image75.png"/><Relationship Id="rId14" Type="http://schemas.openxmlformats.org/officeDocument/2006/relationships/image" Target="../media/image80.jpeg"/></Relationships>
</file>

<file path=ppt/slides/_rels/slide17.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85.jpeg"/><Relationship Id="rId7" Type="http://schemas.openxmlformats.org/officeDocument/2006/relationships/image" Target="../media/image89.jpeg"/><Relationship Id="rId2" Type="http://schemas.openxmlformats.org/officeDocument/2006/relationships/notesSlide" Target="../notesSlides/notesSlide14.xml"/><Relationship Id="rId1" Type="http://schemas.openxmlformats.org/officeDocument/2006/relationships/slideLayout" Target="../slideLayouts/slideLayout58.xml"/><Relationship Id="rId6" Type="http://schemas.openxmlformats.org/officeDocument/2006/relationships/image" Target="../media/image88.jpeg"/><Relationship Id="rId11" Type="http://schemas.openxmlformats.org/officeDocument/2006/relationships/slide" Target="slide26.xml"/><Relationship Id="rId5" Type="http://schemas.openxmlformats.org/officeDocument/2006/relationships/image" Target="../media/image87.png"/><Relationship Id="rId10" Type="http://schemas.openxmlformats.org/officeDocument/2006/relationships/image" Target="../media/image91.png"/><Relationship Id="rId4" Type="http://schemas.openxmlformats.org/officeDocument/2006/relationships/image" Target="../media/image86.jpeg"/><Relationship Id="rId9" Type="http://schemas.openxmlformats.org/officeDocument/2006/relationships/image" Target="../media/image90.png"/></Relationships>
</file>

<file path=ppt/slides/_rels/slide18.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57.xml"/></Relationships>
</file>

<file path=ppt/slides/_rels/slide19.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jpeg"/><Relationship Id="rId1" Type="http://schemas.openxmlformats.org/officeDocument/2006/relationships/slideLayout" Target="../slideLayouts/slideLayout57.xml"/></Relationships>
</file>

<file path=ppt/slides/_rels/slide22.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57.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5.xml"/><Relationship Id="rId1" Type="http://schemas.openxmlformats.org/officeDocument/2006/relationships/slideLayout" Target="../slideLayouts/slideLayout2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4.xml.rels><?xml version="1.0" encoding="UTF-8" standalone="yes"?>
<Relationships xmlns="http://schemas.openxmlformats.org/package/2006/relationships"><Relationship Id="rId8" Type="http://schemas.microsoft.com/office/2007/relationships/hdphoto" Target="../media/hdphoto10.wdp"/><Relationship Id="rId13" Type="http://schemas.microsoft.com/office/2007/relationships/hdphoto" Target="../media/hdphoto11.wdp"/><Relationship Id="rId3" Type="http://schemas.microsoft.com/office/2007/relationships/hdphoto" Target="../media/hdphoto9.wdp"/><Relationship Id="rId7" Type="http://schemas.openxmlformats.org/officeDocument/2006/relationships/image" Target="../media/image101.png"/><Relationship Id="rId12" Type="http://schemas.openxmlformats.org/officeDocument/2006/relationships/image" Target="../media/image105.png"/><Relationship Id="rId2" Type="http://schemas.openxmlformats.org/officeDocument/2006/relationships/image" Target="../media/image98.png"/><Relationship Id="rId16" Type="http://schemas.openxmlformats.org/officeDocument/2006/relationships/image" Target="../media/image30.jpg"/><Relationship Id="rId1" Type="http://schemas.openxmlformats.org/officeDocument/2006/relationships/slideLayout" Target="../slideLayouts/slideLayout31.xml"/><Relationship Id="rId6" Type="http://schemas.openxmlformats.org/officeDocument/2006/relationships/image" Target="../media/image100.jpeg"/><Relationship Id="rId11" Type="http://schemas.openxmlformats.org/officeDocument/2006/relationships/image" Target="../media/image104.png"/><Relationship Id="rId5" Type="http://schemas.openxmlformats.org/officeDocument/2006/relationships/image" Target="../media/image43.png"/><Relationship Id="rId15" Type="http://schemas.openxmlformats.org/officeDocument/2006/relationships/image" Target="../media/image16.jpeg"/><Relationship Id="rId10" Type="http://schemas.openxmlformats.org/officeDocument/2006/relationships/image" Target="../media/image103.jpeg"/><Relationship Id="rId4" Type="http://schemas.openxmlformats.org/officeDocument/2006/relationships/image" Target="../media/image99.png"/><Relationship Id="rId9" Type="http://schemas.openxmlformats.org/officeDocument/2006/relationships/image" Target="../media/image102.jpeg"/><Relationship Id="rId14" Type="http://schemas.openxmlformats.org/officeDocument/2006/relationships/image" Target="../media/image106.png"/></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8" Type="http://schemas.openxmlformats.org/officeDocument/2006/relationships/diagramLayout" Target="../diagrams/layout6.xml"/><Relationship Id="rId13" Type="http://schemas.openxmlformats.org/officeDocument/2006/relationships/diagramLayout" Target="../diagrams/layout7.xml"/><Relationship Id="rId18" Type="http://schemas.openxmlformats.org/officeDocument/2006/relationships/diagramLayout" Target="../diagrams/layout8.xml"/><Relationship Id="rId3" Type="http://schemas.openxmlformats.org/officeDocument/2006/relationships/image" Target="../media/image108.png"/><Relationship Id="rId21" Type="http://schemas.microsoft.com/office/2007/relationships/diagramDrawing" Target="../diagrams/drawing8.xml"/><Relationship Id="rId7" Type="http://schemas.openxmlformats.org/officeDocument/2006/relationships/diagramData" Target="../diagrams/data6.xml"/><Relationship Id="rId12" Type="http://schemas.openxmlformats.org/officeDocument/2006/relationships/diagramData" Target="../diagrams/data7.xml"/><Relationship Id="rId17" Type="http://schemas.openxmlformats.org/officeDocument/2006/relationships/diagramData" Target="../diagrams/data8.xml"/><Relationship Id="rId2" Type="http://schemas.openxmlformats.org/officeDocument/2006/relationships/image" Target="../media/image107.png"/><Relationship Id="rId16" Type="http://schemas.microsoft.com/office/2007/relationships/diagramDrawing" Target="../diagrams/drawing7.xml"/><Relationship Id="rId20" Type="http://schemas.openxmlformats.org/officeDocument/2006/relationships/diagramColors" Target="../diagrams/colors8.xml"/><Relationship Id="rId1" Type="http://schemas.openxmlformats.org/officeDocument/2006/relationships/slideLayout" Target="../slideLayouts/slideLayout31.xml"/><Relationship Id="rId6" Type="http://schemas.openxmlformats.org/officeDocument/2006/relationships/image" Target="../media/image111.png"/><Relationship Id="rId11" Type="http://schemas.microsoft.com/office/2007/relationships/diagramDrawing" Target="../diagrams/drawing6.xml"/><Relationship Id="rId5" Type="http://schemas.openxmlformats.org/officeDocument/2006/relationships/image" Target="../media/image110.png"/><Relationship Id="rId15" Type="http://schemas.openxmlformats.org/officeDocument/2006/relationships/diagramColors" Target="../diagrams/colors7.xml"/><Relationship Id="rId10" Type="http://schemas.openxmlformats.org/officeDocument/2006/relationships/diagramColors" Target="../diagrams/colors6.xml"/><Relationship Id="rId19" Type="http://schemas.openxmlformats.org/officeDocument/2006/relationships/diagramQuickStyle" Target="../diagrams/quickStyle8.xml"/><Relationship Id="rId4" Type="http://schemas.openxmlformats.org/officeDocument/2006/relationships/image" Target="../media/image109.png"/><Relationship Id="rId9" Type="http://schemas.openxmlformats.org/officeDocument/2006/relationships/diagramQuickStyle" Target="../diagrams/quickStyle6.xml"/><Relationship Id="rId14" Type="http://schemas.openxmlformats.org/officeDocument/2006/relationships/diagramQuickStyle" Target="../diagrams/quickStyle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9.xml.rels><?xml version="1.0" encoding="UTF-8" standalone="yes"?>
<Relationships xmlns="http://schemas.openxmlformats.org/package/2006/relationships"><Relationship Id="rId8" Type="http://schemas.openxmlformats.org/officeDocument/2006/relationships/image" Target="../media/image117.jpg"/><Relationship Id="rId13" Type="http://schemas.openxmlformats.org/officeDocument/2006/relationships/image" Target="../media/image122.gif"/><Relationship Id="rId18" Type="http://schemas.openxmlformats.org/officeDocument/2006/relationships/image" Target="../media/image127.png"/><Relationship Id="rId3" Type="http://schemas.openxmlformats.org/officeDocument/2006/relationships/image" Target="../media/image112.jpeg"/><Relationship Id="rId7" Type="http://schemas.openxmlformats.org/officeDocument/2006/relationships/image" Target="../media/image116.gif"/><Relationship Id="rId12" Type="http://schemas.openxmlformats.org/officeDocument/2006/relationships/image" Target="../media/image121.jpeg"/><Relationship Id="rId17" Type="http://schemas.openxmlformats.org/officeDocument/2006/relationships/image" Target="../media/image126.jpg"/><Relationship Id="rId2" Type="http://schemas.openxmlformats.org/officeDocument/2006/relationships/notesSlide" Target="../notesSlides/notesSlide16.xml"/><Relationship Id="rId16" Type="http://schemas.openxmlformats.org/officeDocument/2006/relationships/image" Target="../media/image125.jpeg"/><Relationship Id="rId1" Type="http://schemas.openxmlformats.org/officeDocument/2006/relationships/slideLayout" Target="../slideLayouts/slideLayout31.xml"/><Relationship Id="rId6" Type="http://schemas.openxmlformats.org/officeDocument/2006/relationships/image" Target="../media/image115.jpg"/><Relationship Id="rId11" Type="http://schemas.openxmlformats.org/officeDocument/2006/relationships/image" Target="../media/image120.gif"/><Relationship Id="rId5" Type="http://schemas.openxmlformats.org/officeDocument/2006/relationships/image" Target="../media/image114.gif"/><Relationship Id="rId15" Type="http://schemas.openxmlformats.org/officeDocument/2006/relationships/image" Target="../media/image124.jpeg"/><Relationship Id="rId10" Type="http://schemas.openxmlformats.org/officeDocument/2006/relationships/image" Target="../media/image119.gif"/><Relationship Id="rId19" Type="http://schemas.openxmlformats.org/officeDocument/2006/relationships/image" Target="../media/image128.png"/><Relationship Id="rId4" Type="http://schemas.openxmlformats.org/officeDocument/2006/relationships/image" Target="../media/image113.gif"/><Relationship Id="rId9" Type="http://schemas.openxmlformats.org/officeDocument/2006/relationships/image" Target="../media/image118.png"/><Relationship Id="rId14" Type="http://schemas.openxmlformats.org/officeDocument/2006/relationships/image" Target="../media/image123.png"/></Relationships>
</file>

<file path=ppt/slides/_rels/slide3.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8" Type="http://schemas.openxmlformats.org/officeDocument/2006/relationships/image" Target="../media/image137.png"/><Relationship Id="rId3" Type="http://schemas.openxmlformats.org/officeDocument/2006/relationships/image" Target="../media/image132.png"/><Relationship Id="rId7" Type="http://schemas.openxmlformats.org/officeDocument/2006/relationships/image" Target="../media/image136.png"/><Relationship Id="rId2" Type="http://schemas.openxmlformats.org/officeDocument/2006/relationships/image" Target="../media/image131.png"/><Relationship Id="rId1" Type="http://schemas.openxmlformats.org/officeDocument/2006/relationships/slideLayout" Target="../slideLayouts/slideLayout31.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33.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4.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1.png"/><Relationship Id="rId1" Type="http://schemas.openxmlformats.org/officeDocument/2006/relationships/slideLayout" Target="../slideLayouts/slideLayout31.xml"/><Relationship Id="rId6" Type="http://schemas.openxmlformats.org/officeDocument/2006/relationships/image" Target="../media/image132.png"/><Relationship Id="rId5" Type="http://schemas.openxmlformats.org/officeDocument/2006/relationships/image" Target="../media/image138.jpeg"/><Relationship Id="rId4" Type="http://schemas.openxmlformats.org/officeDocument/2006/relationships/image" Target="../media/image13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6.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Layout" Target="../slideLayouts/slideLayout31.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7.xml"/><Relationship Id="rId1" Type="http://schemas.openxmlformats.org/officeDocument/2006/relationships/slideLayout" Target="../slideLayouts/slideLayout25.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38.xml.rels><?xml version="1.0" encoding="UTF-8" standalone="yes"?>
<Relationships xmlns="http://schemas.openxmlformats.org/package/2006/relationships"><Relationship Id="rId8" Type="http://schemas.microsoft.com/office/2007/relationships/hdphoto" Target="../media/hdphoto10.wdp"/><Relationship Id="rId13" Type="http://schemas.microsoft.com/office/2007/relationships/hdphoto" Target="../media/hdphoto11.wdp"/><Relationship Id="rId3" Type="http://schemas.microsoft.com/office/2007/relationships/hdphoto" Target="../media/hdphoto9.wdp"/><Relationship Id="rId7" Type="http://schemas.openxmlformats.org/officeDocument/2006/relationships/image" Target="../media/image101.png"/><Relationship Id="rId12" Type="http://schemas.openxmlformats.org/officeDocument/2006/relationships/image" Target="../media/image105.png"/><Relationship Id="rId2" Type="http://schemas.openxmlformats.org/officeDocument/2006/relationships/image" Target="../media/image98.png"/><Relationship Id="rId16" Type="http://schemas.openxmlformats.org/officeDocument/2006/relationships/image" Target="../media/image30.jpg"/><Relationship Id="rId1" Type="http://schemas.openxmlformats.org/officeDocument/2006/relationships/slideLayout" Target="../slideLayouts/slideLayout31.xml"/><Relationship Id="rId6" Type="http://schemas.openxmlformats.org/officeDocument/2006/relationships/image" Target="../media/image100.jpeg"/><Relationship Id="rId11" Type="http://schemas.openxmlformats.org/officeDocument/2006/relationships/image" Target="../media/image104.png"/><Relationship Id="rId5" Type="http://schemas.openxmlformats.org/officeDocument/2006/relationships/image" Target="../media/image43.png"/><Relationship Id="rId15" Type="http://schemas.openxmlformats.org/officeDocument/2006/relationships/image" Target="../media/image16.jpeg"/><Relationship Id="rId10" Type="http://schemas.openxmlformats.org/officeDocument/2006/relationships/image" Target="../media/image103.jpeg"/><Relationship Id="rId4" Type="http://schemas.openxmlformats.org/officeDocument/2006/relationships/image" Target="../media/image99.png"/><Relationship Id="rId9" Type="http://schemas.openxmlformats.org/officeDocument/2006/relationships/image" Target="../media/image102.jpeg"/><Relationship Id="rId14" Type="http://schemas.openxmlformats.org/officeDocument/2006/relationships/image" Target="../media/image106.png"/></Relationships>
</file>

<file path=ppt/slides/_rels/slide39.xml.rels><?xml version="1.0" encoding="UTF-8" standalone="yes"?>
<Relationships xmlns="http://schemas.openxmlformats.org/package/2006/relationships"><Relationship Id="rId2" Type="http://schemas.openxmlformats.org/officeDocument/2006/relationships/image" Target="../media/image141.jp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xml"/><Relationship Id="rId1" Type="http://schemas.openxmlformats.org/officeDocument/2006/relationships/slideLayout" Target="../slideLayouts/slideLayout25.xml"/><Relationship Id="rId6" Type="http://schemas.openxmlformats.org/officeDocument/2006/relationships/image" Target="../media/image30.jpg"/><Relationship Id="rId5" Type="http://schemas.microsoft.com/office/2007/relationships/hdphoto" Target="../media/hdphoto6.wdp"/><Relationship Id="rId4" Type="http://schemas.openxmlformats.org/officeDocument/2006/relationships/image" Target="../media/image29.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3.xml.rels><?xml version="1.0" encoding="UTF-8" standalone="yes"?>
<Relationships xmlns="http://schemas.openxmlformats.org/package/2006/relationships"><Relationship Id="rId8" Type="http://schemas.openxmlformats.org/officeDocument/2006/relationships/image" Target="../media/image144.jpg"/><Relationship Id="rId13" Type="http://schemas.openxmlformats.org/officeDocument/2006/relationships/hyperlink" Target="http://www.medscape.com/viewarticle/727688" TargetMode="External"/><Relationship Id="rId3" Type="http://schemas.openxmlformats.org/officeDocument/2006/relationships/image" Target="../media/image142.jpg"/><Relationship Id="rId7" Type="http://schemas.microsoft.com/office/2007/relationships/hdphoto" Target="../media/hdphoto12.wdp"/><Relationship Id="rId12" Type="http://schemas.openxmlformats.org/officeDocument/2006/relationships/hyperlink" Target="http://www.medscape.com/viewarticle/722530" TargetMode="External"/><Relationship Id="rId17" Type="http://schemas.openxmlformats.org/officeDocument/2006/relationships/hyperlink" Target="http://www.nlm.nih.gov/cgi/mesh/2012/MB_cgi?mode=&amp;term=Neurocirculatory+Asthenia" TargetMode="External"/><Relationship Id="rId2" Type="http://schemas.openxmlformats.org/officeDocument/2006/relationships/notesSlide" Target="../notesSlides/notesSlide19.xml"/><Relationship Id="rId16" Type="http://schemas.openxmlformats.org/officeDocument/2006/relationships/hyperlink" Target="http://www.nlm.nih.gov/cgi/mesh/2012/MB_cgi?mode=&amp;term=HEART" TargetMode="External"/><Relationship Id="rId1" Type="http://schemas.openxmlformats.org/officeDocument/2006/relationships/slideLayout" Target="../slideLayouts/slideLayout32.xml"/><Relationship Id="rId6" Type="http://schemas.openxmlformats.org/officeDocument/2006/relationships/image" Target="../media/image143.png"/><Relationship Id="rId11" Type="http://schemas.openxmlformats.org/officeDocument/2006/relationships/hyperlink" Target="http://www.medscape.com/viewarticle/743863" TargetMode="External"/><Relationship Id="rId5" Type="http://schemas.openxmlformats.org/officeDocument/2006/relationships/slide" Target="slide1.xml"/><Relationship Id="rId15" Type="http://schemas.microsoft.com/office/2007/relationships/hdphoto" Target="../media/hdphoto13.wdp"/><Relationship Id="rId10" Type="http://schemas.openxmlformats.org/officeDocument/2006/relationships/chart" Target="../charts/chart1.xml"/><Relationship Id="rId4" Type="http://schemas.openxmlformats.org/officeDocument/2006/relationships/slide" Target="slide7.xml"/><Relationship Id="rId9" Type="http://schemas.openxmlformats.org/officeDocument/2006/relationships/image" Target="../media/image145.png"/><Relationship Id="rId14" Type="http://schemas.openxmlformats.org/officeDocument/2006/relationships/image" Target="../media/image14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25.xml"/><Relationship Id="rId4" Type="http://schemas.openxmlformats.org/officeDocument/2006/relationships/image" Target="../media/image149.png"/></Relationships>
</file>

<file path=ppt/slides/_rels/slide46.xml.rels><?xml version="1.0" encoding="UTF-8" standalone="yes"?>
<Relationships xmlns="http://schemas.openxmlformats.org/package/2006/relationships"><Relationship Id="rId8" Type="http://schemas.microsoft.com/office/2007/relationships/hdphoto" Target="../media/hdphoto14.wdp"/><Relationship Id="rId13" Type="http://schemas.openxmlformats.org/officeDocument/2006/relationships/image" Target="../media/image159.png"/><Relationship Id="rId3" Type="http://schemas.openxmlformats.org/officeDocument/2006/relationships/image" Target="../media/image150.png"/><Relationship Id="rId7" Type="http://schemas.openxmlformats.org/officeDocument/2006/relationships/image" Target="../media/image154.png"/><Relationship Id="rId12" Type="http://schemas.openxmlformats.org/officeDocument/2006/relationships/image" Target="../media/image158.jpeg"/><Relationship Id="rId2" Type="http://schemas.openxmlformats.org/officeDocument/2006/relationships/notesSlide" Target="../notesSlides/notesSlide20.xml"/><Relationship Id="rId1" Type="http://schemas.openxmlformats.org/officeDocument/2006/relationships/slideLayout" Target="../slideLayouts/slideLayout60.xml"/><Relationship Id="rId6" Type="http://schemas.openxmlformats.org/officeDocument/2006/relationships/image" Target="../media/image153.jpeg"/><Relationship Id="rId11" Type="http://schemas.openxmlformats.org/officeDocument/2006/relationships/image" Target="../media/image157.png"/><Relationship Id="rId5" Type="http://schemas.openxmlformats.org/officeDocument/2006/relationships/image" Target="../media/image152.png"/><Relationship Id="rId15" Type="http://schemas.openxmlformats.org/officeDocument/2006/relationships/image" Target="../media/image161.png"/><Relationship Id="rId10" Type="http://schemas.openxmlformats.org/officeDocument/2006/relationships/image" Target="../media/image156.png"/><Relationship Id="rId4" Type="http://schemas.openxmlformats.org/officeDocument/2006/relationships/image" Target="../media/image151.png"/><Relationship Id="rId9" Type="http://schemas.openxmlformats.org/officeDocument/2006/relationships/image" Target="../media/image155.png"/><Relationship Id="rId14" Type="http://schemas.openxmlformats.org/officeDocument/2006/relationships/image" Target="../media/image160.jpeg"/></Relationships>
</file>

<file path=ppt/slides/_rels/slide47.xml.rels><?xml version="1.0" encoding="UTF-8" standalone="yes"?>
<Relationships xmlns="http://schemas.openxmlformats.org/package/2006/relationships"><Relationship Id="rId8" Type="http://schemas.microsoft.com/office/2007/relationships/hdphoto" Target="../media/hdphoto10.wdp"/><Relationship Id="rId13" Type="http://schemas.microsoft.com/office/2007/relationships/hdphoto" Target="../media/hdphoto11.wdp"/><Relationship Id="rId18" Type="http://schemas.openxmlformats.org/officeDocument/2006/relationships/image" Target="../media/image64.jpeg"/><Relationship Id="rId3" Type="http://schemas.microsoft.com/office/2007/relationships/hdphoto" Target="../media/hdphoto9.wdp"/><Relationship Id="rId21" Type="http://schemas.openxmlformats.org/officeDocument/2006/relationships/image" Target="../media/image61.png"/><Relationship Id="rId7" Type="http://schemas.openxmlformats.org/officeDocument/2006/relationships/image" Target="../media/image101.png"/><Relationship Id="rId12" Type="http://schemas.openxmlformats.org/officeDocument/2006/relationships/image" Target="../media/image105.png"/><Relationship Id="rId17" Type="http://schemas.openxmlformats.org/officeDocument/2006/relationships/image" Target="../media/image10.gif"/><Relationship Id="rId25" Type="http://schemas.openxmlformats.org/officeDocument/2006/relationships/image" Target="../media/image55.png"/><Relationship Id="rId2" Type="http://schemas.openxmlformats.org/officeDocument/2006/relationships/image" Target="../media/image98.png"/><Relationship Id="rId16" Type="http://schemas.openxmlformats.org/officeDocument/2006/relationships/image" Target="../media/image30.jpg"/><Relationship Id="rId20" Type="http://schemas.openxmlformats.org/officeDocument/2006/relationships/image" Target="../media/image65.jpeg"/><Relationship Id="rId1" Type="http://schemas.openxmlformats.org/officeDocument/2006/relationships/slideLayout" Target="../slideLayouts/slideLayout31.xml"/><Relationship Id="rId6" Type="http://schemas.openxmlformats.org/officeDocument/2006/relationships/image" Target="../media/image100.jpeg"/><Relationship Id="rId11" Type="http://schemas.openxmlformats.org/officeDocument/2006/relationships/image" Target="../media/image104.png"/><Relationship Id="rId24" Type="http://schemas.openxmlformats.org/officeDocument/2006/relationships/image" Target="../media/image163.png"/><Relationship Id="rId5" Type="http://schemas.openxmlformats.org/officeDocument/2006/relationships/image" Target="../media/image43.png"/><Relationship Id="rId15" Type="http://schemas.openxmlformats.org/officeDocument/2006/relationships/image" Target="../media/image16.jpeg"/><Relationship Id="rId23" Type="http://schemas.openxmlformats.org/officeDocument/2006/relationships/image" Target="../media/image60.png"/><Relationship Id="rId10" Type="http://schemas.openxmlformats.org/officeDocument/2006/relationships/image" Target="../media/image103.jpeg"/><Relationship Id="rId19" Type="http://schemas.openxmlformats.org/officeDocument/2006/relationships/image" Target="../media/image57.png"/><Relationship Id="rId4" Type="http://schemas.openxmlformats.org/officeDocument/2006/relationships/image" Target="../media/image99.png"/><Relationship Id="rId9" Type="http://schemas.openxmlformats.org/officeDocument/2006/relationships/image" Target="../media/image102.jpeg"/><Relationship Id="rId14" Type="http://schemas.openxmlformats.org/officeDocument/2006/relationships/image" Target="../media/image106.png"/><Relationship Id="rId22" Type="http://schemas.openxmlformats.org/officeDocument/2006/relationships/image" Target="../media/image162.png"/></Relationships>
</file>

<file path=ppt/slides/_rels/slide48.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21.xml"/><Relationship Id="rId1" Type="http://schemas.openxmlformats.org/officeDocument/2006/relationships/slideLayout" Target="../slideLayouts/slideLayout31.xml"/><Relationship Id="rId4" Type="http://schemas.openxmlformats.org/officeDocument/2006/relationships/image" Target="../media/image165.png"/></Relationships>
</file>

<file path=ppt/slides/_rels/slide4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31.xml"/><Relationship Id="rId5" Type="http://schemas.openxmlformats.org/officeDocument/2006/relationships/chart" Target="../charts/chart4.xml"/><Relationship Id="rId4" Type="http://schemas.openxmlformats.org/officeDocument/2006/relationships/chart" Target="../charts/chart3.xml"/></Relationships>
</file>

<file path=ppt/slides/_rels/slide5.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5.xml"/><Relationship Id="rId1" Type="http://schemas.openxmlformats.org/officeDocument/2006/relationships/slideLayout" Target="../slideLayouts/slideLayout23.xml"/><Relationship Id="rId6" Type="http://schemas.openxmlformats.org/officeDocument/2006/relationships/image" Target="../media/image34.jpeg"/><Relationship Id="rId5" Type="http://schemas.openxmlformats.org/officeDocument/2006/relationships/image" Target="../media/image33.gif"/><Relationship Id="rId4" Type="http://schemas.openxmlformats.org/officeDocument/2006/relationships/image" Target="../media/image32.jpeg"/></Relationships>
</file>

<file path=ppt/slides/_rels/slide50.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23.xml"/><Relationship Id="rId1" Type="http://schemas.openxmlformats.org/officeDocument/2006/relationships/slideLayout" Target="../slideLayouts/slideLayout31.xml"/><Relationship Id="rId6" Type="http://schemas.openxmlformats.org/officeDocument/2006/relationships/image" Target="../media/image169.png"/><Relationship Id="rId5" Type="http://schemas.openxmlformats.org/officeDocument/2006/relationships/image" Target="../media/image168.jpeg"/><Relationship Id="rId4" Type="http://schemas.openxmlformats.org/officeDocument/2006/relationships/image" Target="../media/image167.jpeg"/></Relationships>
</file>

<file path=ppt/slides/_rels/slide51.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24.xml"/><Relationship Id="rId1" Type="http://schemas.openxmlformats.org/officeDocument/2006/relationships/slideLayout" Target="../slideLayouts/slideLayout25.xml"/></Relationships>
</file>

<file path=ppt/slides/_rels/slide52.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25.xml"/><Relationship Id="rId1" Type="http://schemas.openxmlformats.org/officeDocument/2006/relationships/slideLayout" Target="../slideLayouts/slideLayout36.xml"/><Relationship Id="rId5" Type="http://schemas.openxmlformats.org/officeDocument/2006/relationships/image" Target="../media/image171.png"/><Relationship Id="rId4" Type="http://schemas.openxmlformats.org/officeDocument/2006/relationships/hyperlink" Target="http://www.sharepointsearch2013.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7.xml"/><Relationship Id="rId1" Type="http://schemas.openxmlformats.org/officeDocument/2006/relationships/slideLayout" Target="../slideLayouts/slideLayout50.xml"/><Relationship Id="rId5" Type="http://schemas.openxmlformats.org/officeDocument/2006/relationships/image" Target="../media/image41.jpeg"/><Relationship Id="rId4" Type="http://schemas.openxmlformats.org/officeDocument/2006/relationships/image" Target="../media/image40.png"/></Relationships>
</file>

<file path=ppt/slides/_rels/slide9.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jpeg"/><Relationship Id="rId3" Type="http://schemas.openxmlformats.org/officeDocument/2006/relationships/image" Target="../media/image42.jpeg"/><Relationship Id="rId7" Type="http://schemas.openxmlformats.org/officeDocument/2006/relationships/image" Target="../media/image45.jpeg"/><Relationship Id="rId12" Type="http://schemas.openxmlformats.org/officeDocument/2006/relationships/image" Target="../media/image50.jpeg"/><Relationship Id="rId17" Type="http://schemas.openxmlformats.org/officeDocument/2006/relationships/image" Target="../media/image54.png"/><Relationship Id="rId2" Type="http://schemas.openxmlformats.org/officeDocument/2006/relationships/notesSlide" Target="../notesSlides/notesSlide8.xml"/><Relationship Id="rId16" Type="http://schemas.openxmlformats.org/officeDocument/2006/relationships/image" Target="../media/image53.png"/><Relationship Id="rId1" Type="http://schemas.openxmlformats.org/officeDocument/2006/relationships/slideLayout" Target="../slideLayouts/slideLayout25.xml"/><Relationship Id="rId6" Type="http://schemas.openxmlformats.org/officeDocument/2006/relationships/image" Target="../media/image44.jpeg"/><Relationship Id="rId11" Type="http://schemas.openxmlformats.org/officeDocument/2006/relationships/image" Target="../media/image49.png"/><Relationship Id="rId5" Type="http://schemas.openxmlformats.org/officeDocument/2006/relationships/image" Target="../media/image43.png"/><Relationship Id="rId15" Type="http://schemas.microsoft.com/office/2007/relationships/hdphoto" Target="../media/hdphoto8.wdp"/><Relationship Id="rId10" Type="http://schemas.openxmlformats.org/officeDocument/2006/relationships/image" Target="../media/image48.jpeg"/><Relationship Id="rId4" Type="http://schemas.microsoft.com/office/2007/relationships/hdphoto" Target="../media/hdphoto7.wdp"/><Relationship Id="rId9" Type="http://schemas.openxmlformats.org/officeDocument/2006/relationships/image" Target="../media/image47.jpeg"/><Relationship Id="rId14"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Unified View at BA Insight:</a:t>
            </a:r>
          </a:p>
          <a:p>
            <a:r>
              <a:rPr lang="en-US" dirty="0" smtClean="0"/>
              <a:t>Across O365, TFS, Web Site, SharePoint, ….</a:t>
            </a:r>
            <a:endParaRPr lang="en-US" dirty="0"/>
          </a:p>
        </p:txBody>
      </p:sp>
    </p:spTree>
    <p:extLst>
      <p:ext uri="{BB962C8B-B14F-4D97-AF65-F5344CB8AC3E}">
        <p14:creationId xmlns:p14="http://schemas.microsoft.com/office/powerpoint/2010/main" val="6253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Information and </a:t>
            </a:r>
            <a:r>
              <a:rPr lang="en-GB" dirty="0" smtClean="0"/>
              <a:t>application silos</a:t>
            </a:r>
            <a:endParaRPr lang="en-GB" dirty="0"/>
          </a:p>
        </p:txBody>
      </p:sp>
      <p:sp>
        <p:nvSpPr>
          <p:cNvPr id="13" name="Rectangle 12"/>
          <p:cNvSpPr/>
          <p:nvPr/>
        </p:nvSpPr>
        <p:spPr>
          <a:xfrm>
            <a:off x="1" y="3087237"/>
            <a:ext cx="12436475" cy="2126983"/>
          </a:xfrm>
          <a:prstGeom prst="rect">
            <a:avLst/>
          </a:prstGeom>
          <a:ln/>
        </p:spPr>
        <p:style>
          <a:lnRef idx="1">
            <a:schemeClr val="accent5"/>
          </a:lnRef>
          <a:fillRef idx="2">
            <a:schemeClr val="accent5"/>
          </a:fillRef>
          <a:effectRef idx="1">
            <a:schemeClr val="accent5"/>
          </a:effectRef>
          <a:fontRef idx="minor">
            <a:schemeClr val="dk1"/>
          </a:fontRef>
        </p:style>
        <p:txBody>
          <a:bodyPr lIns="93278" tIns="46639" rIns="93278" bIns="46639" rtlCol="0" anchor="ctr"/>
          <a:lstStyle/>
          <a:p>
            <a:pPr algn="ctr"/>
            <a:endParaRPr lang="en-US">
              <a:solidFill>
                <a:prstClr val="white"/>
              </a:solidFill>
            </a:endParaRPr>
          </a:p>
        </p:txBody>
      </p:sp>
      <p:cxnSp>
        <p:nvCxnSpPr>
          <p:cNvPr id="31" name="Straight Arrow Connector 30"/>
          <p:cNvCxnSpPr>
            <a:stCxn id="47" idx="2"/>
            <a:endCxn id="119" idx="1"/>
          </p:cNvCxnSpPr>
          <p:nvPr/>
        </p:nvCxnSpPr>
        <p:spPr bwMode="auto">
          <a:xfrm>
            <a:off x="1058848" y="3224198"/>
            <a:ext cx="733042"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5"/>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32" name="Straight Arrow Connector 31"/>
          <p:cNvCxnSpPr>
            <a:stCxn id="47" idx="2"/>
            <a:endCxn id="121" idx="1"/>
          </p:cNvCxnSpPr>
          <p:nvPr/>
        </p:nvCxnSpPr>
        <p:spPr bwMode="auto">
          <a:xfrm>
            <a:off x="1058847" y="3224198"/>
            <a:ext cx="4257627"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bg1"/>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33" name="Straight Arrow Connector 32"/>
          <p:cNvCxnSpPr>
            <a:stCxn id="58" idx="2"/>
            <a:endCxn id="119" idx="1"/>
          </p:cNvCxnSpPr>
          <p:nvPr/>
        </p:nvCxnSpPr>
        <p:spPr bwMode="auto">
          <a:xfrm flipH="1">
            <a:off x="1791889" y="3224198"/>
            <a:ext cx="747150"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5"/>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34" name="Straight Arrow Connector 33"/>
          <p:cNvCxnSpPr>
            <a:stCxn id="60" idx="2"/>
            <a:endCxn id="46" idx="1"/>
          </p:cNvCxnSpPr>
          <p:nvPr/>
        </p:nvCxnSpPr>
        <p:spPr bwMode="auto">
          <a:xfrm flipH="1">
            <a:off x="3554182" y="3224198"/>
            <a:ext cx="465050"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3"/>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35" name="Straight Arrow Connector 34"/>
          <p:cNvCxnSpPr>
            <a:stCxn id="60" idx="2"/>
            <a:endCxn id="119" idx="1"/>
          </p:cNvCxnSpPr>
          <p:nvPr/>
        </p:nvCxnSpPr>
        <p:spPr bwMode="auto">
          <a:xfrm flipH="1">
            <a:off x="1791888" y="3224198"/>
            <a:ext cx="2227343"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5"/>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36" name="Straight Arrow Connector 35"/>
          <p:cNvCxnSpPr>
            <a:stCxn id="60" idx="2"/>
            <a:endCxn id="120" idx="1"/>
          </p:cNvCxnSpPr>
          <p:nvPr/>
        </p:nvCxnSpPr>
        <p:spPr bwMode="auto">
          <a:xfrm>
            <a:off x="4019232" y="3224198"/>
            <a:ext cx="3059535"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2"/>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37" name="Straight Arrow Connector 36"/>
          <p:cNvCxnSpPr>
            <a:stCxn id="59" idx="2"/>
            <a:endCxn id="121" idx="1"/>
          </p:cNvCxnSpPr>
          <p:nvPr/>
        </p:nvCxnSpPr>
        <p:spPr bwMode="auto">
          <a:xfrm flipH="1">
            <a:off x="5316474" y="3224198"/>
            <a:ext cx="176460"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bg1"/>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38" name="Straight Arrow Connector 37"/>
          <p:cNvCxnSpPr>
            <a:stCxn id="59" idx="2"/>
            <a:endCxn id="46" idx="1"/>
          </p:cNvCxnSpPr>
          <p:nvPr/>
        </p:nvCxnSpPr>
        <p:spPr bwMode="auto">
          <a:xfrm flipH="1">
            <a:off x="3554182" y="3224198"/>
            <a:ext cx="1938752"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3"/>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39" name="Straight Arrow Connector 38"/>
          <p:cNvCxnSpPr>
            <a:stCxn id="59" idx="2"/>
            <a:endCxn id="120" idx="1"/>
          </p:cNvCxnSpPr>
          <p:nvPr/>
        </p:nvCxnSpPr>
        <p:spPr bwMode="auto">
          <a:xfrm>
            <a:off x="5492933" y="3224198"/>
            <a:ext cx="1585833"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2"/>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40" name="Straight Arrow Connector 39"/>
          <p:cNvCxnSpPr>
            <a:stCxn id="64" idx="2"/>
            <a:endCxn id="120" idx="1"/>
          </p:cNvCxnSpPr>
          <p:nvPr/>
        </p:nvCxnSpPr>
        <p:spPr bwMode="auto">
          <a:xfrm>
            <a:off x="6966636" y="3224198"/>
            <a:ext cx="112130"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2"/>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41" name="Straight Arrow Connector 40"/>
          <p:cNvCxnSpPr>
            <a:stCxn id="64" idx="2"/>
            <a:endCxn id="121" idx="1"/>
          </p:cNvCxnSpPr>
          <p:nvPr/>
        </p:nvCxnSpPr>
        <p:spPr bwMode="auto">
          <a:xfrm flipH="1">
            <a:off x="5316475" y="3224198"/>
            <a:ext cx="1650163"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bg1"/>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42" name="Straight Arrow Connector 41"/>
          <p:cNvCxnSpPr>
            <a:stCxn id="64" idx="2"/>
            <a:endCxn id="46" idx="1"/>
          </p:cNvCxnSpPr>
          <p:nvPr/>
        </p:nvCxnSpPr>
        <p:spPr bwMode="auto">
          <a:xfrm flipH="1">
            <a:off x="3554181" y="3224198"/>
            <a:ext cx="3412455"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3"/>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43" name="Straight Arrow Connector 42"/>
          <p:cNvCxnSpPr>
            <a:stCxn id="61" idx="2"/>
            <a:endCxn id="120" idx="1"/>
          </p:cNvCxnSpPr>
          <p:nvPr/>
        </p:nvCxnSpPr>
        <p:spPr bwMode="auto">
          <a:xfrm flipH="1">
            <a:off x="7078766" y="3224198"/>
            <a:ext cx="1357869"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2"/>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44" name="Straight Arrow Connector 43"/>
          <p:cNvCxnSpPr>
            <a:stCxn id="61" idx="2"/>
            <a:endCxn id="118" idx="1"/>
          </p:cNvCxnSpPr>
          <p:nvPr/>
        </p:nvCxnSpPr>
        <p:spPr bwMode="auto">
          <a:xfrm>
            <a:off x="8436636" y="3224198"/>
            <a:ext cx="404423"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4"/>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45" name="Straight Arrow Connector 44"/>
          <p:cNvCxnSpPr>
            <a:stCxn id="61" idx="2"/>
            <a:endCxn id="122" idx="1"/>
          </p:cNvCxnSpPr>
          <p:nvPr/>
        </p:nvCxnSpPr>
        <p:spPr bwMode="auto">
          <a:xfrm>
            <a:off x="8436635" y="3224197"/>
            <a:ext cx="2166716" cy="1425053"/>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bg2">
                <a:lumMod val="50000"/>
                <a:lumOff val="50000"/>
              </a:schemeClr>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75" name="Straight Arrow Connector 74"/>
          <p:cNvCxnSpPr>
            <a:stCxn id="62" idx="2"/>
            <a:endCxn id="122" idx="1"/>
          </p:cNvCxnSpPr>
          <p:nvPr/>
        </p:nvCxnSpPr>
        <p:spPr bwMode="auto">
          <a:xfrm flipH="1">
            <a:off x="10603351" y="3224197"/>
            <a:ext cx="797749" cy="1425053"/>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bg2">
                <a:lumMod val="50000"/>
                <a:lumOff val="50000"/>
              </a:schemeClr>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92" name="Straight Arrow Connector 91"/>
          <p:cNvCxnSpPr>
            <a:stCxn id="63" idx="2"/>
            <a:endCxn id="121" idx="1"/>
          </p:cNvCxnSpPr>
          <p:nvPr/>
        </p:nvCxnSpPr>
        <p:spPr bwMode="auto">
          <a:xfrm flipH="1">
            <a:off x="5316474" y="3224198"/>
            <a:ext cx="4603562"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bg1"/>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93" name="Straight Arrow Connector 92"/>
          <p:cNvCxnSpPr>
            <a:stCxn id="63" idx="2"/>
            <a:endCxn id="122" idx="1"/>
          </p:cNvCxnSpPr>
          <p:nvPr/>
        </p:nvCxnSpPr>
        <p:spPr bwMode="auto">
          <a:xfrm>
            <a:off x="9920036" y="3224197"/>
            <a:ext cx="683315" cy="1425053"/>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bg2">
                <a:lumMod val="50000"/>
                <a:lumOff val="50000"/>
              </a:schemeClr>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94" name="Straight Arrow Connector 93"/>
          <p:cNvCxnSpPr>
            <a:stCxn id="62" idx="2"/>
            <a:endCxn id="120" idx="1"/>
          </p:cNvCxnSpPr>
          <p:nvPr/>
        </p:nvCxnSpPr>
        <p:spPr bwMode="auto">
          <a:xfrm flipH="1">
            <a:off x="7078766" y="3224198"/>
            <a:ext cx="4322333"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2"/>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95" name="Straight Arrow Connector 94"/>
          <p:cNvCxnSpPr>
            <a:stCxn id="63" idx="2"/>
            <a:endCxn id="118" idx="1"/>
          </p:cNvCxnSpPr>
          <p:nvPr/>
        </p:nvCxnSpPr>
        <p:spPr bwMode="auto">
          <a:xfrm flipH="1">
            <a:off x="8841059" y="3224198"/>
            <a:ext cx="1078977"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4"/>
            </a:solidFill>
            <a:prstDash val="solid"/>
            <a:round/>
            <a:headEnd type="none" w="med" len="med"/>
            <a:tailEnd type="stealth" w="med" len="lg"/>
          </a:ln>
          <a:effectLst>
            <a:outerShdw blurRad="50800" dist="25400" dir="2700000" algn="tl" rotWithShape="0">
              <a:prstClr val="black">
                <a:alpha val="40000"/>
              </a:prstClr>
            </a:outerShdw>
          </a:effectLst>
        </p:spPr>
      </p:cxnSp>
      <p:cxnSp>
        <p:nvCxnSpPr>
          <p:cNvPr id="109" name="Straight Arrow Connector 108"/>
          <p:cNvCxnSpPr>
            <a:stCxn id="64" idx="2"/>
            <a:endCxn id="118" idx="1"/>
          </p:cNvCxnSpPr>
          <p:nvPr/>
        </p:nvCxnSpPr>
        <p:spPr bwMode="auto">
          <a:xfrm>
            <a:off x="6966637" y="3224198"/>
            <a:ext cx="1874422" cy="1425054"/>
          </a:xfrm>
          <a:prstGeom prst="straightConnector1">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accent4"/>
            </a:solidFill>
            <a:prstDash val="solid"/>
            <a:round/>
            <a:headEnd type="none" w="med" len="med"/>
            <a:tailEnd type="stealth" w="med" len="lg"/>
          </a:ln>
          <a:effectLst>
            <a:outerShdw blurRad="50800" dist="25400" dir="2700000" algn="tl" rotWithShape="0">
              <a:prstClr val="black">
                <a:alpha val="40000"/>
              </a:prstClr>
            </a:outerShdw>
          </a:effectLst>
        </p:spPr>
      </p:cxnSp>
      <p:grpSp>
        <p:nvGrpSpPr>
          <p:cNvPr id="2" name="Group 1"/>
          <p:cNvGrpSpPr/>
          <p:nvPr/>
        </p:nvGrpSpPr>
        <p:grpSpPr>
          <a:xfrm>
            <a:off x="445239" y="1792313"/>
            <a:ext cx="11649153" cy="1431884"/>
            <a:chOff x="436372" y="1757329"/>
            <a:chExt cx="11417181" cy="1403935"/>
          </a:xfrm>
        </p:grpSpPr>
        <p:pic>
          <p:nvPicPr>
            <p:cNvPr id="6145" name="Picture 1" descr="C:\Users\dimadi\Downloads\_DVD\Online_ART\DVD_ART36\Artwork_Imagery\Brand Photos\Scenarios\FY09 Customer Business Center - no exp\woman standing smiling books casual people.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0634822" y="1757329"/>
              <a:ext cx="1218731" cy="114285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6148" name="Picture 4" descr="C:\Users\dimadi\Downloads\_DVD\Online_ART\DVD_ART36\Artwork_Imagery\Brand Photos\Scenarios\FY09 Customer Business Center - no exp\woman standing business smiling pen people.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40578" y="1757329"/>
              <a:ext cx="929282" cy="114285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6149" name="Picture 5" descr="C:\Users\dimadi\Downloads\_DVD\Online_ART\DVD_ART36\Artwork_Imagery\Brand Photos\Scenarios\FY09 Customer Business Center - no exp\man standing smiling suit tie people.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346980" y="1757329"/>
              <a:ext cx="934359" cy="114285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6150" name="Picture 6" descr="C:\Users\dimadi\Downloads\_DVD\Online_ART\DVD_ART36\Artwork_Imagery\Brand Photos\Scenarios\FY09 Customer Business Center - no exp\man standing laptop business casual tie people.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3317824" y="1757329"/>
              <a:ext cx="1251738" cy="114285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6151" name="Picture 7" descr="C:\Users\dimadi\Downloads\_DVD\Online_ART\DVD_ART36\Artwork_Imagery\Brand Photos\Scenarios\FY09 Customer Business Center - no exp\man standing cell phone suit tie people.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971556" y="1757329"/>
              <a:ext cx="1145099" cy="114285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0242" name="Picture 2" descr="C:\Users\dimadi\Downloads\_DVD\Online_ART\DVD_ART36\Artwork_Imagery\Brand Photos\Scenarios\FY09 Customer Business Center - no exp\woman standing working notebook computer business casual people.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4875530" y="1757329"/>
              <a:ext cx="1058772" cy="114285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47" name="TextBox 46"/>
            <p:cNvSpPr txBox="1"/>
            <p:nvPr/>
          </p:nvSpPr>
          <p:spPr>
            <a:xfrm>
              <a:off x="436372" y="2892690"/>
              <a:ext cx="1202780" cy="268574"/>
            </a:xfrm>
            <a:prstGeom prst="rect">
              <a:avLst/>
            </a:prstGeom>
            <a:gradFill flip="none" rotWithShape="1">
              <a:gsLst>
                <a:gs pos="0">
                  <a:srgbClr val="F89820">
                    <a:shade val="63000"/>
                    <a:satMod val="165000"/>
                  </a:srgbClr>
                </a:gs>
                <a:gs pos="30000">
                  <a:srgbClr val="F89820">
                    <a:shade val="58000"/>
                    <a:satMod val="165000"/>
                  </a:srgbClr>
                </a:gs>
                <a:gs pos="75000">
                  <a:srgbClr val="F89820">
                    <a:shade val="30000"/>
                    <a:satMod val="175000"/>
                  </a:srgbClr>
                </a:gs>
                <a:gs pos="100000">
                  <a:srgbClr val="F89820">
                    <a:shade val="15000"/>
                    <a:satMod val="175000"/>
                  </a:srgbClr>
                </a:gs>
              </a:gsLst>
              <a:path path="circle">
                <a:fillToRect l="100000" t="100000"/>
              </a:path>
              <a:tileRect r="-100000" b="-100000"/>
            </a:gradFill>
            <a:ln w="19050">
              <a:noFill/>
              <a:headEnd type="none" w="sm" len="sm"/>
              <a:tailEnd type="stealth" w="med" len="lg"/>
            </a:ln>
            <a:effectLst>
              <a:outerShdw blurRad="50800" dist="38100" dir="2700000" algn="tl" rotWithShape="0">
                <a:prstClr val="black">
                  <a:alpha val="40000"/>
                </a:prstClr>
              </a:outerShdw>
            </a:effectLst>
            <a:scene3d>
              <a:camera prst="orthographicFront">
                <a:rot lat="0" lon="0" rev="0"/>
              </a:camera>
              <a:lightRig rig="balanced" dir="t">
                <a:rot lat="0" lon="0" rev="0"/>
              </a:lightRig>
            </a:scene3d>
            <a:sp3d>
              <a:bevelT w="47625" h="69850"/>
              <a:contourClr>
                <a:sysClr val="window" lastClr="FFFFFF"/>
              </a:contourClr>
            </a:sp3d>
          </p:spPr>
          <p:txBody>
            <a:bodyPr vert="horz" wrap="square" lIns="18000" tIns="36000" rIns="18000" bIns="36000" numCol="1" rtlCol="0" anchor="ctr" anchorCtr="0" compatLnSpc="1">
              <a:prstTxWarp prst="textNoShape">
                <a:avLst/>
              </a:prstTxWarp>
            </a:bodyPr>
            <a:lstStyle>
              <a:defPPr>
                <a:defRPr lang="en-US"/>
              </a:defPPr>
              <a:lvl1pPr algn="ctr" defTabSz="914099" eaLnBrk="0" hangingPunct="0">
                <a:lnSpc>
                  <a:spcPct val="85000"/>
                </a:lnSpc>
                <a:spcBef>
                  <a:spcPct val="20000"/>
                </a:spcBef>
                <a:defRPr sz="900" kern="0">
                  <a:solidFill>
                    <a:prstClr val="white"/>
                  </a:solidFill>
                </a:defRPr>
              </a:lvl1pPr>
            </a:lstStyle>
            <a:p>
              <a:r>
                <a:rPr lang="en-GB" sz="1100" b="1" dirty="0">
                  <a:solidFill>
                    <a:schemeClr val="bg1"/>
                  </a:solidFill>
                </a:rPr>
                <a:t>Marketing</a:t>
              </a:r>
            </a:p>
          </p:txBody>
        </p:sp>
        <p:sp>
          <p:nvSpPr>
            <p:cNvPr id="58" name="TextBox 57"/>
            <p:cNvSpPr txBox="1"/>
            <p:nvPr/>
          </p:nvSpPr>
          <p:spPr>
            <a:xfrm>
              <a:off x="1887088" y="2892690"/>
              <a:ext cx="1202780" cy="268574"/>
            </a:xfrm>
            <a:prstGeom prst="rect">
              <a:avLst/>
            </a:prstGeom>
            <a:gradFill flip="none" rotWithShape="1">
              <a:gsLst>
                <a:gs pos="0">
                  <a:srgbClr val="F89820">
                    <a:shade val="63000"/>
                    <a:satMod val="165000"/>
                  </a:srgbClr>
                </a:gs>
                <a:gs pos="30000">
                  <a:srgbClr val="F89820">
                    <a:shade val="58000"/>
                    <a:satMod val="165000"/>
                  </a:srgbClr>
                </a:gs>
                <a:gs pos="75000">
                  <a:srgbClr val="F89820">
                    <a:shade val="30000"/>
                    <a:satMod val="175000"/>
                  </a:srgbClr>
                </a:gs>
                <a:gs pos="100000">
                  <a:srgbClr val="F89820">
                    <a:shade val="15000"/>
                    <a:satMod val="175000"/>
                  </a:srgbClr>
                </a:gs>
              </a:gsLst>
              <a:path path="circle">
                <a:fillToRect l="100000" t="100000"/>
              </a:path>
              <a:tileRect r="-100000" b="-100000"/>
            </a:gradFill>
            <a:ln w="19050">
              <a:noFill/>
              <a:headEnd type="none" w="sm" len="sm"/>
              <a:tailEnd type="stealth" w="med" len="lg"/>
            </a:ln>
            <a:effectLst>
              <a:outerShdw blurRad="50800" dist="38100" dir="2700000" algn="tl" rotWithShape="0">
                <a:prstClr val="black">
                  <a:alpha val="40000"/>
                </a:prstClr>
              </a:outerShdw>
            </a:effectLst>
            <a:scene3d>
              <a:camera prst="orthographicFront">
                <a:rot lat="0" lon="0" rev="0"/>
              </a:camera>
              <a:lightRig rig="balanced" dir="t">
                <a:rot lat="0" lon="0" rev="0"/>
              </a:lightRig>
            </a:scene3d>
            <a:sp3d>
              <a:bevelT w="47625" h="69850"/>
              <a:contourClr>
                <a:sysClr val="window" lastClr="FFFFFF"/>
              </a:contourClr>
            </a:sp3d>
          </p:spPr>
          <p:txBody>
            <a:bodyPr vert="horz" wrap="square" lIns="18000" tIns="36000" rIns="18000" bIns="36000" numCol="1" rtlCol="0" anchor="ctr" anchorCtr="0" compatLnSpc="1">
              <a:prstTxWarp prst="textNoShape">
                <a:avLst/>
              </a:prstTxWarp>
            </a:bodyPr>
            <a:lstStyle>
              <a:defPPr>
                <a:defRPr lang="en-US"/>
              </a:defPPr>
              <a:lvl1pPr algn="ctr" defTabSz="914099" eaLnBrk="0" hangingPunct="0">
                <a:lnSpc>
                  <a:spcPct val="85000"/>
                </a:lnSpc>
                <a:spcBef>
                  <a:spcPct val="20000"/>
                </a:spcBef>
                <a:defRPr sz="900" kern="0">
                  <a:solidFill>
                    <a:prstClr val="white"/>
                  </a:solidFill>
                </a:defRPr>
              </a:lvl1pPr>
            </a:lstStyle>
            <a:p>
              <a:r>
                <a:rPr lang="en-GB" sz="1100" b="1" dirty="0">
                  <a:solidFill>
                    <a:schemeClr val="bg1"/>
                  </a:solidFill>
                </a:rPr>
                <a:t>Sales</a:t>
              </a:r>
            </a:p>
          </p:txBody>
        </p:sp>
        <p:sp>
          <p:nvSpPr>
            <p:cNvPr id="59" name="TextBox 58"/>
            <p:cNvSpPr txBox="1"/>
            <p:nvPr/>
          </p:nvSpPr>
          <p:spPr>
            <a:xfrm>
              <a:off x="4782161" y="2892690"/>
              <a:ext cx="1202780" cy="268574"/>
            </a:xfrm>
            <a:prstGeom prst="rect">
              <a:avLst/>
            </a:prstGeom>
            <a:gradFill flip="none" rotWithShape="1">
              <a:gsLst>
                <a:gs pos="0">
                  <a:srgbClr val="F89820">
                    <a:shade val="63000"/>
                    <a:satMod val="165000"/>
                  </a:srgbClr>
                </a:gs>
                <a:gs pos="30000">
                  <a:srgbClr val="F89820">
                    <a:shade val="58000"/>
                    <a:satMod val="165000"/>
                  </a:srgbClr>
                </a:gs>
                <a:gs pos="75000">
                  <a:srgbClr val="F89820">
                    <a:shade val="30000"/>
                    <a:satMod val="175000"/>
                  </a:srgbClr>
                </a:gs>
                <a:gs pos="100000">
                  <a:srgbClr val="F89820">
                    <a:shade val="15000"/>
                    <a:satMod val="175000"/>
                  </a:srgbClr>
                </a:gs>
              </a:gsLst>
              <a:path path="circle">
                <a:fillToRect l="100000" t="100000"/>
              </a:path>
              <a:tileRect r="-100000" b="-100000"/>
            </a:gradFill>
            <a:ln w="19050">
              <a:noFill/>
              <a:headEnd type="none" w="sm" len="sm"/>
              <a:tailEnd type="stealth" w="med" len="lg"/>
            </a:ln>
            <a:effectLst>
              <a:outerShdw blurRad="50800" dist="38100" dir="2700000" algn="tl" rotWithShape="0">
                <a:prstClr val="black">
                  <a:alpha val="40000"/>
                </a:prstClr>
              </a:outerShdw>
            </a:effectLst>
            <a:scene3d>
              <a:camera prst="orthographicFront">
                <a:rot lat="0" lon="0" rev="0"/>
              </a:camera>
              <a:lightRig rig="balanced" dir="t">
                <a:rot lat="0" lon="0" rev="0"/>
              </a:lightRig>
            </a:scene3d>
            <a:sp3d>
              <a:bevelT w="47625" h="69850"/>
              <a:contourClr>
                <a:sysClr val="window" lastClr="FFFFFF"/>
              </a:contourClr>
            </a:sp3d>
          </p:spPr>
          <p:txBody>
            <a:bodyPr vert="horz" wrap="square" lIns="18000" tIns="36000" rIns="18000" bIns="36000" numCol="1" rtlCol="0" anchor="ctr" anchorCtr="0" compatLnSpc="1">
              <a:prstTxWarp prst="textNoShape">
                <a:avLst/>
              </a:prstTxWarp>
            </a:bodyPr>
            <a:lstStyle>
              <a:defPPr>
                <a:defRPr lang="en-US"/>
              </a:defPPr>
              <a:lvl1pPr algn="ctr" defTabSz="914099" eaLnBrk="0" hangingPunct="0">
                <a:lnSpc>
                  <a:spcPct val="85000"/>
                </a:lnSpc>
                <a:spcBef>
                  <a:spcPct val="20000"/>
                </a:spcBef>
                <a:defRPr sz="900" kern="0">
                  <a:solidFill>
                    <a:prstClr val="white"/>
                  </a:solidFill>
                </a:defRPr>
              </a:lvl1pPr>
            </a:lstStyle>
            <a:p>
              <a:r>
                <a:rPr lang="en-GB" sz="1100" b="1" dirty="0">
                  <a:solidFill>
                    <a:schemeClr val="bg1"/>
                  </a:solidFill>
                </a:rPr>
                <a:t>Procurement</a:t>
              </a:r>
            </a:p>
          </p:txBody>
        </p:sp>
        <p:sp>
          <p:nvSpPr>
            <p:cNvPr id="60" name="TextBox 59"/>
            <p:cNvSpPr txBox="1"/>
            <p:nvPr/>
          </p:nvSpPr>
          <p:spPr>
            <a:xfrm>
              <a:off x="3337805" y="2892690"/>
              <a:ext cx="1202780" cy="268574"/>
            </a:xfrm>
            <a:prstGeom prst="rect">
              <a:avLst/>
            </a:prstGeom>
            <a:gradFill flip="none" rotWithShape="1">
              <a:gsLst>
                <a:gs pos="0">
                  <a:srgbClr val="F89820">
                    <a:shade val="63000"/>
                    <a:satMod val="165000"/>
                  </a:srgbClr>
                </a:gs>
                <a:gs pos="30000">
                  <a:srgbClr val="F89820">
                    <a:shade val="58000"/>
                    <a:satMod val="165000"/>
                  </a:srgbClr>
                </a:gs>
                <a:gs pos="75000">
                  <a:srgbClr val="F89820">
                    <a:shade val="30000"/>
                    <a:satMod val="175000"/>
                  </a:srgbClr>
                </a:gs>
                <a:gs pos="100000">
                  <a:srgbClr val="F89820">
                    <a:shade val="15000"/>
                    <a:satMod val="175000"/>
                  </a:srgbClr>
                </a:gs>
              </a:gsLst>
              <a:path path="circle">
                <a:fillToRect l="100000" t="100000"/>
              </a:path>
              <a:tileRect r="-100000" b="-100000"/>
            </a:gradFill>
            <a:ln w="19050">
              <a:noFill/>
              <a:headEnd type="none" w="sm" len="sm"/>
              <a:tailEnd type="stealth" w="med" len="lg"/>
            </a:ln>
            <a:effectLst>
              <a:outerShdw blurRad="50800" dist="38100" dir="2700000" algn="tl" rotWithShape="0">
                <a:prstClr val="black">
                  <a:alpha val="40000"/>
                </a:prstClr>
              </a:outerShdw>
            </a:effectLst>
            <a:scene3d>
              <a:camera prst="orthographicFront">
                <a:rot lat="0" lon="0" rev="0"/>
              </a:camera>
              <a:lightRig rig="balanced" dir="t">
                <a:rot lat="0" lon="0" rev="0"/>
              </a:lightRig>
            </a:scene3d>
            <a:sp3d>
              <a:bevelT w="47625" h="69850"/>
              <a:contourClr>
                <a:sysClr val="window" lastClr="FFFFFF"/>
              </a:contourClr>
            </a:sp3d>
          </p:spPr>
          <p:txBody>
            <a:bodyPr vert="horz" wrap="square" lIns="18000" tIns="36000" rIns="18000" bIns="36000" numCol="1" rtlCol="0" anchor="ctr" anchorCtr="0" compatLnSpc="1">
              <a:prstTxWarp prst="textNoShape">
                <a:avLst/>
              </a:prstTxWarp>
            </a:bodyPr>
            <a:lstStyle>
              <a:defPPr>
                <a:defRPr lang="en-US"/>
              </a:defPPr>
              <a:lvl1pPr algn="ctr" defTabSz="914099" eaLnBrk="0" hangingPunct="0">
                <a:lnSpc>
                  <a:spcPct val="85000"/>
                </a:lnSpc>
                <a:spcBef>
                  <a:spcPct val="20000"/>
                </a:spcBef>
                <a:defRPr sz="900" kern="0">
                  <a:solidFill>
                    <a:prstClr val="white"/>
                  </a:solidFill>
                </a:defRPr>
              </a:lvl1pPr>
            </a:lstStyle>
            <a:p>
              <a:r>
                <a:rPr lang="en-GB" sz="1100" b="1" dirty="0">
                  <a:solidFill>
                    <a:schemeClr val="bg1"/>
                  </a:solidFill>
                </a:rPr>
                <a:t>Consulting</a:t>
              </a:r>
            </a:p>
          </p:txBody>
        </p:sp>
        <p:sp>
          <p:nvSpPr>
            <p:cNvPr id="61" name="TextBox 60"/>
            <p:cNvSpPr txBox="1"/>
            <p:nvPr/>
          </p:nvSpPr>
          <p:spPr>
            <a:xfrm>
              <a:off x="7667244" y="2892690"/>
              <a:ext cx="1202780" cy="268574"/>
            </a:xfrm>
            <a:prstGeom prst="rect">
              <a:avLst/>
            </a:prstGeom>
            <a:gradFill flip="none" rotWithShape="1">
              <a:gsLst>
                <a:gs pos="0">
                  <a:srgbClr val="F89820">
                    <a:shade val="63000"/>
                    <a:satMod val="165000"/>
                  </a:srgbClr>
                </a:gs>
                <a:gs pos="30000">
                  <a:srgbClr val="F89820">
                    <a:shade val="58000"/>
                    <a:satMod val="165000"/>
                  </a:srgbClr>
                </a:gs>
                <a:gs pos="75000">
                  <a:srgbClr val="F89820">
                    <a:shade val="30000"/>
                    <a:satMod val="175000"/>
                  </a:srgbClr>
                </a:gs>
                <a:gs pos="100000">
                  <a:srgbClr val="F89820">
                    <a:shade val="15000"/>
                    <a:satMod val="175000"/>
                  </a:srgbClr>
                </a:gs>
              </a:gsLst>
              <a:path path="circle">
                <a:fillToRect l="100000" t="100000"/>
              </a:path>
              <a:tileRect r="-100000" b="-100000"/>
            </a:gradFill>
            <a:ln w="19050">
              <a:noFill/>
              <a:headEnd type="none" w="sm" len="sm"/>
              <a:tailEnd type="stealth" w="med" len="lg"/>
            </a:ln>
            <a:effectLst>
              <a:outerShdw blurRad="50800" dist="38100" dir="2700000" algn="tl" rotWithShape="0">
                <a:prstClr val="black">
                  <a:alpha val="40000"/>
                </a:prstClr>
              </a:outerShdw>
            </a:effectLst>
            <a:scene3d>
              <a:camera prst="orthographicFront">
                <a:rot lat="0" lon="0" rev="0"/>
              </a:camera>
              <a:lightRig rig="balanced" dir="t">
                <a:rot lat="0" lon="0" rev="0"/>
              </a:lightRig>
            </a:scene3d>
            <a:sp3d>
              <a:bevelT w="47625" h="69850"/>
              <a:contourClr>
                <a:sysClr val="window" lastClr="FFFFFF"/>
              </a:contourClr>
            </a:sp3d>
          </p:spPr>
          <p:txBody>
            <a:bodyPr vert="horz" wrap="square" lIns="18000" tIns="36000" rIns="18000" bIns="36000" numCol="1" rtlCol="0" anchor="ctr" anchorCtr="0" compatLnSpc="1">
              <a:prstTxWarp prst="textNoShape">
                <a:avLst/>
              </a:prstTxWarp>
            </a:bodyPr>
            <a:lstStyle>
              <a:defPPr>
                <a:defRPr lang="en-US"/>
              </a:defPPr>
              <a:lvl1pPr algn="ctr" defTabSz="914099" eaLnBrk="0" hangingPunct="0">
                <a:lnSpc>
                  <a:spcPct val="85000"/>
                </a:lnSpc>
                <a:spcBef>
                  <a:spcPct val="20000"/>
                </a:spcBef>
                <a:defRPr sz="900" kern="0">
                  <a:solidFill>
                    <a:prstClr val="white"/>
                  </a:solidFill>
                </a:defRPr>
              </a:lvl1pPr>
            </a:lstStyle>
            <a:p>
              <a:r>
                <a:rPr lang="en-GB" sz="1100" b="1" dirty="0">
                  <a:solidFill>
                    <a:schemeClr val="bg1"/>
                  </a:solidFill>
                </a:rPr>
                <a:t>Research</a:t>
              </a:r>
            </a:p>
          </p:txBody>
        </p:sp>
        <p:sp>
          <p:nvSpPr>
            <p:cNvPr id="62" name="TextBox 61"/>
            <p:cNvSpPr txBox="1"/>
            <p:nvPr/>
          </p:nvSpPr>
          <p:spPr>
            <a:xfrm>
              <a:off x="10572677" y="2892690"/>
              <a:ext cx="1202780" cy="268574"/>
            </a:xfrm>
            <a:prstGeom prst="rect">
              <a:avLst/>
            </a:prstGeom>
            <a:gradFill flip="none" rotWithShape="1">
              <a:gsLst>
                <a:gs pos="0">
                  <a:srgbClr val="F89820">
                    <a:shade val="63000"/>
                    <a:satMod val="165000"/>
                  </a:srgbClr>
                </a:gs>
                <a:gs pos="30000">
                  <a:srgbClr val="F89820">
                    <a:shade val="58000"/>
                    <a:satMod val="165000"/>
                  </a:srgbClr>
                </a:gs>
                <a:gs pos="75000">
                  <a:srgbClr val="F89820">
                    <a:shade val="30000"/>
                    <a:satMod val="175000"/>
                  </a:srgbClr>
                </a:gs>
                <a:gs pos="100000">
                  <a:srgbClr val="F89820">
                    <a:shade val="15000"/>
                    <a:satMod val="175000"/>
                  </a:srgbClr>
                </a:gs>
              </a:gsLst>
              <a:path path="circle">
                <a:fillToRect l="100000" t="100000"/>
              </a:path>
              <a:tileRect r="-100000" b="-100000"/>
            </a:gradFill>
            <a:ln w="19050">
              <a:noFill/>
              <a:headEnd type="none" w="sm" len="sm"/>
              <a:tailEnd type="stealth" w="med" len="lg"/>
            </a:ln>
            <a:effectLst>
              <a:outerShdw blurRad="50800" dist="38100" dir="2700000" algn="tl" rotWithShape="0">
                <a:prstClr val="black">
                  <a:alpha val="40000"/>
                </a:prstClr>
              </a:outerShdw>
            </a:effectLst>
            <a:scene3d>
              <a:camera prst="orthographicFront">
                <a:rot lat="0" lon="0" rev="0"/>
              </a:camera>
              <a:lightRig rig="balanced" dir="t">
                <a:rot lat="0" lon="0" rev="0"/>
              </a:lightRig>
            </a:scene3d>
            <a:sp3d>
              <a:bevelT w="47625" h="69850"/>
              <a:contourClr>
                <a:sysClr val="window" lastClr="FFFFFF"/>
              </a:contourClr>
            </a:sp3d>
          </p:spPr>
          <p:txBody>
            <a:bodyPr vert="horz" wrap="square" lIns="18000" tIns="36000" rIns="18000" bIns="36000" numCol="1" rtlCol="0" anchor="ctr" anchorCtr="0" compatLnSpc="1">
              <a:prstTxWarp prst="textNoShape">
                <a:avLst/>
              </a:prstTxWarp>
            </a:bodyPr>
            <a:lstStyle>
              <a:defPPr>
                <a:defRPr lang="en-US"/>
              </a:defPPr>
              <a:lvl1pPr algn="ctr" defTabSz="914099" eaLnBrk="0" hangingPunct="0">
                <a:lnSpc>
                  <a:spcPct val="85000"/>
                </a:lnSpc>
                <a:spcBef>
                  <a:spcPct val="20000"/>
                </a:spcBef>
                <a:defRPr sz="900" kern="0">
                  <a:solidFill>
                    <a:prstClr val="white"/>
                  </a:solidFill>
                </a:defRPr>
              </a:lvl1pPr>
            </a:lstStyle>
            <a:p>
              <a:r>
                <a:rPr lang="en-GB" sz="1100" b="1" dirty="0">
                  <a:solidFill>
                    <a:schemeClr val="bg1"/>
                  </a:solidFill>
                </a:rPr>
                <a:t>HR / Legal</a:t>
              </a:r>
            </a:p>
          </p:txBody>
        </p:sp>
        <p:sp>
          <p:nvSpPr>
            <p:cNvPr id="63" name="TextBox 62"/>
            <p:cNvSpPr txBox="1"/>
            <p:nvPr/>
          </p:nvSpPr>
          <p:spPr>
            <a:xfrm>
              <a:off x="9121105" y="2892690"/>
              <a:ext cx="1202780" cy="268574"/>
            </a:xfrm>
            <a:prstGeom prst="rect">
              <a:avLst/>
            </a:prstGeom>
            <a:gradFill flip="none" rotWithShape="1">
              <a:gsLst>
                <a:gs pos="0">
                  <a:srgbClr val="F89820">
                    <a:shade val="63000"/>
                    <a:satMod val="165000"/>
                  </a:srgbClr>
                </a:gs>
                <a:gs pos="30000">
                  <a:srgbClr val="F89820">
                    <a:shade val="58000"/>
                    <a:satMod val="165000"/>
                  </a:srgbClr>
                </a:gs>
                <a:gs pos="75000">
                  <a:srgbClr val="F89820">
                    <a:shade val="30000"/>
                    <a:satMod val="175000"/>
                  </a:srgbClr>
                </a:gs>
                <a:gs pos="100000">
                  <a:srgbClr val="F89820">
                    <a:shade val="15000"/>
                    <a:satMod val="175000"/>
                  </a:srgbClr>
                </a:gs>
              </a:gsLst>
              <a:path path="circle">
                <a:fillToRect l="100000" t="100000"/>
              </a:path>
              <a:tileRect r="-100000" b="-100000"/>
            </a:gradFill>
            <a:ln w="19050">
              <a:noFill/>
              <a:headEnd type="none" w="sm" len="sm"/>
              <a:tailEnd type="stealth" w="med" len="lg"/>
            </a:ln>
            <a:effectLst>
              <a:outerShdw blurRad="50800" dist="38100" dir="2700000" algn="tl" rotWithShape="0">
                <a:prstClr val="black">
                  <a:alpha val="40000"/>
                </a:prstClr>
              </a:outerShdw>
            </a:effectLst>
            <a:scene3d>
              <a:camera prst="orthographicFront">
                <a:rot lat="0" lon="0" rev="0"/>
              </a:camera>
              <a:lightRig rig="balanced" dir="t">
                <a:rot lat="0" lon="0" rev="0"/>
              </a:lightRig>
            </a:scene3d>
            <a:sp3d>
              <a:bevelT w="47625" h="69850"/>
              <a:contourClr>
                <a:sysClr val="window" lastClr="FFFFFF"/>
              </a:contourClr>
            </a:sp3d>
          </p:spPr>
          <p:txBody>
            <a:bodyPr vert="horz" wrap="square" lIns="18000" tIns="36000" rIns="18000" bIns="36000" numCol="1" rtlCol="0" anchor="ctr" anchorCtr="0" compatLnSpc="1">
              <a:prstTxWarp prst="textNoShape">
                <a:avLst/>
              </a:prstTxWarp>
            </a:bodyPr>
            <a:lstStyle>
              <a:defPPr>
                <a:defRPr lang="en-US"/>
              </a:defPPr>
              <a:lvl1pPr algn="ctr" defTabSz="914099" eaLnBrk="0" hangingPunct="0">
                <a:lnSpc>
                  <a:spcPct val="85000"/>
                </a:lnSpc>
                <a:spcBef>
                  <a:spcPct val="20000"/>
                </a:spcBef>
                <a:defRPr sz="900" kern="0">
                  <a:solidFill>
                    <a:prstClr val="white"/>
                  </a:solidFill>
                </a:defRPr>
              </a:lvl1pPr>
            </a:lstStyle>
            <a:p>
              <a:r>
                <a:rPr lang="en-GB" sz="1100" b="1" dirty="0" smtClean="0">
                  <a:solidFill>
                    <a:schemeClr val="bg1"/>
                  </a:solidFill>
                </a:rPr>
                <a:t>Support</a:t>
              </a:r>
              <a:endParaRPr lang="en-GB" sz="1100" b="1" dirty="0">
                <a:solidFill>
                  <a:schemeClr val="bg1"/>
                </a:solidFill>
              </a:endParaRPr>
            </a:p>
          </p:txBody>
        </p:sp>
        <p:sp>
          <p:nvSpPr>
            <p:cNvPr id="64" name="TextBox 63"/>
            <p:cNvSpPr txBox="1"/>
            <p:nvPr/>
          </p:nvSpPr>
          <p:spPr>
            <a:xfrm>
              <a:off x="6226518" y="2892690"/>
              <a:ext cx="1202780" cy="268574"/>
            </a:xfrm>
            <a:prstGeom prst="rect">
              <a:avLst/>
            </a:prstGeom>
            <a:gradFill flip="none" rotWithShape="1">
              <a:gsLst>
                <a:gs pos="0">
                  <a:srgbClr val="F89820">
                    <a:shade val="63000"/>
                    <a:satMod val="165000"/>
                  </a:srgbClr>
                </a:gs>
                <a:gs pos="30000">
                  <a:srgbClr val="F89820">
                    <a:shade val="58000"/>
                    <a:satMod val="165000"/>
                  </a:srgbClr>
                </a:gs>
                <a:gs pos="75000">
                  <a:srgbClr val="F89820">
                    <a:shade val="30000"/>
                    <a:satMod val="175000"/>
                  </a:srgbClr>
                </a:gs>
                <a:gs pos="100000">
                  <a:srgbClr val="F89820">
                    <a:shade val="15000"/>
                    <a:satMod val="175000"/>
                  </a:srgbClr>
                </a:gs>
              </a:gsLst>
              <a:path path="circle">
                <a:fillToRect l="100000" t="100000"/>
              </a:path>
              <a:tileRect r="-100000" b="-100000"/>
            </a:gradFill>
            <a:ln w="19050">
              <a:noFill/>
              <a:headEnd type="none" w="sm" len="sm"/>
              <a:tailEnd type="stealth" w="med" len="lg"/>
            </a:ln>
            <a:effectLst>
              <a:outerShdw blurRad="50800" dist="38100" dir="2700000" algn="tl" rotWithShape="0">
                <a:prstClr val="black">
                  <a:alpha val="40000"/>
                </a:prstClr>
              </a:outerShdw>
            </a:effectLst>
            <a:scene3d>
              <a:camera prst="orthographicFront">
                <a:rot lat="0" lon="0" rev="0"/>
              </a:camera>
              <a:lightRig rig="balanced" dir="t">
                <a:rot lat="0" lon="0" rev="0"/>
              </a:lightRig>
            </a:scene3d>
            <a:sp3d>
              <a:bevelT w="47625" h="69850"/>
              <a:contourClr>
                <a:sysClr val="window" lastClr="FFFFFF"/>
              </a:contourClr>
            </a:sp3d>
          </p:spPr>
          <p:txBody>
            <a:bodyPr vert="horz" wrap="square" lIns="18000" tIns="36000" rIns="18000" bIns="36000" numCol="1" rtlCol="0" anchor="ctr" anchorCtr="0" compatLnSpc="1">
              <a:prstTxWarp prst="textNoShape">
                <a:avLst/>
              </a:prstTxWarp>
            </a:bodyPr>
            <a:lstStyle>
              <a:defPPr>
                <a:defRPr lang="en-US"/>
              </a:defPPr>
              <a:lvl1pPr algn="ctr" defTabSz="914099" eaLnBrk="0" hangingPunct="0">
                <a:lnSpc>
                  <a:spcPct val="85000"/>
                </a:lnSpc>
                <a:spcBef>
                  <a:spcPct val="20000"/>
                </a:spcBef>
                <a:defRPr sz="900" kern="0">
                  <a:solidFill>
                    <a:prstClr val="white"/>
                  </a:solidFill>
                </a:defRPr>
              </a:lvl1pPr>
            </a:lstStyle>
            <a:p>
              <a:r>
                <a:rPr lang="en-GB" sz="1100" b="1" dirty="0">
                  <a:solidFill>
                    <a:schemeClr val="bg1"/>
                  </a:solidFill>
                </a:rPr>
                <a:t>Production</a:t>
              </a:r>
            </a:p>
          </p:txBody>
        </p:sp>
        <p:pic>
          <p:nvPicPr>
            <p:cNvPr id="10244" name="Picture 4" descr="C:\Users\dimadi\Downloads\_DVD\Online_ART\DVD_ART36\Artwork_Imagery\Brand Photos\Scenarios\FY09 Customer Business Center - no exp\woman standing laptop people.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7748631" y="1757329"/>
              <a:ext cx="1018148" cy="114285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0245" name="Picture 5" descr="C:\Users\dimadi\Downloads\_DVD\Online_ART\DVD_ART36\Artwork_Imagery\Brand Photos\Scenarios\FY09 Microsoft Services Brand\man arms folded standing people smug.png"/>
            <p:cNvPicPr>
              <a:picLocks noChangeAspect="1" noChangeArrowheads="1"/>
            </p:cNvPicPr>
            <p:nvPr/>
          </p:nvPicPr>
          <p:blipFill rotWithShape="1">
            <a:blip r:embed="rId10" cstate="print">
              <a:extLst>
                <a:ext uri="{28A0092B-C50C-407E-A947-70E740481C1C}">
                  <a14:useLocalDpi xmlns:a14="http://schemas.microsoft.com/office/drawing/2010/main"/>
                </a:ext>
              </a:extLst>
            </a:blip>
            <a:srcRect/>
            <a:stretch/>
          </p:blipFill>
          <p:spPr bwMode="auto">
            <a:xfrm>
              <a:off x="9262659" y="1782951"/>
              <a:ext cx="1202780" cy="1117235"/>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grpSp>
      <p:grpSp>
        <p:nvGrpSpPr>
          <p:cNvPr id="3" name="Group 2"/>
          <p:cNvGrpSpPr/>
          <p:nvPr/>
        </p:nvGrpSpPr>
        <p:grpSpPr>
          <a:xfrm>
            <a:off x="146214" y="4649251"/>
            <a:ext cx="11654369" cy="444033"/>
            <a:chOff x="143302" y="4558503"/>
            <a:chExt cx="11422293" cy="435366"/>
          </a:xfrm>
        </p:grpSpPr>
        <p:sp>
          <p:nvSpPr>
            <p:cNvPr id="29" name="TextBox 28"/>
            <p:cNvSpPr txBox="1"/>
            <p:nvPr/>
          </p:nvSpPr>
          <p:spPr>
            <a:xfrm>
              <a:off x="143302" y="4559904"/>
              <a:ext cx="1161579" cy="411257"/>
            </a:xfrm>
            <a:prstGeom prst="rect">
              <a:avLst/>
            </a:prstGeom>
            <a:noFill/>
          </p:spPr>
          <p:txBody>
            <a:bodyPr wrap="square" lIns="18000" tIns="36000" rIns="18000" bIns="36000" rtlCol="0">
              <a:spAutoFit/>
            </a:bodyPr>
            <a:lstStyle>
              <a:defPPr>
                <a:defRPr lang="en-US"/>
              </a:defPPr>
              <a:lvl1pPr algn="ctr">
                <a:defRPr sz="1100" b="1">
                  <a:solidFill>
                    <a:schemeClr val="tx1">
                      <a:lumMod val="50000"/>
                    </a:schemeClr>
                  </a:solidFill>
                  <a:latin typeface="Corbel" pitchFamily="34" charset="0"/>
                </a:defRPr>
              </a:lvl1pPr>
            </a:lstStyle>
            <a:p>
              <a:r>
                <a:rPr lang="en-GB" dirty="0"/>
                <a:t>Content</a:t>
              </a:r>
              <a:br>
                <a:rPr lang="en-GB" dirty="0"/>
              </a:br>
              <a:r>
                <a:rPr lang="en-GB" dirty="0"/>
                <a:t>Silos</a:t>
              </a:r>
              <a:endParaRPr lang="en-US" dirty="0"/>
            </a:p>
          </p:txBody>
        </p:sp>
        <p:sp>
          <p:nvSpPr>
            <p:cNvPr id="46" name="Flowchart: Magnetic Disk 45"/>
            <p:cNvSpPr/>
            <p:nvPr/>
          </p:nvSpPr>
          <p:spPr>
            <a:xfrm>
              <a:off x="3106568" y="4558504"/>
              <a:ext cx="753676" cy="435365"/>
            </a:xfrm>
            <a:prstGeom prst="flowChartMagneticDisk">
              <a:avLst/>
            </a:prstGeom>
            <a:solidFill>
              <a:schemeClr val="accent3">
                <a:alpha val="90000"/>
              </a:schemeClr>
            </a:solidFill>
            <a:ln w="19050"/>
            <a:effectLst>
              <a:outerShdw blurRad="50800" dist="38100" dir="2700000" algn="tl"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GB" sz="1100" b="1" dirty="0"/>
            </a:p>
          </p:txBody>
        </p:sp>
        <p:sp>
          <p:nvSpPr>
            <p:cNvPr id="118" name="Flowchart: Magnetic Disk 117"/>
            <p:cNvSpPr/>
            <p:nvPr/>
          </p:nvSpPr>
          <p:spPr>
            <a:xfrm>
              <a:off x="8288166" y="4558504"/>
              <a:ext cx="753676" cy="435365"/>
            </a:xfrm>
            <a:prstGeom prst="flowChartMagneticDisk">
              <a:avLst/>
            </a:prstGeom>
            <a:solidFill>
              <a:schemeClr val="accent4">
                <a:alpha val="90000"/>
              </a:schemeClr>
            </a:solidFill>
            <a:ln w="19050"/>
            <a:effectLst>
              <a:outerShdw blurRad="50800" dist="38100" dir="2700000" algn="tl"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GB" sz="1100" b="1" dirty="0"/>
            </a:p>
          </p:txBody>
        </p:sp>
        <p:sp>
          <p:nvSpPr>
            <p:cNvPr id="119" name="Flowchart: Magnetic Disk 118"/>
            <p:cNvSpPr/>
            <p:nvPr/>
          </p:nvSpPr>
          <p:spPr>
            <a:xfrm>
              <a:off x="1379369" y="4558504"/>
              <a:ext cx="753676" cy="435365"/>
            </a:xfrm>
            <a:prstGeom prst="flowChartMagneticDisk">
              <a:avLst/>
            </a:prstGeom>
            <a:solidFill>
              <a:schemeClr val="accent5">
                <a:alpha val="90000"/>
              </a:schemeClr>
            </a:solidFill>
            <a:ln w="19050"/>
            <a:effectLst>
              <a:outerShdw blurRad="50800" dist="38100" dir="2700000" algn="tl"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GB" sz="1100" b="1" dirty="0"/>
            </a:p>
          </p:txBody>
        </p:sp>
        <p:sp>
          <p:nvSpPr>
            <p:cNvPr id="120" name="Flowchart: Magnetic Disk 119"/>
            <p:cNvSpPr/>
            <p:nvPr/>
          </p:nvSpPr>
          <p:spPr>
            <a:xfrm>
              <a:off x="6560967" y="4558504"/>
              <a:ext cx="753676" cy="435365"/>
            </a:xfrm>
            <a:prstGeom prst="flowChartMagneticDisk">
              <a:avLst/>
            </a:prstGeom>
            <a:solidFill>
              <a:schemeClr val="accent2">
                <a:alpha val="90000"/>
              </a:schemeClr>
            </a:solidFill>
            <a:ln w="19050"/>
            <a:effectLst>
              <a:outerShdw blurRad="50800" dist="38100" dir="2700000" algn="tl"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GB" sz="1100" b="1" dirty="0"/>
            </a:p>
          </p:txBody>
        </p:sp>
        <p:sp>
          <p:nvSpPr>
            <p:cNvPr id="121" name="Flowchart: Magnetic Disk 120"/>
            <p:cNvSpPr/>
            <p:nvPr/>
          </p:nvSpPr>
          <p:spPr>
            <a:xfrm>
              <a:off x="4833767" y="4558504"/>
              <a:ext cx="753676" cy="435365"/>
            </a:xfrm>
            <a:prstGeom prst="flowChartMagneticDisk">
              <a:avLst/>
            </a:prstGeom>
            <a:solidFill>
              <a:schemeClr val="bg1">
                <a:alpha val="90000"/>
              </a:schemeClr>
            </a:solidFill>
            <a:ln w="19050"/>
            <a:effectLst>
              <a:outerShdw blurRad="50800" dist="38100" dir="2700000" algn="tl"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GB" sz="1100" b="1" dirty="0"/>
            </a:p>
          </p:txBody>
        </p:sp>
        <p:sp>
          <p:nvSpPr>
            <p:cNvPr id="122" name="Flowchart: Magnetic Disk 121"/>
            <p:cNvSpPr/>
            <p:nvPr/>
          </p:nvSpPr>
          <p:spPr>
            <a:xfrm>
              <a:off x="10015366" y="4558503"/>
              <a:ext cx="753676" cy="435365"/>
            </a:xfrm>
            <a:prstGeom prst="flowChartMagneticDisk">
              <a:avLst/>
            </a:prstGeom>
            <a:solidFill>
              <a:schemeClr val="bg2">
                <a:lumMod val="50000"/>
                <a:lumOff val="50000"/>
                <a:alpha val="90000"/>
              </a:schemeClr>
            </a:solidFill>
            <a:ln w="19050"/>
            <a:effectLst>
              <a:outerShdw blurRad="50800" dist="38100" dir="2700000" algn="tl"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GB" sz="1100" b="1" dirty="0"/>
            </a:p>
          </p:txBody>
        </p:sp>
        <p:sp>
          <p:nvSpPr>
            <p:cNvPr id="56" name="TextBox 55"/>
            <p:cNvSpPr txBox="1"/>
            <p:nvPr/>
          </p:nvSpPr>
          <p:spPr>
            <a:xfrm>
              <a:off x="10906024" y="4650698"/>
              <a:ext cx="659571" cy="318924"/>
            </a:xfrm>
            <a:prstGeom prst="rect">
              <a:avLst/>
            </a:prstGeom>
            <a:noFill/>
          </p:spPr>
          <p:txBody>
            <a:bodyPr wrap="square" lIns="18000" tIns="36000" rIns="18000" bIns="36000" rtlCol="0">
              <a:spAutoFit/>
            </a:bodyPr>
            <a:lstStyle/>
            <a:p>
              <a:pPr algn="ctr"/>
              <a:endParaRPr lang="en-US" sz="1600" b="1" dirty="0">
                <a:solidFill>
                  <a:schemeClr val="bg2">
                    <a:lumMod val="50000"/>
                    <a:lumOff val="50000"/>
                  </a:schemeClr>
                </a:solidFill>
              </a:endParaRPr>
            </a:p>
          </p:txBody>
        </p:sp>
      </p:grpSp>
      <p:grpSp>
        <p:nvGrpSpPr>
          <p:cNvPr id="5" name="Group 4"/>
          <p:cNvGrpSpPr/>
          <p:nvPr/>
        </p:nvGrpSpPr>
        <p:grpSpPr>
          <a:xfrm>
            <a:off x="146214" y="3652272"/>
            <a:ext cx="10968819" cy="551249"/>
            <a:chOff x="143302" y="3580984"/>
            <a:chExt cx="10750395" cy="540489"/>
          </a:xfrm>
        </p:grpSpPr>
        <p:pic>
          <p:nvPicPr>
            <p:cNvPr id="57" name="Picture 5"/>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78568" y="3580984"/>
              <a:ext cx="954713" cy="50802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5" name="Picture 4" descr="http://media.marketwire.com/attachments/201004/TN-586229_Oracle_Hyperion_Financial_Close_Management_Screen_Shot_V13.jp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208775" y="3580984"/>
              <a:ext cx="954714" cy="52917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6" name="Picture 6" descr="http://www.intuidev.com/img/screenshots/SAP_tPoc_L.jpg"/>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9938984" y="3580984"/>
              <a:ext cx="954713" cy="54048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8" name="Picture 7" descr="C:\Users\dimadi\Pictures\Online Art\DVD Art v36\Artwork_Imagery\Icons - Illustrations\Screen Captures\pc Office Excel screen.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4747400" y="3580984"/>
              <a:ext cx="955672" cy="51368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9" name="Picture 4"/>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1304881" y="3580984"/>
              <a:ext cx="936816" cy="51933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0" name="Picture 13"/>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3017192" y="3580984"/>
              <a:ext cx="954713" cy="52525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4" name="TextBox 73"/>
            <p:cNvSpPr txBox="1"/>
            <p:nvPr/>
          </p:nvSpPr>
          <p:spPr>
            <a:xfrm>
              <a:off x="143302" y="3635025"/>
              <a:ext cx="1161579" cy="411257"/>
            </a:xfrm>
            <a:prstGeom prst="rect">
              <a:avLst/>
            </a:prstGeom>
            <a:noFill/>
          </p:spPr>
          <p:txBody>
            <a:bodyPr wrap="square" lIns="18000" tIns="36000" rIns="18000" bIns="36000" rtlCol="0">
              <a:spAutoFit/>
            </a:bodyPr>
            <a:lstStyle/>
            <a:p>
              <a:pPr algn="ctr"/>
              <a:r>
                <a:rPr lang="en-GB" sz="1100" b="1" dirty="0">
                  <a:solidFill>
                    <a:schemeClr val="tx1">
                      <a:lumMod val="50000"/>
                    </a:schemeClr>
                  </a:solidFill>
                  <a:latin typeface="Corbel" pitchFamily="34" charset="0"/>
                </a:rPr>
                <a:t>Siloed UI Applications</a:t>
              </a:r>
            </a:p>
          </p:txBody>
        </p:sp>
      </p:grpSp>
      <p:sp>
        <p:nvSpPr>
          <p:cNvPr id="6" name="Down Arrow 5"/>
          <p:cNvSpPr/>
          <p:nvPr/>
        </p:nvSpPr>
        <p:spPr bwMode="auto">
          <a:xfrm>
            <a:off x="9702977" y="698157"/>
            <a:ext cx="684184" cy="964985"/>
          </a:xfrm>
          <a:prstGeom prst="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Tree>
    <p:extLst>
      <p:ext uri="{BB962C8B-B14F-4D97-AF65-F5344CB8AC3E}">
        <p14:creationId xmlns:p14="http://schemas.microsoft.com/office/powerpoint/2010/main" val="337344007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Diagram 20"/>
          <p:cNvGraphicFramePr/>
          <p:nvPr>
            <p:extLst>
              <p:ext uri="{D42A27DB-BD31-4B8C-83A1-F6EECF244321}">
                <p14:modId xmlns:p14="http://schemas.microsoft.com/office/powerpoint/2010/main" val="1228437254"/>
              </p:ext>
            </p:extLst>
          </p:nvPr>
        </p:nvGraphicFramePr>
        <p:xfrm>
          <a:off x="621138" y="1440807"/>
          <a:ext cx="11214408" cy="23164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r>
              <a:rPr lang="en-US" dirty="0"/>
              <a:t>Introducing "Paul" from </a:t>
            </a:r>
            <a:r>
              <a:rPr lang="en-US" dirty="0" smtClean="0"/>
              <a:t>Support</a:t>
            </a:r>
            <a:br>
              <a:rPr lang="en-US" dirty="0" smtClean="0"/>
            </a:br>
            <a:r>
              <a:rPr lang="en-US" sz="2400" dirty="0"/>
              <a:t>Customer support – the hard way</a:t>
            </a:r>
            <a:endParaRPr lang="en-US" dirty="0"/>
          </a:p>
        </p:txBody>
      </p:sp>
      <p:sp>
        <p:nvSpPr>
          <p:cNvPr id="2" name="Flowchart: Magnetic Disk 1"/>
          <p:cNvSpPr/>
          <p:nvPr/>
        </p:nvSpPr>
        <p:spPr bwMode="auto">
          <a:xfrm>
            <a:off x="2063498" y="3595076"/>
            <a:ext cx="964078" cy="788354"/>
          </a:xfrm>
          <a:prstGeom prst="flowChartMagneticDisk">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nb-NO" sz="1200" dirty="0">
                <a:gradFill>
                  <a:gsLst>
                    <a:gs pos="0">
                      <a:srgbClr val="FFFFFF"/>
                    </a:gs>
                    <a:gs pos="100000">
                      <a:srgbClr val="FFFFFF"/>
                    </a:gs>
                  </a:gsLst>
                  <a:lin ang="5400000" scaled="0"/>
                </a:gradFill>
                <a:latin typeface="Segoe Condensed" pitchFamily="34" charset="0"/>
              </a:rPr>
              <a:t>CRM DB</a:t>
            </a:r>
            <a:endParaRPr lang="en-US" sz="1200" dirty="0">
              <a:gradFill>
                <a:gsLst>
                  <a:gs pos="0">
                    <a:srgbClr val="FFFFFF"/>
                  </a:gs>
                  <a:gs pos="100000">
                    <a:srgbClr val="FFFFFF"/>
                  </a:gs>
                </a:gsLst>
                <a:lin ang="5400000" scaled="0"/>
              </a:gradFill>
              <a:latin typeface="Segoe Condensed" pitchFamily="34" charset="0"/>
            </a:endParaRPr>
          </a:p>
        </p:txBody>
      </p:sp>
      <p:cxnSp>
        <p:nvCxnSpPr>
          <p:cNvPr id="12" name="Straight Arrow Connector 11"/>
          <p:cNvCxnSpPr/>
          <p:nvPr/>
        </p:nvCxnSpPr>
        <p:spPr>
          <a:xfrm>
            <a:off x="621138" y="2129444"/>
            <a:ext cx="11214409"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21138" y="1727462"/>
            <a:ext cx="1247725" cy="466302"/>
          </a:xfrm>
          <a:prstGeom prst="rect">
            <a:avLst/>
          </a:prstGeom>
          <a:noFill/>
        </p:spPr>
        <p:txBody>
          <a:bodyPr wrap="none" lIns="0" tIns="0" rIns="0" bIns="0" rtlCol="0">
            <a:noAutofit/>
          </a:bodyPr>
          <a:lstStyle/>
          <a:p>
            <a:r>
              <a:rPr lang="nb-NO" dirty="0" smtClean="0">
                <a:gradFill>
                  <a:gsLst>
                    <a:gs pos="0">
                      <a:schemeClr val="tx1"/>
                    </a:gs>
                    <a:gs pos="86000">
                      <a:schemeClr val="tx1"/>
                    </a:gs>
                  </a:gsLst>
                  <a:lin ang="5400000" scaled="0"/>
                </a:gradFill>
                <a:latin typeface="Segoe UI Light" pitchFamily="34" charset="0"/>
              </a:rPr>
              <a:t>Time</a:t>
            </a:r>
            <a:endParaRPr lang="en-US" dirty="0" smtClean="0">
              <a:gradFill>
                <a:gsLst>
                  <a:gs pos="0">
                    <a:schemeClr val="tx1"/>
                  </a:gs>
                  <a:gs pos="86000">
                    <a:schemeClr val="tx1"/>
                  </a:gs>
                </a:gsLst>
                <a:lin ang="5400000" scaled="0"/>
              </a:gradFill>
              <a:latin typeface="Segoe UI Light" pitchFamily="34" charset="0"/>
            </a:endParaRPr>
          </a:p>
        </p:txBody>
      </p:sp>
      <p:cxnSp>
        <p:nvCxnSpPr>
          <p:cNvPr id="20" name="Straight Arrow Connector 19"/>
          <p:cNvCxnSpPr>
            <a:endCxn id="2" idx="1"/>
          </p:cNvCxnSpPr>
          <p:nvPr/>
        </p:nvCxnSpPr>
        <p:spPr>
          <a:xfrm>
            <a:off x="2545537" y="3009537"/>
            <a:ext cx="0" cy="585539"/>
          </a:xfrm>
          <a:prstGeom prst="straightConnector1">
            <a:avLst/>
          </a:prstGeom>
          <a:ln w="28575">
            <a:solidFill>
              <a:schemeClr val="accent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bwMode="auto">
          <a:xfrm>
            <a:off x="2063498" y="4571291"/>
            <a:ext cx="964078" cy="428081"/>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latin typeface="Segoe Condensed" pitchFamily="34" charset="0"/>
              </a:rPr>
              <a:t>7 minutes</a:t>
            </a:r>
          </a:p>
        </p:txBody>
      </p:sp>
      <p:sp>
        <p:nvSpPr>
          <p:cNvPr id="30" name="Flowchart: Magnetic Disk 29"/>
          <p:cNvSpPr/>
          <p:nvPr/>
        </p:nvSpPr>
        <p:spPr bwMode="auto">
          <a:xfrm>
            <a:off x="3259025" y="3597625"/>
            <a:ext cx="964078" cy="788354"/>
          </a:xfrm>
          <a:prstGeom prst="flowChartMagneticDisk">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nb-NO" sz="1200" dirty="0">
                <a:gradFill>
                  <a:gsLst>
                    <a:gs pos="0">
                      <a:srgbClr val="FFFFFF"/>
                    </a:gs>
                    <a:gs pos="100000">
                      <a:srgbClr val="FFFFFF"/>
                    </a:gs>
                  </a:gsLst>
                  <a:lin ang="5400000" scaled="0"/>
                </a:gradFill>
                <a:latin typeface="Segoe Condensed" pitchFamily="34" charset="0"/>
              </a:rPr>
              <a:t>CMS</a:t>
            </a:r>
            <a:endParaRPr lang="en-US" sz="1200" dirty="0">
              <a:gradFill>
                <a:gsLst>
                  <a:gs pos="0">
                    <a:srgbClr val="FFFFFF"/>
                  </a:gs>
                  <a:gs pos="100000">
                    <a:srgbClr val="FFFFFF"/>
                  </a:gs>
                </a:gsLst>
                <a:lin ang="5400000" scaled="0"/>
              </a:gradFill>
              <a:latin typeface="Segoe Condensed" pitchFamily="34" charset="0"/>
            </a:endParaRPr>
          </a:p>
        </p:txBody>
      </p:sp>
      <p:cxnSp>
        <p:nvCxnSpPr>
          <p:cNvPr id="31" name="Straight Arrow Connector 30"/>
          <p:cNvCxnSpPr>
            <a:endCxn id="30" idx="1"/>
          </p:cNvCxnSpPr>
          <p:nvPr/>
        </p:nvCxnSpPr>
        <p:spPr>
          <a:xfrm>
            <a:off x="3741064" y="3012086"/>
            <a:ext cx="0" cy="585539"/>
          </a:xfrm>
          <a:prstGeom prst="straightConnector1">
            <a:avLst/>
          </a:prstGeom>
          <a:ln w="28575">
            <a:solidFill>
              <a:schemeClr val="accent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2" name="Rounded Rectangle 31"/>
          <p:cNvSpPr/>
          <p:nvPr/>
        </p:nvSpPr>
        <p:spPr bwMode="auto">
          <a:xfrm>
            <a:off x="3259025" y="4573840"/>
            <a:ext cx="964078" cy="428081"/>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latin typeface="Segoe Condensed" pitchFamily="34" charset="0"/>
              </a:rPr>
              <a:t>10 minutes</a:t>
            </a:r>
          </a:p>
        </p:txBody>
      </p:sp>
      <p:sp>
        <p:nvSpPr>
          <p:cNvPr id="33" name="Flowchart: Magnetic Disk 32"/>
          <p:cNvSpPr/>
          <p:nvPr/>
        </p:nvSpPr>
        <p:spPr bwMode="auto">
          <a:xfrm>
            <a:off x="4482590" y="3597625"/>
            <a:ext cx="964078" cy="788354"/>
          </a:xfrm>
          <a:prstGeom prst="flowChartMagneticDisk">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nb-NO" sz="1200" dirty="0">
                <a:gradFill>
                  <a:gsLst>
                    <a:gs pos="0">
                      <a:srgbClr val="FFFFFF"/>
                    </a:gs>
                    <a:gs pos="100000">
                      <a:srgbClr val="FFFFFF"/>
                    </a:gs>
                  </a:gsLst>
                  <a:lin ang="5400000" scaled="0"/>
                </a:gradFill>
                <a:latin typeface="Segoe Condensed" pitchFamily="34" charset="0"/>
              </a:rPr>
              <a:t>Agreements</a:t>
            </a:r>
            <a:endParaRPr lang="en-US" sz="1200" dirty="0">
              <a:gradFill>
                <a:gsLst>
                  <a:gs pos="0">
                    <a:srgbClr val="FFFFFF"/>
                  </a:gs>
                  <a:gs pos="100000">
                    <a:srgbClr val="FFFFFF"/>
                  </a:gs>
                </a:gsLst>
                <a:lin ang="5400000" scaled="0"/>
              </a:gradFill>
              <a:latin typeface="Segoe Condensed" pitchFamily="34" charset="0"/>
            </a:endParaRPr>
          </a:p>
        </p:txBody>
      </p:sp>
      <p:cxnSp>
        <p:nvCxnSpPr>
          <p:cNvPr id="34" name="Straight Arrow Connector 33"/>
          <p:cNvCxnSpPr>
            <a:endCxn id="33" idx="1"/>
          </p:cNvCxnSpPr>
          <p:nvPr/>
        </p:nvCxnSpPr>
        <p:spPr>
          <a:xfrm>
            <a:off x="4964629" y="3012086"/>
            <a:ext cx="0" cy="585539"/>
          </a:xfrm>
          <a:prstGeom prst="straightConnector1">
            <a:avLst/>
          </a:prstGeom>
          <a:ln w="28575">
            <a:solidFill>
              <a:schemeClr val="accent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5" name="Rounded Rectangle 34"/>
          <p:cNvSpPr/>
          <p:nvPr/>
        </p:nvSpPr>
        <p:spPr bwMode="auto">
          <a:xfrm>
            <a:off x="4482590" y="4573840"/>
            <a:ext cx="964078" cy="428081"/>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latin typeface="Segoe Condensed" pitchFamily="34" charset="0"/>
              </a:rPr>
              <a:t>5 minutes</a:t>
            </a:r>
          </a:p>
        </p:txBody>
      </p:sp>
      <p:sp>
        <p:nvSpPr>
          <p:cNvPr id="36" name="Flowchart: Magnetic Disk 35"/>
          <p:cNvSpPr/>
          <p:nvPr/>
        </p:nvSpPr>
        <p:spPr bwMode="auto">
          <a:xfrm>
            <a:off x="5736744" y="3599099"/>
            <a:ext cx="964078" cy="788354"/>
          </a:xfrm>
          <a:prstGeom prst="flowChartMagneticDisk">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nb-NO" sz="1200" dirty="0" err="1">
                <a:gradFill>
                  <a:gsLst>
                    <a:gs pos="0">
                      <a:srgbClr val="FFFFFF"/>
                    </a:gs>
                    <a:gs pos="100000">
                      <a:srgbClr val="FFFFFF"/>
                    </a:gs>
                  </a:gsLst>
                  <a:lin ang="5400000" scaled="0"/>
                </a:gradFill>
                <a:latin typeface="Segoe Condensed" pitchFamily="34" charset="0"/>
              </a:rPr>
              <a:t>Issue</a:t>
            </a:r>
            <a:r>
              <a:rPr lang="nb-NO" sz="1200" dirty="0">
                <a:gradFill>
                  <a:gsLst>
                    <a:gs pos="0">
                      <a:srgbClr val="FFFFFF"/>
                    </a:gs>
                    <a:gs pos="100000">
                      <a:srgbClr val="FFFFFF"/>
                    </a:gs>
                  </a:gsLst>
                  <a:lin ang="5400000" scaled="0"/>
                </a:gradFill>
                <a:latin typeface="Segoe Condensed" pitchFamily="34" charset="0"/>
              </a:rPr>
              <a:t> DB</a:t>
            </a:r>
            <a:endParaRPr lang="en-US" sz="1200" dirty="0">
              <a:gradFill>
                <a:gsLst>
                  <a:gs pos="0">
                    <a:srgbClr val="FFFFFF"/>
                  </a:gs>
                  <a:gs pos="100000">
                    <a:srgbClr val="FFFFFF"/>
                  </a:gs>
                </a:gsLst>
                <a:lin ang="5400000" scaled="0"/>
              </a:gradFill>
              <a:latin typeface="Segoe Condensed" pitchFamily="34" charset="0"/>
            </a:endParaRPr>
          </a:p>
        </p:txBody>
      </p:sp>
      <p:cxnSp>
        <p:nvCxnSpPr>
          <p:cNvPr id="37" name="Straight Arrow Connector 36"/>
          <p:cNvCxnSpPr>
            <a:endCxn id="36" idx="1"/>
          </p:cNvCxnSpPr>
          <p:nvPr/>
        </p:nvCxnSpPr>
        <p:spPr>
          <a:xfrm>
            <a:off x="6218783" y="3013560"/>
            <a:ext cx="0" cy="585539"/>
          </a:xfrm>
          <a:prstGeom prst="straightConnector1">
            <a:avLst/>
          </a:prstGeom>
          <a:ln w="28575">
            <a:solidFill>
              <a:schemeClr val="accent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8" name="Rounded Rectangle 37"/>
          <p:cNvSpPr/>
          <p:nvPr/>
        </p:nvSpPr>
        <p:spPr bwMode="auto">
          <a:xfrm>
            <a:off x="5736744" y="4575314"/>
            <a:ext cx="964078" cy="428081"/>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latin typeface="Segoe Condensed" pitchFamily="34" charset="0"/>
              </a:rPr>
              <a:t>15 minutes</a:t>
            </a:r>
          </a:p>
        </p:txBody>
      </p:sp>
      <p:sp>
        <p:nvSpPr>
          <p:cNvPr id="42" name="Flowchart: Magnetic Disk 41"/>
          <p:cNvSpPr/>
          <p:nvPr/>
        </p:nvSpPr>
        <p:spPr bwMode="auto">
          <a:xfrm>
            <a:off x="6959764" y="3598027"/>
            <a:ext cx="964078" cy="788354"/>
          </a:xfrm>
          <a:prstGeom prst="flowChartMagneticDisk">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nb-NO" sz="1200" dirty="0">
                <a:gradFill>
                  <a:gsLst>
                    <a:gs pos="0">
                      <a:srgbClr val="FFFFFF"/>
                    </a:gs>
                    <a:gs pos="100000">
                      <a:srgbClr val="FFFFFF"/>
                    </a:gs>
                  </a:gsLst>
                  <a:lin ang="5400000" scaled="0"/>
                </a:gradFill>
                <a:latin typeface="Segoe Condensed" pitchFamily="34" charset="0"/>
              </a:rPr>
              <a:t>Intranet</a:t>
            </a:r>
            <a:endParaRPr lang="en-US" sz="1200" dirty="0">
              <a:gradFill>
                <a:gsLst>
                  <a:gs pos="0">
                    <a:srgbClr val="FFFFFF"/>
                  </a:gs>
                  <a:gs pos="100000">
                    <a:srgbClr val="FFFFFF"/>
                  </a:gs>
                </a:gsLst>
                <a:lin ang="5400000" scaled="0"/>
              </a:gradFill>
              <a:latin typeface="Segoe Condensed" pitchFamily="34" charset="0"/>
            </a:endParaRPr>
          </a:p>
        </p:txBody>
      </p:sp>
      <p:cxnSp>
        <p:nvCxnSpPr>
          <p:cNvPr id="43" name="Straight Arrow Connector 42"/>
          <p:cNvCxnSpPr>
            <a:endCxn id="42" idx="1"/>
          </p:cNvCxnSpPr>
          <p:nvPr/>
        </p:nvCxnSpPr>
        <p:spPr>
          <a:xfrm>
            <a:off x="7441803" y="3012488"/>
            <a:ext cx="0" cy="585539"/>
          </a:xfrm>
          <a:prstGeom prst="straightConnector1">
            <a:avLst/>
          </a:prstGeom>
          <a:ln w="28575">
            <a:solidFill>
              <a:schemeClr val="accent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4" name="Rounded Rectangle 43"/>
          <p:cNvSpPr/>
          <p:nvPr/>
        </p:nvSpPr>
        <p:spPr bwMode="auto">
          <a:xfrm>
            <a:off x="6959764" y="4574242"/>
            <a:ext cx="964078" cy="428081"/>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latin typeface="Segoe Condensed" pitchFamily="34" charset="0"/>
              </a:rPr>
              <a:t>20 minutes</a:t>
            </a:r>
          </a:p>
        </p:txBody>
      </p:sp>
      <p:sp>
        <p:nvSpPr>
          <p:cNvPr id="45" name="Flowchart: Magnetic Disk 44"/>
          <p:cNvSpPr/>
          <p:nvPr/>
        </p:nvSpPr>
        <p:spPr bwMode="auto">
          <a:xfrm>
            <a:off x="8168035" y="3597625"/>
            <a:ext cx="964078" cy="788354"/>
          </a:xfrm>
          <a:prstGeom prst="flowChartMagneticDisk">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nb-NO" sz="1200" dirty="0">
                <a:gradFill>
                  <a:gsLst>
                    <a:gs pos="0">
                      <a:srgbClr val="FFFFFF"/>
                    </a:gs>
                    <a:gs pos="100000">
                      <a:srgbClr val="FFFFFF"/>
                    </a:gs>
                  </a:gsLst>
                  <a:lin ang="5400000" scaled="0"/>
                </a:gradFill>
                <a:latin typeface="Segoe Condensed" pitchFamily="34" charset="0"/>
              </a:rPr>
              <a:t>Wikis and </a:t>
            </a:r>
            <a:r>
              <a:rPr lang="nb-NO" sz="1200" dirty="0" err="1">
                <a:gradFill>
                  <a:gsLst>
                    <a:gs pos="0">
                      <a:srgbClr val="FFFFFF"/>
                    </a:gs>
                    <a:gs pos="100000">
                      <a:srgbClr val="FFFFFF"/>
                    </a:gs>
                  </a:gsLst>
                  <a:lin ang="5400000" scaled="0"/>
                </a:gradFill>
                <a:latin typeface="Segoe Condensed" pitchFamily="34" charset="0"/>
              </a:rPr>
              <a:t>blogs</a:t>
            </a:r>
            <a:endParaRPr lang="en-US" sz="1200" dirty="0">
              <a:gradFill>
                <a:gsLst>
                  <a:gs pos="0">
                    <a:srgbClr val="FFFFFF"/>
                  </a:gs>
                  <a:gs pos="100000">
                    <a:srgbClr val="FFFFFF"/>
                  </a:gs>
                </a:gsLst>
                <a:lin ang="5400000" scaled="0"/>
              </a:gradFill>
              <a:latin typeface="Segoe Condensed" pitchFamily="34" charset="0"/>
            </a:endParaRPr>
          </a:p>
        </p:txBody>
      </p:sp>
      <p:cxnSp>
        <p:nvCxnSpPr>
          <p:cNvPr id="46" name="Straight Arrow Connector 45"/>
          <p:cNvCxnSpPr>
            <a:endCxn id="45" idx="1"/>
          </p:cNvCxnSpPr>
          <p:nvPr/>
        </p:nvCxnSpPr>
        <p:spPr>
          <a:xfrm>
            <a:off x="8650074" y="3012086"/>
            <a:ext cx="0" cy="585539"/>
          </a:xfrm>
          <a:prstGeom prst="straightConnector1">
            <a:avLst/>
          </a:prstGeom>
          <a:ln w="28575">
            <a:solidFill>
              <a:schemeClr val="accent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7" name="Rounded Rectangle 46"/>
          <p:cNvSpPr/>
          <p:nvPr/>
        </p:nvSpPr>
        <p:spPr bwMode="auto">
          <a:xfrm>
            <a:off x="8168035" y="4573840"/>
            <a:ext cx="964078" cy="428081"/>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latin typeface="Segoe Condensed" pitchFamily="34" charset="0"/>
              </a:rPr>
              <a:t>15 minutes</a:t>
            </a:r>
          </a:p>
        </p:txBody>
      </p:sp>
      <p:sp>
        <p:nvSpPr>
          <p:cNvPr id="51" name="Rounded Rectangle 50"/>
          <p:cNvSpPr/>
          <p:nvPr/>
        </p:nvSpPr>
        <p:spPr bwMode="auto">
          <a:xfrm>
            <a:off x="9348267" y="4576390"/>
            <a:ext cx="964078" cy="428081"/>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latin typeface="Segoe Condensed" pitchFamily="34" charset="0"/>
              </a:rPr>
              <a:t>10 minutes</a:t>
            </a:r>
          </a:p>
        </p:txBody>
      </p:sp>
      <p:sp>
        <p:nvSpPr>
          <p:cNvPr id="52" name="Rounded Rectangle 51"/>
          <p:cNvSpPr/>
          <p:nvPr/>
        </p:nvSpPr>
        <p:spPr bwMode="auto">
          <a:xfrm>
            <a:off x="10589677" y="4563651"/>
            <a:ext cx="964078" cy="428081"/>
          </a:xfrm>
          <a:prstGeom prst="roundRect">
            <a:avLst/>
          </a:prstGeom>
          <a:solidFill>
            <a:srgbClr val="FF0000"/>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latin typeface="Segoe Condensed" pitchFamily="34" charset="0"/>
              </a:rPr>
              <a:t>82 minutes</a:t>
            </a:r>
          </a:p>
        </p:txBody>
      </p:sp>
    </p:spTree>
    <p:extLst>
      <p:ext uri="{BB962C8B-B14F-4D97-AF65-F5344CB8AC3E}">
        <p14:creationId xmlns:p14="http://schemas.microsoft.com/office/powerpoint/2010/main" val="373837701"/>
      </p:ext>
    </p:extLst>
  </p:cSld>
  <p:clrMapOvr>
    <a:masterClrMapping/>
  </p:clrMapOvr>
  <p:transition spd="slow">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Diagram 20"/>
          <p:cNvGraphicFramePr/>
          <p:nvPr>
            <p:extLst>
              <p:ext uri="{D42A27DB-BD31-4B8C-83A1-F6EECF244321}">
                <p14:modId xmlns:p14="http://schemas.microsoft.com/office/powerpoint/2010/main" val="3920421872"/>
              </p:ext>
            </p:extLst>
          </p:nvPr>
        </p:nvGraphicFramePr>
        <p:xfrm>
          <a:off x="621138" y="1440807"/>
          <a:ext cx="11214408" cy="23164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r>
              <a:rPr lang="en-US" dirty="0"/>
              <a:t>Introducing "Paul" from </a:t>
            </a:r>
            <a:r>
              <a:rPr lang="en-US" dirty="0" smtClean="0"/>
              <a:t>Support</a:t>
            </a:r>
            <a:br>
              <a:rPr lang="en-US" dirty="0" smtClean="0"/>
            </a:br>
            <a:r>
              <a:rPr lang="en-US" sz="2400" dirty="0"/>
              <a:t>Customer support – the hard way</a:t>
            </a:r>
            <a:endParaRPr lang="en-US" dirty="0"/>
          </a:p>
        </p:txBody>
      </p:sp>
      <p:cxnSp>
        <p:nvCxnSpPr>
          <p:cNvPr id="12" name="Straight Arrow Connector 11"/>
          <p:cNvCxnSpPr/>
          <p:nvPr/>
        </p:nvCxnSpPr>
        <p:spPr>
          <a:xfrm>
            <a:off x="621138" y="2129444"/>
            <a:ext cx="11214409"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21138" y="1727462"/>
            <a:ext cx="1247725" cy="466302"/>
          </a:xfrm>
          <a:prstGeom prst="rect">
            <a:avLst/>
          </a:prstGeom>
          <a:noFill/>
        </p:spPr>
        <p:txBody>
          <a:bodyPr wrap="none" lIns="0" tIns="0" rIns="0" bIns="0" rtlCol="0">
            <a:noAutofit/>
          </a:bodyPr>
          <a:lstStyle/>
          <a:p>
            <a:r>
              <a:rPr lang="nb-NO" dirty="0" smtClean="0">
                <a:gradFill>
                  <a:gsLst>
                    <a:gs pos="0">
                      <a:schemeClr val="tx1"/>
                    </a:gs>
                    <a:gs pos="86000">
                      <a:schemeClr val="tx1"/>
                    </a:gs>
                  </a:gsLst>
                  <a:lin ang="5400000" scaled="0"/>
                </a:gradFill>
                <a:latin typeface="Segoe UI Light" pitchFamily="34" charset="0"/>
              </a:rPr>
              <a:t>Time</a:t>
            </a:r>
            <a:endParaRPr lang="en-US" dirty="0" smtClean="0">
              <a:gradFill>
                <a:gsLst>
                  <a:gs pos="0">
                    <a:schemeClr val="tx1"/>
                  </a:gs>
                  <a:gs pos="86000">
                    <a:schemeClr val="tx1"/>
                  </a:gs>
                </a:gsLst>
                <a:lin ang="5400000" scaled="0"/>
              </a:gradFill>
              <a:latin typeface="Segoe UI Light" pitchFamily="34" charset="0"/>
            </a:endParaRPr>
          </a:p>
        </p:txBody>
      </p:sp>
      <p:sp>
        <p:nvSpPr>
          <p:cNvPr id="10" name="TextBox 9"/>
          <p:cNvSpPr txBox="1"/>
          <p:nvPr/>
        </p:nvSpPr>
        <p:spPr>
          <a:xfrm>
            <a:off x="621138" y="3759461"/>
            <a:ext cx="932979" cy="932603"/>
          </a:xfrm>
          <a:prstGeom prst="rect">
            <a:avLst/>
          </a:prstGeom>
          <a:noFill/>
        </p:spPr>
        <p:txBody>
          <a:bodyPr wrap="none" lIns="0" tIns="0" rIns="0" bIns="0" rtlCol="0">
            <a:noAutofit/>
          </a:bodyPr>
          <a:lstStyle/>
          <a:p>
            <a:r>
              <a:rPr lang="en-US" sz="2900" u="sng" dirty="0">
                <a:gradFill>
                  <a:gsLst>
                    <a:gs pos="0">
                      <a:schemeClr val="tx1"/>
                    </a:gs>
                    <a:gs pos="86000">
                      <a:schemeClr val="tx1"/>
                    </a:gs>
                  </a:gsLst>
                  <a:lin ang="5400000" scaled="0"/>
                </a:gradFill>
                <a:latin typeface="Segoe UI Light" pitchFamily="34" charset="0"/>
              </a:rPr>
              <a:t>Challenges;</a:t>
            </a:r>
          </a:p>
          <a:p>
            <a:pPr marL="466390" indent="-466390">
              <a:buFont typeface="Arial" pitchFamily="34" charset="0"/>
              <a:buChar char="•"/>
            </a:pPr>
            <a:r>
              <a:rPr lang="en-US" sz="2400" dirty="0">
                <a:gradFill>
                  <a:gsLst>
                    <a:gs pos="0">
                      <a:schemeClr val="tx1"/>
                    </a:gs>
                    <a:gs pos="86000">
                      <a:schemeClr val="tx1"/>
                    </a:gs>
                  </a:gsLst>
                  <a:lin ang="5400000" scaled="0"/>
                </a:gradFill>
                <a:latin typeface="Segoe UI Light" pitchFamily="34" charset="0"/>
              </a:rPr>
              <a:t>Time to resolution = Cost</a:t>
            </a:r>
          </a:p>
          <a:p>
            <a:pPr marL="466390" indent="-466390">
              <a:buFont typeface="Arial" pitchFamily="34" charset="0"/>
              <a:buChar char="•"/>
            </a:pPr>
            <a:r>
              <a:rPr lang="en-US" sz="2400" dirty="0">
                <a:gradFill>
                  <a:gsLst>
                    <a:gs pos="0">
                      <a:schemeClr val="tx1"/>
                    </a:gs>
                    <a:gs pos="86000">
                      <a:schemeClr val="tx1"/>
                    </a:gs>
                  </a:gsLst>
                  <a:lin ang="5400000" scaled="0"/>
                </a:gradFill>
                <a:latin typeface="Segoe UI Light" pitchFamily="34" charset="0"/>
              </a:rPr>
              <a:t>Quality on solution and cost of reworking information</a:t>
            </a:r>
          </a:p>
          <a:p>
            <a:pPr marL="466390" indent="-466390">
              <a:buFont typeface="Arial" pitchFamily="34" charset="0"/>
              <a:buChar char="•"/>
            </a:pPr>
            <a:r>
              <a:rPr lang="en-US" sz="2400" dirty="0">
                <a:gradFill>
                  <a:gsLst>
                    <a:gs pos="0">
                      <a:schemeClr val="tx1"/>
                    </a:gs>
                    <a:gs pos="86000">
                      <a:schemeClr val="tx1"/>
                    </a:gs>
                  </a:gsLst>
                  <a:lin ang="5400000" scaled="0"/>
                </a:gradFill>
                <a:latin typeface="Segoe UI Light" pitchFamily="34" charset="0"/>
              </a:rPr>
              <a:t>Customer satisfaction</a:t>
            </a:r>
          </a:p>
          <a:p>
            <a:pPr marL="466390" indent="-466390">
              <a:buFont typeface="Arial" pitchFamily="34" charset="0"/>
              <a:buChar char="•"/>
            </a:pPr>
            <a:r>
              <a:rPr lang="en-US" sz="2400" dirty="0">
                <a:gradFill>
                  <a:gsLst>
                    <a:gs pos="0">
                      <a:schemeClr val="tx1"/>
                    </a:gs>
                    <a:gs pos="86000">
                      <a:schemeClr val="tx1"/>
                    </a:gs>
                  </a:gsLst>
                  <a:lin ang="5400000" scaled="0"/>
                </a:gradFill>
                <a:latin typeface="Segoe UI Light" pitchFamily="34" charset="0"/>
              </a:rPr>
              <a:t>Frustration</a:t>
            </a:r>
          </a:p>
        </p:txBody>
      </p:sp>
      <p:sp>
        <p:nvSpPr>
          <p:cNvPr id="24" name="Rounded Rectangle 23"/>
          <p:cNvSpPr/>
          <p:nvPr/>
        </p:nvSpPr>
        <p:spPr bwMode="auto">
          <a:xfrm>
            <a:off x="2063498" y="3057738"/>
            <a:ext cx="964078" cy="428081"/>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latin typeface="Segoe Condensed" pitchFamily="34" charset="0"/>
              </a:rPr>
              <a:t>7 minutes</a:t>
            </a:r>
          </a:p>
        </p:txBody>
      </p:sp>
      <p:sp>
        <p:nvSpPr>
          <p:cNvPr id="32" name="Rounded Rectangle 31"/>
          <p:cNvSpPr/>
          <p:nvPr/>
        </p:nvSpPr>
        <p:spPr bwMode="auto">
          <a:xfrm>
            <a:off x="3259025" y="3060288"/>
            <a:ext cx="964078" cy="428081"/>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latin typeface="Segoe Condensed" pitchFamily="34" charset="0"/>
              </a:rPr>
              <a:t>10 minutes</a:t>
            </a:r>
          </a:p>
        </p:txBody>
      </p:sp>
      <p:sp>
        <p:nvSpPr>
          <p:cNvPr id="35" name="Rounded Rectangle 34"/>
          <p:cNvSpPr/>
          <p:nvPr/>
        </p:nvSpPr>
        <p:spPr bwMode="auto">
          <a:xfrm>
            <a:off x="4482590" y="3060288"/>
            <a:ext cx="964078" cy="428081"/>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latin typeface="Segoe Condensed" pitchFamily="34" charset="0"/>
              </a:rPr>
              <a:t>5 minutes</a:t>
            </a:r>
          </a:p>
        </p:txBody>
      </p:sp>
      <p:sp>
        <p:nvSpPr>
          <p:cNvPr id="38" name="Rounded Rectangle 37"/>
          <p:cNvSpPr/>
          <p:nvPr/>
        </p:nvSpPr>
        <p:spPr bwMode="auto">
          <a:xfrm>
            <a:off x="5736744" y="3061761"/>
            <a:ext cx="964078" cy="428081"/>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latin typeface="Segoe Condensed" pitchFamily="34" charset="0"/>
              </a:rPr>
              <a:t>15 minutes</a:t>
            </a:r>
          </a:p>
        </p:txBody>
      </p:sp>
      <p:sp>
        <p:nvSpPr>
          <p:cNvPr id="44" name="Rounded Rectangle 43"/>
          <p:cNvSpPr/>
          <p:nvPr/>
        </p:nvSpPr>
        <p:spPr bwMode="auto">
          <a:xfrm>
            <a:off x="6959764" y="3060689"/>
            <a:ext cx="964078" cy="428081"/>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latin typeface="Segoe Condensed" pitchFamily="34" charset="0"/>
              </a:rPr>
              <a:t>20 minutes</a:t>
            </a:r>
          </a:p>
        </p:txBody>
      </p:sp>
      <p:sp>
        <p:nvSpPr>
          <p:cNvPr id="47" name="Rounded Rectangle 46"/>
          <p:cNvSpPr/>
          <p:nvPr/>
        </p:nvSpPr>
        <p:spPr bwMode="auto">
          <a:xfrm>
            <a:off x="8168035" y="3060288"/>
            <a:ext cx="964078" cy="428081"/>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latin typeface="Segoe Condensed" pitchFamily="34" charset="0"/>
              </a:rPr>
              <a:t>15 minutes</a:t>
            </a:r>
          </a:p>
        </p:txBody>
      </p:sp>
      <p:sp>
        <p:nvSpPr>
          <p:cNvPr id="51" name="Rounded Rectangle 50"/>
          <p:cNvSpPr/>
          <p:nvPr/>
        </p:nvSpPr>
        <p:spPr bwMode="auto">
          <a:xfrm>
            <a:off x="9348267" y="3062837"/>
            <a:ext cx="964078" cy="428081"/>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latin typeface="Segoe Condensed" pitchFamily="34" charset="0"/>
              </a:rPr>
              <a:t>10 minutes</a:t>
            </a:r>
          </a:p>
        </p:txBody>
      </p:sp>
      <p:sp>
        <p:nvSpPr>
          <p:cNvPr id="52" name="Rounded Rectangle 51"/>
          <p:cNvSpPr/>
          <p:nvPr/>
        </p:nvSpPr>
        <p:spPr bwMode="auto">
          <a:xfrm>
            <a:off x="10589677" y="3050099"/>
            <a:ext cx="964078" cy="428081"/>
          </a:xfrm>
          <a:prstGeom prst="roundRect">
            <a:avLst/>
          </a:prstGeom>
          <a:solidFill>
            <a:srgbClr val="FF0000"/>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724" tIns="36724" rIns="36724" bIns="36724"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latin typeface="Segoe Condensed" pitchFamily="34" charset="0"/>
              </a:rPr>
              <a:t>82 minutes</a:t>
            </a:r>
          </a:p>
        </p:txBody>
      </p:sp>
    </p:spTree>
    <p:extLst>
      <p:ext uri="{BB962C8B-B14F-4D97-AF65-F5344CB8AC3E}">
        <p14:creationId xmlns:p14="http://schemas.microsoft.com/office/powerpoint/2010/main" val="2106089718"/>
      </p:ext>
    </p:extLst>
  </p:cSld>
  <p:clrMapOvr>
    <a:masterClrMapping/>
  </p:clrMapOvr>
  <p:transition spd="slow">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Diagram 20"/>
          <p:cNvGraphicFramePr/>
          <p:nvPr>
            <p:extLst>
              <p:ext uri="{D42A27DB-BD31-4B8C-83A1-F6EECF244321}">
                <p14:modId xmlns:p14="http://schemas.microsoft.com/office/powerpoint/2010/main" val="2927747600"/>
              </p:ext>
            </p:extLst>
          </p:nvPr>
        </p:nvGraphicFramePr>
        <p:xfrm>
          <a:off x="621139" y="1440807"/>
          <a:ext cx="5115605" cy="23164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r>
              <a:rPr lang="en-US" dirty="0" smtClean="0"/>
              <a:t>With Unified View</a:t>
            </a:r>
            <a:br>
              <a:rPr lang="en-US" dirty="0" smtClean="0"/>
            </a:br>
            <a:r>
              <a:rPr lang="en-US" sz="2400" dirty="0"/>
              <a:t>Customer support – the new way</a:t>
            </a:r>
            <a:endParaRPr lang="en-US" dirty="0"/>
          </a:p>
        </p:txBody>
      </p:sp>
      <p:cxnSp>
        <p:nvCxnSpPr>
          <p:cNvPr id="12" name="Straight Arrow Connector 11"/>
          <p:cNvCxnSpPr/>
          <p:nvPr/>
        </p:nvCxnSpPr>
        <p:spPr>
          <a:xfrm>
            <a:off x="621138" y="2129444"/>
            <a:ext cx="11214409"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21138" y="1727462"/>
            <a:ext cx="1247725" cy="466302"/>
          </a:xfrm>
          <a:prstGeom prst="rect">
            <a:avLst/>
          </a:prstGeom>
          <a:noFill/>
        </p:spPr>
        <p:txBody>
          <a:bodyPr wrap="none" lIns="0" tIns="0" rIns="0" bIns="0" rtlCol="0">
            <a:noAutofit/>
          </a:bodyPr>
          <a:lstStyle/>
          <a:p>
            <a:r>
              <a:rPr lang="nb-NO" dirty="0" smtClean="0">
                <a:gradFill>
                  <a:gsLst>
                    <a:gs pos="0">
                      <a:schemeClr val="tx1"/>
                    </a:gs>
                    <a:gs pos="86000">
                      <a:schemeClr val="tx1"/>
                    </a:gs>
                  </a:gsLst>
                  <a:lin ang="5400000" scaled="0"/>
                </a:gradFill>
              </a:rPr>
              <a:t>Time</a:t>
            </a:r>
            <a:endParaRPr lang="en-US" dirty="0" smtClean="0">
              <a:gradFill>
                <a:gsLst>
                  <a:gs pos="0">
                    <a:schemeClr val="tx1"/>
                  </a:gs>
                  <a:gs pos="86000">
                    <a:schemeClr val="tx1"/>
                  </a:gs>
                </a:gsLst>
                <a:lin ang="5400000" scaled="0"/>
              </a:gradFill>
            </a:endParaRPr>
          </a:p>
        </p:txBody>
      </p:sp>
      <p:grpSp>
        <p:nvGrpSpPr>
          <p:cNvPr id="4" name="Group 3"/>
          <p:cNvGrpSpPr/>
          <p:nvPr/>
        </p:nvGrpSpPr>
        <p:grpSpPr>
          <a:xfrm>
            <a:off x="2059708" y="3043522"/>
            <a:ext cx="7072404" cy="2458484"/>
            <a:chOff x="2018693" y="2984116"/>
            <a:chExt cx="6931570" cy="2410497"/>
          </a:xfrm>
        </p:grpSpPr>
        <p:sp>
          <p:nvSpPr>
            <p:cNvPr id="2" name="Flowchart: Magnetic Disk 1"/>
            <p:cNvSpPr/>
            <p:nvPr/>
          </p:nvSpPr>
          <p:spPr bwMode="auto">
            <a:xfrm>
              <a:off x="2022407" y="4617702"/>
              <a:ext cx="944880" cy="772966"/>
            </a:xfrm>
            <a:prstGeom prst="flowChartMagneticDisk">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000" tIns="36000" rIns="36000" bIns="36000" numCol="1" rtlCol="0" anchor="ctr" anchorCtr="0" compatLnSpc="1">
              <a:prstTxWarp prst="textNoShape">
                <a:avLst/>
              </a:prstTxWarp>
            </a:bodyPr>
            <a:lstStyle/>
            <a:p>
              <a:pPr algn="ctr" defTabSz="932472" fontAlgn="base">
                <a:spcBef>
                  <a:spcPct val="0"/>
                </a:spcBef>
                <a:spcAft>
                  <a:spcPct val="0"/>
                </a:spcAft>
              </a:pPr>
              <a:r>
                <a:rPr lang="nb-NO" sz="1200" dirty="0">
                  <a:gradFill>
                    <a:gsLst>
                      <a:gs pos="0">
                        <a:srgbClr val="FFFFFF"/>
                      </a:gs>
                      <a:gs pos="100000">
                        <a:srgbClr val="FFFFFF"/>
                      </a:gs>
                    </a:gsLst>
                    <a:lin ang="5400000" scaled="0"/>
                  </a:gradFill>
                </a:rPr>
                <a:t>CRM DB</a:t>
              </a:r>
              <a:endParaRPr lang="en-US" sz="1200" dirty="0">
                <a:gradFill>
                  <a:gsLst>
                    <a:gs pos="0">
                      <a:srgbClr val="FFFFFF"/>
                    </a:gs>
                    <a:gs pos="100000">
                      <a:srgbClr val="FFFFFF"/>
                    </a:gs>
                  </a:gsLst>
                  <a:lin ang="5400000" scaled="0"/>
                </a:gradFill>
              </a:endParaRPr>
            </a:p>
          </p:txBody>
        </p:sp>
        <p:cxnSp>
          <p:nvCxnSpPr>
            <p:cNvPr id="20" name="Straight Arrow Connector 19"/>
            <p:cNvCxnSpPr>
              <a:endCxn id="2" idx="1"/>
            </p:cNvCxnSpPr>
            <p:nvPr/>
          </p:nvCxnSpPr>
          <p:spPr>
            <a:xfrm>
              <a:off x="2494847" y="4043592"/>
              <a:ext cx="0" cy="574110"/>
            </a:xfrm>
            <a:prstGeom prst="straightConnector1">
              <a:avLst/>
            </a:prstGeom>
            <a:ln w="28575">
              <a:solidFill>
                <a:schemeClr val="accent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0" name="Flowchart: Magnetic Disk 29"/>
            <p:cNvSpPr/>
            <p:nvPr/>
          </p:nvSpPr>
          <p:spPr bwMode="auto">
            <a:xfrm>
              <a:off x="3194127" y="4620202"/>
              <a:ext cx="944880" cy="772966"/>
            </a:xfrm>
            <a:prstGeom prst="flowChartMagneticDisk">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000" tIns="36000" rIns="36000" bIns="36000" numCol="1" rtlCol="0" anchor="ctr" anchorCtr="0" compatLnSpc="1">
              <a:prstTxWarp prst="textNoShape">
                <a:avLst/>
              </a:prstTxWarp>
            </a:bodyPr>
            <a:lstStyle/>
            <a:p>
              <a:pPr algn="ctr" defTabSz="932472" fontAlgn="base">
                <a:spcBef>
                  <a:spcPct val="0"/>
                </a:spcBef>
                <a:spcAft>
                  <a:spcPct val="0"/>
                </a:spcAft>
              </a:pPr>
              <a:r>
                <a:rPr lang="nb-NO" sz="1200" dirty="0">
                  <a:gradFill>
                    <a:gsLst>
                      <a:gs pos="0">
                        <a:srgbClr val="FFFFFF"/>
                      </a:gs>
                      <a:gs pos="100000">
                        <a:srgbClr val="FFFFFF"/>
                      </a:gs>
                    </a:gsLst>
                    <a:lin ang="5400000" scaled="0"/>
                  </a:gradFill>
                </a:rPr>
                <a:t>CMS</a:t>
              </a:r>
              <a:endParaRPr lang="en-US" sz="1200" dirty="0">
                <a:gradFill>
                  <a:gsLst>
                    <a:gs pos="0">
                      <a:srgbClr val="FFFFFF"/>
                    </a:gs>
                    <a:gs pos="100000">
                      <a:srgbClr val="FFFFFF"/>
                    </a:gs>
                  </a:gsLst>
                  <a:lin ang="5400000" scaled="0"/>
                </a:gradFill>
              </a:endParaRPr>
            </a:p>
          </p:txBody>
        </p:sp>
        <p:cxnSp>
          <p:nvCxnSpPr>
            <p:cNvPr id="31" name="Straight Arrow Connector 30"/>
            <p:cNvCxnSpPr>
              <a:endCxn id="30" idx="1"/>
            </p:cNvCxnSpPr>
            <p:nvPr/>
          </p:nvCxnSpPr>
          <p:spPr>
            <a:xfrm>
              <a:off x="3666567" y="4046092"/>
              <a:ext cx="0" cy="574110"/>
            </a:xfrm>
            <a:prstGeom prst="straightConnector1">
              <a:avLst/>
            </a:prstGeom>
            <a:ln w="28575">
              <a:solidFill>
                <a:schemeClr val="accent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3" name="Flowchart: Magnetic Disk 32"/>
            <p:cNvSpPr/>
            <p:nvPr/>
          </p:nvSpPr>
          <p:spPr bwMode="auto">
            <a:xfrm>
              <a:off x="4393327" y="4620202"/>
              <a:ext cx="944880" cy="772966"/>
            </a:xfrm>
            <a:prstGeom prst="flowChartMagneticDisk">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000" tIns="36000" rIns="36000" bIns="36000" numCol="1" rtlCol="0" anchor="ctr" anchorCtr="0" compatLnSpc="1">
              <a:prstTxWarp prst="textNoShape">
                <a:avLst/>
              </a:prstTxWarp>
            </a:bodyPr>
            <a:lstStyle/>
            <a:p>
              <a:pPr algn="ctr" defTabSz="932472" fontAlgn="base">
                <a:spcBef>
                  <a:spcPct val="0"/>
                </a:spcBef>
                <a:spcAft>
                  <a:spcPct val="0"/>
                </a:spcAft>
              </a:pPr>
              <a:r>
                <a:rPr lang="nb-NO" sz="1200" dirty="0">
                  <a:gradFill>
                    <a:gsLst>
                      <a:gs pos="0">
                        <a:srgbClr val="FFFFFF"/>
                      </a:gs>
                      <a:gs pos="100000">
                        <a:srgbClr val="FFFFFF"/>
                      </a:gs>
                    </a:gsLst>
                    <a:lin ang="5400000" scaled="0"/>
                  </a:gradFill>
                </a:rPr>
                <a:t>Agreements</a:t>
              </a:r>
              <a:endParaRPr lang="en-US" sz="1200" dirty="0">
                <a:gradFill>
                  <a:gsLst>
                    <a:gs pos="0">
                      <a:srgbClr val="FFFFFF"/>
                    </a:gs>
                    <a:gs pos="100000">
                      <a:srgbClr val="FFFFFF"/>
                    </a:gs>
                  </a:gsLst>
                  <a:lin ang="5400000" scaled="0"/>
                </a:gradFill>
              </a:endParaRPr>
            </a:p>
          </p:txBody>
        </p:sp>
        <p:cxnSp>
          <p:nvCxnSpPr>
            <p:cNvPr id="34" name="Straight Arrow Connector 33"/>
            <p:cNvCxnSpPr>
              <a:endCxn id="33" idx="1"/>
            </p:cNvCxnSpPr>
            <p:nvPr/>
          </p:nvCxnSpPr>
          <p:spPr>
            <a:xfrm>
              <a:off x="4865767" y="4046092"/>
              <a:ext cx="0" cy="574110"/>
            </a:xfrm>
            <a:prstGeom prst="straightConnector1">
              <a:avLst/>
            </a:prstGeom>
            <a:ln w="28575">
              <a:solidFill>
                <a:schemeClr val="accent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6" name="Flowchart: Magnetic Disk 35"/>
            <p:cNvSpPr/>
            <p:nvPr/>
          </p:nvSpPr>
          <p:spPr bwMode="auto">
            <a:xfrm>
              <a:off x="5622507" y="4621647"/>
              <a:ext cx="944880" cy="772966"/>
            </a:xfrm>
            <a:prstGeom prst="flowChartMagneticDisk">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000" tIns="36000" rIns="36000" bIns="36000" numCol="1" rtlCol="0" anchor="ctr" anchorCtr="0" compatLnSpc="1">
              <a:prstTxWarp prst="textNoShape">
                <a:avLst/>
              </a:prstTxWarp>
            </a:bodyPr>
            <a:lstStyle/>
            <a:p>
              <a:pPr algn="ctr" defTabSz="932472" fontAlgn="base">
                <a:spcBef>
                  <a:spcPct val="0"/>
                </a:spcBef>
                <a:spcAft>
                  <a:spcPct val="0"/>
                </a:spcAft>
              </a:pPr>
              <a:r>
                <a:rPr lang="nb-NO" sz="1200" dirty="0" err="1">
                  <a:gradFill>
                    <a:gsLst>
                      <a:gs pos="0">
                        <a:srgbClr val="FFFFFF"/>
                      </a:gs>
                      <a:gs pos="100000">
                        <a:srgbClr val="FFFFFF"/>
                      </a:gs>
                    </a:gsLst>
                    <a:lin ang="5400000" scaled="0"/>
                  </a:gradFill>
                </a:rPr>
                <a:t>Issue</a:t>
              </a:r>
              <a:r>
                <a:rPr lang="nb-NO" sz="1200" dirty="0">
                  <a:gradFill>
                    <a:gsLst>
                      <a:gs pos="0">
                        <a:srgbClr val="FFFFFF"/>
                      </a:gs>
                      <a:gs pos="100000">
                        <a:srgbClr val="FFFFFF"/>
                      </a:gs>
                    </a:gsLst>
                    <a:lin ang="5400000" scaled="0"/>
                  </a:gradFill>
                </a:rPr>
                <a:t> DB</a:t>
              </a:r>
              <a:endParaRPr lang="en-US" sz="1200" dirty="0">
                <a:gradFill>
                  <a:gsLst>
                    <a:gs pos="0">
                      <a:srgbClr val="FFFFFF"/>
                    </a:gs>
                    <a:gs pos="100000">
                      <a:srgbClr val="FFFFFF"/>
                    </a:gs>
                  </a:gsLst>
                  <a:lin ang="5400000" scaled="0"/>
                </a:gradFill>
              </a:endParaRPr>
            </a:p>
          </p:txBody>
        </p:sp>
        <p:cxnSp>
          <p:nvCxnSpPr>
            <p:cNvPr id="37" name="Straight Arrow Connector 36"/>
            <p:cNvCxnSpPr>
              <a:endCxn id="36" idx="1"/>
            </p:cNvCxnSpPr>
            <p:nvPr/>
          </p:nvCxnSpPr>
          <p:spPr>
            <a:xfrm>
              <a:off x="6094947" y="4047537"/>
              <a:ext cx="0" cy="574110"/>
            </a:xfrm>
            <a:prstGeom prst="straightConnector1">
              <a:avLst/>
            </a:prstGeom>
            <a:ln w="28575">
              <a:solidFill>
                <a:schemeClr val="accent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2" name="Flowchart: Magnetic Disk 41"/>
            <p:cNvSpPr/>
            <p:nvPr/>
          </p:nvSpPr>
          <p:spPr bwMode="auto">
            <a:xfrm>
              <a:off x="6821173" y="4620596"/>
              <a:ext cx="944880" cy="772966"/>
            </a:xfrm>
            <a:prstGeom prst="flowChartMagneticDisk">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000" tIns="36000" rIns="36000" bIns="36000" numCol="1" rtlCol="0" anchor="ctr" anchorCtr="0" compatLnSpc="1">
              <a:prstTxWarp prst="textNoShape">
                <a:avLst/>
              </a:prstTxWarp>
            </a:bodyPr>
            <a:lstStyle/>
            <a:p>
              <a:pPr algn="ctr" defTabSz="932472" fontAlgn="base">
                <a:spcBef>
                  <a:spcPct val="0"/>
                </a:spcBef>
                <a:spcAft>
                  <a:spcPct val="0"/>
                </a:spcAft>
              </a:pPr>
              <a:r>
                <a:rPr lang="nb-NO" sz="1200" dirty="0">
                  <a:gradFill>
                    <a:gsLst>
                      <a:gs pos="0">
                        <a:srgbClr val="FFFFFF"/>
                      </a:gs>
                      <a:gs pos="100000">
                        <a:srgbClr val="FFFFFF"/>
                      </a:gs>
                    </a:gsLst>
                    <a:lin ang="5400000" scaled="0"/>
                  </a:gradFill>
                </a:rPr>
                <a:t>Intranet</a:t>
              </a:r>
              <a:endParaRPr lang="en-US" sz="1200" dirty="0">
                <a:gradFill>
                  <a:gsLst>
                    <a:gs pos="0">
                      <a:srgbClr val="FFFFFF"/>
                    </a:gs>
                    <a:gs pos="100000">
                      <a:srgbClr val="FFFFFF"/>
                    </a:gs>
                  </a:gsLst>
                  <a:lin ang="5400000" scaled="0"/>
                </a:gradFill>
              </a:endParaRPr>
            </a:p>
          </p:txBody>
        </p:sp>
        <p:cxnSp>
          <p:nvCxnSpPr>
            <p:cNvPr id="43" name="Straight Arrow Connector 42"/>
            <p:cNvCxnSpPr>
              <a:endCxn id="42" idx="1"/>
            </p:cNvCxnSpPr>
            <p:nvPr/>
          </p:nvCxnSpPr>
          <p:spPr>
            <a:xfrm>
              <a:off x="7293613" y="4046486"/>
              <a:ext cx="0" cy="574110"/>
            </a:xfrm>
            <a:prstGeom prst="straightConnector1">
              <a:avLst/>
            </a:prstGeom>
            <a:ln w="28575">
              <a:solidFill>
                <a:schemeClr val="accent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5" name="Flowchart: Magnetic Disk 44"/>
            <p:cNvSpPr/>
            <p:nvPr/>
          </p:nvSpPr>
          <p:spPr bwMode="auto">
            <a:xfrm>
              <a:off x="8005383" y="4620202"/>
              <a:ext cx="944880" cy="772966"/>
            </a:xfrm>
            <a:prstGeom prst="flowChartMagneticDisk">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000" tIns="36000" rIns="36000" bIns="36000" numCol="1" rtlCol="0" anchor="ctr" anchorCtr="0" compatLnSpc="1">
              <a:prstTxWarp prst="textNoShape">
                <a:avLst/>
              </a:prstTxWarp>
            </a:bodyPr>
            <a:lstStyle/>
            <a:p>
              <a:pPr algn="ctr" defTabSz="932472" fontAlgn="base">
                <a:spcBef>
                  <a:spcPct val="0"/>
                </a:spcBef>
                <a:spcAft>
                  <a:spcPct val="0"/>
                </a:spcAft>
              </a:pPr>
              <a:r>
                <a:rPr lang="nb-NO" sz="1200" dirty="0">
                  <a:gradFill>
                    <a:gsLst>
                      <a:gs pos="0">
                        <a:srgbClr val="FFFFFF"/>
                      </a:gs>
                      <a:gs pos="100000">
                        <a:srgbClr val="FFFFFF"/>
                      </a:gs>
                    </a:gsLst>
                    <a:lin ang="5400000" scaled="0"/>
                  </a:gradFill>
                </a:rPr>
                <a:t>Wikis and </a:t>
              </a:r>
              <a:r>
                <a:rPr lang="nb-NO" sz="1200" dirty="0" err="1">
                  <a:gradFill>
                    <a:gsLst>
                      <a:gs pos="0">
                        <a:srgbClr val="FFFFFF"/>
                      </a:gs>
                      <a:gs pos="100000">
                        <a:srgbClr val="FFFFFF"/>
                      </a:gs>
                    </a:gsLst>
                    <a:lin ang="5400000" scaled="0"/>
                  </a:gradFill>
                </a:rPr>
                <a:t>blogs</a:t>
              </a:r>
              <a:endParaRPr lang="en-US" sz="1200" dirty="0">
                <a:gradFill>
                  <a:gsLst>
                    <a:gs pos="0">
                      <a:srgbClr val="FFFFFF"/>
                    </a:gs>
                    <a:gs pos="100000">
                      <a:srgbClr val="FFFFFF"/>
                    </a:gs>
                  </a:gsLst>
                  <a:lin ang="5400000" scaled="0"/>
                </a:gradFill>
              </a:endParaRPr>
            </a:p>
          </p:txBody>
        </p:sp>
        <p:cxnSp>
          <p:nvCxnSpPr>
            <p:cNvPr id="46" name="Straight Arrow Connector 45"/>
            <p:cNvCxnSpPr>
              <a:endCxn id="45" idx="1"/>
            </p:cNvCxnSpPr>
            <p:nvPr/>
          </p:nvCxnSpPr>
          <p:spPr>
            <a:xfrm>
              <a:off x="8477823" y="4046092"/>
              <a:ext cx="0" cy="574110"/>
            </a:xfrm>
            <a:prstGeom prst="straightConnector1">
              <a:avLst/>
            </a:prstGeom>
            <a:ln w="28575">
              <a:solidFill>
                <a:schemeClr val="accent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7" name="Rounded Rectangle 26"/>
            <p:cNvSpPr/>
            <p:nvPr/>
          </p:nvSpPr>
          <p:spPr bwMode="auto">
            <a:xfrm>
              <a:off x="2018693" y="2984116"/>
              <a:ext cx="944880" cy="419725"/>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000" tIns="36000" rIns="36000" bIns="36000"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1 minute</a:t>
              </a:r>
            </a:p>
          </p:txBody>
        </p:sp>
        <p:sp>
          <p:nvSpPr>
            <p:cNvPr id="28" name="Rounded Rectangle 27"/>
            <p:cNvSpPr/>
            <p:nvPr/>
          </p:nvSpPr>
          <p:spPr bwMode="auto">
            <a:xfrm>
              <a:off x="3190413" y="2986616"/>
              <a:ext cx="944880" cy="419725"/>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000" tIns="36000" rIns="36000" bIns="36000"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2 minutes</a:t>
              </a:r>
            </a:p>
          </p:txBody>
        </p:sp>
        <p:sp>
          <p:nvSpPr>
            <p:cNvPr id="29" name="Rounded Rectangle 28"/>
            <p:cNvSpPr/>
            <p:nvPr/>
          </p:nvSpPr>
          <p:spPr bwMode="auto">
            <a:xfrm>
              <a:off x="4359874" y="2986616"/>
              <a:ext cx="944880" cy="419725"/>
            </a:xfrm>
            <a:prstGeom prst="roundRect">
              <a:avLst/>
            </a:prstGeom>
            <a:solidFill>
              <a:srgbClr val="00B050"/>
            </a:solidFill>
            <a:ln>
              <a:solidFill>
                <a:srgbClr val="92D05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000" tIns="36000" rIns="36000" bIns="36000"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3 minutes</a:t>
              </a:r>
            </a:p>
          </p:txBody>
        </p:sp>
        <p:sp>
          <p:nvSpPr>
            <p:cNvPr id="39" name="Rounded Rectangle 38"/>
            <p:cNvSpPr/>
            <p:nvPr/>
          </p:nvSpPr>
          <p:spPr bwMode="auto">
            <a:xfrm>
              <a:off x="2018693" y="3558741"/>
              <a:ext cx="6931570" cy="419725"/>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000" tIns="36000" rIns="36000" bIns="36000" numCol="1" rtlCol="0" anchor="ctr" anchorCtr="0" compatLnSpc="1">
              <a:prstTxWarp prst="textNoShape">
                <a:avLst/>
              </a:prstTxWarp>
            </a:bodyPr>
            <a:lstStyle/>
            <a:p>
              <a:pPr algn="ctr" defTabSz="932472" fontAlgn="base">
                <a:spcBef>
                  <a:spcPct val="0"/>
                </a:spcBef>
                <a:spcAft>
                  <a:spcPct val="0"/>
                </a:spcAft>
              </a:pPr>
              <a:r>
                <a:rPr lang="en-US" sz="1400" dirty="0">
                  <a:gradFill>
                    <a:gsLst>
                      <a:gs pos="0">
                        <a:srgbClr val="FFFFFF"/>
                      </a:gs>
                      <a:gs pos="100000">
                        <a:srgbClr val="FFFFFF"/>
                      </a:gs>
                    </a:gsLst>
                    <a:lin ang="5400000" scaled="0"/>
                  </a:gradFill>
                </a:rPr>
                <a:t>Search platform</a:t>
              </a:r>
            </a:p>
          </p:txBody>
        </p:sp>
      </p:grpSp>
    </p:spTree>
    <p:extLst>
      <p:ext uri="{BB962C8B-B14F-4D97-AF65-F5344CB8AC3E}">
        <p14:creationId xmlns:p14="http://schemas.microsoft.com/office/powerpoint/2010/main" val="1463577310"/>
      </p:ext>
    </p:extLst>
  </p:cSld>
  <p:clrMapOvr>
    <a:masterClrMapping/>
  </p:clrMapOvr>
  <p:transition spd="slow">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Demos</a:t>
            </a:r>
            <a:endParaRPr lang="en-US" dirty="0"/>
          </a:p>
        </p:txBody>
      </p:sp>
      <p:sp>
        <p:nvSpPr>
          <p:cNvPr id="5" name="Text Placeholder 4"/>
          <p:cNvSpPr>
            <a:spLocks noGrp="1"/>
          </p:cNvSpPr>
          <p:nvPr>
            <p:ph type="body" sz="quarter" idx="12"/>
          </p:nvPr>
        </p:nvSpPr>
        <p:spPr/>
        <p:txBody>
          <a:bodyPr/>
          <a:lstStyle/>
          <a:p>
            <a:r>
              <a:rPr lang="en-US" dirty="0" smtClean="0"/>
              <a:t>Example Search Based Applications </a:t>
            </a:r>
          </a:p>
          <a:p>
            <a:r>
              <a:rPr lang="en-US" dirty="0" smtClean="0"/>
              <a:t>Based on a Unified View</a:t>
            </a:r>
            <a:endParaRPr lang="en-US" dirty="0"/>
          </a:p>
        </p:txBody>
      </p:sp>
    </p:spTree>
    <p:extLst>
      <p:ext uri="{BB962C8B-B14F-4D97-AF65-F5344CB8AC3E}">
        <p14:creationId xmlns:p14="http://schemas.microsoft.com/office/powerpoint/2010/main" val="204653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dirty="0" smtClean="0"/>
              <a:t>Unified View App for Legal</a:t>
            </a:r>
            <a:endParaRPr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3694" y="3427421"/>
            <a:ext cx="2666116" cy="242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36856" y="2051183"/>
            <a:ext cx="1297424" cy="51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87093" y="5632860"/>
            <a:ext cx="2986827" cy="304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67339" y="5768865"/>
            <a:ext cx="1666728" cy="33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67339" y="4994933"/>
            <a:ext cx="1793069" cy="550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745806" y="3407992"/>
            <a:ext cx="2178569" cy="46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436829" y="2485102"/>
            <a:ext cx="1201858" cy="111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500687" y="5007886"/>
            <a:ext cx="937838" cy="50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823768" y="2125662"/>
            <a:ext cx="2313009" cy="437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4120655" y="4441200"/>
            <a:ext cx="1678066" cy="495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265029" y="4421772"/>
            <a:ext cx="2515478" cy="532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3664818" y="2711778"/>
            <a:ext cx="1169463" cy="5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2889642" y="5011124"/>
            <a:ext cx="2384279" cy="412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5436829" y="2093280"/>
            <a:ext cx="1219675" cy="42744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2962" name="Picture 1" descr="Description: http://upload.wikimedia.org/wikipedia/commons/4/4f/Mwe_logo.jp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816677" y="2854258"/>
            <a:ext cx="1122490" cy="391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p:cNvPicPr>
            <a:picLocks noChangeAspect="1"/>
          </p:cNvPicPr>
          <p:nvPr/>
        </p:nvPicPr>
        <p:blipFill>
          <a:blip r:embed="rId18"/>
          <a:stretch>
            <a:fillRect/>
          </a:stretch>
        </p:blipFill>
        <p:spPr>
          <a:xfrm>
            <a:off x="7208837" y="2044524"/>
            <a:ext cx="4708525" cy="387032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3538885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59732" y="3518449"/>
            <a:ext cx="3487147" cy="1725243"/>
          </a:xfrm>
          <a:prstGeom prst="rect">
            <a:avLst/>
          </a:prstGeom>
        </p:spPr>
      </p:pic>
      <p:sp>
        <p:nvSpPr>
          <p:cNvPr id="4" name="Title 3"/>
          <p:cNvSpPr>
            <a:spLocks noGrp="1"/>
          </p:cNvSpPr>
          <p:nvPr>
            <p:ph type="title"/>
          </p:nvPr>
        </p:nvSpPr>
        <p:spPr>
          <a:xfrm>
            <a:off x="775862" y="296862"/>
            <a:ext cx="10962498" cy="621530"/>
          </a:xfrm>
        </p:spPr>
        <p:txBody>
          <a:bodyPr/>
          <a:lstStyle/>
          <a:p>
            <a:r>
              <a:rPr lang="en-US" dirty="0" smtClean="0"/>
              <a:t>It is a General App Pattern across Industries</a:t>
            </a:r>
            <a:endParaRPr lang="en-US" dirty="0"/>
          </a:p>
        </p:txBody>
      </p:sp>
      <p:grpSp>
        <p:nvGrpSpPr>
          <p:cNvPr id="11" name="Group 10"/>
          <p:cNvGrpSpPr/>
          <p:nvPr/>
        </p:nvGrpSpPr>
        <p:grpSpPr>
          <a:xfrm>
            <a:off x="387632" y="1073093"/>
            <a:ext cx="3564451" cy="2405868"/>
            <a:chOff x="756862" y="2399237"/>
            <a:chExt cx="2511894" cy="1613350"/>
          </a:xfrm>
        </p:grpSpPr>
        <p:pic>
          <p:nvPicPr>
            <p:cNvPr id="5" name="Picture 4"/>
            <p:cNvPicPr/>
            <p:nvPr/>
          </p:nvPicPr>
          <p:blipFill>
            <a:blip r:embed="rId4" cstate="print">
              <a:extLst>
                <a:ext uri="{28A0092B-C50C-407E-A947-70E740481C1C}">
                  <a14:useLocalDpi xmlns:a14="http://schemas.microsoft.com/office/drawing/2010/main" val="0"/>
                </a:ext>
              </a:extLst>
            </a:blip>
            <a:stretch>
              <a:fillRect/>
            </a:stretch>
          </p:blipFill>
          <p:spPr>
            <a:xfrm>
              <a:off x="756862" y="2399237"/>
              <a:ext cx="2511894" cy="1111749"/>
            </a:xfrm>
            <a:prstGeom prst="rect">
              <a:avLst/>
            </a:prstGeom>
            <a:effectLst>
              <a:outerShdw blurRad="50800" dist="38100" dir="2700000" algn="tl" rotWithShape="0">
                <a:prstClr val="black">
                  <a:alpha val="40000"/>
                </a:prstClr>
              </a:outerShdw>
            </a:effectLst>
          </p:spPr>
        </p:pic>
        <p:sp>
          <p:nvSpPr>
            <p:cNvPr id="6" name="TextBox 5"/>
            <p:cNvSpPr txBox="1"/>
            <p:nvPr/>
          </p:nvSpPr>
          <p:spPr>
            <a:xfrm>
              <a:off x="822512" y="3555387"/>
              <a:ext cx="2446244" cy="457200"/>
            </a:xfrm>
            <a:prstGeom prst="rect">
              <a:avLst/>
            </a:prstGeom>
            <a:noFill/>
          </p:spPr>
          <p:txBody>
            <a:bodyPr wrap="none" lIns="0" tIns="0" rIns="0" bIns="0" rtlCol="0">
              <a:noAutofit/>
            </a:bodyPr>
            <a:lstStyle/>
            <a:p>
              <a:r>
                <a:rPr lang="en-US" sz="2400" dirty="0">
                  <a:gradFill>
                    <a:gsLst>
                      <a:gs pos="0">
                        <a:schemeClr val="tx1"/>
                      </a:gs>
                      <a:gs pos="86000">
                        <a:schemeClr val="tx1"/>
                      </a:gs>
                    </a:gsLst>
                    <a:lin ang="5400000" scaled="0"/>
                  </a:gradFill>
                  <a:latin typeface="Arial" pitchFamily="34" charset="0"/>
                  <a:cs typeface="Arial" pitchFamily="34" charset="0"/>
                </a:rPr>
                <a:t>Customer Service 360</a:t>
              </a:r>
            </a:p>
          </p:txBody>
        </p:sp>
      </p:grpSp>
      <p:grpSp>
        <p:nvGrpSpPr>
          <p:cNvPr id="12" name="Group 11"/>
          <p:cNvGrpSpPr/>
          <p:nvPr/>
        </p:nvGrpSpPr>
        <p:grpSpPr>
          <a:xfrm>
            <a:off x="4319290" y="1100509"/>
            <a:ext cx="3384866" cy="2378451"/>
            <a:chOff x="3834316" y="2386059"/>
            <a:chExt cx="2477186" cy="1677250"/>
          </a:xfrm>
        </p:grpSpPr>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34316" y="2386059"/>
              <a:ext cx="2477186" cy="1138104"/>
            </a:xfrm>
            <a:prstGeom prst="rect">
              <a:avLst/>
            </a:prstGeom>
            <a:effectLst>
              <a:outerShdw blurRad="50800" dist="38100" dir="2700000" algn="tl" rotWithShape="0">
                <a:prstClr val="black">
                  <a:alpha val="40000"/>
                </a:prstClr>
              </a:outerShdw>
            </a:effectLst>
          </p:spPr>
        </p:pic>
        <p:sp>
          <p:nvSpPr>
            <p:cNvPr id="8" name="TextBox 7"/>
            <p:cNvSpPr txBox="1"/>
            <p:nvPr/>
          </p:nvSpPr>
          <p:spPr>
            <a:xfrm>
              <a:off x="3998264" y="3606109"/>
              <a:ext cx="2149290" cy="457200"/>
            </a:xfrm>
            <a:prstGeom prst="rect">
              <a:avLst/>
            </a:prstGeom>
            <a:noFill/>
          </p:spPr>
          <p:txBody>
            <a:bodyPr wrap="none" lIns="0" tIns="0" rIns="0" bIns="0" rtlCol="0">
              <a:noAutofit/>
            </a:bodyPr>
            <a:lstStyle/>
            <a:p>
              <a:pPr algn="ctr"/>
              <a:r>
                <a:rPr lang="en-US" sz="2400" dirty="0">
                  <a:gradFill>
                    <a:gsLst>
                      <a:gs pos="0">
                        <a:schemeClr val="tx1"/>
                      </a:gs>
                      <a:gs pos="86000">
                        <a:schemeClr val="tx1"/>
                      </a:gs>
                    </a:gsLst>
                    <a:lin ang="5400000" scaled="0"/>
                  </a:gradFill>
                  <a:latin typeface="Arial" pitchFamily="34" charset="0"/>
                  <a:cs typeface="Arial" pitchFamily="34" charset="0"/>
                </a:rPr>
                <a:t>Client Matter 360</a:t>
              </a:r>
            </a:p>
          </p:txBody>
        </p:sp>
      </p:grpSp>
      <p:grpSp>
        <p:nvGrpSpPr>
          <p:cNvPr id="13" name="Group 12"/>
          <p:cNvGrpSpPr/>
          <p:nvPr/>
        </p:nvGrpSpPr>
        <p:grpSpPr>
          <a:xfrm>
            <a:off x="7922780" y="1100511"/>
            <a:ext cx="3480014" cy="2378450"/>
            <a:chOff x="6668931" y="2399236"/>
            <a:chExt cx="2511894" cy="1663546"/>
          </a:xfrm>
        </p:grpSpPr>
        <p:pic>
          <p:nvPicPr>
            <p:cNvPr id="9" name="Picture 8"/>
            <p:cNvPicPr/>
            <p:nvPr/>
          </p:nvPicPr>
          <p:blipFill>
            <a:blip r:embed="rId6" cstate="print">
              <a:extLst>
                <a:ext uri="{28A0092B-C50C-407E-A947-70E740481C1C}">
                  <a14:useLocalDpi xmlns:a14="http://schemas.microsoft.com/office/drawing/2010/main" val="0"/>
                </a:ext>
              </a:extLst>
            </a:blip>
            <a:stretch>
              <a:fillRect/>
            </a:stretch>
          </p:blipFill>
          <p:spPr>
            <a:xfrm>
              <a:off x="6668931" y="2399236"/>
              <a:ext cx="2511894" cy="1124927"/>
            </a:xfrm>
            <a:prstGeom prst="rect">
              <a:avLst/>
            </a:prstGeom>
            <a:effectLst>
              <a:outerShdw blurRad="50800" dist="38100" dir="2700000" algn="tl" rotWithShape="0">
                <a:prstClr val="black">
                  <a:alpha val="40000"/>
                </a:prstClr>
              </a:outerShdw>
            </a:effectLst>
          </p:spPr>
        </p:pic>
        <p:sp>
          <p:nvSpPr>
            <p:cNvPr id="10" name="TextBox 9"/>
            <p:cNvSpPr txBox="1"/>
            <p:nvPr/>
          </p:nvSpPr>
          <p:spPr>
            <a:xfrm>
              <a:off x="6850233" y="3605582"/>
              <a:ext cx="2149290" cy="457200"/>
            </a:xfrm>
            <a:prstGeom prst="rect">
              <a:avLst/>
            </a:prstGeom>
            <a:noFill/>
          </p:spPr>
          <p:txBody>
            <a:bodyPr wrap="none" lIns="0" tIns="0" rIns="0" bIns="0" rtlCol="0">
              <a:noAutofit/>
            </a:bodyPr>
            <a:lstStyle/>
            <a:p>
              <a:pPr algn="ctr"/>
              <a:r>
                <a:rPr lang="en-US" sz="2400" dirty="0">
                  <a:gradFill>
                    <a:gsLst>
                      <a:gs pos="0">
                        <a:schemeClr val="tx1"/>
                      </a:gs>
                      <a:gs pos="86000">
                        <a:schemeClr val="tx1"/>
                      </a:gs>
                    </a:gsLst>
                    <a:lin ang="5400000" scaled="0"/>
                  </a:gradFill>
                  <a:latin typeface="Arial" pitchFamily="34" charset="0"/>
                  <a:cs typeface="Arial" pitchFamily="34" charset="0"/>
                </a:rPr>
                <a:t>Sales Manager View</a:t>
              </a:r>
            </a:p>
          </p:txBody>
        </p:sp>
      </p:grpSp>
      <p:grpSp>
        <p:nvGrpSpPr>
          <p:cNvPr id="19" name="Group 18"/>
          <p:cNvGrpSpPr/>
          <p:nvPr/>
        </p:nvGrpSpPr>
        <p:grpSpPr>
          <a:xfrm>
            <a:off x="387634" y="3518449"/>
            <a:ext cx="3512857" cy="2506495"/>
            <a:chOff x="459904" y="4482873"/>
            <a:chExt cx="2511894" cy="1587913"/>
          </a:xfrm>
        </p:grpSpPr>
        <p:grpSp>
          <p:nvGrpSpPr>
            <p:cNvPr id="15" name="Group 14"/>
            <p:cNvGrpSpPr/>
            <p:nvPr/>
          </p:nvGrpSpPr>
          <p:grpSpPr>
            <a:xfrm>
              <a:off x="459904" y="4482873"/>
              <a:ext cx="2511894" cy="1124927"/>
              <a:chOff x="-1" y="827315"/>
              <a:chExt cx="9143998" cy="5878287"/>
            </a:xfrm>
          </p:grpSpPr>
          <p:pic>
            <p:nvPicPr>
              <p:cNvPr id="16" name="Picture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827315"/>
                <a:ext cx="9143998" cy="5878287"/>
              </a:xfrm>
              <a:prstGeom prst="rect">
                <a:avLst/>
              </a:prstGeom>
            </p:spPr>
          </p:pic>
          <p:pic>
            <p:nvPicPr>
              <p:cNvPr id="17" name="Picture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800372"/>
                <a:ext cx="9007522" cy="4791497"/>
              </a:xfrm>
              <a:prstGeom prst="rect">
                <a:avLst/>
              </a:prstGeom>
              <a:effectLst>
                <a:outerShdw blurRad="50800" dist="38100" dir="2700000" algn="tl" rotWithShape="0">
                  <a:prstClr val="black">
                    <a:alpha val="40000"/>
                  </a:prstClr>
                </a:outerShdw>
              </a:effectLst>
            </p:spPr>
          </p:pic>
        </p:grpSp>
        <p:sp>
          <p:nvSpPr>
            <p:cNvPr id="18" name="TextBox 17"/>
            <p:cNvSpPr txBox="1"/>
            <p:nvPr/>
          </p:nvSpPr>
          <p:spPr>
            <a:xfrm>
              <a:off x="641206" y="5613586"/>
              <a:ext cx="2149290" cy="457200"/>
            </a:xfrm>
            <a:prstGeom prst="rect">
              <a:avLst/>
            </a:prstGeom>
            <a:noFill/>
          </p:spPr>
          <p:txBody>
            <a:bodyPr wrap="none" lIns="0" tIns="0" rIns="0" bIns="0" rtlCol="0">
              <a:noAutofit/>
            </a:bodyPr>
            <a:lstStyle/>
            <a:p>
              <a:pPr algn="ctr"/>
              <a:r>
                <a:rPr lang="en-US" sz="2400" dirty="0">
                  <a:gradFill>
                    <a:gsLst>
                      <a:gs pos="0">
                        <a:schemeClr val="tx1"/>
                      </a:gs>
                      <a:gs pos="86000">
                        <a:schemeClr val="tx1"/>
                      </a:gs>
                    </a:gsLst>
                    <a:lin ang="5400000" scaled="0"/>
                  </a:gradFill>
                  <a:latin typeface="Arial" pitchFamily="34" charset="0"/>
                  <a:cs typeface="Arial" pitchFamily="34" charset="0"/>
                </a:rPr>
                <a:t>Analyst Workbench</a:t>
              </a:r>
            </a:p>
          </p:txBody>
        </p:sp>
      </p:grpSp>
      <p:grpSp>
        <p:nvGrpSpPr>
          <p:cNvPr id="24" name="Group 23"/>
          <p:cNvGrpSpPr/>
          <p:nvPr/>
        </p:nvGrpSpPr>
        <p:grpSpPr>
          <a:xfrm>
            <a:off x="4362383" y="3518450"/>
            <a:ext cx="3488611" cy="2464739"/>
            <a:chOff x="9110323" y="2393083"/>
            <a:chExt cx="2470669" cy="1588280"/>
          </a:xfrm>
        </p:grpSpPr>
        <p:grpSp>
          <p:nvGrpSpPr>
            <p:cNvPr id="20" name="Group 19"/>
            <p:cNvGrpSpPr/>
            <p:nvPr/>
          </p:nvGrpSpPr>
          <p:grpSpPr>
            <a:xfrm>
              <a:off x="9110323" y="2393083"/>
              <a:ext cx="2470669" cy="1111748"/>
              <a:chOff x="-3839" y="827314"/>
              <a:chExt cx="9147839" cy="5878286"/>
            </a:xfrm>
          </p:grpSpPr>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27314"/>
                <a:ext cx="9144000" cy="5878286"/>
              </a:xfrm>
              <a:prstGeom prst="rect">
                <a:avLst/>
              </a:prstGeom>
            </p:spPr>
          </p:pic>
          <p:pic>
            <p:nvPicPr>
              <p:cNvPr id="22" name="Picture 21"/>
              <p:cNvPicPr>
                <a:picLocks noChangeAspect="1"/>
              </p:cNvPicPr>
              <p:nvPr/>
            </p:nvPicPr>
            <p:blipFill rotWithShape="1">
              <a:blip r:embed="rId9" cstate="print">
                <a:extLst>
                  <a:ext uri="{28A0092B-C50C-407E-A947-70E740481C1C}">
                    <a14:useLocalDpi xmlns:a14="http://schemas.microsoft.com/office/drawing/2010/main" val="0"/>
                  </a:ext>
                </a:extLst>
              </a:blip>
              <a:srcRect l="17396" t="-17620" r="314" b="4291"/>
              <a:stretch/>
            </p:blipFill>
            <p:spPr>
              <a:xfrm>
                <a:off x="-3839" y="909202"/>
                <a:ext cx="8997714" cy="5750907"/>
              </a:xfrm>
              <a:prstGeom prst="rect">
                <a:avLst/>
              </a:prstGeom>
              <a:effectLst>
                <a:outerShdw blurRad="50800" dist="38100" dir="2700000" algn="tl" rotWithShape="0">
                  <a:prstClr val="black">
                    <a:alpha val="40000"/>
                  </a:prstClr>
                </a:outerShdw>
              </a:effectLst>
            </p:spPr>
          </p:pic>
        </p:grpSp>
        <p:sp>
          <p:nvSpPr>
            <p:cNvPr id="23" name="TextBox 22"/>
            <p:cNvSpPr txBox="1"/>
            <p:nvPr/>
          </p:nvSpPr>
          <p:spPr>
            <a:xfrm>
              <a:off x="9271531" y="3524163"/>
              <a:ext cx="2149290" cy="457200"/>
            </a:xfrm>
            <a:prstGeom prst="rect">
              <a:avLst/>
            </a:prstGeom>
            <a:noFill/>
          </p:spPr>
          <p:txBody>
            <a:bodyPr wrap="none" lIns="0" tIns="0" rIns="0" bIns="0" rtlCol="0">
              <a:noAutofit/>
            </a:bodyPr>
            <a:lstStyle/>
            <a:p>
              <a:pPr algn="ctr"/>
              <a:r>
                <a:rPr lang="en-US" sz="2400" dirty="0">
                  <a:gradFill>
                    <a:gsLst>
                      <a:gs pos="0">
                        <a:schemeClr val="tx1"/>
                      </a:gs>
                      <a:gs pos="86000">
                        <a:schemeClr val="tx1"/>
                      </a:gs>
                    </a:gsLst>
                    <a:lin ang="5400000" scaled="0"/>
                  </a:gradFill>
                  <a:latin typeface="Arial" pitchFamily="34" charset="0"/>
                  <a:cs typeface="Arial" pitchFamily="34" charset="0"/>
                </a:rPr>
                <a:t>Research Portal</a:t>
              </a:r>
            </a:p>
          </p:txBody>
        </p:sp>
      </p:grpSp>
      <p:pic>
        <p:nvPicPr>
          <p:cNvPr id="26"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059733" y="3785562"/>
            <a:ext cx="3746843" cy="1469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Box 29"/>
          <p:cNvSpPr txBox="1"/>
          <p:nvPr/>
        </p:nvSpPr>
        <p:spPr>
          <a:xfrm>
            <a:off x="8285898" y="5273690"/>
            <a:ext cx="3034821" cy="709497"/>
          </a:xfrm>
          <a:prstGeom prst="rect">
            <a:avLst/>
          </a:prstGeom>
          <a:noFill/>
        </p:spPr>
        <p:txBody>
          <a:bodyPr wrap="none" lIns="0" tIns="0" rIns="0" bIns="0" rtlCol="0">
            <a:noAutofit/>
          </a:bodyPr>
          <a:lstStyle/>
          <a:p>
            <a:pPr algn="ctr"/>
            <a:r>
              <a:rPr lang="en-US" sz="2400" dirty="0">
                <a:gradFill>
                  <a:gsLst>
                    <a:gs pos="0">
                      <a:schemeClr val="tx1"/>
                    </a:gs>
                    <a:gs pos="86000">
                      <a:schemeClr val="tx1"/>
                    </a:gs>
                  </a:gsLst>
                  <a:lin ang="5400000" scaled="0"/>
                </a:gradFill>
                <a:latin typeface="Arial" pitchFamily="34" charset="0"/>
                <a:cs typeface="Arial" pitchFamily="34" charset="0"/>
              </a:rPr>
              <a:t>Intelligence Dashboard</a:t>
            </a:r>
          </a:p>
        </p:txBody>
      </p:sp>
      <p:sp>
        <p:nvSpPr>
          <p:cNvPr id="3" name="TextBox 2"/>
          <p:cNvSpPr txBox="1"/>
          <p:nvPr/>
        </p:nvSpPr>
        <p:spPr>
          <a:xfrm>
            <a:off x="2508738" y="6024944"/>
            <a:ext cx="7890728" cy="558374"/>
          </a:xfrm>
          <a:prstGeom prst="rect">
            <a:avLst/>
          </a:prstGeom>
          <a:noFill/>
        </p:spPr>
        <p:txBody>
          <a:bodyPr wrap="square" lIns="111014" tIns="55507" rIns="111014" bIns="55507" rtlCol="0">
            <a:spAutoFit/>
          </a:bodyPr>
          <a:lstStyle/>
          <a:p>
            <a:r>
              <a:rPr lang="en-US" sz="2900" dirty="0">
                <a:hlinkClick r:id="rId11" action="ppaction://hlinksldjump"/>
              </a:rPr>
              <a:t>Click this link to see Screenshot Details</a:t>
            </a:r>
            <a:endParaRPr lang="en-US" sz="2900" dirty="0"/>
          </a:p>
        </p:txBody>
      </p:sp>
    </p:spTree>
    <p:extLst>
      <p:ext uri="{BB962C8B-B14F-4D97-AF65-F5344CB8AC3E}">
        <p14:creationId xmlns:p14="http://schemas.microsoft.com/office/powerpoint/2010/main" val="4545015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456" y="121117"/>
            <a:ext cx="11192828" cy="701071"/>
          </a:xfrm>
        </p:spPr>
        <p:txBody>
          <a:bodyPr>
            <a:normAutofit/>
          </a:bodyPr>
          <a:lstStyle/>
          <a:p>
            <a:r>
              <a:rPr lang="en-US" sz="3300" dirty="0"/>
              <a:t>New Class of Enterprise Apps, </a:t>
            </a:r>
            <a:r>
              <a:rPr lang="en-US" sz="3300" dirty="0">
                <a:solidFill>
                  <a:schemeClr val="tx2">
                    <a:lumMod val="75000"/>
                  </a:schemeClr>
                </a:solidFill>
              </a:rPr>
              <a:t>Powered by Search</a:t>
            </a:r>
            <a:endParaRPr lang="en-US" sz="2400" dirty="0">
              <a:solidFill>
                <a:schemeClr val="tx2">
                  <a:lumMod val="75000"/>
                </a:schemeClr>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8423" y="1151458"/>
            <a:ext cx="11591766" cy="5085163"/>
          </a:xfrm>
          <a:prstGeom prst="rect">
            <a:avLst/>
          </a:prstGeom>
        </p:spPr>
      </p:pic>
      <p:sp>
        <p:nvSpPr>
          <p:cNvPr id="6" name="TextBox 5"/>
          <p:cNvSpPr txBox="1"/>
          <p:nvPr/>
        </p:nvSpPr>
        <p:spPr>
          <a:xfrm>
            <a:off x="8353194" y="743381"/>
            <a:ext cx="3343709" cy="386567"/>
          </a:xfrm>
          <a:prstGeom prst="rect">
            <a:avLst/>
          </a:prstGeom>
          <a:noFill/>
        </p:spPr>
        <p:txBody>
          <a:bodyPr wrap="none" lIns="93268" tIns="46634" rIns="93268" bIns="46634" rtlCol="0">
            <a:spAutoFit/>
          </a:bodyPr>
          <a:lstStyle/>
          <a:p>
            <a:r>
              <a:rPr lang="en-US" sz="1900" dirty="0" err="1">
                <a:solidFill>
                  <a:schemeClr val="bg1">
                    <a:lumMod val="50000"/>
                  </a:schemeClr>
                </a:solidFill>
              </a:rPr>
              <a:t>TotalView</a:t>
            </a:r>
            <a:r>
              <a:rPr lang="en-US" sz="1900" dirty="0">
                <a:solidFill>
                  <a:schemeClr val="bg1">
                    <a:lumMod val="50000"/>
                  </a:schemeClr>
                </a:solidFill>
              </a:rPr>
              <a:t> for Customer Service</a:t>
            </a:r>
          </a:p>
        </p:txBody>
      </p:sp>
    </p:spTree>
    <p:extLst>
      <p:ext uri="{BB962C8B-B14F-4D97-AF65-F5344CB8AC3E}">
        <p14:creationId xmlns:p14="http://schemas.microsoft.com/office/powerpoint/2010/main" val="3775404156"/>
      </p:ext>
    </p:extLst>
  </p:cSld>
  <p:clrMapOvr>
    <a:masterClrMapping/>
  </p:clrMapOvr>
  <p:transition spd="slow">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456" y="121117"/>
            <a:ext cx="11192828" cy="701071"/>
          </a:xfrm>
        </p:spPr>
        <p:txBody>
          <a:bodyPr>
            <a:normAutofit/>
          </a:bodyPr>
          <a:lstStyle/>
          <a:p>
            <a:r>
              <a:rPr lang="en-US" sz="3300" dirty="0"/>
              <a:t>New Class of Enterprise Apps, </a:t>
            </a:r>
            <a:r>
              <a:rPr lang="en-US" sz="3300" dirty="0">
                <a:solidFill>
                  <a:schemeClr val="tx2">
                    <a:lumMod val="75000"/>
                  </a:schemeClr>
                </a:solidFill>
              </a:rPr>
              <a:t>Powered by Search</a:t>
            </a:r>
            <a:endParaRPr lang="en-US" sz="2400" dirty="0">
              <a:solidFill>
                <a:schemeClr val="tx2">
                  <a:lumMod val="75000"/>
                </a:schemeClr>
              </a:solidFill>
            </a:endParaRPr>
          </a:p>
        </p:txBody>
      </p:sp>
      <p:sp>
        <p:nvSpPr>
          <p:cNvPr id="6" name="TextBox 5"/>
          <p:cNvSpPr txBox="1"/>
          <p:nvPr/>
        </p:nvSpPr>
        <p:spPr>
          <a:xfrm>
            <a:off x="9763511" y="570733"/>
            <a:ext cx="2067270" cy="386567"/>
          </a:xfrm>
          <a:prstGeom prst="rect">
            <a:avLst/>
          </a:prstGeom>
          <a:noFill/>
        </p:spPr>
        <p:txBody>
          <a:bodyPr wrap="none" lIns="93268" tIns="46634" rIns="93268" bIns="46634" rtlCol="0">
            <a:spAutoFit/>
          </a:bodyPr>
          <a:lstStyle/>
          <a:p>
            <a:r>
              <a:rPr lang="en-US" sz="1900" dirty="0" err="1">
                <a:solidFill>
                  <a:schemeClr val="bg1">
                    <a:lumMod val="50000"/>
                  </a:schemeClr>
                </a:solidFill>
              </a:rPr>
              <a:t>TotalView</a:t>
            </a:r>
            <a:r>
              <a:rPr lang="en-US" sz="1900" dirty="0">
                <a:solidFill>
                  <a:schemeClr val="bg1">
                    <a:lumMod val="50000"/>
                  </a:schemeClr>
                </a:solidFill>
              </a:rPr>
              <a:t> for Sales</a:t>
            </a:r>
          </a:p>
        </p:txBody>
      </p:sp>
      <p:pic>
        <p:nvPicPr>
          <p:cNvPr id="7" name="Picture 6"/>
          <p:cNvPicPr/>
          <p:nvPr/>
        </p:nvPicPr>
        <p:blipFill>
          <a:blip r:embed="rId2" cstate="print">
            <a:extLst>
              <a:ext uri="{28A0092B-C50C-407E-A947-70E740481C1C}">
                <a14:useLocalDpi xmlns:a14="http://schemas.microsoft.com/office/drawing/2010/main" val="0"/>
              </a:ext>
            </a:extLst>
          </a:blip>
          <a:stretch>
            <a:fillRect/>
          </a:stretch>
        </p:blipFill>
        <p:spPr>
          <a:xfrm>
            <a:off x="247877" y="1126394"/>
            <a:ext cx="11881726" cy="5426055"/>
          </a:xfrm>
          <a:prstGeom prst="rect">
            <a:avLst/>
          </a:prstGeom>
        </p:spPr>
      </p:pic>
    </p:spTree>
    <p:extLst>
      <p:ext uri="{BB962C8B-B14F-4D97-AF65-F5344CB8AC3E}">
        <p14:creationId xmlns:p14="http://schemas.microsoft.com/office/powerpoint/2010/main" val="796279189"/>
      </p:ext>
    </p:extLst>
  </p:cSld>
  <p:clrMapOvr>
    <a:masterClrMapping/>
  </p:clrMapOvr>
  <p:transition spd="slow">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846637" y="1668462"/>
            <a:ext cx="7239000" cy="3505200"/>
          </a:xfrm>
        </p:spPr>
        <p:txBody>
          <a:bodyPr/>
          <a:lstStyle/>
          <a:p>
            <a:r>
              <a:rPr lang="en-US" sz="4900" dirty="0"/>
              <a:t>Creating a Unified View of Business Critical Information </a:t>
            </a:r>
            <a:r>
              <a:rPr lang="en-US" dirty="0" smtClean="0"/>
              <a:t/>
            </a:r>
            <a:br>
              <a:rPr lang="en-US" dirty="0" smtClean="0"/>
            </a:br>
            <a:r>
              <a:rPr lang="en-US" sz="4400" i="1" dirty="0"/>
              <a:t>with SharePoint and Search</a:t>
            </a:r>
          </a:p>
        </p:txBody>
      </p:sp>
      <p:sp>
        <p:nvSpPr>
          <p:cNvPr id="5" name="Text Placeholder 4"/>
          <p:cNvSpPr>
            <a:spLocks noGrp="1"/>
          </p:cNvSpPr>
          <p:nvPr>
            <p:ph type="body" sz="quarter" idx="12"/>
          </p:nvPr>
        </p:nvSpPr>
        <p:spPr>
          <a:xfrm>
            <a:off x="5075243" y="4868867"/>
            <a:ext cx="2590800" cy="1524531"/>
          </a:xfrm>
        </p:spPr>
        <p:txBody>
          <a:bodyPr/>
          <a:lstStyle/>
          <a:p>
            <a:r>
              <a:rPr lang="en-US" dirty="0" smtClean="0"/>
              <a:t>Jeff Fried</a:t>
            </a:r>
          </a:p>
          <a:p>
            <a:r>
              <a:rPr lang="en-US" dirty="0" smtClean="0"/>
              <a:t>CTO</a:t>
            </a:r>
          </a:p>
          <a:p>
            <a:r>
              <a:rPr lang="en-US" dirty="0" smtClean="0"/>
              <a:t>BA Insight</a:t>
            </a:r>
          </a:p>
        </p:txBody>
      </p:sp>
      <p:sp>
        <p:nvSpPr>
          <p:cNvPr id="6" name="Text Placeholder 4"/>
          <p:cNvSpPr txBox="1">
            <a:spLocks/>
          </p:cNvSpPr>
          <p:nvPr/>
        </p:nvSpPr>
        <p:spPr bwMode="black">
          <a:xfrm>
            <a:off x="9190042" y="4868867"/>
            <a:ext cx="2590800" cy="1524531"/>
          </a:xfrm>
          <a:prstGeom prst="rect">
            <a:avLst/>
          </a:prstGeom>
          <a:noFill/>
        </p:spPr>
        <p:txBody>
          <a:bodyPr vert="horz" wrap="square" lIns="146231" tIns="109674" rIns="146231" bIns="109674"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2917">
                      <a:schemeClr val="tx1"/>
                    </a:gs>
                    <a:gs pos="3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dirty="0" smtClean="0"/>
              <a:t>Guy Mounier</a:t>
            </a:r>
          </a:p>
          <a:p>
            <a:pPr algn="r"/>
            <a:r>
              <a:rPr lang="en-US" dirty="0" smtClean="0"/>
              <a:t>CEO</a:t>
            </a:r>
          </a:p>
          <a:p>
            <a:pPr algn="r"/>
            <a:r>
              <a:rPr lang="en-US" dirty="0" smtClean="0"/>
              <a:t>BA Insight</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456" y="121117"/>
            <a:ext cx="11192828" cy="701071"/>
          </a:xfrm>
        </p:spPr>
        <p:txBody>
          <a:bodyPr>
            <a:normAutofit/>
          </a:bodyPr>
          <a:lstStyle/>
          <a:p>
            <a:r>
              <a:rPr lang="en-US" sz="3300" dirty="0"/>
              <a:t>New Class of Enterprise Apps, </a:t>
            </a:r>
            <a:r>
              <a:rPr lang="en-US" sz="3300" dirty="0">
                <a:solidFill>
                  <a:schemeClr val="tx2">
                    <a:lumMod val="75000"/>
                  </a:schemeClr>
                </a:solidFill>
              </a:rPr>
              <a:t>Powered by Search</a:t>
            </a:r>
            <a:endParaRPr lang="en-US" sz="2400" dirty="0">
              <a:solidFill>
                <a:schemeClr val="tx2">
                  <a:lumMod val="75000"/>
                </a:schemeClr>
              </a:solidFill>
            </a:endParaRPr>
          </a:p>
        </p:txBody>
      </p:sp>
      <p:sp>
        <p:nvSpPr>
          <p:cNvPr id="6" name="TextBox 5"/>
          <p:cNvSpPr txBox="1"/>
          <p:nvPr/>
        </p:nvSpPr>
        <p:spPr>
          <a:xfrm>
            <a:off x="8277255" y="747069"/>
            <a:ext cx="3654499" cy="386567"/>
          </a:xfrm>
          <a:prstGeom prst="rect">
            <a:avLst/>
          </a:prstGeom>
          <a:noFill/>
        </p:spPr>
        <p:txBody>
          <a:bodyPr wrap="none" lIns="93268" tIns="46634" rIns="93268" bIns="46634" rtlCol="0">
            <a:spAutoFit/>
          </a:bodyPr>
          <a:lstStyle/>
          <a:p>
            <a:r>
              <a:rPr lang="en-US" sz="1900" dirty="0" err="1">
                <a:solidFill>
                  <a:schemeClr val="bg1">
                    <a:lumMod val="50000"/>
                  </a:schemeClr>
                </a:solidFill>
              </a:rPr>
              <a:t>TotalView</a:t>
            </a:r>
            <a:r>
              <a:rPr lang="en-US" sz="1900" dirty="0">
                <a:solidFill>
                  <a:schemeClr val="bg1">
                    <a:lumMod val="50000"/>
                  </a:schemeClr>
                </a:solidFill>
              </a:rPr>
              <a:t> for Professional Services</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9390" y="1200368"/>
            <a:ext cx="11574851" cy="5315745"/>
          </a:xfrm>
          <a:prstGeom prst="rect">
            <a:avLst/>
          </a:prstGeom>
        </p:spPr>
      </p:pic>
    </p:spTree>
    <p:extLst>
      <p:ext uri="{BB962C8B-B14F-4D97-AF65-F5344CB8AC3E}">
        <p14:creationId xmlns:p14="http://schemas.microsoft.com/office/powerpoint/2010/main" val="865801709"/>
      </p:ext>
    </p:extLst>
  </p:cSld>
  <p:clrMapOvr>
    <a:masterClrMapping/>
  </p:clrMapOvr>
  <p:transition spd="slow">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456" y="121117"/>
            <a:ext cx="11192828" cy="701071"/>
          </a:xfrm>
        </p:spPr>
        <p:txBody>
          <a:bodyPr>
            <a:normAutofit/>
          </a:bodyPr>
          <a:lstStyle/>
          <a:p>
            <a:r>
              <a:rPr lang="en-US" sz="3300" dirty="0"/>
              <a:t>New Class of Enterprise Apps, </a:t>
            </a:r>
            <a:r>
              <a:rPr lang="en-US" sz="3300" dirty="0">
                <a:solidFill>
                  <a:schemeClr val="tx2">
                    <a:lumMod val="75000"/>
                  </a:schemeClr>
                </a:solidFill>
              </a:rPr>
              <a:t>Powered by Search</a:t>
            </a:r>
            <a:endParaRPr lang="en-US" sz="2400" dirty="0">
              <a:solidFill>
                <a:schemeClr val="tx2">
                  <a:lumMod val="75000"/>
                </a:schemeClr>
              </a:solidFill>
            </a:endParaRPr>
          </a:p>
        </p:txBody>
      </p:sp>
      <p:sp>
        <p:nvSpPr>
          <p:cNvPr id="4" name="Slide Number Placeholder 3"/>
          <p:cNvSpPr>
            <a:spLocks noGrp="1"/>
          </p:cNvSpPr>
          <p:nvPr>
            <p:ph type="sldNum" sz="quarter" idx="4294967295"/>
          </p:nvPr>
        </p:nvSpPr>
        <p:spPr>
          <a:xfrm>
            <a:off x="9534632" y="6628228"/>
            <a:ext cx="2901844" cy="372394"/>
          </a:xfrm>
          <a:prstGeom prst="rect">
            <a:avLst/>
          </a:prstGeom>
        </p:spPr>
        <p:txBody>
          <a:bodyPr lIns="93268" tIns="46634" rIns="93268" bIns="46634"/>
          <a:lstStyle/>
          <a:p>
            <a:fld id="{B84C8730-E8FE-43FC-8EB5-9D5E55C6390F}" type="slidenum">
              <a:rPr lang="en-US" smtClean="0"/>
              <a:pPr/>
              <a:t>21</a:t>
            </a:fld>
            <a:endParaRPr lang="en-US" dirty="0"/>
          </a:p>
        </p:txBody>
      </p:sp>
      <p:sp>
        <p:nvSpPr>
          <p:cNvPr id="6" name="TextBox 5"/>
          <p:cNvSpPr txBox="1"/>
          <p:nvPr/>
        </p:nvSpPr>
        <p:spPr>
          <a:xfrm>
            <a:off x="9360585" y="743381"/>
            <a:ext cx="2466354" cy="386567"/>
          </a:xfrm>
          <a:prstGeom prst="rect">
            <a:avLst/>
          </a:prstGeom>
          <a:noFill/>
        </p:spPr>
        <p:txBody>
          <a:bodyPr wrap="none" lIns="93268" tIns="46634" rIns="93268" bIns="46634" rtlCol="0">
            <a:spAutoFit/>
          </a:bodyPr>
          <a:lstStyle/>
          <a:p>
            <a:r>
              <a:rPr lang="en-US" sz="1900" dirty="0" err="1">
                <a:solidFill>
                  <a:schemeClr val="bg1">
                    <a:lumMod val="50000"/>
                  </a:schemeClr>
                </a:solidFill>
              </a:rPr>
              <a:t>TotalView</a:t>
            </a:r>
            <a:r>
              <a:rPr lang="en-US" sz="1900" dirty="0">
                <a:solidFill>
                  <a:schemeClr val="bg1">
                    <a:lumMod val="50000"/>
                  </a:schemeClr>
                </a:solidFill>
              </a:rPr>
              <a:t> for Research</a:t>
            </a:r>
          </a:p>
        </p:txBody>
      </p:sp>
      <p:grpSp>
        <p:nvGrpSpPr>
          <p:cNvPr id="13" name="Group 12"/>
          <p:cNvGrpSpPr/>
          <p:nvPr/>
        </p:nvGrpSpPr>
        <p:grpSpPr>
          <a:xfrm>
            <a:off x="468386" y="1151456"/>
            <a:ext cx="11725820" cy="5449439"/>
            <a:chOff x="-3839" y="827314"/>
            <a:chExt cx="9147839" cy="5878286"/>
          </a:xfrm>
        </p:grpSpPr>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27314"/>
              <a:ext cx="9144000" cy="5878286"/>
            </a:xfrm>
            <a:prstGeom prst="rect">
              <a:avLst/>
            </a:prstGeom>
          </p:spPr>
        </p:pic>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l="17396" t="-17620" r="314" b="4291"/>
            <a:stretch/>
          </p:blipFill>
          <p:spPr>
            <a:xfrm>
              <a:off x="-3839" y="909202"/>
              <a:ext cx="8997714" cy="5750907"/>
            </a:xfrm>
            <a:prstGeom prst="rect">
              <a:avLst/>
            </a:prstGeom>
          </p:spPr>
        </p:pic>
      </p:grpSp>
    </p:spTree>
    <p:extLst>
      <p:ext uri="{BB962C8B-B14F-4D97-AF65-F5344CB8AC3E}">
        <p14:creationId xmlns:p14="http://schemas.microsoft.com/office/powerpoint/2010/main" val="2406661259"/>
      </p:ext>
    </p:extLst>
  </p:cSld>
  <p:clrMapOvr>
    <a:masterClrMapping/>
  </p:clrMapOvr>
  <p:transition spd="slow">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456" y="121117"/>
            <a:ext cx="11192828" cy="701071"/>
          </a:xfrm>
        </p:spPr>
        <p:txBody>
          <a:bodyPr>
            <a:normAutofit/>
          </a:bodyPr>
          <a:lstStyle/>
          <a:p>
            <a:r>
              <a:rPr lang="en-US" sz="2900" dirty="0"/>
              <a:t>New Class of Enterprise Apps, </a:t>
            </a:r>
            <a:r>
              <a:rPr lang="en-US" sz="2900" dirty="0">
                <a:solidFill>
                  <a:schemeClr val="tx2">
                    <a:lumMod val="75000"/>
                  </a:schemeClr>
                </a:solidFill>
              </a:rPr>
              <a:t>Powered by Search</a:t>
            </a:r>
            <a:endParaRPr lang="en-US" sz="1900" dirty="0">
              <a:solidFill>
                <a:schemeClr val="tx2">
                  <a:lumMod val="75000"/>
                </a:schemeClr>
              </a:solidFill>
            </a:endParaRPr>
          </a:p>
        </p:txBody>
      </p:sp>
      <p:sp>
        <p:nvSpPr>
          <p:cNvPr id="4" name="Slide Number Placeholder 3"/>
          <p:cNvSpPr>
            <a:spLocks noGrp="1"/>
          </p:cNvSpPr>
          <p:nvPr>
            <p:ph type="sldNum" sz="quarter" idx="4294967295"/>
          </p:nvPr>
        </p:nvSpPr>
        <p:spPr>
          <a:xfrm>
            <a:off x="9534632" y="6628228"/>
            <a:ext cx="2901844" cy="372394"/>
          </a:xfrm>
          <a:prstGeom prst="rect">
            <a:avLst/>
          </a:prstGeom>
        </p:spPr>
        <p:txBody>
          <a:bodyPr lIns="93268" tIns="46634" rIns="93268" bIns="46634"/>
          <a:lstStyle/>
          <a:p>
            <a:fld id="{B84C8730-E8FE-43FC-8EB5-9D5E55C6390F}" type="slidenum">
              <a:rPr lang="en-US" smtClean="0"/>
              <a:pPr/>
              <a:t>22</a:t>
            </a:fld>
            <a:endParaRPr lang="en-US" dirty="0"/>
          </a:p>
        </p:txBody>
      </p:sp>
      <p:sp>
        <p:nvSpPr>
          <p:cNvPr id="6" name="TextBox 5"/>
          <p:cNvSpPr txBox="1"/>
          <p:nvPr/>
        </p:nvSpPr>
        <p:spPr>
          <a:xfrm>
            <a:off x="7159850" y="774771"/>
            <a:ext cx="2583822" cy="371178"/>
          </a:xfrm>
          <a:prstGeom prst="rect">
            <a:avLst/>
          </a:prstGeom>
          <a:noFill/>
        </p:spPr>
        <p:txBody>
          <a:bodyPr wrap="none" lIns="93268" tIns="46634" rIns="93268" bIns="46634" rtlCol="0">
            <a:spAutoFit/>
          </a:bodyPr>
          <a:lstStyle/>
          <a:p>
            <a:r>
              <a:rPr lang="en-US" dirty="0" err="1" smtClean="0">
                <a:solidFill>
                  <a:schemeClr val="bg1">
                    <a:lumMod val="50000"/>
                  </a:schemeClr>
                </a:solidFill>
              </a:rPr>
              <a:t>TotalView</a:t>
            </a:r>
            <a:r>
              <a:rPr lang="en-US" dirty="0" smtClean="0">
                <a:solidFill>
                  <a:schemeClr val="bg1">
                    <a:lumMod val="50000"/>
                  </a:schemeClr>
                </a:solidFill>
              </a:rPr>
              <a:t> for Intelligence</a:t>
            </a:r>
            <a:endParaRPr lang="en-US" dirty="0">
              <a:solidFill>
                <a:schemeClr val="bg1">
                  <a:lumMod val="50000"/>
                </a:schemeClr>
              </a:solidFill>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214" y="1271733"/>
            <a:ext cx="13135330" cy="5516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7002953"/>
      </p:ext>
    </p:extLst>
  </p:cSld>
  <p:clrMapOvr>
    <a:masterClrMapping/>
  </p:clrMapOvr>
  <p:transition spd="slow">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964659035"/>
              </p:ext>
            </p:extLst>
          </p:nvPr>
        </p:nvGraphicFramePr>
        <p:xfrm>
          <a:off x="323311" y="1381071"/>
          <a:ext cx="11814649" cy="5525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r>
              <a:rPr lang="en-US" dirty="0" smtClean="0"/>
              <a:t>Outline</a:t>
            </a:r>
            <a:endParaRPr lang="en-US" dirty="0"/>
          </a:p>
        </p:txBody>
      </p:sp>
    </p:spTree>
    <p:extLst>
      <p:ext uri="{BB962C8B-B14F-4D97-AF65-F5344CB8AC3E}">
        <p14:creationId xmlns:p14="http://schemas.microsoft.com/office/powerpoint/2010/main" val="377379866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p:cNvSpPr/>
          <p:nvPr/>
        </p:nvSpPr>
        <p:spPr>
          <a:xfrm>
            <a:off x="844828" y="826859"/>
            <a:ext cx="11234362" cy="2091894"/>
          </a:xfrm>
          <a:prstGeom prst="rect">
            <a:avLst/>
          </a:prstGeom>
          <a:gradFill flip="none" rotWithShape="1">
            <a:gsLst>
              <a:gs pos="0">
                <a:schemeClr val="bg1">
                  <a:lumMod val="65000"/>
                </a:schemeClr>
              </a:gs>
              <a:gs pos="100000">
                <a:schemeClr val="bg1">
                  <a:lumMod val="95000"/>
                </a:schemeClr>
              </a:gs>
            </a:gsLst>
            <a:lin ang="16200000" scaled="1"/>
            <a:tileRect/>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88" name="Round Same Side Corner Rectangle 87"/>
          <p:cNvSpPr/>
          <p:nvPr/>
        </p:nvSpPr>
        <p:spPr>
          <a:xfrm rot="10800000" flipH="1">
            <a:off x="1506907" y="1339717"/>
            <a:ext cx="10359278" cy="1403169"/>
          </a:xfrm>
          <a:prstGeom prst="round2SameRect">
            <a:avLst>
              <a:gd name="adj1" fmla="val 10071"/>
              <a:gd name="adj2" fmla="val 0"/>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54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17" name="Rectangle 116"/>
          <p:cNvSpPr/>
          <p:nvPr/>
        </p:nvSpPr>
        <p:spPr>
          <a:xfrm>
            <a:off x="844828" y="3781223"/>
            <a:ext cx="11234364" cy="1965622"/>
          </a:xfrm>
          <a:prstGeom prst="rect">
            <a:avLst/>
          </a:prstGeom>
          <a:gradFill flip="none" rotWithShape="1">
            <a:gsLst>
              <a:gs pos="0">
                <a:schemeClr val="bg1">
                  <a:lumMod val="65000"/>
                </a:schemeClr>
              </a:gs>
              <a:gs pos="100000">
                <a:schemeClr val="bg1">
                  <a:lumMod val="95000"/>
                </a:schemeClr>
              </a:gs>
            </a:gsLst>
            <a:lin ang="16200000" scaled="1"/>
            <a:tileRect/>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14" name="Round Same Side Corner Rectangle 113"/>
          <p:cNvSpPr/>
          <p:nvPr/>
        </p:nvSpPr>
        <p:spPr>
          <a:xfrm rot="10800000" flipH="1">
            <a:off x="1465818" y="3981709"/>
            <a:ext cx="10359278" cy="1667442"/>
          </a:xfrm>
          <a:prstGeom prst="round2SameRect">
            <a:avLst>
              <a:gd name="adj1" fmla="val 10071"/>
              <a:gd name="adj2" fmla="val 0"/>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54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01" name="Rectangle 100"/>
          <p:cNvSpPr/>
          <p:nvPr/>
        </p:nvSpPr>
        <p:spPr>
          <a:xfrm>
            <a:off x="844828" y="6034757"/>
            <a:ext cx="11279873" cy="716000"/>
          </a:xfrm>
          <a:prstGeom prst="rect">
            <a:avLst/>
          </a:prstGeom>
          <a:gradFill flip="none" rotWithShape="1">
            <a:gsLst>
              <a:gs pos="0">
                <a:schemeClr val="bg1">
                  <a:lumMod val="65000"/>
                </a:schemeClr>
              </a:gs>
              <a:gs pos="100000">
                <a:schemeClr val="bg1">
                  <a:lumMod val="95000"/>
                </a:schemeClr>
              </a:gs>
            </a:gsLst>
            <a:lin ang="16200000" scaled="1"/>
            <a:tileRect/>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03" name="TextBox 68"/>
          <p:cNvSpPr txBox="1">
            <a:spLocks noChangeArrowheads="1"/>
          </p:cNvSpPr>
          <p:nvPr/>
        </p:nvSpPr>
        <p:spPr bwMode="auto">
          <a:xfrm rot="16200000">
            <a:off x="767317" y="6168483"/>
            <a:ext cx="764279" cy="496819"/>
          </a:xfrm>
          <a:prstGeom prst="rect">
            <a:avLst/>
          </a:prstGeom>
          <a:noFill/>
          <a:ln w="9525">
            <a:noFill/>
            <a:miter lim="800000"/>
            <a:headEnd/>
            <a:tailEnd/>
          </a:ln>
        </p:spPr>
        <p:txBody>
          <a:bodyPr wrap="square" lIns="111014" tIns="55507" rIns="111014" bIns="55507">
            <a:spAutoFit/>
          </a:bodyPr>
          <a:lstStyle/>
          <a:p>
            <a:pPr algn="ctr">
              <a:lnSpc>
                <a:spcPts val="1457"/>
              </a:lnSpc>
            </a:pPr>
            <a:r>
              <a:rPr lang="en-US" sz="1500" dirty="0">
                <a:solidFill>
                  <a:prstClr val="black"/>
                </a:solidFill>
                <a:cs typeface="Arial" pitchFamily="34" charset="0"/>
              </a:rPr>
              <a:t>Data</a:t>
            </a:r>
            <a:br>
              <a:rPr lang="en-US" sz="1500" dirty="0">
                <a:solidFill>
                  <a:prstClr val="black"/>
                </a:solidFill>
                <a:cs typeface="Arial" pitchFamily="34" charset="0"/>
              </a:rPr>
            </a:br>
            <a:r>
              <a:rPr lang="en-US" sz="1500" dirty="0">
                <a:solidFill>
                  <a:prstClr val="black"/>
                </a:solidFill>
                <a:cs typeface="Arial" pitchFamily="34" charset="0"/>
              </a:rPr>
              <a:t>Silos</a:t>
            </a:r>
          </a:p>
        </p:txBody>
      </p:sp>
      <p:sp>
        <p:nvSpPr>
          <p:cNvPr id="122" name="Rounded Rectangle 121"/>
          <p:cNvSpPr/>
          <p:nvPr/>
        </p:nvSpPr>
        <p:spPr>
          <a:xfrm>
            <a:off x="1596782" y="5988307"/>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25" name="Rounded Rectangle 124"/>
          <p:cNvSpPr/>
          <p:nvPr/>
        </p:nvSpPr>
        <p:spPr>
          <a:xfrm>
            <a:off x="2921922" y="5988307"/>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26" name="Rounded Rectangle 125"/>
          <p:cNvSpPr/>
          <p:nvPr/>
        </p:nvSpPr>
        <p:spPr>
          <a:xfrm>
            <a:off x="4247062" y="5988307"/>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28" name="Rounded Rectangle 127"/>
          <p:cNvSpPr/>
          <p:nvPr/>
        </p:nvSpPr>
        <p:spPr>
          <a:xfrm>
            <a:off x="5584473" y="5988308"/>
            <a:ext cx="1055204" cy="861754"/>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31" name="Rounded Rectangle 130"/>
          <p:cNvSpPr/>
          <p:nvPr/>
        </p:nvSpPr>
        <p:spPr>
          <a:xfrm>
            <a:off x="6905629" y="5996353"/>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33" name="Rounded Rectangle 132"/>
          <p:cNvSpPr/>
          <p:nvPr/>
        </p:nvSpPr>
        <p:spPr>
          <a:xfrm>
            <a:off x="8230769" y="5988307"/>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35" name="Rounded Rectangle 134"/>
          <p:cNvSpPr/>
          <p:nvPr/>
        </p:nvSpPr>
        <p:spPr>
          <a:xfrm>
            <a:off x="9555909" y="5988307"/>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pic>
        <p:nvPicPr>
          <p:cNvPr id="136" name="Picture 135"/>
          <p:cNvPicPr>
            <a:picLocks noChangeAspect="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6798" t="4493" r="5516"/>
          <a:stretch/>
        </p:blipFill>
        <p:spPr>
          <a:xfrm>
            <a:off x="1715494" y="6068394"/>
            <a:ext cx="797538" cy="369340"/>
          </a:xfrm>
          <a:prstGeom prst="rect">
            <a:avLst/>
          </a:prstGeom>
        </p:spPr>
      </p:pic>
      <p:sp>
        <p:nvSpPr>
          <p:cNvPr id="137" name="Rectangle 136"/>
          <p:cNvSpPr/>
          <p:nvPr/>
        </p:nvSpPr>
        <p:spPr>
          <a:xfrm>
            <a:off x="1680239" y="6447790"/>
            <a:ext cx="855779" cy="394227"/>
          </a:xfrm>
          <a:prstGeom prst="rect">
            <a:avLst/>
          </a:prstGeom>
        </p:spPr>
        <p:txBody>
          <a:bodyPr wrap="none" lIns="111014" tIns="55507" rIns="111014" bIns="55507">
            <a:spAutoFit/>
          </a:bodyPr>
          <a:lstStyle/>
          <a:p>
            <a:pPr algn="ctr">
              <a:lnSpc>
                <a:spcPts val="1093"/>
              </a:lnSpc>
              <a:defRPr/>
            </a:pPr>
            <a:r>
              <a:rPr lang="en-US" sz="1000" dirty="0">
                <a:solidFill>
                  <a:srgbClr val="1F497D"/>
                </a:solidFill>
                <a:latin typeface="Gill Sans MT" pitchFamily="34" charset="0"/>
                <a:cs typeface="Arial" pitchFamily="34" charset="0"/>
              </a:rPr>
              <a:t>Email </a:t>
            </a:r>
            <a:br>
              <a:rPr lang="en-US" sz="1000" dirty="0">
                <a:solidFill>
                  <a:srgbClr val="1F497D"/>
                </a:solidFill>
                <a:latin typeface="Gill Sans MT" pitchFamily="34" charset="0"/>
                <a:cs typeface="Arial" pitchFamily="34" charset="0"/>
              </a:rPr>
            </a:br>
            <a:r>
              <a:rPr lang="en-US" sz="1000" dirty="0">
                <a:solidFill>
                  <a:srgbClr val="1F497D"/>
                </a:solidFill>
                <a:latin typeface="Gill Sans MT" pitchFamily="34" charset="0"/>
                <a:cs typeface="Arial" pitchFamily="34" charset="0"/>
              </a:rPr>
              <a:t>&amp; Messaging</a:t>
            </a:r>
          </a:p>
        </p:txBody>
      </p:sp>
      <p:pic>
        <p:nvPicPr>
          <p:cNvPr id="138" name="Picture 137"/>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934237" y="6010618"/>
            <a:ext cx="1054839" cy="514971"/>
          </a:xfrm>
          <a:prstGeom prst="rect">
            <a:avLst/>
          </a:prstGeom>
        </p:spPr>
      </p:pic>
      <p:sp>
        <p:nvSpPr>
          <p:cNvPr id="139" name="Rectangle 138"/>
          <p:cNvSpPr/>
          <p:nvPr/>
        </p:nvSpPr>
        <p:spPr>
          <a:xfrm>
            <a:off x="4300809" y="6545871"/>
            <a:ext cx="988829" cy="253162"/>
          </a:xfrm>
          <a:prstGeom prst="rect">
            <a:avLst/>
          </a:prstGeom>
        </p:spPr>
        <p:txBody>
          <a:bodyPr wrap="none" lIns="111014" tIns="55507" rIns="111014" bIns="55507">
            <a:spAutoFit/>
          </a:bodyPr>
          <a:lstStyle/>
          <a:p>
            <a:pPr algn="ctr">
              <a:lnSpc>
                <a:spcPts val="1093"/>
              </a:lnSpc>
              <a:defRPr/>
            </a:pPr>
            <a:r>
              <a:rPr lang="en-US" sz="1000" dirty="0">
                <a:solidFill>
                  <a:srgbClr val="1F497D"/>
                </a:solidFill>
                <a:latin typeface="Gill Sans MT" pitchFamily="34" charset="0"/>
                <a:cs typeface="Arial" pitchFamily="34" charset="0"/>
              </a:rPr>
              <a:t>Search engines</a:t>
            </a:r>
          </a:p>
        </p:txBody>
      </p:sp>
      <p:pic>
        <p:nvPicPr>
          <p:cNvPr id="140" name="Picture 139"/>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605027" y="5994526"/>
            <a:ext cx="1006125" cy="461865"/>
          </a:xfrm>
          <a:prstGeom prst="rect">
            <a:avLst/>
          </a:prstGeom>
        </p:spPr>
      </p:pic>
      <p:sp>
        <p:nvSpPr>
          <p:cNvPr id="141" name="Rectangle 140"/>
          <p:cNvSpPr/>
          <p:nvPr/>
        </p:nvSpPr>
        <p:spPr>
          <a:xfrm>
            <a:off x="3078561" y="6545871"/>
            <a:ext cx="733951" cy="253162"/>
          </a:xfrm>
          <a:prstGeom prst="rect">
            <a:avLst/>
          </a:prstGeom>
        </p:spPr>
        <p:txBody>
          <a:bodyPr wrap="none" lIns="111014" tIns="55507" rIns="111014" bIns="55507">
            <a:spAutoFit/>
          </a:bodyPr>
          <a:lstStyle/>
          <a:p>
            <a:pPr algn="ctr">
              <a:lnSpc>
                <a:spcPts val="1093"/>
              </a:lnSpc>
              <a:defRPr/>
            </a:pPr>
            <a:r>
              <a:rPr lang="en-US" sz="1000" dirty="0">
                <a:solidFill>
                  <a:srgbClr val="1F497D"/>
                </a:solidFill>
                <a:latin typeface="Gill Sans MT" pitchFamily="34" charset="0"/>
                <a:cs typeface="Arial" pitchFamily="34" charset="0"/>
              </a:rPr>
              <a:t>CRM/ERP</a:t>
            </a:r>
          </a:p>
        </p:txBody>
      </p:sp>
      <p:sp>
        <p:nvSpPr>
          <p:cNvPr id="142" name="Rectangle 141"/>
          <p:cNvSpPr/>
          <p:nvPr/>
        </p:nvSpPr>
        <p:spPr>
          <a:xfrm>
            <a:off x="5632360" y="6441916"/>
            <a:ext cx="976005" cy="394227"/>
          </a:xfrm>
          <a:prstGeom prst="rect">
            <a:avLst/>
          </a:prstGeom>
        </p:spPr>
        <p:txBody>
          <a:bodyPr wrap="none" lIns="111014" tIns="55507" rIns="111014" bIns="55507">
            <a:spAutoFit/>
          </a:bodyPr>
          <a:lstStyle/>
          <a:p>
            <a:pPr algn="ctr">
              <a:lnSpc>
                <a:spcPts val="1093"/>
              </a:lnSpc>
              <a:defRPr/>
            </a:pPr>
            <a:r>
              <a:rPr lang="en-US" sz="1000" dirty="0">
                <a:solidFill>
                  <a:srgbClr val="1F497D"/>
                </a:solidFill>
                <a:latin typeface="Gill Sans MT" pitchFamily="34" charset="0"/>
                <a:cs typeface="Arial" pitchFamily="34" charset="0"/>
              </a:rPr>
              <a:t>ECM, </a:t>
            </a:r>
            <a:br>
              <a:rPr lang="en-US" sz="1000" dirty="0">
                <a:solidFill>
                  <a:srgbClr val="1F497D"/>
                </a:solidFill>
                <a:latin typeface="Gill Sans MT" pitchFamily="34" charset="0"/>
                <a:cs typeface="Arial" pitchFamily="34" charset="0"/>
              </a:rPr>
            </a:br>
            <a:r>
              <a:rPr lang="en-US" sz="1000" dirty="0">
                <a:solidFill>
                  <a:srgbClr val="1F497D"/>
                </a:solidFill>
                <a:latin typeface="Gill Sans MT" pitchFamily="34" charset="0"/>
                <a:cs typeface="Arial" pitchFamily="34" charset="0"/>
              </a:rPr>
              <a:t>Social Streams</a:t>
            </a:r>
          </a:p>
        </p:txBody>
      </p:sp>
      <p:pic>
        <p:nvPicPr>
          <p:cNvPr id="143" name="Picture 142"/>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463934" y="6026710"/>
            <a:ext cx="613492" cy="402322"/>
          </a:xfrm>
          <a:prstGeom prst="rect">
            <a:avLst/>
          </a:prstGeom>
        </p:spPr>
      </p:pic>
      <p:pic>
        <p:nvPicPr>
          <p:cNvPr id="144" name="Picture 143"/>
          <p:cNvPicPr>
            <a:picLocks noChangeAspect="1"/>
          </p:cNvPicPr>
          <p:nvPr/>
        </p:nvPicPr>
        <p:blipFill>
          <a:blip r:embed="rId7" cstate="print">
            <a:duotone>
              <a:schemeClr val="accent1">
                <a:shade val="45000"/>
                <a:satMod val="135000"/>
              </a:schemeClr>
              <a:prstClr val="white"/>
            </a:duotone>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8488434" y="6010619"/>
            <a:ext cx="564412" cy="474739"/>
          </a:xfrm>
          <a:prstGeom prst="rect">
            <a:avLst/>
          </a:prstGeom>
        </p:spPr>
      </p:pic>
      <p:sp>
        <p:nvSpPr>
          <p:cNvPr id="145" name="Rectangle 144"/>
          <p:cNvSpPr/>
          <p:nvPr/>
        </p:nvSpPr>
        <p:spPr>
          <a:xfrm>
            <a:off x="8382579" y="6497595"/>
            <a:ext cx="751584" cy="253162"/>
          </a:xfrm>
          <a:prstGeom prst="rect">
            <a:avLst/>
          </a:prstGeom>
        </p:spPr>
        <p:txBody>
          <a:bodyPr wrap="none" lIns="111014" tIns="55507" rIns="111014" bIns="55507">
            <a:spAutoFit/>
          </a:bodyPr>
          <a:lstStyle/>
          <a:p>
            <a:pPr algn="ctr">
              <a:lnSpc>
                <a:spcPts val="1093"/>
              </a:lnSpc>
              <a:defRPr/>
            </a:pPr>
            <a:r>
              <a:rPr lang="en-US" sz="1000" dirty="0">
                <a:solidFill>
                  <a:srgbClr val="1F497D"/>
                </a:solidFill>
                <a:latin typeface="Gill Sans MT" pitchFamily="34" charset="0"/>
                <a:cs typeface="Arial" pitchFamily="34" charset="0"/>
              </a:rPr>
              <a:t>Databases</a:t>
            </a:r>
          </a:p>
        </p:txBody>
      </p:sp>
      <p:pic>
        <p:nvPicPr>
          <p:cNvPr id="146" name="Picture 145"/>
          <p:cNvPicPr>
            <a:picLocks noChangeAspect="1"/>
          </p:cNvPicPr>
          <p:nvPr/>
        </p:nvPicPr>
        <p:blipFill>
          <a:blip r:embed="rId9"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905631" y="6080193"/>
            <a:ext cx="1055203" cy="465941"/>
          </a:xfrm>
          <a:prstGeom prst="rect">
            <a:avLst/>
          </a:prstGeom>
        </p:spPr>
      </p:pic>
      <p:sp>
        <p:nvSpPr>
          <p:cNvPr id="147" name="Rectangle 146"/>
          <p:cNvSpPr/>
          <p:nvPr/>
        </p:nvSpPr>
        <p:spPr>
          <a:xfrm>
            <a:off x="6934928" y="6472179"/>
            <a:ext cx="1028904" cy="368579"/>
          </a:xfrm>
          <a:prstGeom prst="rect">
            <a:avLst/>
          </a:prstGeom>
        </p:spPr>
        <p:txBody>
          <a:bodyPr wrap="none" lIns="111014" tIns="55507" rIns="111014" bIns="55507">
            <a:spAutoFit/>
          </a:bodyPr>
          <a:lstStyle/>
          <a:p>
            <a:pPr algn="ctr">
              <a:lnSpc>
                <a:spcPts val="971"/>
              </a:lnSpc>
              <a:defRPr/>
            </a:pPr>
            <a:r>
              <a:rPr lang="en-US" sz="1000" dirty="0">
                <a:solidFill>
                  <a:srgbClr val="1F497D"/>
                </a:solidFill>
                <a:latin typeface="Gill Sans MT" pitchFamily="34" charset="0"/>
                <a:cs typeface="Arial" pitchFamily="34" charset="0"/>
              </a:rPr>
              <a:t>Unstructured , </a:t>
            </a:r>
          </a:p>
          <a:p>
            <a:pPr algn="ctr">
              <a:lnSpc>
                <a:spcPts val="971"/>
              </a:lnSpc>
              <a:defRPr/>
            </a:pPr>
            <a:r>
              <a:rPr lang="en-US" sz="1000" dirty="0">
                <a:solidFill>
                  <a:srgbClr val="1F497D"/>
                </a:solidFill>
                <a:latin typeface="Gill Sans MT" pitchFamily="34" charset="0"/>
                <a:cs typeface="Arial" pitchFamily="34" charset="0"/>
              </a:rPr>
              <a:t>Big Data </a:t>
            </a:r>
          </a:p>
        </p:txBody>
      </p:sp>
      <p:pic>
        <p:nvPicPr>
          <p:cNvPr id="148" name="Picture 147"/>
          <p:cNvPicPr>
            <a:picLocks noChangeAspect="1"/>
          </p:cNvPicPr>
          <p:nvPr/>
        </p:nvPicPr>
        <p:blipFill rotWithShape="1">
          <a:blip r:embed="rId10" cstate="print">
            <a:duotone>
              <a:schemeClr val="accent1">
                <a:shade val="45000"/>
                <a:satMod val="135000"/>
              </a:schemeClr>
              <a:prstClr val="white"/>
            </a:duotone>
            <a:extLst>
              <a:ext uri="{28A0092B-C50C-407E-A947-70E740481C1C}">
                <a14:useLocalDpi xmlns:a14="http://schemas.microsoft.com/office/drawing/2010/main" val="0"/>
              </a:ext>
            </a:extLst>
          </a:blip>
          <a:srcRect l="423" t="15083" b="12561"/>
          <a:stretch/>
        </p:blipFill>
        <p:spPr>
          <a:xfrm>
            <a:off x="9555114" y="6091080"/>
            <a:ext cx="1059438" cy="335441"/>
          </a:xfrm>
          <a:prstGeom prst="rect">
            <a:avLst/>
          </a:prstGeom>
        </p:spPr>
      </p:pic>
      <p:sp>
        <p:nvSpPr>
          <p:cNvPr id="149" name="Rectangle 148"/>
          <p:cNvSpPr/>
          <p:nvPr/>
        </p:nvSpPr>
        <p:spPr>
          <a:xfrm>
            <a:off x="9703713" y="6406107"/>
            <a:ext cx="759599" cy="394227"/>
          </a:xfrm>
          <a:prstGeom prst="rect">
            <a:avLst/>
          </a:prstGeom>
        </p:spPr>
        <p:txBody>
          <a:bodyPr wrap="none" lIns="111014" tIns="55507" rIns="111014" bIns="55507">
            <a:spAutoFit/>
          </a:bodyPr>
          <a:lstStyle/>
          <a:p>
            <a:pPr algn="ctr">
              <a:lnSpc>
                <a:spcPts val="1093"/>
              </a:lnSpc>
              <a:defRPr/>
            </a:pPr>
            <a:r>
              <a:rPr lang="en-US" sz="1000" dirty="0">
                <a:solidFill>
                  <a:srgbClr val="1F497D"/>
                </a:solidFill>
                <a:latin typeface="Gill Sans MT" pitchFamily="34" charset="0"/>
                <a:cs typeface="Arial" pitchFamily="34" charset="0"/>
              </a:rPr>
              <a:t>External </a:t>
            </a:r>
            <a:br>
              <a:rPr lang="en-US" sz="1000" dirty="0">
                <a:solidFill>
                  <a:srgbClr val="1F497D"/>
                </a:solidFill>
                <a:latin typeface="Gill Sans MT" pitchFamily="34" charset="0"/>
                <a:cs typeface="Arial" pitchFamily="34" charset="0"/>
              </a:rPr>
            </a:br>
            <a:r>
              <a:rPr lang="en-US" sz="1000" dirty="0">
                <a:solidFill>
                  <a:srgbClr val="1F497D"/>
                </a:solidFill>
                <a:latin typeface="Gill Sans MT" pitchFamily="34" charset="0"/>
                <a:cs typeface="Arial" pitchFamily="34" charset="0"/>
              </a:rPr>
              <a:t>Web Sites</a:t>
            </a:r>
          </a:p>
        </p:txBody>
      </p:sp>
      <p:sp>
        <p:nvSpPr>
          <p:cNvPr id="150" name="Rounded Rectangle 149"/>
          <p:cNvSpPr/>
          <p:nvPr/>
        </p:nvSpPr>
        <p:spPr>
          <a:xfrm>
            <a:off x="10868780" y="5988307"/>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pic>
        <p:nvPicPr>
          <p:cNvPr id="151" name="Picture 150"/>
          <p:cNvPicPr>
            <a:picLocks noChangeAspect="1"/>
          </p:cNvPicPr>
          <p:nvPr/>
        </p:nvPicPr>
        <p:blipFill>
          <a:blip r:embed="rId11"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929218" y="6091080"/>
            <a:ext cx="936967" cy="335441"/>
          </a:xfrm>
          <a:prstGeom prst="rect">
            <a:avLst/>
          </a:prstGeom>
        </p:spPr>
      </p:pic>
      <p:sp>
        <p:nvSpPr>
          <p:cNvPr id="152" name="Rectangle 151"/>
          <p:cNvSpPr/>
          <p:nvPr/>
        </p:nvSpPr>
        <p:spPr>
          <a:xfrm>
            <a:off x="11012575" y="6406107"/>
            <a:ext cx="767615" cy="394227"/>
          </a:xfrm>
          <a:prstGeom prst="rect">
            <a:avLst/>
          </a:prstGeom>
        </p:spPr>
        <p:txBody>
          <a:bodyPr wrap="none" lIns="111014" tIns="55507" rIns="111014" bIns="55507">
            <a:spAutoFit/>
          </a:bodyPr>
          <a:lstStyle/>
          <a:p>
            <a:pPr algn="ctr">
              <a:lnSpc>
                <a:spcPts val="1093"/>
              </a:lnSpc>
              <a:defRPr/>
            </a:pPr>
            <a:r>
              <a:rPr lang="en-US" sz="1000" dirty="0" err="1">
                <a:solidFill>
                  <a:srgbClr val="1F497D"/>
                </a:solidFill>
                <a:latin typeface="Gill Sans MT" pitchFamily="34" charset="0"/>
                <a:cs typeface="Arial" pitchFamily="34" charset="0"/>
              </a:rPr>
              <a:t>SaaS</a:t>
            </a:r>
            <a:r>
              <a:rPr lang="en-US" sz="1000" dirty="0">
                <a:solidFill>
                  <a:srgbClr val="1F497D"/>
                </a:solidFill>
                <a:latin typeface="Gill Sans MT" pitchFamily="34" charset="0"/>
                <a:cs typeface="Arial" pitchFamily="34" charset="0"/>
              </a:rPr>
              <a:t>/</a:t>
            </a:r>
            <a:br>
              <a:rPr lang="en-US" sz="1000" dirty="0">
                <a:solidFill>
                  <a:srgbClr val="1F497D"/>
                </a:solidFill>
                <a:latin typeface="Gill Sans MT" pitchFamily="34" charset="0"/>
                <a:cs typeface="Arial" pitchFamily="34" charset="0"/>
              </a:rPr>
            </a:br>
            <a:r>
              <a:rPr lang="en-US" sz="1000" dirty="0">
                <a:solidFill>
                  <a:srgbClr val="1F497D"/>
                </a:solidFill>
                <a:latin typeface="Gill Sans MT" pitchFamily="34" charset="0"/>
                <a:cs typeface="Arial" pitchFamily="34" charset="0"/>
              </a:rPr>
              <a:t>Office 365</a:t>
            </a:r>
          </a:p>
        </p:txBody>
      </p:sp>
      <p:sp>
        <p:nvSpPr>
          <p:cNvPr id="105" name="Rounded Rectangle 6"/>
          <p:cNvSpPr/>
          <p:nvPr/>
        </p:nvSpPr>
        <p:spPr>
          <a:xfrm>
            <a:off x="1465818" y="3883127"/>
            <a:ext cx="10359278" cy="542458"/>
          </a:xfrm>
          <a:custGeom>
            <a:avLst/>
            <a:gdLst/>
            <a:ahLst/>
            <a:cxnLst/>
            <a:rect l="l" t="t" r="r" b="b"/>
            <a:pathLst>
              <a:path w="8511611" h="865177">
                <a:moveTo>
                  <a:pt x="162373" y="0"/>
                </a:moveTo>
                <a:lnTo>
                  <a:pt x="8349238" y="0"/>
                </a:lnTo>
                <a:cubicBezTo>
                  <a:pt x="8438914" y="0"/>
                  <a:pt x="8511611" y="72697"/>
                  <a:pt x="8511611" y="162373"/>
                </a:cubicBezTo>
                <a:lnTo>
                  <a:pt x="8511611" y="811847"/>
                </a:lnTo>
                <a:lnTo>
                  <a:pt x="8500844" y="865177"/>
                </a:lnTo>
                <a:lnTo>
                  <a:pt x="8344968" y="709301"/>
                </a:lnTo>
                <a:lnTo>
                  <a:pt x="166643" y="709301"/>
                </a:lnTo>
                <a:lnTo>
                  <a:pt x="10767" y="865177"/>
                </a:lnTo>
                <a:cubicBezTo>
                  <a:pt x="3227" y="848879"/>
                  <a:pt x="0" y="830740"/>
                  <a:pt x="0" y="811847"/>
                </a:cubicBezTo>
                <a:lnTo>
                  <a:pt x="0" y="162373"/>
                </a:lnTo>
                <a:cubicBezTo>
                  <a:pt x="0" y="72697"/>
                  <a:pt x="72697" y="0"/>
                  <a:pt x="162373" y="0"/>
                </a:cubicBezTo>
                <a:close/>
              </a:path>
            </a:pathLst>
          </a:cu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06" name="TextBox 68"/>
          <p:cNvSpPr txBox="1">
            <a:spLocks noChangeArrowheads="1"/>
          </p:cNvSpPr>
          <p:nvPr/>
        </p:nvSpPr>
        <p:spPr bwMode="auto">
          <a:xfrm>
            <a:off x="2684297" y="3852632"/>
            <a:ext cx="9267187" cy="419875"/>
          </a:xfrm>
          <a:prstGeom prst="rect">
            <a:avLst/>
          </a:prstGeom>
          <a:noFill/>
          <a:ln w="9525">
            <a:noFill/>
            <a:miter lim="800000"/>
            <a:headEnd/>
            <a:tailEnd/>
          </a:ln>
        </p:spPr>
        <p:txBody>
          <a:bodyPr wrap="square" lIns="111014" tIns="55507" rIns="111014" bIns="55507">
            <a:spAutoFit/>
          </a:bodyPr>
          <a:lstStyle/>
          <a:p>
            <a:r>
              <a:rPr lang="en-US" sz="2000" b="1" dirty="0" smtClean="0">
                <a:solidFill>
                  <a:prstClr val="white"/>
                </a:solidFill>
                <a:latin typeface="Arial" pitchFamily="34" charset="0"/>
                <a:cs typeface="Arial" pitchFamily="34" charset="0"/>
              </a:rPr>
              <a:t>Data Layer</a:t>
            </a:r>
            <a:endParaRPr lang="en-US" sz="2000" b="1" dirty="0">
              <a:solidFill>
                <a:prstClr val="white"/>
              </a:solidFill>
              <a:latin typeface="Arial" pitchFamily="34" charset="0"/>
              <a:cs typeface="Arial" pitchFamily="34" charset="0"/>
            </a:endParaRPr>
          </a:p>
        </p:txBody>
      </p:sp>
      <p:pic>
        <p:nvPicPr>
          <p:cNvPr id="121" name="Picture 120"/>
          <p:cNvPicPr>
            <a:picLocks noChangeAspect="1"/>
          </p:cNvPicPr>
          <p:nvPr/>
        </p:nvPicPr>
        <p:blipFill>
          <a:blip r:embed="rId12" cstate="print">
            <a:duotone>
              <a:schemeClr val="accent1">
                <a:shade val="45000"/>
                <a:satMod val="135000"/>
              </a:schemeClr>
              <a:prstClr val="white"/>
            </a:duotone>
            <a:extLst>
              <a:ext uri="{BEBA8EAE-BF5A-486C-A8C5-ECC9F3942E4B}">
                <a14:imgProps xmlns:a14="http://schemas.microsoft.com/office/drawing/2010/main">
                  <a14:imgLayer r:embed="rId13">
                    <a14:imgEffect>
                      <a14:backgroundRemoval t="2000" b="95111" l="10000" r="9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2000536" y="3919511"/>
            <a:ext cx="614081" cy="402709"/>
          </a:xfrm>
          <a:prstGeom prst="rect">
            <a:avLst/>
          </a:prstGeom>
        </p:spPr>
      </p:pic>
      <p:pic>
        <p:nvPicPr>
          <p:cNvPr id="123" name="Picture 122"/>
          <p:cNvPicPr>
            <a:picLocks noChangeAspect="1"/>
          </p:cNvPicPr>
          <p:nvPr/>
        </p:nvPicPr>
        <p:blipFill>
          <a:blip r:embed="rId12" cstate="print">
            <a:duotone>
              <a:schemeClr val="accent1">
                <a:shade val="45000"/>
                <a:satMod val="135000"/>
              </a:schemeClr>
              <a:prstClr val="white"/>
            </a:duotone>
            <a:extLst>
              <a:ext uri="{BEBA8EAE-BF5A-486C-A8C5-ECC9F3942E4B}">
                <a14:imgProps xmlns:a14="http://schemas.microsoft.com/office/drawing/2010/main">
                  <a14:imgLayer r:embed="rId13">
                    <a14:imgEffect>
                      <a14:backgroundRemoval t="2000" b="95111" l="10000" r="9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560699" y="3891640"/>
            <a:ext cx="614081" cy="402709"/>
          </a:xfrm>
          <a:prstGeom prst="rect">
            <a:avLst/>
          </a:prstGeom>
        </p:spPr>
      </p:pic>
      <p:pic>
        <p:nvPicPr>
          <p:cNvPr id="113" name="Picture 112"/>
          <p:cNvPicPr>
            <a:picLocks noChangeAspect="1"/>
          </p:cNvPicPr>
          <p:nvPr/>
        </p:nvPicPr>
        <p:blipFill>
          <a:blip r:embed="rId12" cstate="print">
            <a:duotone>
              <a:schemeClr val="accent1">
                <a:shade val="45000"/>
                <a:satMod val="135000"/>
              </a:schemeClr>
              <a:prstClr val="white"/>
            </a:duotone>
            <a:extLst>
              <a:ext uri="{BEBA8EAE-BF5A-486C-A8C5-ECC9F3942E4B}">
                <a14:imgProps xmlns:a14="http://schemas.microsoft.com/office/drawing/2010/main">
                  <a14:imgLayer r:embed="rId13">
                    <a14:imgEffect>
                      <a14:backgroundRemoval t="2000" b="95111" l="10000" r="9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737204" y="4061988"/>
            <a:ext cx="614081" cy="402709"/>
          </a:xfrm>
          <a:prstGeom prst="rect">
            <a:avLst/>
          </a:prstGeom>
        </p:spPr>
      </p:pic>
      <p:sp>
        <p:nvSpPr>
          <p:cNvPr id="83" name="Rounded Rectangle 6"/>
          <p:cNvSpPr/>
          <p:nvPr/>
        </p:nvSpPr>
        <p:spPr>
          <a:xfrm>
            <a:off x="1504577" y="993893"/>
            <a:ext cx="10361609" cy="643751"/>
          </a:xfrm>
          <a:custGeom>
            <a:avLst/>
            <a:gdLst/>
            <a:ahLst/>
            <a:cxnLst/>
            <a:rect l="l" t="t" r="r" b="b"/>
            <a:pathLst>
              <a:path w="8511611" h="865177">
                <a:moveTo>
                  <a:pt x="162373" y="0"/>
                </a:moveTo>
                <a:lnTo>
                  <a:pt x="8349238" y="0"/>
                </a:lnTo>
                <a:cubicBezTo>
                  <a:pt x="8438914" y="0"/>
                  <a:pt x="8511611" y="72697"/>
                  <a:pt x="8511611" y="162373"/>
                </a:cubicBezTo>
                <a:lnTo>
                  <a:pt x="8511611" y="811847"/>
                </a:lnTo>
                <a:lnTo>
                  <a:pt x="8500844" y="865177"/>
                </a:lnTo>
                <a:lnTo>
                  <a:pt x="8344968" y="709301"/>
                </a:lnTo>
                <a:lnTo>
                  <a:pt x="166643" y="709301"/>
                </a:lnTo>
                <a:lnTo>
                  <a:pt x="10767" y="865177"/>
                </a:lnTo>
                <a:cubicBezTo>
                  <a:pt x="3227" y="848879"/>
                  <a:pt x="0" y="830740"/>
                  <a:pt x="0" y="811847"/>
                </a:cubicBezTo>
                <a:lnTo>
                  <a:pt x="0" y="162373"/>
                </a:lnTo>
                <a:cubicBezTo>
                  <a:pt x="0" y="72697"/>
                  <a:pt x="72697" y="0"/>
                  <a:pt x="162373" y="0"/>
                </a:cubicBezTo>
                <a:close/>
              </a:path>
            </a:pathLst>
          </a:cu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84" name="TextBox 68"/>
          <p:cNvSpPr txBox="1">
            <a:spLocks noChangeArrowheads="1"/>
          </p:cNvSpPr>
          <p:nvPr/>
        </p:nvSpPr>
        <p:spPr bwMode="auto">
          <a:xfrm>
            <a:off x="2684297" y="1033232"/>
            <a:ext cx="8241568" cy="419875"/>
          </a:xfrm>
          <a:prstGeom prst="rect">
            <a:avLst/>
          </a:prstGeom>
          <a:noFill/>
          <a:ln w="9525">
            <a:noFill/>
            <a:miter lim="800000"/>
            <a:headEnd/>
            <a:tailEnd/>
          </a:ln>
        </p:spPr>
        <p:txBody>
          <a:bodyPr wrap="square" lIns="111014" tIns="55507" rIns="111014" bIns="55507">
            <a:spAutoFit/>
          </a:bodyPr>
          <a:lstStyle/>
          <a:p>
            <a:r>
              <a:rPr lang="en-US" sz="2000" b="1" dirty="0" smtClean="0">
                <a:solidFill>
                  <a:prstClr val="white"/>
                </a:solidFill>
                <a:latin typeface="Arial" pitchFamily="34" charset="0"/>
                <a:cs typeface="Arial" pitchFamily="34" charset="0"/>
              </a:rPr>
              <a:t>Presentation Layer</a:t>
            </a:r>
            <a:endParaRPr lang="en-US" sz="2000" b="1" dirty="0">
              <a:solidFill>
                <a:prstClr val="white"/>
              </a:solidFill>
              <a:latin typeface="Arial" pitchFamily="34" charset="0"/>
              <a:cs typeface="Arial" pitchFamily="34" charset="0"/>
            </a:endParaRPr>
          </a:p>
        </p:txBody>
      </p:sp>
      <p:sp>
        <p:nvSpPr>
          <p:cNvPr id="98" name="Rectangle 97"/>
          <p:cNvSpPr/>
          <p:nvPr/>
        </p:nvSpPr>
        <p:spPr>
          <a:xfrm>
            <a:off x="1676636" y="5061710"/>
            <a:ext cx="4889769"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99" name="TextBox 68"/>
          <p:cNvSpPr txBox="1">
            <a:spLocks noChangeArrowheads="1"/>
          </p:cNvSpPr>
          <p:nvPr/>
        </p:nvSpPr>
        <p:spPr bwMode="auto">
          <a:xfrm>
            <a:off x="1798637" y="5121805"/>
            <a:ext cx="2038513"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Indexing Connectors</a:t>
            </a:r>
            <a:endParaRPr lang="en-US" sz="1500" dirty="0">
              <a:solidFill>
                <a:prstClr val="white"/>
              </a:solidFill>
              <a:latin typeface="Arial" pitchFamily="34" charset="0"/>
              <a:cs typeface="Arial" pitchFamily="34" charset="0"/>
            </a:endParaRPr>
          </a:p>
        </p:txBody>
      </p:sp>
      <p:sp>
        <p:nvSpPr>
          <p:cNvPr id="102" name="Rectangle 101"/>
          <p:cNvSpPr/>
          <p:nvPr/>
        </p:nvSpPr>
        <p:spPr>
          <a:xfrm>
            <a:off x="1680247" y="4555619"/>
            <a:ext cx="4886158"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04" name="TextBox 68"/>
          <p:cNvSpPr txBox="1">
            <a:spLocks noChangeArrowheads="1"/>
          </p:cNvSpPr>
          <p:nvPr/>
        </p:nvSpPr>
        <p:spPr bwMode="auto">
          <a:xfrm>
            <a:off x="1763130" y="4588797"/>
            <a:ext cx="3491102"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Auto-Classification</a:t>
            </a:r>
            <a:endParaRPr lang="en-US" sz="1500" dirty="0">
              <a:solidFill>
                <a:prstClr val="white"/>
              </a:solidFill>
              <a:latin typeface="Arial" pitchFamily="34" charset="0"/>
              <a:cs typeface="Arial" pitchFamily="34" charset="0"/>
            </a:endParaRPr>
          </a:p>
        </p:txBody>
      </p:sp>
      <p:sp>
        <p:nvSpPr>
          <p:cNvPr id="3" name="Title 2"/>
          <p:cNvSpPr>
            <a:spLocks noGrp="1"/>
          </p:cNvSpPr>
          <p:nvPr>
            <p:ph type="title"/>
          </p:nvPr>
        </p:nvSpPr>
        <p:spPr>
          <a:xfrm>
            <a:off x="274643" y="-7938"/>
            <a:ext cx="11889564" cy="917575"/>
          </a:xfrm>
        </p:spPr>
        <p:txBody>
          <a:bodyPr/>
          <a:lstStyle/>
          <a:p>
            <a:r>
              <a:rPr lang="en-US" dirty="0" smtClean="0"/>
              <a:t>Unified View Architecture</a:t>
            </a:r>
            <a:endParaRPr lang="en-US" dirty="0"/>
          </a:p>
        </p:txBody>
      </p:sp>
      <p:pic>
        <p:nvPicPr>
          <p:cNvPr id="1029"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70037" y="947220"/>
            <a:ext cx="1068762" cy="688366"/>
          </a:xfrm>
          <a:prstGeom prst="rect">
            <a:avLst/>
          </a:prstGeom>
          <a:solidFill>
            <a:schemeClr val="bg1"/>
          </a:solidFill>
          <a:ln>
            <a:noFill/>
          </a:ln>
          <a:effectLst/>
        </p:spPr>
      </p:pic>
      <p:sp>
        <p:nvSpPr>
          <p:cNvPr id="184" name="Rectangle 183"/>
          <p:cNvSpPr/>
          <p:nvPr/>
        </p:nvSpPr>
        <p:spPr>
          <a:xfrm>
            <a:off x="6636330" y="5065247"/>
            <a:ext cx="4889769"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85" name="Rectangle 184"/>
          <p:cNvSpPr/>
          <p:nvPr/>
        </p:nvSpPr>
        <p:spPr>
          <a:xfrm>
            <a:off x="6639941" y="4559156"/>
            <a:ext cx="4886158"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86" name="TextBox 68"/>
          <p:cNvSpPr txBox="1">
            <a:spLocks noChangeArrowheads="1"/>
          </p:cNvSpPr>
          <p:nvPr/>
        </p:nvSpPr>
        <p:spPr bwMode="auto">
          <a:xfrm>
            <a:off x="6722824" y="4592334"/>
            <a:ext cx="3491102"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Entity and Relationship Extraction</a:t>
            </a:r>
            <a:endParaRPr lang="en-US" sz="1500" dirty="0">
              <a:solidFill>
                <a:prstClr val="white"/>
              </a:solidFill>
              <a:latin typeface="Arial" pitchFamily="34" charset="0"/>
              <a:cs typeface="Arial" pitchFamily="34" charset="0"/>
            </a:endParaRPr>
          </a:p>
        </p:txBody>
      </p:sp>
      <p:sp>
        <p:nvSpPr>
          <p:cNvPr id="187" name="TextBox 68"/>
          <p:cNvSpPr txBox="1">
            <a:spLocks noChangeArrowheads="1"/>
          </p:cNvSpPr>
          <p:nvPr/>
        </p:nvSpPr>
        <p:spPr bwMode="auto">
          <a:xfrm>
            <a:off x="6751637" y="5072576"/>
            <a:ext cx="3491102"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Federating Connectors</a:t>
            </a:r>
            <a:endParaRPr lang="en-US" sz="1500" dirty="0">
              <a:solidFill>
                <a:prstClr val="white"/>
              </a:solidFill>
              <a:latin typeface="Arial" pitchFamily="34" charset="0"/>
              <a:cs typeface="Arial" pitchFamily="34" charset="0"/>
            </a:endParaRPr>
          </a:p>
        </p:txBody>
      </p:sp>
      <p:pic>
        <p:nvPicPr>
          <p:cNvPr id="196" name="Picture 195" descr="FAST-Logo"/>
          <p:cNvPicPr/>
          <p:nvPr/>
        </p:nvPicPr>
        <p:blipFill>
          <a:blip r:embed="rId15" cstate="print">
            <a:clrChange>
              <a:clrFrom>
                <a:srgbClr val="FFFFFF"/>
              </a:clrFrom>
              <a:clrTo>
                <a:srgbClr val="FFFFFF">
                  <a:alpha val="0"/>
                </a:srgbClr>
              </a:clrTo>
            </a:clrChange>
          </a:blip>
          <a:srcRect/>
          <a:stretch>
            <a:fillRect/>
          </a:stretch>
        </p:blipFill>
        <p:spPr bwMode="auto">
          <a:xfrm>
            <a:off x="8778187" y="3281907"/>
            <a:ext cx="2697850" cy="359912"/>
          </a:xfrm>
          <a:prstGeom prst="rect">
            <a:avLst/>
          </a:prstGeom>
          <a:noFill/>
          <a:ln w="9525">
            <a:noFill/>
            <a:miter lim="800000"/>
            <a:headEnd/>
            <a:tailEnd/>
          </a:ln>
        </p:spPr>
      </p:pic>
      <p:grpSp>
        <p:nvGrpSpPr>
          <p:cNvPr id="197" name="Group 196"/>
          <p:cNvGrpSpPr>
            <a:grpSpLocks noChangeAspect="1"/>
          </p:cNvGrpSpPr>
          <p:nvPr/>
        </p:nvGrpSpPr>
        <p:grpSpPr bwMode="black">
          <a:xfrm>
            <a:off x="894040" y="3226795"/>
            <a:ext cx="1297007" cy="323248"/>
            <a:chOff x="1283" y="1651"/>
            <a:chExt cx="4091" cy="1020"/>
          </a:xfrm>
          <a:solidFill>
            <a:schemeClr val="tx1"/>
          </a:solidFill>
        </p:grpSpPr>
        <p:sp>
          <p:nvSpPr>
            <p:cNvPr id="198" name="Freeform 197"/>
            <p:cNvSpPr>
              <a:spLocks noEditPoints="1"/>
            </p:cNvSpPr>
            <p:nvPr/>
          </p:nvSpPr>
          <p:spPr bwMode="black">
            <a:xfrm>
              <a:off x="1283" y="2138"/>
              <a:ext cx="588" cy="533"/>
            </a:xfrm>
            <a:custGeom>
              <a:avLst/>
              <a:gdLst>
                <a:gd name="T0" fmla="*/ 231 w 249"/>
                <a:gd name="T1" fmla="*/ 4 h 226"/>
                <a:gd name="T2" fmla="*/ 191 w 249"/>
                <a:gd name="T3" fmla="*/ 17 h 226"/>
                <a:gd name="T4" fmla="*/ 186 w 249"/>
                <a:gd name="T5" fmla="*/ 17 h 226"/>
                <a:gd name="T6" fmla="*/ 179 w 249"/>
                <a:gd name="T7" fmla="*/ 22 h 226"/>
                <a:gd name="T8" fmla="*/ 142 w 249"/>
                <a:gd name="T9" fmla="*/ 36 h 226"/>
                <a:gd name="T10" fmla="*/ 136 w 249"/>
                <a:gd name="T11" fmla="*/ 40 h 226"/>
                <a:gd name="T12" fmla="*/ 125 w 249"/>
                <a:gd name="T13" fmla="*/ 99 h 226"/>
                <a:gd name="T14" fmla="*/ 136 w 249"/>
                <a:gd name="T15" fmla="*/ 39 h 226"/>
                <a:gd name="T16" fmla="*/ 92 w 249"/>
                <a:gd name="T17" fmla="*/ 105 h 226"/>
                <a:gd name="T18" fmla="*/ 87 w 249"/>
                <a:gd name="T19" fmla="*/ 63 h 226"/>
                <a:gd name="T20" fmla="*/ 78 w 249"/>
                <a:gd name="T21" fmla="*/ 68 h 226"/>
                <a:gd name="T22" fmla="*/ 73 w 249"/>
                <a:gd name="T23" fmla="*/ 86 h 226"/>
                <a:gd name="T24" fmla="*/ 16 w 249"/>
                <a:gd name="T25" fmla="*/ 132 h 226"/>
                <a:gd name="T26" fmla="*/ 54 w 249"/>
                <a:gd name="T27" fmla="*/ 83 h 226"/>
                <a:gd name="T28" fmla="*/ 33 w 249"/>
                <a:gd name="T29" fmla="*/ 95 h 226"/>
                <a:gd name="T30" fmla="*/ 33 w 249"/>
                <a:gd name="T31" fmla="*/ 185 h 226"/>
                <a:gd name="T32" fmla="*/ 194 w 249"/>
                <a:gd name="T33" fmla="*/ 226 h 226"/>
                <a:gd name="T34" fmla="*/ 200 w 249"/>
                <a:gd name="T35" fmla="*/ 223 h 226"/>
                <a:gd name="T36" fmla="*/ 241 w 249"/>
                <a:gd name="T37" fmla="*/ 1 h 226"/>
                <a:gd name="T38" fmla="*/ 235 w 249"/>
                <a:gd name="T39" fmla="*/ 49 h 226"/>
                <a:gd name="T40" fmla="*/ 187 w 249"/>
                <a:gd name="T41" fmla="*/ 22 h 226"/>
                <a:gd name="T42" fmla="*/ 166 w 249"/>
                <a:gd name="T43" fmla="*/ 93 h 226"/>
                <a:gd name="T44" fmla="*/ 137 w 249"/>
                <a:gd name="T45" fmla="*/ 150 h 226"/>
                <a:gd name="T46" fmla="*/ 98 w 249"/>
                <a:gd name="T47" fmla="*/ 117 h 226"/>
                <a:gd name="T48" fmla="*/ 16 w 249"/>
                <a:gd name="T49" fmla="*/ 136 h 226"/>
                <a:gd name="T50" fmla="*/ 43 w 249"/>
                <a:gd name="T51" fmla="*/ 177 h 226"/>
                <a:gd name="T52" fmla="*/ 46 w 249"/>
                <a:gd name="T53" fmla="*/ 180 h 226"/>
                <a:gd name="T54" fmla="*/ 102 w 249"/>
                <a:gd name="T55" fmla="*/ 136 h 226"/>
                <a:gd name="T56" fmla="*/ 48 w 249"/>
                <a:gd name="T57" fmla="*/ 181 h 226"/>
                <a:gd name="T58" fmla="*/ 103 w 249"/>
                <a:gd name="T59" fmla="*/ 206 h 226"/>
                <a:gd name="T60" fmla="*/ 52 w 249"/>
                <a:gd name="T61" fmla="*/ 184 h 226"/>
                <a:gd name="T62" fmla="*/ 103 w 249"/>
                <a:gd name="T63" fmla="*/ 206 h 226"/>
                <a:gd name="T64" fmla="*/ 196 w 249"/>
                <a:gd name="T65" fmla="*/ 223 h 226"/>
                <a:gd name="T66" fmla="*/ 211 w 249"/>
                <a:gd name="T67" fmla="*/ 180 h 226"/>
                <a:gd name="T68" fmla="*/ 111 w 249"/>
                <a:gd name="T69" fmla="*/ 208 h 226"/>
                <a:gd name="T70" fmla="*/ 107 w 249"/>
                <a:gd name="T71" fmla="*/ 207 h 226"/>
                <a:gd name="T72" fmla="*/ 212 w 249"/>
                <a:gd name="T73" fmla="*/ 178 h 226"/>
                <a:gd name="T74" fmla="*/ 229 w 249"/>
                <a:gd name="T75" fmla="*/ 122 h 226"/>
                <a:gd name="T76" fmla="*/ 147 w 249"/>
                <a:gd name="T77" fmla="*/ 155 h 226"/>
                <a:gd name="T78" fmla="*/ 229 w 249"/>
                <a:gd name="T79" fmla="*/ 122 h 226"/>
                <a:gd name="T80" fmla="*/ 151 w 249"/>
                <a:gd name="T81" fmla="*/ 145 h 226"/>
                <a:gd name="T82" fmla="*/ 231 w 249"/>
                <a:gd name="T83" fmla="*/ 112 h 226"/>
                <a:gd name="T84" fmla="*/ 231 w 249"/>
                <a:gd name="T85" fmla="*/ 109 h 226"/>
                <a:gd name="T86" fmla="*/ 236 w 249"/>
                <a:gd name="T87" fmla="*/ 5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9" h="226">
                  <a:moveTo>
                    <a:pt x="241" y="1"/>
                  </a:moveTo>
                  <a:cubicBezTo>
                    <a:pt x="240" y="0"/>
                    <a:pt x="233" y="4"/>
                    <a:pt x="231" y="4"/>
                  </a:cubicBezTo>
                  <a:cubicBezTo>
                    <a:pt x="234" y="18"/>
                    <a:pt x="235" y="32"/>
                    <a:pt x="235" y="46"/>
                  </a:cubicBezTo>
                  <a:cubicBezTo>
                    <a:pt x="222" y="39"/>
                    <a:pt x="198" y="23"/>
                    <a:pt x="191" y="17"/>
                  </a:cubicBezTo>
                  <a:cubicBezTo>
                    <a:pt x="187" y="19"/>
                    <a:pt x="187" y="19"/>
                    <a:pt x="187" y="19"/>
                  </a:cubicBezTo>
                  <a:cubicBezTo>
                    <a:pt x="187" y="19"/>
                    <a:pt x="187" y="18"/>
                    <a:pt x="186" y="17"/>
                  </a:cubicBezTo>
                  <a:cubicBezTo>
                    <a:pt x="180" y="20"/>
                    <a:pt x="180" y="20"/>
                    <a:pt x="180" y="20"/>
                  </a:cubicBezTo>
                  <a:cubicBezTo>
                    <a:pt x="178" y="21"/>
                    <a:pt x="178" y="19"/>
                    <a:pt x="179" y="22"/>
                  </a:cubicBezTo>
                  <a:cubicBezTo>
                    <a:pt x="181" y="40"/>
                    <a:pt x="177" y="59"/>
                    <a:pt x="171" y="78"/>
                  </a:cubicBezTo>
                  <a:cubicBezTo>
                    <a:pt x="158" y="67"/>
                    <a:pt x="146" y="51"/>
                    <a:pt x="142" y="36"/>
                  </a:cubicBezTo>
                  <a:cubicBezTo>
                    <a:pt x="141" y="37"/>
                    <a:pt x="139" y="38"/>
                    <a:pt x="138" y="38"/>
                  </a:cubicBezTo>
                  <a:cubicBezTo>
                    <a:pt x="136" y="39"/>
                    <a:pt x="135" y="38"/>
                    <a:pt x="136" y="40"/>
                  </a:cubicBezTo>
                  <a:cubicBezTo>
                    <a:pt x="142" y="60"/>
                    <a:pt x="157" y="76"/>
                    <a:pt x="167" y="84"/>
                  </a:cubicBezTo>
                  <a:cubicBezTo>
                    <a:pt x="155" y="89"/>
                    <a:pt x="141" y="94"/>
                    <a:pt x="125" y="99"/>
                  </a:cubicBezTo>
                  <a:cubicBezTo>
                    <a:pt x="119" y="101"/>
                    <a:pt x="112" y="104"/>
                    <a:pt x="104" y="106"/>
                  </a:cubicBezTo>
                  <a:cubicBezTo>
                    <a:pt x="111" y="95"/>
                    <a:pt x="129" y="60"/>
                    <a:pt x="136" y="39"/>
                  </a:cubicBezTo>
                  <a:cubicBezTo>
                    <a:pt x="126" y="43"/>
                    <a:pt x="126" y="43"/>
                    <a:pt x="126" y="43"/>
                  </a:cubicBezTo>
                  <a:cubicBezTo>
                    <a:pt x="116" y="68"/>
                    <a:pt x="99" y="94"/>
                    <a:pt x="92" y="105"/>
                  </a:cubicBezTo>
                  <a:cubicBezTo>
                    <a:pt x="92" y="106"/>
                    <a:pt x="91" y="106"/>
                    <a:pt x="91" y="107"/>
                  </a:cubicBezTo>
                  <a:cubicBezTo>
                    <a:pt x="84" y="94"/>
                    <a:pt x="82" y="79"/>
                    <a:pt x="87" y="63"/>
                  </a:cubicBezTo>
                  <a:cubicBezTo>
                    <a:pt x="87" y="64"/>
                    <a:pt x="87" y="64"/>
                    <a:pt x="87" y="64"/>
                  </a:cubicBezTo>
                  <a:cubicBezTo>
                    <a:pt x="88" y="61"/>
                    <a:pt x="78" y="68"/>
                    <a:pt x="78" y="68"/>
                  </a:cubicBezTo>
                  <a:cubicBezTo>
                    <a:pt x="75" y="69"/>
                    <a:pt x="75" y="71"/>
                    <a:pt x="74" y="74"/>
                  </a:cubicBezTo>
                  <a:cubicBezTo>
                    <a:pt x="74" y="78"/>
                    <a:pt x="73" y="82"/>
                    <a:pt x="73" y="86"/>
                  </a:cubicBezTo>
                  <a:cubicBezTo>
                    <a:pt x="73" y="95"/>
                    <a:pt x="77" y="104"/>
                    <a:pt x="82" y="113"/>
                  </a:cubicBezTo>
                  <a:cubicBezTo>
                    <a:pt x="62" y="119"/>
                    <a:pt x="38" y="126"/>
                    <a:pt x="16" y="132"/>
                  </a:cubicBezTo>
                  <a:cubicBezTo>
                    <a:pt x="16" y="131"/>
                    <a:pt x="16" y="131"/>
                    <a:pt x="16" y="130"/>
                  </a:cubicBezTo>
                  <a:cubicBezTo>
                    <a:pt x="19" y="114"/>
                    <a:pt x="36" y="94"/>
                    <a:pt x="54" y="83"/>
                  </a:cubicBezTo>
                  <a:cubicBezTo>
                    <a:pt x="58" y="78"/>
                    <a:pt x="58" y="78"/>
                    <a:pt x="58" y="78"/>
                  </a:cubicBezTo>
                  <a:cubicBezTo>
                    <a:pt x="33" y="95"/>
                    <a:pt x="33" y="95"/>
                    <a:pt x="33" y="95"/>
                  </a:cubicBezTo>
                  <a:cubicBezTo>
                    <a:pt x="21" y="105"/>
                    <a:pt x="8" y="121"/>
                    <a:pt x="5" y="135"/>
                  </a:cubicBezTo>
                  <a:cubicBezTo>
                    <a:pt x="0" y="156"/>
                    <a:pt x="16" y="173"/>
                    <a:pt x="33" y="185"/>
                  </a:cubicBezTo>
                  <a:cubicBezTo>
                    <a:pt x="52" y="198"/>
                    <a:pt x="71" y="205"/>
                    <a:pt x="94" y="212"/>
                  </a:cubicBezTo>
                  <a:cubicBezTo>
                    <a:pt x="119" y="219"/>
                    <a:pt x="169" y="225"/>
                    <a:pt x="194" y="226"/>
                  </a:cubicBezTo>
                  <a:cubicBezTo>
                    <a:pt x="196" y="226"/>
                    <a:pt x="199" y="225"/>
                    <a:pt x="199" y="225"/>
                  </a:cubicBezTo>
                  <a:cubicBezTo>
                    <a:pt x="199" y="225"/>
                    <a:pt x="200" y="223"/>
                    <a:pt x="200" y="223"/>
                  </a:cubicBezTo>
                  <a:cubicBezTo>
                    <a:pt x="202" y="219"/>
                    <a:pt x="232" y="164"/>
                    <a:pt x="240" y="117"/>
                  </a:cubicBezTo>
                  <a:cubicBezTo>
                    <a:pt x="245" y="85"/>
                    <a:pt x="249" y="42"/>
                    <a:pt x="241" y="1"/>
                  </a:cubicBezTo>
                  <a:close/>
                  <a:moveTo>
                    <a:pt x="187" y="22"/>
                  </a:moveTo>
                  <a:cubicBezTo>
                    <a:pt x="198" y="29"/>
                    <a:pt x="225" y="45"/>
                    <a:pt x="235" y="49"/>
                  </a:cubicBezTo>
                  <a:cubicBezTo>
                    <a:pt x="222" y="58"/>
                    <a:pt x="205" y="68"/>
                    <a:pt x="179" y="79"/>
                  </a:cubicBezTo>
                  <a:cubicBezTo>
                    <a:pt x="186" y="54"/>
                    <a:pt x="188" y="34"/>
                    <a:pt x="187" y="22"/>
                  </a:cubicBezTo>
                  <a:close/>
                  <a:moveTo>
                    <a:pt x="133" y="106"/>
                  </a:moveTo>
                  <a:cubicBezTo>
                    <a:pt x="144" y="102"/>
                    <a:pt x="155" y="98"/>
                    <a:pt x="166" y="93"/>
                  </a:cubicBezTo>
                  <a:cubicBezTo>
                    <a:pt x="158" y="113"/>
                    <a:pt x="148" y="133"/>
                    <a:pt x="137" y="150"/>
                  </a:cubicBezTo>
                  <a:cubicBezTo>
                    <a:pt x="137" y="150"/>
                    <a:pt x="137" y="150"/>
                    <a:pt x="137" y="150"/>
                  </a:cubicBezTo>
                  <a:cubicBezTo>
                    <a:pt x="132" y="147"/>
                    <a:pt x="127" y="144"/>
                    <a:pt x="123" y="141"/>
                  </a:cubicBezTo>
                  <a:cubicBezTo>
                    <a:pt x="113" y="134"/>
                    <a:pt x="104" y="126"/>
                    <a:pt x="98" y="117"/>
                  </a:cubicBezTo>
                  <a:cubicBezTo>
                    <a:pt x="109" y="114"/>
                    <a:pt x="121" y="110"/>
                    <a:pt x="133" y="106"/>
                  </a:cubicBezTo>
                  <a:close/>
                  <a:moveTo>
                    <a:pt x="16" y="136"/>
                  </a:moveTo>
                  <a:cubicBezTo>
                    <a:pt x="37" y="131"/>
                    <a:pt x="60" y="126"/>
                    <a:pt x="82" y="121"/>
                  </a:cubicBezTo>
                  <a:cubicBezTo>
                    <a:pt x="65" y="145"/>
                    <a:pt x="51" y="163"/>
                    <a:pt x="43" y="177"/>
                  </a:cubicBezTo>
                  <a:cubicBezTo>
                    <a:pt x="30" y="167"/>
                    <a:pt x="17" y="152"/>
                    <a:pt x="16" y="136"/>
                  </a:cubicBezTo>
                  <a:close/>
                  <a:moveTo>
                    <a:pt x="46" y="180"/>
                  </a:moveTo>
                  <a:cubicBezTo>
                    <a:pt x="59" y="160"/>
                    <a:pt x="75" y="142"/>
                    <a:pt x="90" y="124"/>
                  </a:cubicBezTo>
                  <a:cubicBezTo>
                    <a:pt x="93" y="128"/>
                    <a:pt x="97" y="133"/>
                    <a:pt x="102" y="136"/>
                  </a:cubicBezTo>
                  <a:cubicBezTo>
                    <a:pt x="109" y="143"/>
                    <a:pt x="118" y="149"/>
                    <a:pt x="126" y="154"/>
                  </a:cubicBezTo>
                  <a:cubicBezTo>
                    <a:pt x="101" y="163"/>
                    <a:pt x="74" y="173"/>
                    <a:pt x="48" y="181"/>
                  </a:cubicBezTo>
                  <a:cubicBezTo>
                    <a:pt x="48" y="181"/>
                    <a:pt x="47" y="180"/>
                    <a:pt x="46" y="180"/>
                  </a:cubicBezTo>
                  <a:close/>
                  <a:moveTo>
                    <a:pt x="103" y="206"/>
                  </a:moveTo>
                  <a:cubicBezTo>
                    <a:pt x="101" y="206"/>
                    <a:pt x="100" y="205"/>
                    <a:pt x="99" y="205"/>
                  </a:cubicBezTo>
                  <a:cubicBezTo>
                    <a:pt x="76" y="197"/>
                    <a:pt x="65" y="193"/>
                    <a:pt x="52" y="184"/>
                  </a:cubicBezTo>
                  <a:cubicBezTo>
                    <a:pt x="62" y="181"/>
                    <a:pt x="108" y="169"/>
                    <a:pt x="131" y="161"/>
                  </a:cubicBezTo>
                  <a:cubicBezTo>
                    <a:pt x="118" y="182"/>
                    <a:pt x="107" y="198"/>
                    <a:pt x="103" y="206"/>
                  </a:cubicBezTo>
                  <a:cubicBezTo>
                    <a:pt x="103" y="206"/>
                    <a:pt x="103" y="206"/>
                    <a:pt x="103" y="206"/>
                  </a:cubicBezTo>
                  <a:close/>
                  <a:moveTo>
                    <a:pt x="196" y="223"/>
                  </a:moveTo>
                  <a:cubicBezTo>
                    <a:pt x="178" y="220"/>
                    <a:pt x="142" y="215"/>
                    <a:pt x="117" y="210"/>
                  </a:cubicBezTo>
                  <a:cubicBezTo>
                    <a:pt x="151" y="202"/>
                    <a:pt x="173" y="198"/>
                    <a:pt x="211" y="180"/>
                  </a:cubicBezTo>
                  <a:cubicBezTo>
                    <a:pt x="205" y="199"/>
                    <a:pt x="199" y="215"/>
                    <a:pt x="196" y="223"/>
                  </a:cubicBezTo>
                  <a:close/>
                  <a:moveTo>
                    <a:pt x="111" y="208"/>
                  </a:moveTo>
                  <a:cubicBezTo>
                    <a:pt x="111" y="208"/>
                    <a:pt x="111" y="208"/>
                    <a:pt x="111" y="208"/>
                  </a:cubicBezTo>
                  <a:cubicBezTo>
                    <a:pt x="109" y="208"/>
                    <a:pt x="108" y="208"/>
                    <a:pt x="107" y="207"/>
                  </a:cubicBezTo>
                  <a:cubicBezTo>
                    <a:pt x="121" y="192"/>
                    <a:pt x="132" y="176"/>
                    <a:pt x="142" y="161"/>
                  </a:cubicBezTo>
                  <a:cubicBezTo>
                    <a:pt x="174" y="175"/>
                    <a:pt x="207" y="177"/>
                    <a:pt x="212" y="178"/>
                  </a:cubicBezTo>
                  <a:cubicBezTo>
                    <a:pt x="196" y="184"/>
                    <a:pt x="115" y="207"/>
                    <a:pt x="111" y="208"/>
                  </a:cubicBezTo>
                  <a:close/>
                  <a:moveTo>
                    <a:pt x="229" y="122"/>
                  </a:moveTo>
                  <a:cubicBezTo>
                    <a:pt x="226" y="135"/>
                    <a:pt x="219" y="156"/>
                    <a:pt x="213" y="175"/>
                  </a:cubicBezTo>
                  <a:cubicBezTo>
                    <a:pt x="191" y="172"/>
                    <a:pt x="168" y="165"/>
                    <a:pt x="147" y="155"/>
                  </a:cubicBezTo>
                  <a:cubicBezTo>
                    <a:pt x="170" y="146"/>
                    <a:pt x="217" y="124"/>
                    <a:pt x="230" y="115"/>
                  </a:cubicBezTo>
                  <a:cubicBezTo>
                    <a:pt x="230" y="118"/>
                    <a:pt x="229" y="120"/>
                    <a:pt x="229" y="122"/>
                  </a:cubicBezTo>
                  <a:close/>
                  <a:moveTo>
                    <a:pt x="231" y="112"/>
                  </a:moveTo>
                  <a:cubicBezTo>
                    <a:pt x="217" y="120"/>
                    <a:pt x="172" y="137"/>
                    <a:pt x="151" y="145"/>
                  </a:cubicBezTo>
                  <a:cubicBezTo>
                    <a:pt x="162" y="125"/>
                    <a:pt x="170" y="107"/>
                    <a:pt x="176" y="90"/>
                  </a:cubicBezTo>
                  <a:cubicBezTo>
                    <a:pt x="199" y="104"/>
                    <a:pt x="223" y="110"/>
                    <a:pt x="231" y="112"/>
                  </a:cubicBezTo>
                  <a:cubicBezTo>
                    <a:pt x="231" y="112"/>
                    <a:pt x="231" y="112"/>
                    <a:pt x="231" y="112"/>
                  </a:cubicBezTo>
                  <a:close/>
                  <a:moveTo>
                    <a:pt x="231" y="109"/>
                  </a:moveTo>
                  <a:cubicBezTo>
                    <a:pt x="213" y="104"/>
                    <a:pt x="196" y="96"/>
                    <a:pt x="181" y="86"/>
                  </a:cubicBezTo>
                  <a:cubicBezTo>
                    <a:pt x="213" y="70"/>
                    <a:pt x="233" y="55"/>
                    <a:pt x="236" y="53"/>
                  </a:cubicBezTo>
                  <a:cubicBezTo>
                    <a:pt x="236" y="74"/>
                    <a:pt x="234" y="93"/>
                    <a:pt x="231"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199" name="Freeform 198"/>
            <p:cNvSpPr>
              <a:spLocks noEditPoints="1"/>
            </p:cNvSpPr>
            <p:nvPr/>
          </p:nvSpPr>
          <p:spPr bwMode="black">
            <a:xfrm>
              <a:off x="1446" y="1651"/>
              <a:ext cx="314" cy="184"/>
            </a:xfrm>
            <a:custGeom>
              <a:avLst/>
              <a:gdLst>
                <a:gd name="T0" fmla="*/ 18 w 133"/>
                <a:gd name="T1" fmla="*/ 59 h 78"/>
                <a:gd name="T2" fmla="*/ 24 w 133"/>
                <a:gd name="T3" fmla="*/ 39 h 78"/>
                <a:gd name="T4" fmla="*/ 31 w 133"/>
                <a:gd name="T5" fmla="*/ 34 h 78"/>
                <a:gd name="T6" fmla="*/ 60 w 133"/>
                <a:gd name="T7" fmla="*/ 70 h 78"/>
                <a:gd name="T8" fmla="*/ 72 w 133"/>
                <a:gd name="T9" fmla="*/ 69 h 78"/>
                <a:gd name="T10" fmla="*/ 33 w 133"/>
                <a:gd name="T11" fmla="*/ 33 h 78"/>
                <a:gd name="T12" fmla="*/ 34 w 133"/>
                <a:gd name="T13" fmla="*/ 32 h 78"/>
                <a:gd name="T14" fmla="*/ 107 w 133"/>
                <a:gd name="T15" fmla="*/ 46 h 78"/>
                <a:gd name="T16" fmla="*/ 108 w 133"/>
                <a:gd name="T17" fmla="*/ 47 h 78"/>
                <a:gd name="T18" fmla="*/ 72 w 133"/>
                <a:gd name="T19" fmla="*/ 67 h 78"/>
                <a:gd name="T20" fmla="*/ 81 w 133"/>
                <a:gd name="T21" fmla="*/ 69 h 78"/>
                <a:gd name="T22" fmla="*/ 109 w 133"/>
                <a:gd name="T23" fmla="*/ 50 h 78"/>
                <a:gd name="T24" fmla="*/ 123 w 133"/>
                <a:gd name="T25" fmla="*/ 77 h 78"/>
                <a:gd name="T26" fmla="*/ 133 w 133"/>
                <a:gd name="T27" fmla="*/ 78 h 78"/>
                <a:gd name="T28" fmla="*/ 98 w 133"/>
                <a:gd name="T29" fmla="*/ 0 h 78"/>
                <a:gd name="T30" fmla="*/ 5 w 133"/>
                <a:gd name="T31" fmla="*/ 44 h 78"/>
                <a:gd name="T32" fmla="*/ 18 w 133"/>
                <a:gd name="T33" fmla="*/ 59 h 78"/>
                <a:gd name="T34" fmla="*/ 96 w 133"/>
                <a:gd name="T35" fmla="*/ 3 h 78"/>
                <a:gd name="T36" fmla="*/ 105 w 133"/>
                <a:gd name="T37" fmla="*/ 41 h 78"/>
                <a:gd name="T38" fmla="*/ 38 w 133"/>
                <a:gd name="T39" fmla="*/ 30 h 78"/>
                <a:gd name="T40" fmla="*/ 96 w 133"/>
                <a:gd name="T41" fmla="*/ 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3" h="78">
                  <a:moveTo>
                    <a:pt x="18" y="59"/>
                  </a:moveTo>
                  <a:cubicBezTo>
                    <a:pt x="10" y="53"/>
                    <a:pt x="19" y="44"/>
                    <a:pt x="24" y="39"/>
                  </a:cubicBezTo>
                  <a:cubicBezTo>
                    <a:pt x="26" y="38"/>
                    <a:pt x="28" y="36"/>
                    <a:pt x="31" y="34"/>
                  </a:cubicBezTo>
                  <a:cubicBezTo>
                    <a:pt x="37" y="42"/>
                    <a:pt x="54" y="64"/>
                    <a:pt x="60" y="70"/>
                  </a:cubicBezTo>
                  <a:cubicBezTo>
                    <a:pt x="72" y="69"/>
                    <a:pt x="72" y="69"/>
                    <a:pt x="72" y="69"/>
                  </a:cubicBezTo>
                  <a:cubicBezTo>
                    <a:pt x="66" y="64"/>
                    <a:pt x="41" y="39"/>
                    <a:pt x="33" y="33"/>
                  </a:cubicBezTo>
                  <a:cubicBezTo>
                    <a:pt x="33" y="33"/>
                    <a:pt x="34" y="32"/>
                    <a:pt x="34" y="32"/>
                  </a:cubicBezTo>
                  <a:cubicBezTo>
                    <a:pt x="45" y="37"/>
                    <a:pt x="86" y="45"/>
                    <a:pt x="107" y="46"/>
                  </a:cubicBezTo>
                  <a:cubicBezTo>
                    <a:pt x="107" y="47"/>
                    <a:pt x="108" y="47"/>
                    <a:pt x="108" y="47"/>
                  </a:cubicBezTo>
                  <a:cubicBezTo>
                    <a:pt x="100" y="50"/>
                    <a:pt x="86" y="57"/>
                    <a:pt x="72" y="67"/>
                  </a:cubicBezTo>
                  <a:cubicBezTo>
                    <a:pt x="81" y="69"/>
                    <a:pt x="81" y="69"/>
                    <a:pt x="81" y="69"/>
                  </a:cubicBezTo>
                  <a:cubicBezTo>
                    <a:pt x="92" y="63"/>
                    <a:pt x="100" y="57"/>
                    <a:pt x="109" y="50"/>
                  </a:cubicBezTo>
                  <a:cubicBezTo>
                    <a:pt x="113" y="58"/>
                    <a:pt x="117" y="67"/>
                    <a:pt x="123" y="77"/>
                  </a:cubicBezTo>
                  <a:cubicBezTo>
                    <a:pt x="133" y="78"/>
                    <a:pt x="133" y="78"/>
                    <a:pt x="133" y="78"/>
                  </a:cubicBezTo>
                  <a:cubicBezTo>
                    <a:pt x="116" y="49"/>
                    <a:pt x="103" y="22"/>
                    <a:pt x="98" y="0"/>
                  </a:cubicBezTo>
                  <a:cubicBezTo>
                    <a:pt x="85" y="3"/>
                    <a:pt x="17" y="27"/>
                    <a:pt x="5" y="44"/>
                  </a:cubicBezTo>
                  <a:cubicBezTo>
                    <a:pt x="0" y="51"/>
                    <a:pt x="14" y="56"/>
                    <a:pt x="18" y="59"/>
                  </a:cubicBezTo>
                  <a:close/>
                  <a:moveTo>
                    <a:pt x="96" y="3"/>
                  </a:moveTo>
                  <a:cubicBezTo>
                    <a:pt x="97" y="16"/>
                    <a:pt x="100" y="28"/>
                    <a:pt x="105" y="41"/>
                  </a:cubicBezTo>
                  <a:cubicBezTo>
                    <a:pt x="90" y="37"/>
                    <a:pt x="51" y="32"/>
                    <a:pt x="38" y="30"/>
                  </a:cubicBezTo>
                  <a:cubicBezTo>
                    <a:pt x="61" y="16"/>
                    <a:pt x="92" y="5"/>
                    <a:pt x="9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0" name="Freeform 199"/>
            <p:cNvSpPr>
              <a:spLocks noEditPoints="1"/>
            </p:cNvSpPr>
            <p:nvPr/>
          </p:nvSpPr>
          <p:spPr bwMode="black">
            <a:xfrm>
              <a:off x="1361" y="1755"/>
              <a:ext cx="864" cy="607"/>
            </a:xfrm>
            <a:custGeom>
              <a:avLst/>
              <a:gdLst>
                <a:gd name="T0" fmla="*/ 198 w 366"/>
                <a:gd name="T1" fmla="*/ 36 h 257"/>
                <a:gd name="T2" fmla="*/ 41 w 366"/>
                <a:gd name="T3" fmla="*/ 0 h 257"/>
                <a:gd name="T4" fmla="*/ 102 w 366"/>
                <a:gd name="T5" fmla="*/ 111 h 257"/>
                <a:gd name="T6" fmla="*/ 0 w 366"/>
                <a:gd name="T7" fmla="*/ 257 h 257"/>
                <a:gd name="T8" fmla="*/ 366 w 366"/>
                <a:gd name="T9" fmla="*/ 130 h 257"/>
                <a:gd name="T10" fmla="*/ 140 w 366"/>
                <a:gd name="T11" fmla="*/ 180 h 257"/>
                <a:gd name="T12" fmla="*/ 186 w 366"/>
                <a:gd name="T13" fmla="*/ 121 h 257"/>
                <a:gd name="T14" fmla="*/ 140 w 366"/>
                <a:gd name="T15" fmla="*/ 180 h 257"/>
                <a:gd name="T16" fmla="*/ 145 w 366"/>
                <a:gd name="T17" fmla="*/ 37 h 257"/>
                <a:gd name="T18" fmla="*/ 109 w 366"/>
                <a:gd name="T19" fmla="*/ 68 h 257"/>
                <a:gd name="T20" fmla="*/ 187 w 366"/>
                <a:gd name="T21" fmla="*/ 111 h 257"/>
                <a:gd name="T22" fmla="*/ 156 w 366"/>
                <a:gd name="T23" fmla="*/ 95 h 257"/>
                <a:gd name="T24" fmla="*/ 164 w 366"/>
                <a:gd name="T25" fmla="*/ 85 h 257"/>
                <a:gd name="T26" fmla="*/ 198 w 366"/>
                <a:gd name="T27" fmla="*/ 102 h 257"/>
                <a:gd name="T28" fmla="*/ 109 w 366"/>
                <a:gd name="T29" fmla="*/ 130 h 257"/>
                <a:gd name="T30" fmla="*/ 127 w 366"/>
                <a:gd name="T31" fmla="*/ 144 h 257"/>
                <a:gd name="T32" fmla="*/ 118 w 366"/>
                <a:gd name="T33" fmla="*/ 151 h 257"/>
                <a:gd name="T34" fmla="*/ 103 w 366"/>
                <a:gd name="T35" fmla="*/ 141 h 257"/>
                <a:gd name="T36" fmla="*/ 143 w 366"/>
                <a:gd name="T37" fmla="*/ 90 h 257"/>
                <a:gd name="T38" fmla="*/ 106 w 366"/>
                <a:gd name="T39" fmla="*/ 79 h 257"/>
                <a:gd name="T40" fmla="*/ 115 w 366"/>
                <a:gd name="T41" fmla="*/ 161 h 257"/>
                <a:gd name="T42" fmla="*/ 80 w 366"/>
                <a:gd name="T43" fmla="*/ 186 h 257"/>
                <a:gd name="T44" fmla="*/ 125 w 366"/>
                <a:gd name="T45" fmla="*/ 159 h 257"/>
                <a:gd name="T46" fmla="*/ 69 w 366"/>
                <a:gd name="T47" fmla="*/ 210 h 257"/>
                <a:gd name="T48" fmla="*/ 199 w 366"/>
                <a:gd name="T49" fmla="*/ 118 h 257"/>
                <a:gd name="T50" fmla="*/ 147 w 366"/>
                <a:gd name="T51" fmla="*/ 177 h 257"/>
                <a:gd name="T52" fmla="*/ 210 w 366"/>
                <a:gd name="T53" fmla="*/ 110 h 257"/>
                <a:gd name="T54" fmla="*/ 244 w 366"/>
                <a:gd name="T55" fmla="*/ 147 h 257"/>
                <a:gd name="T56" fmla="*/ 244 w 366"/>
                <a:gd name="T57" fmla="*/ 147 h 257"/>
                <a:gd name="T58" fmla="*/ 210 w 366"/>
                <a:gd name="T59" fmla="*/ 110 h 257"/>
                <a:gd name="T60" fmla="*/ 209 w 366"/>
                <a:gd name="T61" fmla="*/ 101 h 257"/>
                <a:gd name="T62" fmla="*/ 272 w 366"/>
                <a:gd name="T63" fmla="*/ 67 h 257"/>
                <a:gd name="T64" fmla="*/ 212 w 366"/>
                <a:gd name="T65" fmla="*/ 49 h 257"/>
                <a:gd name="T66" fmla="*/ 150 w 366"/>
                <a:gd name="T67" fmla="*/ 37 h 257"/>
                <a:gd name="T68" fmla="*/ 140 w 366"/>
                <a:gd name="T69" fmla="*/ 36 h 257"/>
                <a:gd name="T70" fmla="*/ 89 w 366"/>
                <a:gd name="T71" fmla="*/ 26 h 257"/>
                <a:gd name="T72" fmla="*/ 57 w 366"/>
                <a:gd name="T73" fmla="*/ 17 h 257"/>
                <a:gd name="T74" fmla="*/ 95 w 366"/>
                <a:gd name="T75" fmla="*/ 61 h 257"/>
                <a:gd name="T76" fmla="*/ 252 w 366"/>
                <a:gd name="T77" fmla="*/ 145 h 257"/>
                <a:gd name="T78" fmla="*/ 357 w 366"/>
                <a:gd name="T79" fmla="*/ 125 h 257"/>
                <a:gd name="T80" fmla="*/ 252 w 366"/>
                <a:gd name="T81" fmla="*/ 14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6" h="257">
                  <a:moveTo>
                    <a:pt x="365" y="127"/>
                  </a:moveTo>
                  <a:cubicBezTo>
                    <a:pt x="341" y="90"/>
                    <a:pt x="305" y="56"/>
                    <a:pt x="198" y="36"/>
                  </a:cubicBezTo>
                  <a:cubicBezTo>
                    <a:pt x="175" y="32"/>
                    <a:pt x="148" y="29"/>
                    <a:pt x="101" y="20"/>
                  </a:cubicBezTo>
                  <a:cubicBezTo>
                    <a:pt x="84" y="18"/>
                    <a:pt x="35" y="10"/>
                    <a:pt x="41" y="0"/>
                  </a:cubicBezTo>
                  <a:cubicBezTo>
                    <a:pt x="38" y="4"/>
                    <a:pt x="40" y="8"/>
                    <a:pt x="42" y="10"/>
                  </a:cubicBezTo>
                  <a:cubicBezTo>
                    <a:pt x="67" y="38"/>
                    <a:pt x="102" y="54"/>
                    <a:pt x="102" y="111"/>
                  </a:cubicBezTo>
                  <a:cubicBezTo>
                    <a:pt x="102" y="163"/>
                    <a:pt x="55" y="212"/>
                    <a:pt x="8" y="251"/>
                  </a:cubicBezTo>
                  <a:cubicBezTo>
                    <a:pt x="5" y="253"/>
                    <a:pt x="3" y="255"/>
                    <a:pt x="0" y="257"/>
                  </a:cubicBezTo>
                  <a:cubicBezTo>
                    <a:pt x="57" y="223"/>
                    <a:pt x="93" y="208"/>
                    <a:pt x="137" y="191"/>
                  </a:cubicBezTo>
                  <a:cubicBezTo>
                    <a:pt x="192" y="170"/>
                    <a:pt x="303" y="139"/>
                    <a:pt x="366" y="130"/>
                  </a:cubicBezTo>
                  <a:lnTo>
                    <a:pt x="365" y="127"/>
                  </a:lnTo>
                  <a:close/>
                  <a:moveTo>
                    <a:pt x="140" y="180"/>
                  </a:moveTo>
                  <a:cubicBezTo>
                    <a:pt x="140" y="168"/>
                    <a:pt x="137" y="158"/>
                    <a:pt x="132" y="151"/>
                  </a:cubicBezTo>
                  <a:cubicBezTo>
                    <a:pt x="148" y="141"/>
                    <a:pt x="166" y="131"/>
                    <a:pt x="186" y="121"/>
                  </a:cubicBezTo>
                  <a:cubicBezTo>
                    <a:pt x="174" y="139"/>
                    <a:pt x="159" y="158"/>
                    <a:pt x="140" y="180"/>
                  </a:cubicBezTo>
                  <a:cubicBezTo>
                    <a:pt x="140" y="180"/>
                    <a:pt x="140" y="180"/>
                    <a:pt x="140" y="180"/>
                  </a:cubicBezTo>
                  <a:close/>
                  <a:moveTo>
                    <a:pt x="145" y="37"/>
                  </a:moveTo>
                  <a:cubicBezTo>
                    <a:pt x="145" y="37"/>
                    <a:pt x="145" y="37"/>
                    <a:pt x="145" y="37"/>
                  </a:cubicBezTo>
                  <a:cubicBezTo>
                    <a:pt x="150" y="50"/>
                    <a:pt x="151" y="65"/>
                    <a:pt x="150" y="80"/>
                  </a:cubicBezTo>
                  <a:cubicBezTo>
                    <a:pt x="136" y="75"/>
                    <a:pt x="122" y="72"/>
                    <a:pt x="109" y="68"/>
                  </a:cubicBezTo>
                  <a:cubicBezTo>
                    <a:pt x="117" y="58"/>
                    <a:pt x="130" y="48"/>
                    <a:pt x="145" y="37"/>
                  </a:cubicBezTo>
                  <a:close/>
                  <a:moveTo>
                    <a:pt x="187" y="111"/>
                  </a:moveTo>
                  <a:cubicBezTo>
                    <a:pt x="170" y="119"/>
                    <a:pt x="154" y="127"/>
                    <a:pt x="140" y="136"/>
                  </a:cubicBezTo>
                  <a:cubicBezTo>
                    <a:pt x="148" y="122"/>
                    <a:pt x="153" y="108"/>
                    <a:pt x="156" y="95"/>
                  </a:cubicBezTo>
                  <a:cubicBezTo>
                    <a:pt x="166" y="100"/>
                    <a:pt x="176" y="105"/>
                    <a:pt x="187" y="111"/>
                  </a:cubicBezTo>
                  <a:close/>
                  <a:moveTo>
                    <a:pt x="164" y="85"/>
                  </a:moveTo>
                  <a:cubicBezTo>
                    <a:pt x="179" y="74"/>
                    <a:pt x="198" y="62"/>
                    <a:pt x="219" y="51"/>
                  </a:cubicBezTo>
                  <a:cubicBezTo>
                    <a:pt x="218" y="63"/>
                    <a:pt x="211" y="80"/>
                    <a:pt x="198" y="102"/>
                  </a:cubicBezTo>
                  <a:cubicBezTo>
                    <a:pt x="187" y="95"/>
                    <a:pt x="175" y="90"/>
                    <a:pt x="164" y="85"/>
                  </a:cubicBezTo>
                  <a:close/>
                  <a:moveTo>
                    <a:pt x="109" y="130"/>
                  </a:moveTo>
                  <a:cubicBezTo>
                    <a:pt x="116" y="123"/>
                    <a:pt x="129" y="111"/>
                    <a:pt x="147" y="97"/>
                  </a:cubicBezTo>
                  <a:cubicBezTo>
                    <a:pt x="144" y="113"/>
                    <a:pt x="137" y="129"/>
                    <a:pt x="127" y="144"/>
                  </a:cubicBezTo>
                  <a:cubicBezTo>
                    <a:pt x="121" y="137"/>
                    <a:pt x="114" y="132"/>
                    <a:pt x="109" y="130"/>
                  </a:cubicBezTo>
                  <a:close/>
                  <a:moveTo>
                    <a:pt x="118" y="151"/>
                  </a:moveTo>
                  <a:cubicBezTo>
                    <a:pt x="107" y="159"/>
                    <a:pt x="96" y="167"/>
                    <a:pt x="88" y="174"/>
                  </a:cubicBezTo>
                  <a:cubicBezTo>
                    <a:pt x="95" y="164"/>
                    <a:pt x="100" y="153"/>
                    <a:pt x="103" y="141"/>
                  </a:cubicBezTo>
                  <a:cubicBezTo>
                    <a:pt x="109" y="144"/>
                    <a:pt x="114" y="147"/>
                    <a:pt x="118" y="151"/>
                  </a:cubicBezTo>
                  <a:close/>
                  <a:moveTo>
                    <a:pt x="143" y="90"/>
                  </a:moveTo>
                  <a:cubicBezTo>
                    <a:pt x="132" y="99"/>
                    <a:pt x="121" y="109"/>
                    <a:pt x="107" y="123"/>
                  </a:cubicBezTo>
                  <a:cubicBezTo>
                    <a:pt x="109" y="107"/>
                    <a:pt x="108" y="92"/>
                    <a:pt x="106" y="79"/>
                  </a:cubicBezTo>
                  <a:cubicBezTo>
                    <a:pt x="116" y="81"/>
                    <a:pt x="129" y="85"/>
                    <a:pt x="143" y="90"/>
                  </a:cubicBezTo>
                  <a:close/>
                  <a:moveTo>
                    <a:pt x="115" y="161"/>
                  </a:moveTo>
                  <a:cubicBezTo>
                    <a:pt x="101" y="179"/>
                    <a:pt x="82" y="196"/>
                    <a:pt x="58" y="210"/>
                  </a:cubicBezTo>
                  <a:cubicBezTo>
                    <a:pt x="67" y="202"/>
                    <a:pt x="74" y="194"/>
                    <a:pt x="80" y="186"/>
                  </a:cubicBezTo>
                  <a:cubicBezTo>
                    <a:pt x="88" y="179"/>
                    <a:pt x="100" y="171"/>
                    <a:pt x="115" y="161"/>
                  </a:cubicBezTo>
                  <a:close/>
                  <a:moveTo>
                    <a:pt x="125" y="159"/>
                  </a:moveTo>
                  <a:cubicBezTo>
                    <a:pt x="132" y="166"/>
                    <a:pt x="134" y="175"/>
                    <a:pt x="135" y="182"/>
                  </a:cubicBezTo>
                  <a:cubicBezTo>
                    <a:pt x="109" y="192"/>
                    <a:pt x="89" y="200"/>
                    <a:pt x="69" y="210"/>
                  </a:cubicBezTo>
                  <a:cubicBezTo>
                    <a:pt x="93" y="194"/>
                    <a:pt x="112" y="176"/>
                    <a:pt x="125" y="159"/>
                  </a:cubicBezTo>
                  <a:close/>
                  <a:moveTo>
                    <a:pt x="199" y="118"/>
                  </a:moveTo>
                  <a:cubicBezTo>
                    <a:pt x="213" y="127"/>
                    <a:pt x="226" y="137"/>
                    <a:pt x="238" y="148"/>
                  </a:cubicBezTo>
                  <a:cubicBezTo>
                    <a:pt x="211" y="155"/>
                    <a:pt x="181" y="165"/>
                    <a:pt x="147" y="177"/>
                  </a:cubicBezTo>
                  <a:cubicBezTo>
                    <a:pt x="171" y="157"/>
                    <a:pt x="187" y="137"/>
                    <a:pt x="199" y="118"/>
                  </a:cubicBezTo>
                  <a:close/>
                  <a:moveTo>
                    <a:pt x="210" y="110"/>
                  </a:moveTo>
                  <a:cubicBezTo>
                    <a:pt x="236" y="98"/>
                    <a:pt x="265" y="88"/>
                    <a:pt x="296" y="79"/>
                  </a:cubicBezTo>
                  <a:cubicBezTo>
                    <a:pt x="286" y="96"/>
                    <a:pt x="269" y="115"/>
                    <a:pt x="244" y="147"/>
                  </a:cubicBezTo>
                  <a:cubicBezTo>
                    <a:pt x="244" y="147"/>
                    <a:pt x="244" y="147"/>
                    <a:pt x="244" y="147"/>
                  </a:cubicBezTo>
                  <a:cubicBezTo>
                    <a:pt x="244" y="147"/>
                    <a:pt x="244" y="147"/>
                    <a:pt x="244" y="147"/>
                  </a:cubicBezTo>
                  <a:cubicBezTo>
                    <a:pt x="244" y="147"/>
                    <a:pt x="244" y="147"/>
                    <a:pt x="244" y="147"/>
                  </a:cubicBezTo>
                  <a:cubicBezTo>
                    <a:pt x="235" y="131"/>
                    <a:pt x="223" y="120"/>
                    <a:pt x="210" y="110"/>
                  </a:cubicBezTo>
                  <a:close/>
                  <a:moveTo>
                    <a:pt x="291" y="75"/>
                  </a:moveTo>
                  <a:cubicBezTo>
                    <a:pt x="261" y="82"/>
                    <a:pt x="233" y="91"/>
                    <a:pt x="209" y="101"/>
                  </a:cubicBezTo>
                  <a:cubicBezTo>
                    <a:pt x="218" y="82"/>
                    <a:pt x="222" y="66"/>
                    <a:pt x="223" y="52"/>
                  </a:cubicBezTo>
                  <a:cubicBezTo>
                    <a:pt x="240" y="56"/>
                    <a:pt x="256" y="61"/>
                    <a:pt x="272" y="67"/>
                  </a:cubicBezTo>
                  <a:cubicBezTo>
                    <a:pt x="279" y="70"/>
                    <a:pt x="285" y="72"/>
                    <a:pt x="291" y="75"/>
                  </a:cubicBezTo>
                  <a:close/>
                  <a:moveTo>
                    <a:pt x="212" y="49"/>
                  </a:moveTo>
                  <a:cubicBezTo>
                    <a:pt x="193" y="58"/>
                    <a:pt x="176" y="66"/>
                    <a:pt x="158" y="79"/>
                  </a:cubicBezTo>
                  <a:cubicBezTo>
                    <a:pt x="158" y="64"/>
                    <a:pt x="155" y="49"/>
                    <a:pt x="150" y="37"/>
                  </a:cubicBezTo>
                  <a:cubicBezTo>
                    <a:pt x="171" y="41"/>
                    <a:pt x="191" y="44"/>
                    <a:pt x="212" y="49"/>
                  </a:cubicBezTo>
                  <a:close/>
                  <a:moveTo>
                    <a:pt x="140" y="36"/>
                  </a:moveTo>
                  <a:cubicBezTo>
                    <a:pt x="131" y="40"/>
                    <a:pt x="112" y="52"/>
                    <a:pt x="103" y="64"/>
                  </a:cubicBezTo>
                  <a:cubicBezTo>
                    <a:pt x="98" y="46"/>
                    <a:pt x="92" y="32"/>
                    <a:pt x="89" y="26"/>
                  </a:cubicBezTo>
                  <a:cubicBezTo>
                    <a:pt x="108" y="30"/>
                    <a:pt x="128" y="34"/>
                    <a:pt x="140" y="36"/>
                  </a:cubicBezTo>
                  <a:close/>
                  <a:moveTo>
                    <a:pt x="57" y="17"/>
                  </a:moveTo>
                  <a:cubicBezTo>
                    <a:pt x="64" y="20"/>
                    <a:pt x="74" y="23"/>
                    <a:pt x="84" y="25"/>
                  </a:cubicBezTo>
                  <a:cubicBezTo>
                    <a:pt x="89" y="38"/>
                    <a:pt x="92" y="50"/>
                    <a:pt x="95" y="61"/>
                  </a:cubicBezTo>
                  <a:cubicBezTo>
                    <a:pt x="86" y="44"/>
                    <a:pt x="73" y="29"/>
                    <a:pt x="57" y="17"/>
                  </a:cubicBezTo>
                  <a:close/>
                  <a:moveTo>
                    <a:pt x="252" y="145"/>
                  </a:moveTo>
                  <a:cubicBezTo>
                    <a:pt x="276" y="122"/>
                    <a:pt x="288" y="109"/>
                    <a:pt x="301" y="80"/>
                  </a:cubicBezTo>
                  <a:cubicBezTo>
                    <a:pt x="328" y="95"/>
                    <a:pt x="347" y="113"/>
                    <a:pt x="357" y="125"/>
                  </a:cubicBezTo>
                  <a:cubicBezTo>
                    <a:pt x="358" y="126"/>
                    <a:pt x="359" y="126"/>
                    <a:pt x="360" y="127"/>
                  </a:cubicBezTo>
                  <a:cubicBezTo>
                    <a:pt x="347" y="128"/>
                    <a:pt x="309" y="131"/>
                    <a:pt x="252"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1" name="Freeform 200"/>
            <p:cNvSpPr>
              <a:spLocks/>
            </p:cNvSpPr>
            <p:nvPr/>
          </p:nvSpPr>
          <p:spPr bwMode="black">
            <a:xfrm>
              <a:off x="2315" y="2053"/>
              <a:ext cx="264" cy="491"/>
            </a:xfrm>
            <a:custGeom>
              <a:avLst/>
              <a:gdLst>
                <a:gd name="T0" fmla="*/ 112 w 112"/>
                <a:gd name="T1" fmla="*/ 154 h 208"/>
                <a:gd name="T2" fmla="*/ 97 w 112"/>
                <a:gd name="T3" fmla="*/ 192 h 208"/>
                <a:gd name="T4" fmla="*/ 46 w 112"/>
                <a:gd name="T5" fmla="*/ 208 h 208"/>
                <a:gd name="T6" fmla="*/ 20 w 112"/>
                <a:gd name="T7" fmla="*/ 205 h 208"/>
                <a:gd name="T8" fmla="*/ 0 w 112"/>
                <a:gd name="T9" fmla="*/ 197 h 208"/>
                <a:gd name="T10" fmla="*/ 0 w 112"/>
                <a:gd name="T11" fmla="*/ 169 h 208"/>
                <a:gd name="T12" fmla="*/ 24 w 112"/>
                <a:gd name="T13" fmla="*/ 182 h 208"/>
                <a:gd name="T14" fmla="*/ 49 w 112"/>
                <a:gd name="T15" fmla="*/ 187 h 208"/>
                <a:gd name="T16" fmla="*/ 88 w 112"/>
                <a:gd name="T17" fmla="*/ 156 h 208"/>
                <a:gd name="T18" fmla="*/ 78 w 112"/>
                <a:gd name="T19" fmla="*/ 133 h 208"/>
                <a:gd name="T20" fmla="*/ 45 w 112"/>
                <a:gd name="T21" fmla="*/ 111 h 208"/>
                <a:gd name="T22" fmla="*/ 10 w 112"/>
                <a:gd name="T23" fmla="*/ 84 h 208"/>
                <a:gd name="T24" fmla="*/ 0 w 112"/>
                <a:gd name="T25" fmla="*/ 53 h 208"/>
                <a:gd name="T26" fmla="*/ 17 w 112"/>
                <a:gd name="T27" fmla="*/ 15 h 208"/>
                <a:gd name="T28" fmla="*/ 64 w 112"/>
                <a:gd name="T29" fmla="*/ 0 h 208"/>
                <a:gd name="T30" fmla="*/ 104 w 112"/>
                <a:gd name="T31" fmla="*/ 7 h 208"/>
                <a:gd name="T32" fmla="*/ 104 w 112"/>
                <a:gd name="T33" fmla="*/ 33 h 208"/>
                <a:gd name="T34" fmla="*/ 63 w 112"/>
                <a:gd name="T35" fmla="*/ 21 h 208"/>
                <a:gd name="T36" fmla="*/ 35 w 112"/>
                <a:gd name="T37" fmla="*/ 30 h 208"/>
                <a:gd name="T38" fmla="*/ 25 w 112"/>
                <a:gd name="T39" fmla="*/ 51 h 208"/>
                <a:gd name="T40" fmla="*/ 34 w 112"/>
                <a:gd name="T41" fmla="*/ 75 h 208"/>
                <a:gd name="T42" fmla="*/ 64 w 112"/>
                <a:gd name="T43" fmla="*/ 95 h 208"/>
                <a:gd name="T44" fmla="*/ 100 w 112"/>
                <a:gd name="T45" fmla="*/ 121 h 208"/>
                <a:gd name="T46" fmla="*/ 112 w 112"/>
                <a:gd name="T47" fmla="*/ 15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2" h="208">
                  <a:moveTo>
                    <a:pt x="112" y="154"/>
                  </a:moveTo>
                  <a:cubicBezTo>
                    <a:pt x="112" y="169"/>
                    <a:pt x="107" y="182"/>
                    <a:pt x="97" y="192"/>
                  </a:cubicBezTo>
                  <a:cubicBezTo>
                    <a:pt x="85" y="203"/>
                    <a:pt x="68" y="208"/>
                    <a:pt x="46" y="208"/>
                  </a:cubicBezTo>
                  <a:cubicBezTo>
                    <a:pt x="38" y="208"/>
                    <a:pt x="30" y="207"/>
                    <a:pt x="20" y="205"/>
                  </a:cubicBezTo>
                  <a:cubicBezTo>
                    <a:pt x="11" y="202"/>
                    <a:pt x="5" y="200"/>
                    <a:pt x="0" y="197"/>
                  </a:cubicBezTo>
                  <a:cubicBezTo>
                    <a:pt x="0" y="169"/>
                    <a:pt x="0" y="169"/>
                    <a:pt x="0" y="169"/>
                  </a:cubicBezTo>
                  <a:cubicBezTo>
                    <a:pt x="6" y="174"/>
                    <a:pt x="14" y="179"/>
                    <a:pt x="24" y="182"/>
                  </a:cubicBezTo>
                  <a:cubicBezTo>
                    <a:pt x="33" y="185"/>
                    <a:pt x="41" y="187"/>
                    <a:pt x="49" y="187"/>
                  </a:cubicBezTo>
                  <a:cubicBezTo>
                    <a:pt x="75" y="187"/>
                    <a:pt x="88" y="177"/>
                    <a:pt x="88" y="156"/>
                  </a:cubicBezTo>
                  <a:cubicBezTo>
                    <a:pt x="88" y="148"/>
                    <a:pt x="84" y="140"/>
                    <a:pt x="78" y="133"/>
                  </a:cubicBezTo>
                  <a:cubicBezTo>
                    <a:pt x="72" y="127"/>
                    <a:pt x="61" y="120"/>
                    <a:pt x="45" y="111"/>
                  </a:cubicBezTo>
                  <a:cubicBezTo>
                    <a:pt x="29" y="102"/>
                    <a:pt x="17" y="93"/>
                    <a:pt x="10" y="84"/>
                  </a:cubicBezTo>
                  <a:cubicBezTo>
                    <a:pt x="4" y="75"/>
                    <a:pt x="0" y="65"/>
                    <a:pt x="0" y="53"/>
                  </a:cubicBezTo>
                  <a:cubicBezTo>
                    <a:pt x="0" y="38"/>
                    <a:pt x="6" y="25"/>
                    <a:pt x="17" y="15"/>
                  </a:cubicBezTo>
                  <a:cubicBezTo>
                    <a:pt x="29" y="5"/>
                    <a:pt x="45" y="0"/>
                    <a:pt x="64" y="0"/>
                  </a:cubicBezTo>
                  <a:cubicBezTo>
                    <a:pt x="82" y="0"/>
                    <a:pt x="96" y="2"/>
                    <a:pt x="104" y="7"/>
                  </a:cubicBezTo>
                  <a:cubicBezTo>
                    <a:pt x="104" y="33"/>
                    <a:pt x="104" y="33"/>
                    <a:pt x="104" y="33"/>
                  </a:cubicBezTo>
                  <a:cubicBezTo>
                    <a:pt x="93" y="25"/>
                    <a:pt x="80" y="21"/>
                    <a:pt x="63" y="21"/>
                  </a:cubicBezTo>
                  <a:cubicBezTo>
                    <a:pt x="51" y="21"/>
                    <a:pt x="42" y="24"/>
                    <a:pt x="35" y="30"/>
                  </a:cubicBezTo>
                  <a:cubicBezTo>
                    <a:pt x="28" y="35"/>
                    <a:pt x="25" y="43"/>
                    <a:pt x="25" y="51"/>
                  </a:cubicBezTo>
                  <a:cubicBezTo>
                    <a:pt x="25" y="61"/>
                    <a:pt x="28" y="68"/>
                    <a:pt x="34" y="75"/>
                  </a:cubicBezTo>
                  <a:cubicBezTo>
                    <a:pt x="39" y="80"/>
                    <a:pt x="49" y="87"/>
                    <a:pt x="64" y="95"/>
                  </a:cubicBezTo>
                  <a:cubicBezTo>
                    <a:pt x="81" y="104"/>
                    <a:pt x="93" y="113"/>
                    <a:pt x="100" y="121"/>
                  </a:cubicBezTo>
                  <a:cubicBezTo>
                    <a:pt x="108" y="131"/>
                    <a:pt x="112" y="142"/>
                    <a:pt x="112"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2" name="Freeform 201"/>
            <p:cNvSpPr>
              <a:spLocks/>
            </p:cNvSpPr>
            <p:nvPr/>
          </p:nvSpPr>
          <p:spPr bwMode="black">
            <a:xfrm>
              <a:off x="2648" y="2031"/>
              <a:ext cx="281" cy="506"/>
            </a:xfrm>
            <a:custGeom>
              <a:avLst/>
              <a:gdLst>
                <a:gd name="T0" fmla="*/ 119 w 119"/>
                <a:gd name="T1" fmla="*/ 214 h 214"/>
                <a:gd name="T2" fmla="*/ 96 w 119"/>
                <a:gd name="T3" fmla="*/ 214 h 214"/>
                <a:gd name="T4" fmla="*/ 96 w 119"/>
                <a:gd name="T5" fmla="*/ 131 h 214"/>
                <a:gd name="T6" fmla="*/ 63 w 119"/>
                <a:gd name="T7" fmla="*/ 86 h 214"/>
                <a:gd name="T8" fmla="*/ 35 w 119"/>
                <a:gd name="T9" fmla="*/ 98 h 214"/>
                <a:gd name="T10" fmla="*/ 23 w 119"/>
                <a:gd name="T11" fmla="*/ 132 h 214"/>
                <a:gd name="T12" fmla="*/ 23 w 119"/>
                <a:gd name="T13" fmla="*/ 214 h 214"/>
                <a:gd name="T14" fmla="*/ 0 w 119"/>
                <a:gd name="T15" fmla="*/ 214 h 214"/>
                <a:gd name="T16" fmla="*/ 0 w 119"/>
                <a:gd name="T17" fmla="*/ 0 h 214"/>
                <a:gd name="T18" fmla="*/ 23 w 119"/>
                <a:gd name="T19" fmla="*/ 0 h 214"/>
                <a:gd name="T20" fmla="*/ 23 w 119"/>
                <a:gd name="T21" fmla="*/ 93 h 214"/>
                <a:gd name="T22" fmla="*/ 24 w 119"/>
                <a:gd name="T23" fmla="*/ 93 h 214"/>
                <a:gd name="T24" fmla="*/ 71 w 119"/>
                <a:gd name="T25" fmla="*/ 66 h 214"/>
                <a:gd name="T26" fmla="*/ 119 w 119"/>
                <a:gd name="T27" fmla="*/ 125 h 214"/>
                <a:gd name="T28" fmla="*/ 119 w 119"/>
                <a:gd name="T29"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214">
                  <a:moveTo>
                    <a:pt x="119" y="214"/>
                  </a:moveTo>
                  <a:cubicBezTo>
                    <a:pt x="96" y="214"/>
                    <a:pt x="96" y="214"/>
                    <a:pt x="96" y="214"/>
                  </a:cubicBezTo>
                  <a:cubicBezTo>
                    <a:pt x="96" y="131"/>
                    <a:pt x="96" y="131"/>
                    <a:pt x="96" y="131"/>
                  </a:cubicBezTo>
                  <a:cubicBezTo>
                    <a:pt x="96" y="101"/>
                    <a:pt x="85" y="86"/>
                    <a:pt x="63" y="86"/>
                  </a:cubicBezTo>
                  <a:cubicBezTo>
                    <a:pt x="52" y="86"/>
                    <a:pt x="42" y="90"/>
                    <a:pt x="35" y="98"/>
                  </a:cubicBezTo>
                  <a:cubicBezTo>
                    <a:pt x="27" y="107"/>
                    <a:pt x="23" y="118"/>
                    <a:pt x="23" y="132"/>
                  </a:cubicBezTo>
                  <a:cubicBezTo>
                    <a:pt x="23" y="214"/>
                    <a:pt x="23" y="214"/>
                    <a:pt x="23" y="214"/>
                  </a:cubicBezTo>
                  <a:cubicBezTo>
                    <a:pt x="0" y="214"/>
                    <a:pt x="0" y="214"/>
                    <a:pt x="0" y="214"/>
                  </a:cubicBezTo>
                  <a:cubicBezTo>
                    <a:pt x="0" y="0"/>
                    <a:pt x="0" y="0"/>
                    <a:pt x="0" y="0"/>
                  </a:cubicBezTo>
                  <a:cubicBezTo>
                    <a:pt x="23" y="0"/>
                    <a:pt x="23" y="0"/>
                    <a:pt x="23" y="0"/>
                  </a:cubicBezTo>
                  <a:cubicBezTo>
                    <a:pt x="23" y="93"/>
                    <a:pt x="23" y="93"/>
                    <a:pt x="23" y="93"/>
                  </a:cubicBezTo>
                  <a:cubicBezTo>
                    <a:pt x="24" y="93"/>
                    <a:pt x="24" y="93"/>
                    <a:pt x="24" y="93"/>
                  </a:cubicBezTo>
                  <a:cubicBezTo>
                    <a:pt x="35" y="75"/>
                    <a:pt x="50" y="66"/>
                    <a:pt x="71" y="66"/>
                  </a:cubicBezTo>
                  <a:cubicBezTo>
                    <a:pt x="103" y="66"/>
                    <a:pt x="119" y="86"/>
                    <a:pt x="119" y="125"/>
                  </a:cubicBezTo>
                  <a:lnTo>
                    <a:pt x="119"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3" name="Freeform 202"/>
            <p:cNvSpPr>
              <a:spLocks noEditPoints="1"/>
            </p:cNvSpPr>
            <p:nvPr/>
          </p:nvSpPr>
          <p:spPr bwMode="black">
            <a:xfrm>
              <a:off x="2983" y="2187"/>
              <a:ext cx="270" cy="357"/>
            </a:xfrm>
            <a:custGeom>
              <a:avLst/>
              <a:gdLst>
                <a:gd name="T0" fmla="*/ 114 w 114"/>
                <a:gd name="T1" fmla="*/ 148 h 151"/>
                <a:gd name="T2" fmla="*/ 91 w 114"/>
                <a:gd name="T3" fmla="*/ 148 h 151"/>
                <a:gd name="T4" fmla="*/ 91 w 114"/>
                <a:gd name="T5" fmla="*/ 125 h 151"/>
                <a:gd name="T6" fmla="*/ 91 w 114"/>
                <a:gd name="T7" fmla="*/ 125 h 151"/>
                <a:gd name="T8" fmla="*/ 46 w 114"/>
                <a:gd name="T9" fmla="*/ 151 h 151"/>
                <a:gd name="T10" fmla="*/ 12 w 114"/>
                <a:gd name="T11" fmla="*/ 139 h 151"/>
                <a:gd name="T12" fmla="*/ 0 w 114"/>
                <a:gd name="T13" fmla="*/ 109 h 151"/>
                <a:gd name="T14" fmla="*/ 48 w 114"/>
                <a:gd name="T15" fmla="*/ 62 h 151"/>
                <a:gd name="T16" fmla="*/ 91 w 114"/>
                <a:gd name="T17" fmla="*/ 56 h 151"/>
                <a:gd name="T18" fmla="*/ 62 w 114"/>
                <a:gd name="T19" fmla="*/ 20 h 151"/>
                <a:gd name="T20" fmla="*/ 15 w 114"/>
                <a:gd name="T21" fmla="*/ 37 h 151"/>
                <a:gd name="T22" fmla="*/ 15 w 114"/>
                <a:gd name="T23" fmla="*/ 14 h 151"/>
                <a:gd name="T24" fmla="*/ 35 w 114"/>
                <a:gd name="T25" fmla="*/ 5 h 151"/>
                <a:gd name="T26" fmla="*/ 63 w 114"/>
                <a:gd name="T27" fmla="*/ 0 h 151"/>
                <a:gd name="T28" fmla="*/ 114 w 114"/>
                <a:gd name="T29" fmla="*/ 54 h 151"/>
                <a:gd name="T30" fmla="*/ 114 w 114"/>
                <a:gd name="T31" fmla="*/ 148 h 151"/>
                <a:gd name="T32" fmla="*/ 91 w 114"/>
                <a:gd name="T33" fmla="*/ 75 h 151"/>
                <a:gd name="T34" fmla="*/ 56 w 114"/>
                <a:gd name="T35" fmla="*/ 80 h 151"/>
                <a:gd name="T36" fmla="*/ 30 w 114"/>
                <a:gd name="T37" fmla="*/ 89 h 151"/>
                <a:gd name="T38" fmla="*/ 24 w 114"/>
                <a:gd name="T39" fmla="*/ 107 h 151"/>
                <a:gd name="T40" fmla="*/ 31 w 114"/>
                <a:gd name="T41" fmla="*/ 125 h 151"/>
                <a:gd name="T42" fmla="*/ 52 w 114"/>
                <a:gd name="T43" fmla="*/ 131 h 151"/>
                <a:gd name="T44" fmla="*/ 80 w 114"/>
                <a:gd name="T45" fmla="*/ 119 h 151"/>
                <a:gd name="T46" fmla="*/ 91 w 114"/>
                <a:gd name="T47" fmla="*/ 89 h 151"/>
                <a:gd name="T48" fmla="*/ 91 w 114"/>
                <a:gd name="T49"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 h="151">
                  <a:moveTo>
                    <a:pt x="114" y="148"/>
                  </a:moveTo>
                  <a:cubicBezTo>
                    <a:pt x="91" y="148"/>
                    <a:pt x="91" y="148"/>
                    <a:pt x="91" y="148"/>
                  </a:cubicBezTo>
                  <a:cubicBezTo>
                    <a:pt x="91" y="125"/>
                    <a:pt x="91" y="125"/>
                    <a:pt x="91" y="125"/>
                  </a:cubicBezTo>
                  <a:cubicBezTo>
                    <a:pt x="91" y="125"/>
                    <a:pt x="91" y="125"/>
                    <a:pt x="91" y="125"/>
                  </a:cubicBezTo>
                  <a:cubicBezTo>
                    <a:pt x="81" y="142"/>
                    <a:pt x="66" y="151"/>
                    <a:pt x="46" y="151"/>
                  </a:cubicBezTo>
                  <a:cubicBezTo>
                    <a:pt x="32" y="151"/>
                    <a:pt x="20" y="147"/>
                    <a:pt x="12" y="139"/>
                  </a:cubicBezTo>
                  <a:cubicBezTo>
                    <a:pt x="4" y="131"/>
                    <a:pt x="0" y="122"/>
                    <a:pt x="0" y="109"/>
                  </a:cubicBezTo>
                  <a:cubicBezTo>
                    <a:pt x="0" y="82"/>
                    <a:pt x="16" y="67"/>
                    <a:pt x="48" y="62"/>
                  </a:cubicBezTo>
                  <a:cubicBezTo>
                    <a:pt x="91" y="56"/>
                    <a:pt x="91" y="56"/>
                    <a:pt x="91" y="56"/>
                  </a:cubicBezTo>
                  <a:cubicBezTo>
                    <a:pt x="91" y="32"/>
                    <a:pt x="81" y="20"/>
                    <a:pt x="62" y="20"/>
                  </a:cubicBezTo>
                  <a:cubicBezTo>
                    <a:pt x="44" y="20"/>
                    <a:pt x="29" y="26"/>
                    <a:pt x="15" y="37"/>
                  </a:cubicBezTo>
                  <a:cubicBezTo>
                    <a:pt x="15" y="14"/>
                    <a:pt x="15" y="14"/>
                    <a:pt x="15" y="14"/>
                  </a:cubicBezTo>
                  <a:cubicBezTo>
                    <a:pt x="19" y="11"/>
                    <a:pt x="26" y="8"/>
                    <a:pt x="35" y="5"/>
                  </a:cubicBezTo>
                  <a:cubicBezTo>
                    <a:pt x="45" y="2"/>
                    <a:pt x="55" y="0"/>
                    <a:pt x="63" y="0"/>
                  </a:cubicBezTo>
                  <a:cubicBezTo>
                    <a:pt x="97" y="0"/>
                    <a:pt x="114" y="18"/>
                    <a:pt x="114" y="54"/>
                  </a:cubicBezTo>
                  <a:lnTo>
                    <a:pt x="114" y="148"/>
                  </a:lnTo>
                  <a:close/>
                  <a:moveTo>
                    <a:pt x="91" y="75"/>
                  </a:moveTo>
                  <a:cubicBezTo>
                    <a:pt x="56" y="80"/>
                    <a:pt x="56" y="80"/>
                    <a:pt x="56" y="80"/>
                  </a:cubicBezTo>
                  <a:cubicBezTo>
                    <a:pt x="44" y="81"/>
                    <a:pt x="35" y="85"/>
                    <a:pt x="30" y="89"/>
                  </a:cubicBezTo>
                  <a:cubicBezTo>
                    <a:pt x="26" y="93"/>
                    <a:pt x="24" y="99"/>
                    <a:pt x="24" y="107"/>
                  </a:cubicBezTo>
                  <a:cubicBezTo>
                    <a:pt x="24" y="114"/>
                    <a:pt x="27" y="120"/>
                    <a:pt x="31" y="125"/>
                  </a:cubicBezTo>
                  <a:cubicBezTo>
                    <a:pt x="36" y="129"/>
                    <a:pt x="43" y="131"/>
                    <a:pt x="52" y="131"/>
                  </a:cubicBezTo>
                  <a:cubicBezTo>
                    <a:pt x="63" y="131"/>
                    <a:pt x="73" y="127"/>
                    <a:pt x="80" y="119"/>
                  </a:cubicBezTo>
                  <a:cubicBezTo>
                    <a:pt x="87" y="111"/>
                    <a:pt x="91" y="101"/>
                    <a:pt x="91" y="89"/>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4" name="Freeform 203"/>
            <p:cNvSpPr>
              <a:spLocks/>
            </p:cNvSpPr>
            <p:nvPr/>
          </p:nvSpPr>
          <p:spPr bwMode="black">
            <a:xfrm>
              <a:off x="3335" y="2189"/>
              <a:ext cx="177" cy="348"/>
            </a:xfrm>
            <a:custGeom>
              <a:avLst/>
              <a:gdLst>
                <a:gd name="T0" fmla="*/ 75 w 75"/>
                <a:gd name="T1" fmla="*/ 26 h 147"/>
                <a:gd name="T2" fmla="*/ 58 w 75"/>
                <a:gd name="T3" fmla="*/ 21 h 147"/>
                <a:gd name="T4" fmla="*/ 34 w 75"/>
                <a:gd name="T5" fmla="*/ 34 h 147"/>
                <a:gd name="T6" fmla="*/ 23 w 75"/>
                <a:gd name="T7" fmla="*/ 73 h 147"/>
                <a:gd name="T8" fmla="*/ 23 w 75"/>
                <a:gd name="T9" fmla="*/ 147 h 147"/>
                <a:gd name="T10" fmla="*/ 0 w 75"/>
                <a:gd name="T11" fmla="*/ 147 h 147"/>
                <a:gd name="T12" fmla="*/ 0 w 75"/>
                <a:gd name="T13" fmla="*/ 3 h 147"/>
                <a:gd name="T14" fmla="*/ 23 w 75"/>
                <a:gd name="T15" fmla="*/ 3 h 147"/>
                <a:gd name="T16" fmla="*/ 23 w 75"/>
                <a:gd name="T17" fmla="*/ 32 h 147"/>
                <a:gd name="T18" fmla="*/ 24 w 75"/>
                <a:gd name="T19" fmla="*/ 32 h 147"/>
                <a:gd name="T20" fmla="*/ 39 w 75"/>
                <a:gd name="T21" fmla="*/ 8 h 147"/>
                <a:gd name="T22" fmla="*/ 61 w 75"/>
                <a:gd name="T23" fmla="*/ 0 h 147"/>
                <a:gd name="T24" fmla="*/ 75 w 75"/>
                <a:gd name="T25" fmla="*/ 2 h 147"/>
                <a:gd name="T26" fmla="*/ 75 w 75"/>
                <a:gd name="T27" fmla="*/ 2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47">
                  <a:moveTo>
                    <a:pt x="75" y="26"/>
                  </a:moveTo>
                  <a:cubicBezTo>
                    <a:pt x="71" y="23"/>
                    <a:pt x="65" y="21"/>
                    <a:pt x="58" y="21"/>
                  </a:cubicBezTo>
                  <a:cubicBezTo>
                    <a:pt x="48" y="21"/>
                    <a:pt x="40" y="25"/>
                    <a:pt x="34" y="34"/>
                  </a:cubicBezTo>
                  <a:cubicBezTo>
                    <a:pt x="27" y="43"/>
                    <a:pt x="23" y="56"/>
                    <a:pt x="23" y="73"/>
                  </a:cubicBezTo>
                  <a:cubicBezTo>
                    <a:pt x="23" y="147"/>
                    <a:pt x="23" y="147"/>
                    <a:pt x="23" y="147"/>
                  </a:cubicBezTo>
                  <a:cubicBezTo>
                    <a:pt x="0" y="147"/>
                    <a:pt x="0" y="147"/>
                    <a:pt x="0" y="147"/>
                  </a:cubicBezTo>
                  <a:cubicBezTo>
                    <a:pt x="0" y="3"/>
                    <a:pt x="0" y="3"/>
                    <a:pt x="0" y="3"/>
                  </a:cubicBezTo>
                  <a:cubicBezTo>
                    <a:pt x="23" y="3"/>
                    <a:pt x="23" y="3"/>
                    <a:pt x="23" y="3"/>
                  </a:cubicBezTo>
                  <a:cubicBezTo>
                    <a:pt x="23" y="32"/>
                    <a:pt x="23" y="32"/>
                    <a:pt x="23" y="32"/>
                  </a:cubicBezTo>
                  <a:cubicBezTo>
                    <a:pt x="24" y="32"/>
                    <a:pt x="24" y="32"/>
                    <a:pt x="24" y="32"/>
                  </a:cubicBezTo>
                  <a:cubicBezTo>
                    <a:pt x="27" y="22"/>
                    <a:pt x="32" y="14"/>
                    <a:pt x="39" y="8"/>
                  </a:cubicBezTo>
                  <a:cubicBezTo>
                    <a:pt x="46" y="3"/>
                    <a:pt x="53" y="0"/>
                    <a:pt x="61" y="0"/>
                  </a:cubicBezTo>
                  <a:cubicBezTo>
                    <a:pt x="67" y="0"/>
                    <a:pt x="72" y="1"/>
                    <a:pt x="75" y="2"/>
                  </a:cubicBezTo>
                  <a:lnTo>
                    <a:pt x="75"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5" name="Freeform 204"/>
            <p:cNvSpPr>
              <a:spLocks noEditPoints="1"/>
            </p:cNvSpPr>
            <p:nvPr/>
          </p:nvSpPr>
          <p:spPr bwMode="black">
            <a:xfrm>
              <a:off x="3527" y="2187"/>
              <a:ext cx="295" cy="357"/>
            </a:xfrm>
            <a:custGeom>
              <a:avLst/>
              <a:gdLst>
                <a:gd name="T0" fmla="*/ 125 w 125"/>
                <a:gd name="T1" fmla="*/ 81 h 151"/>
                <a:gd name="T2" fmla="*/ 24 w 125"/>
                <a:gd name="T3" fmla="*/ 81 h 151"/>
                <a:gd name="T4" fmla="*/ 37 w 125"/>
                <a:gd name="T5" fmla="*/ 118 h 151"/>
                <a:gd name="T6" fmla="*/ 71 w 125"/>
                <a:gd name="T7" fmla="*/ 131 h 151"/>
                <a:gd name="T8" fmla="*/ 115 w 125"/>
                <a:gd name="T9" fmla="*/ 116 h 151"/>
                <a:gd name="T10" fmla="*/ 115 w 125"/>
                <a:gd name="T11" fmla="*/ 137 h 151"/>
                <a:gd name="T12" fmla="*/ 65 w 125"/>
                <a:gd name="T13" fmla="*/ 151 h 151"/>
                <a:gd name="T14" fmla="*/ 18 w 125"/>
                <a:gd name="T15" fmla="*/ 133 h 151"/>
                <a:gd name="T16" fmla="*/ 0 w 125"/>
                <a:gd name="T17" fmla="*/ 76 h 151"/>
                <a:gd name="T18" fmla="*/ 20 w 125"/>
                <a:gd name="T19" fmla="*/ 20 h 151"/>
                <a:gd name="T20" fmla="*/ 66 w 125"/>
                <a:gd name="T21" fmla="*/ 0 h 151"/>
                <a:gd name="T22" fmla="*/ 111 w 125"/>
                <a:gd name="T23" fmla="*/ 20 h 151"/>
                <a:gd name="T24" fmla="*/ 125 w 125"/>
                <a:gd name="T25" fmla="*/ 69 h 151"/>
                <a:gd name="T26" fmla="*/ 125 w 125"/>
                <a:gd name="T27" fmla="*/ 81 h 151"/>
                <a:gd name="T28" fmla="*/ 102 w 125"/>
                <a:gd name="T29" fmla="*/ 62 h 151"/>
                <a:gd name="T30" fmla="*/ 92 w 125"/>
                <a:gd name="T31" fmla="*/ 31 h 151"/>
                <a:gd name="T32" fmla="*/ 66 w 125"/>
                <a:gd name="T33" fmla="*/ 20 h 151"/>
                <a:gd name="T34" fmla="*/ 38 w 125"/>
                <a:gd name="T35" fmla="*/ 31 h 151"/>
                <a:gd name="T36" fmla="*/ 24 w 125"/>
                <a:gd name="T37" fmla="*/ 62 h 151"/>
                <a:gd name="T38" fmla="*/ 102 w 125"/>
                <a:gd name="T39" fmla="*/ 6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51">
                  <a:moveTo>
                    <a:pt x="125" y="81"/>
                  </a:moveTo>
                  <a:cubicBezTo>
                    <a:pt x="24" y="81"/>
                    <a:pt x="24" y="81"/>
                    <a:pt x="24" y="81"/>
                  </a:cubicBezTo>
                  <a:cubicBezTo>
                    <a:pt x="24" y="97"/>
                    <a:pt x="28" y="110"/>
                    <a:pt x="37" y="118"/>
                  </a:cubicBezTo>
                  <a:cubicBezTo>
                    <a:pt x="45" y="127"/>
                    <a:pt x="56" y="131"/>
                    <a:pt x="71" y="131"/>
                  </a:cubicBezTo>
                  <a:cubicBezTo>
                    <a:pt x="87" y="131"/>
                    <a:pt x="102" y="126"/>
                    <a:pt x="115" y="116"/>
                  </a:cubicBezTo>
                  <a:cubicBezTo>
                    <a:pt x="115" y="137"/>
                    <a:pt x="115" y="137"/>
                    <a:pt x="115" y="137"/>
                  </a:cubicBezTo>
                  <a:cubicBezTo>
                    <a:pt x="103" y="146"/>
                    <a:pt x="86" y="151"/>
                    <a:pt x="65" y="151"/>
                  </a:cubicBezTo>
                  <a:cubicBezTo>
                    <a:pt x="45" y="151"/>
                    <a:pt x="30" y="145"/>
                    <a:pt x="18" y="133"/>
                  </a:cubicBezTo>
                  <a:cubicBezTo>
                    <a:pt x="6" y="119"/>
                    <a:pt x="0" y="101"/>
                    <a:pt x="0" y="76"/>
                  </a:cubicBezTo>
                  <a:cubicBezTo>
                    <a:pt x="0" y="53"/>
                    <a:pt x="6" y="34"/>
                    <a:pt x="20" y="20"/>
                  </a:cubicBezTo>
                  <a:cubicBezTo>
                    <a:pt x="32" y="7"/>
                    <a:pt x="48" y="0"/>
                    <a:pt x="66" y="0"/>
                  </a:cubicBezTo>
                  <a:cubicBezTo>
                    <a:pt x="85" y="0"/>
                    <a:pt x="100" y="7"/>
                    <a:pt x="111" y="20"/>
                  </a:cubicBezTo>
                  <a:cubicBezTo>
                    <a:pt x="120" y="32"/>
                    <a:pt x="125" y="48"/>
                    <a:pt x="125" y="69"/>
                  </a:cubicBezTo>
                  <a:lnTo>
                    <a:pt x="125" y="81"/>
                  </a:lnTo>
                  <a:close/>
                  <a:moveTo>
                    <a:pt x="102" y="62"/>
                  </a:moveTo>
                  <a:cubicBezTo>
                    <a:pt x="101" y="49"/>
                    <a:pt x="98" y="38"/>
                    <a:pt x="92" y="31"/>
                  </a:cubicBezTo>
                  <a:cubicBezTo>
                    <a:pt x="86" y="24"/>
                    <a:pt x="77" y="20"/>
                    <a:pt x="66" y="20"/>
                  </a:cubicBezTo>
                  <a:cubicBezTo>
                    <a:pt x="55" y="20"/>
                    <a:pt x="46" y="24"/>
                    <a:pt x="38" y="31"/>
                  </a:cubicBezTo>
                  <a:cubicBezTo>
                    <a:pt x="30" y="39"/>
                    <a:pt x="26" y="49"/>
                    <a:pt x="24" y="62"/>
                  </a:cubicBezTo>
                  <a:lnTo>
                    <a:pt x="102"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6" name="Freeform 205"/>
            <p:cNvSpPr>
              <a:spLocks noEditPoints="1"/>
            </p:cNvSpPr>
            <p:nvPr/>
          </p:nvSpPr>
          <p:spPr bwMode="black">
            <a:xfrm>
              <a:off x="3888" y="2060"/>
              <a:ext cx="293" cy="477"/>
            </a:xfrm>
            <a:custGeom>
              <a:avLst/>
              <a:gdLst>
                <a:gd name="T0" fmla="*/ 124 w 124"/>
                <a:gd name="T1" fmla="*/ 60 h 202"/>
                <a:gd name="T2" fmla="*/ 106 w 124"/>
                <a:gd name="T3" fmla="*/ 106 h 202"/>
                <a:gd name="T4" fmla="*/ 51 w 124"/>
                <a:gd name="T5" fmla="*/ 125 h 202"/>
                <a:gd name="T6" fmla="*/ 24 w 124"/>
                <a:gd name="T7" fmla="*/ 125 h 202"/>
                <a:gd name="T8" fmla="*/ 24 w 124"/>
                <a:gd name="T9" fmla="*/ 202 h 202"/>
                <a:gd name="T10" fmla="*/ 0 w 124"/>
                <a:gd name="T11" fmla="*/ 202 h 202"/>
                <a:gd name="T12" fmla="*/ 0 w 124"/>
                <a:gd name="T13" fmla="*/ 0 h 202"/>
                <a:gd name="T14" fmla="*/ 56 w 124"/>
                <a:gd name="T15" fmla="*/ 0 h 202"/>
                <a:gd name="T16" fmla="*/ 106 w 124"/>
                <a:gd name="T17" fmla="*/ 16 h 202"/>
                <a:gd name="T18" fmla="*/ 124 w 124"/>
                <a:gd name="T19" fmla="*/ 60 h 202"/>
                <a:gd name="T20" fmla="*/ 99 w 124"/>
                <a:gd name="T21" fmla="*/ 61 h 202"/>
                <a:gd name="T22" fmla="*/ 52 w 124"/>
                <a:gd name="T23" fmla="*/ 21 h 202"/>
                <a:gd name="T24" fmla="*/ 24 w 124"/>
                <a:gd name="T25" fmla="*/ 21 h 202"/>
                <a:gd name="T26" fmla="*/ 24 w 124"/>
                <a:gd name="T27" fmla="*/ 104 h 202"/>
                <a:gd name="T28" fmla="*/ 49 w 124"/>
                <a:gd name="T29" fmla="*/ 104 h 202"/>
                <a:gd name="T30" fmla="*/ 86 w 124"/>
                <a:gd name="T31" fmla="*/ 93 h 202"/>
                <a:gd name="T32" fmla="*/ 99 w 124"/>
                <a:gd name="T33" fmla="*/ 6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202">
                  <a:moveTo>
                    <a:pt x="124" y="60"/>
                  </a:moveTo>
                  <a:cubicBezTo>
                    <a:pt x="124" y="78"/>
                    <a:pt x="118" y="94"/>
                    <a:pt x="106" y="106"/>
                  </a:cubicBezTo>
                  <a:cubicBezTo>
                    <a:pt x="92" y="119"/>
                    <a:pt x="74" y="125"/>
                    <a:pt x="51" y="125"/>
                  </a:cubicBezTo>
                  <a:cubicBezTo>
                    <a:pt x="24" y="125"/>
                    <a:pt x="24" y="125"/>
                    <a:pt x="24" y="125"/>
                  </a:cubicBezTo>
                  <a:cubicBezTo>
                    <a:pt x="24" y="202"/>
                    <a:pt x="24" y="202"/>
                    <a:pt x="24" y="202"/>
                  </a:cubicBezTo>
                  <a:cubicBezTo>
                    <a:pt x="0" y="202"/>
                    <a:pt x="0" y="202"/>
                    <a:pt x="0" y="202"/>
                  </a:cubicBezTo>
                  <a:cubicBezTo>
                    <a:pt x="0" y="0"/>
                    <a:pt x="0" y="0"/>
                    <a:pt x="0" y="0"/>
                  </a:cubicBezTo>
                  <a:cubicBezTo>
                    <a:pt x="56" y="0"/>
                    <a:pt x="56" y="0"/>
                    <a:pt x="56" y="0"/>
                  </a:cubicBezTo>
                  <a:cubicBezTo>
                    <a:pt x="78" y="0"/>
                    <a:pt x="94" y="5"/>
                    <a:pt x="106" y="16"/>
                  </a:cubicBezTo>
                  <a:cubicBezTo>
                    <a:pt x="118" y="26"/>
                    <a:pt x="124" y="41"/>
                    <a:pt x="124" y="60"/>
                  </a:cubicBezTo>
                  <a:close/>
                  <a:moveTo>
                    <a:pt x="99" y="61"/>
                  </a:moveTo>
                  <a:cubicBezTo>
                    <a:pt x="99" y="35"/>
                    <a:pt x="83" y="21"/>
                    <a:pt x="52" y="21"/>
                  </a:cubicBezTo>
                  <a:cubicBezTo>
                    <a:pt x="24" y="21"/>
                    <a:pt x="24" y="21"/>
                    <a:pt x="24" y="21"/>
                  </a:cubicBezTo>
                  <a:cubicBezTo>
                    <a:pt x="24" y="104"/>
                    <a:pt x="24" y="104"/>
                    <a:pt x="24" y="104"/>
                  </a:cubicBezTo>
                  <a:cubicBezTo>
                    <a:pt x="49" y="104"/>
                    <a:pt x="49" y="104"/>
                    <a:pt x="49" y="104"/>
                  </a:cubicBezTo>
                  <a:cubicBezTo>
                    <a:pt x="65" y="104"/>
                    <a:pt x="78" y="100"/>
                    <a:pt x="86" y="93"/>
                  </a:cubicBezTo>
                  <a:cubicBezTo>
                    <a:pt x="95" y="85"/>
                    <a:pt x="99" y="75"/>
                    <a:pt x="9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dirty="0">
                <a:solidFill>
                  <a:prstClr val="black"/>
                </a:solidFill>
              </a:endParaRPr>
            </a:p>
          </p:txBody>
        </p:sp>
        <p:sp>
          <p:nvSpPr>
            <p:cNvPr id="207" name="Freeform 206"/>
            <p:cNvSpPr>
              <a:spLocks noEditPoints="1"/>
            </p:cNvSpPr>
            <p:nvPr/>
          </p:nvSpPr>
          <p:spPr bwMode="black">
            <a:xfrm>
              <a:off x="4216" y="2187"/>
              <a:ext cx="336" cy="357"/>
            </a:xfrm>
            <a:custGeom>
              <a:avLst/>
              <a:gdLst>
                <a:gd name="T0" fmla="*/ 142 w 142"/>
                <a:gd name="T1" fmla="*/ 75 h 151"/>
                <a:gd name="T2" fmla="*/ 122 w 142"/>
                <a:gd name="T3" fmla="*/ 130 h 151"/>
                <a:gd name="T4" fmla="*/ 70 w 142"/>
                <a:gd name="T5" fmla="*/ 151 h 151"/>
                <a:gd name="T6" fmla="*/ 19 w 142"/>
                <a:gd name="T7" fmla="*/ 130 h 151"/>
                <a:gd name="T8" fmla="*/ 0 w 142"/>
                <a:gd name="T9" fmla="*/ 77 h 151"/>
                <a:gd name="T10" fmla="*/ 21 w 142"/>
                <a:gd name="T11" fmla="*/ 19 h 151"/>
                <a:gd name="T12" fmla="*/ 73 w 142"/>
                <a:gd name="T13" fmla="*/ 0 h 151"/>
                <a:gd name="T14" fmla="*/ 124 w 142"/>
                <a:gd name="T15" fmla="*/ 20 h 151"/>
                <a:gd name="T16" fmla="*/ 142 w 142"/>
                <a:gd name="T17" fmla="*/ 75 h 151"/>
                <a:gd name="T18" fmla="*/ 118 w 142"/>
                <a:gd name="T19" fmla="*/ 76 h 151"/>
                <a:gd name="T20" fmla="*/ 106 w 142"/>
                <a:gd name="T21" fmla="*/ 34 h 151"/>
                <a:gd name="T22" fmla="*/ 72 w 142"/>
                <a:gd name="T23" fmla="*/ 20 h 151"/>
                <a:gd name="T24" fmla="*/ 37 w 142"/>
                <a:gd name="T25" fmla="*/ 34 h 151"/>
                <a:gd name="T26" fmla="*/ 24 w 142"/>
                <a:gd name="T27" fmla="*/ 76 h 151"/>
                <a:gd name="T28" fmla="*/ 37 w 142"/>
                <a:gd name="T29" fmla="*/ 117 h 151"/>
                <a:gd name="T30" fmla="*/ 72 w 142"/>
                <a:gd name="T31" fmla="*/ 131 h 151"/>
                <a:gd name="T32" fmla="*/ 107 w 142"/>
                <a:gd name="T33" fmla="*/ 117 h 151"/>
                <a:gd name="T34" fmla="*/ 118 w 142"/>
                <a:gd name="T35" fmla="*/ 7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51">
                  <a:moveTo>
                    <a:pt x="142" y="75"/>
                  </a:moveTo>
                  <a:cubicBezTo>
                    <a:pt x="142" y="98"/>
                    <a:pt x="135" y="116"/>
                    <a:pt x="122" y="130"/>
                  </a:cubicBezTo>
                  <a:cubicBezTo>
                    <a:pt x="109" y="144"/>
                    <a:pt x="92" y="151"/>
                    <a:pt x="70" y="151"/>
                  </a:cubicBezTo>
                  <a:cubicBezTo>
                    <a:pt x="48" y="151"/>
                    <a:pt x="31" y="144"/>
                    <a:pt x="19" y="130"/>
                  </a:cubicBezTo>
                  <a:cubicBezTo>
                    <a:pt x="6" y="117"/>
                    <a:pt x="0" y="99"/>
                    <a:pt x="0" y="77"/>
                  </a:cubicBezTo>
                  <a:cubicBezTo>
                    <a:pt x="0" y="52"/>
                    <a:pt x="7" y="33"/>
                    <a:pt x="21" y="19"/>
                  </a:cubicBezTo>
                  <a:cubicBezTo>
                    <a:pt x="34" y="6"/>
                    <a:pt x="52" y="0"/>
                    <a:pt x="73" y="0"/>
                  </a:cubicBezTo>
                  <a:cubicBezTo>
                    <a:pt x="95" y="0"/>
                    <a:pt x="112" y="7"/>
                    <a:pt x="124" y="20"/>
                  </a:cubicBezTo>
                  <a:cubicBezTo>
                    <a:pt x="136" y="33"/>
                    <a:pt x="142" y="52"/>
                    <a:pt x="142" y="75"/>
                  </a:cubicBezTo>
                  <a:close/>
                  <a:moveTo>
                    <a:pt x="118" y="76"/>
                  </a:moveTo>
                  <a:cubicBezTo>
                    <a:pt x="118" y="57"/>
                    <a:pt x="114" y="43"/>
                    <a:pt x="106" y="34"/>
                  </a:cubicBezTo>
                  <a:cubicBezTo>
                    <a:pt x="98" y="24"/>
                    <a:pt x="86" y="20"/>
                    <a:pt x="72" y="20"/>
                  </a:cubicBezTo>
                  <a:cubicBezTo>
                    <a:pt x="57" y="20"/>
                    <a:pt x="46" y="24"/>
                    <a:pt x="37" y="34"/>
                  </a:cubicBezTo>
                  <a:cubicBezTo>
                    <a:pt x="28" y="44"/>
                    <a:pt x="24" y="58"/>
                    <a:pt x="24" y="76"/>
                  </a:cubicBezTo>
                  <a:cubicBezTo>
                    <a:pt x="24" y="94"/>
                    <a:pt x="28" y="107"/>
                    <a:pt x="37" y="117"/>
                  </a:cubicBezTo>
                  <a:cubicBezTo>
                    <a:pt x="46" y="127"/>
                    <a:pt x="57" y="131"/>
                    <a:pt x="72" y="131"/>
                  </a:cubicBezTo>
                  <a:cubicBezTo>
                    <a:pt x="87" y="131"/>
                    <a:pt x="99" y="126"/>
                    <a:pt x="107" y="117"/>
                  </a:cubicBezTo>
                  <a:cubicBezTo>
                    <a:pt x="114" y="107"/>
                    <a:pt x="118" y="93"/>
                    <a:pt x="11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8" name="Freeform 207"/>
            <p:cNvSpPr>
              <a:spLocks noEditPoints="1"/>
            </p:cNvSpPr>
            <p:nvPr/>
          </p:nvSpPr>
          <p:spPr bwMode="black">
            <a:xfrm>
              <a:off x="4608" y="2038"/>
              <a:ext cx="71" cy="499"/>
            </a:xfrm>
            <a:custGeom>
              <a:avLst/>
              <a:gdLst>
                <a:gd name="T0" fmla="*/ 30 w 30"/>
                <a:gd name="T1" fmla="*/ 15 h 211"/>
                <a:gd name="T2" fmla="*/ 25 w 30"/>
                <a:gd name="T3" fmla="*/ 26 h 211"/>
                <a:gd name="T4" fmla="*/ 15 w 30"/>
                <a:gd name="T5" fmla="*/ 30 h 211"/>
                <a:gd name="T6" fmla="*/ 4 w 30"/>
                <a:gd name="T7" fmla="*/ 26 h 211"/>
                <a:gd name="T8" fmla="*/ 0 w 30"/>
                <a:gd name="T9" fmla="*/ 15 h 211"/>
                <a:gd name="T10" fmla="*/ 4 w 30"/>
                <a:gd name="T11" fmla="*/ 4 h 211"/>
                <a:gd name="T12" fmla="*/ 15 w 30"/>
                <a:gd name="T13" fmla="*/ 0 h 211"/>
                <a:gd name="T14" fmla="*/ 25 w 30"/>
                <a:gd name="T15" fmla="*/ 4 h 211"/>
                <a:gd name="T16" fmla="*/ 30 w 30"/>
                <a:gd name="T17" fmla="*/ 15 h 211"/>
                <a:gd name="T18" fmla="*/ 26 w 30"/>
                <a:gd name="T19" fmla="*/ 211 h 211"/>
                <a:gd name="T20" fmla="*/ 3 w 30"/>
                <a:gd name="T21" fmla="*/ 211 h 211"/>
                <a:gd name="T22" fmla="*/ 3 w 30"/>
                <a:gd name="T23" fmla="*/ 67 h 211"/>
                <a:gd name="T24" fmla="*/ 26 w 30"/>
                <a:gd name="T25" fmla="*/ 67 h 211"/>
                <a:gd name="T26" fmla="*/ 26 w 30"/>
                <a:gd name="T27"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11">
                  <a:moveTo>
                    <a:pt x="30" y="15"/>
                  </a:moveTo>
                  <a:cubicBezTo>
                    <a:pt x="30" y="19"/>
                    <a:pt x="28" y="23"/>
                    <a:pt x="25" y="26"/>
                  </a:cubicBezTo>
                  <a:cubicBezTo>
                    <a:pt x="23" y="29"/>
                    <a:pt x="19" y="30"/>
                    <a:pt x="15" y="30"/>
                  </a:cubicBezTo>
                  <a:cubicBezTo>
                    <a:pt x="11" y="30"/>
                    <a:pt x="7" y="29"/>
                    <a:pt x="4" y="26"/>
                  </a:cubicBezTo>
                  <a:cubicBezTo>
                    <a:pt x="1" y="23"/>
                    <a:pt x="0" y="19"/>
                    <a:pt x="0" y="15"/>
                  </a:cubicBezTo>
                  <a:cubicBezTo>
                    <a:pt x="0" y="11"/>
                    <a:pt x="1" y="7"/>
                    <a:pt x="4" y="4"/>
                  </a:cubicBezTo>
                  <a:cubicBezTo>
                    <a:pt x="7" y="1"/>
                    <a:pt x="11" y="0"/>
                    <a:pt x="15" y="0"/>
                  </a:cubicBezTo>
                  <a:cubicBezTo>
                    <a:pt x="19" y="0"/>
                    <a:pt x="23" y="1"/>
                    <a:pt x="25" y="4"/>
                  </a:cubicBezTo>
                  <a:cubicBezTo>
                    <a:pt x="28" y="7"/>
                    <a:pt x="30" y="11"/>
                    <a:pt x="30" y="15"/>
                  </a:cubicBezTo>
                  <a:close/>
                  <a:moveTo>
                    <a:pt x="26" y="211"/>
                  </a:moveTo>
                  <a:cubicBezTo>
                    <a:pt x="3" y="211"/>
                    <a:pt x="3" y="211"/>
                    <a:pt x="3" y="211"/>
                  </a:cubicBezTo>
                  <a:cubicBezTo>
                    <a:pt x="3" y="67"/>
                    <a:pt x="3" y="67"/>
                    <a:pt x="3" y="67"/>
                  </a:cubicBezTo>
                  <a:cubicBezTo>
                    <a:pt x="26" y="67"/>
                    <a:pt x="26" y="67"/>
                    <a:pt x="26" y="67"/>
                  </a:cubicBezTo>
                  <a:lnTo>
                    <a:pt x="26" y="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9" name="Freeform 208"/>
            <p:cNvSpPr>
              <a:spLocks/>
            </p:cNvSpPr>
            <p:nvPr/>
          </p:nvSpPr>
          <p:spPr bwMode="black">
            <a:xfrm>
              <a:off x="4760" y="2187"/>
              <a:ext cx="283" cy="350"/>
            </a:xfrm>
            <a:custGeom>
              <a:avLst/>
              <a:gdLst>
                <a:gd name="T0" fmla="*/ 120 w 120"/>
                <a:gd name="T1" fmla="*/ 148 h 148"/>
                <a:gd name="T2" fmla="*/ 96 w 120"/>
                <a:gd name="T3" fmla="*/ 148 h 148"/>
                <a:gd name="T4" fmla="*/ 96 w 120"/>
                <a:gd name="T5" fmla="*/ 65 h 148"/>
                <a:gd name="T6" fmla="*/ 63 w 120"/>
                <a:gd name="T7" fmla="*/ 20 h 148"/>
                <a:gd name="T8" fmla="*/ 34 w 120"/>
                <a:gd name="T9" fmla="*/ 33 h 148"/>
                <a:gd name="T10" fmla="*/ 23 w 120"/>
                <a:gd name="T11" fmla="*/ 65 h 148"/>
                <a:gd name="T12" fmla="*/ 23 w 120"/>
                <a:gd name="T13" fmla="*/ 148 h 148"/>
                <a:gd name="T14" fmla="*/ 0 w 120"/>
                <a:gd name="T15" fmla="*/ 148 h 148"/>
                <a:gd name="T16" fmla="*/ 0 w 120"/>
                <a:gd name="T17" fmla="*/ 4 h 148"/>
                <a:gd name="T18" fmla="*/ 23 w 120"/>
                <a:gd name="T19" fmla="*/ 4 h 148"/>
                <a:gd name="T20" fmla="*/ 23 w 120"/>
                <a:gd name="T21" fmla="*/ 27 h 148"/>
                <a:gd name="T22" fmla="*/ 24 w 120"/>
                <a:gd name="T23" fmla="*/ 27 h 148"/>
                <a:gd name="T24" fmla="*/ 71 w 120"/>
                <a:gd name="T25" fmla="*/ 0 h 148"/>
                <a:gd name="T26" fmla="*/ 107 w 120"/>
                <a:gd name="T27" fmla="*/ 16 h 148"/>
                <a:gd name="T28" fmla="*/ 120 w 120"/>
                <a:gd name="T29" fmla="*/ 59 h 148"/>
                <a:gd name="T30" fmla="*/ 120 w 120"/>
                <a:gd name="T31"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148">
                  <a:moveTo>
                    <a:pt x="120" y="148"/>
                  </a:moveTo>
                  <a:cubicBezTo>
                    <a:pt x="96" y="148"/>
                    <a:pt x="96" y="148"/>
                    <a:pt x="96" y="148"/>
                  </a:cubicBezTo>
                  <a:cubicBezTo>
                    <a:pt x="96" y="65"/>
                    <a:pt x="96" y="65"/>
                    <a:pt x="96" y="65"/>
                  </a:cubicBezTo>
                  <a:cubicBezTo>
                    <a:pt x="96" y="35"/>
                    <a:pt x="85" y="20"/>
                    <a:pt x="63" y="20"/>
                  </a:cubicBezTo>
                  <a:cubicBezTo>
                    <a:pt x="51" y="20"/>
                    <a:pt x="42" y="24"/>
                    <a:pt x="34" y="33"/>
                  </a:cubicBezTo>
                  <a:cubicBezTo>
                    <a:pt x="27" y="41"/>
                    <a:pt x="23" y="52"/>
                    <a:pt x="23" y="65"/>
                  </a:cubicBezTo>
                  <a:cubicBezTo>
                    <a:pt x="23" y="148"/>
                    <a:pt x="23" y="148"/>
                    <a:pt x="23" y="148"/>
                  </a:cubicBezTo>
                  <a:cubicBezTo>
                    <a:pt x="0" y="148"/>
                    <a:pt x="0" y="148"/>
                    <a:pt x="0" y="148"/>
                  </a:cubicBezTo>
                  <a:cubicBezTo>
                    <a:pt x="0" y="4"/>
                    <a:pt x="0" y="4"/>
                    <a:pt x="0" y="4"/>
                  </a:cubicBezTo>
                  <a:cubicBezTo>
                    <a:pt x="23" y="4"/>
                    <a:pt x="23" y="4"/>
                    <a:pt x="23" y="4"/>
                  </a:cubicBezTo>
                  <a:cubicBezTo>
                    <a:pt x="23" y="27"/>
                    <a:pt x="23" y="27"/>
                    <a:pt x="23" y="27"/>
                  </a:cubicBezTo>
                  <a:cubicBezTo>
                    <a:pt x="24" y="27"/>
                    <a:pt x="24" y="27"/>
                    <a:pt x="24" y="27"/>
                  </a:cubicBezTo>
                  <a:cubicBezTo>
                    <a:pt x="34" y="9"/>
                    <a:pt x="50" y="0"/>
                    <a:pt x="71" y="0"/>
                  </a:cubicBezTo>
                  <a:cubicBezTo>
                    <a:pt x="87" y="0"/>
                    <a:pt x="99" y="5"/>
                    <a:pt x="107" y="16"/>
                  </a:cubicBezTo>
                  <a:cubicBezTo>
                    <a:pt x="115" y="26"/>
                    <a:pt x="120" y="40"/>
                    <a:pt x="120" y="59"/>
                  </a:cubicBezTo>
                  <a:lnTo>
                    <a:pt x="120"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0" name="Freeform 209"/>
            <p:cNvSpPr>
              <a:spLocks/>
            </p:cNvSpPr>
            <p:nvPr/>
          </p:nvSpPr>
          <p:spPr bwMode="black">
            <a:xfrm>
              <a:off x="5083" y="2095"/>
              <a:ext cx="199" cy="449"/>
            </a:xfrm>
            <a:custGeom>
              <a:avLst/>
              <a:gdLst>
                <a:gd name="T0" fmla="*/ 84 w 84"/>
                <a:gd name="T1" fmla="*/ 185 h 190"/>
                <a:gd name="T2" fmla="*/ 63 w 84"/>
                <a:gd name="T3" fmla="*/ 190 h 190"/>
                <a:gd name="T4" fmla="*/ 25 w 84"/>
                <a:gd name="T5" fmla="*/ 147 h 190"/>
                <a:gd name="T6" fmla="*/ 25 w 84"/>
                <a:gd name="T7" fmla="*/ 62 h 190"/>
                <a:gd name="T8" fmla="*/ 0 w 84"/>
                <a:gd name="T9" fmla="*/ 62 h 190"/>
                <a:gd name="T10" fmla="*/ 0 w 84"/>
                <a:gd name="T11" fmla="*/ 43 h 190"/>
                <a:gd name="T12" fmla="*/ 25 w 84"/>
                <a:gd name="T13" fmla="*/ 43 h 190"/>
                <a:gd name="T14" fmla="*/ 25 w 84"/>
                <a:gd name="T15" fmla="*/ 7 h 190"/>
                <a:gd name="T16" fmla="*/ 48 w 84"/>
                <a:gd name="T17" fmla="*/ 0 h 190"/>
                <a:gd name="T18" fmla="*/ 48 w 84"/>
                <a:gd name="T19" fmla="*/ 43 h 190"/>
                <a:gd name="T20" fmla="*/ 84 w 84"/>
                <a:gd name="T21" fmla="*/ 43 h 190"/>
                <a:gd name="T22" fmla="*/ 84 w 84"/>
                <a:gd name="T23" fmla="*/ 62 h 190"/>
                <a:gd name="T24" fmla="*/ 48 w 84"/>
                <a:gd name="T25" fmla="*/ 62 h 190"/>
                <a:gd name="T26" fmla="*/ 48 w 84"/>
                <a:gd name="T27" fmla="*/ 143 h 190"/>
                <a:gd name="T28" fmla="*/ 53 w 84"/>
                <a:gd name="T29" fmla="*/ 164 h 190"/>
                <a:gd name="T30" fmla="*/ 69 w 84"/>
                <a:gd name="T31" fmla="*/ 170 h 190"/>
                <a:gd name="T32" fmla="*/ 84 w 84"/>
                <a:gd name="T33" fmla="*/ 165 h 190"/>
                <a:gd name="T34" fmla="*/ 84 w 84"/>
                <a:gd name="T35" fmla="*/ 18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4" h="190">
                  <a:moveTo>
                    <a:pt x="84" y="185"/>
                  </a:moveTo>
                  <a:cubicBezTo>
                    <a:pt x="79" y="188"/>
                    <a:pt x="72" y="190"/>
                    <a:pt x="63" y="190"/>
                  </a:cubicBezTo>
                  <a:cubicBezTo>
                    <a:pt x="37" y="190"/>
                    <a:pt x="25" y="176"/>
                    <a:pt x="25" y="147"/>
                  </a:cubicBezTo>
                  <a:cubicBezTo>
                    <a:pt x="25" y="62"/>
                    <a:pt x="25" y="62"/>
                    <a:pt x="25" y="62"/>
                  </a:cubicBezTo>
                  <a:cubicBezTo>
                    <a:pt x="0" y="62"/>
                    <a:pt x="0" y="62"/>
                    <a:pt x="0" y="62"/>
                  </a:cubicBezTo>
                  <a:cubicBezTo>
                    <a:pt x="0" y="43"/>
                    <a:pt x="0" y="43"/>
                    <a:pt x="0" y="43"/>
                  </a:cubicBezTo>
                  <a:cubicBezTo>
                    <a:pt x="25" y="43"/>
                    <a:pt x="25" y="43"/>
                    <a:pt x="25" y="43"/>
                  </a:cubicBezTo>
                  <a:cubicBezTo>
                    <a:pt x="25" y="7"/>
                    <a:pt x="25" y="7"/>
                    <a:pt x="25" y="7"/>
                  </a:cubicBezTo>
                  <a:cubicBezTo>
                    <a:pt x="32" y="5"/>
                    <a:pt x="40" y="3"/>
                    <a:pt x="48" y="0"/>
                  </a:cubicBezTo>
                  <a:cubicBezTo>
                    <a:pt x="48" y="43"/>
                    <a:pt x="48" y="43"/>
                    <a:pt x="48" y="43"/>
                  </a:cubicBezTo>
                  <a:cubicBezTo>
                    <a:pt x="84" y="43"/>
                    <a:pt x="84" y="43"/>
                    <a:pt x="84" y="43"/>
                  </a:cubicBezTo>
                  <a:cubicBezTo>
                    <a:pt x="84" y="62"/>
                    <a:pt x="84" y="62"/>
                    <a:pt x="84" y="62"/>
                  </a:cubicBezTo>
                  <a:cubicBezTo>
                    <a:pt x="48" y="62"/>
                    <a:pt x="48" y="62"/>
                    <a:pt x="48" y="62"/>
                  </a:cubicBezTo>
                  <a:cubicBezTo>
                    <a:pt x="48" y="143"/>
                    <a:pt x="48" y="143"/>
                    <a:pt x="48" y="143"/>
                  </a:cubicBezTo>
                  <a:cubicBezTo>
                    <a:pt x="48" y="153"/>
                    <a:pt x="50" y="160"/>
                    <a:pt x="53" y="164"/>
                  </a:cubicBezTo>
                  <a:cubicBezTo>
                    <a:pt x="56" y="168"/>
                    <a:pt x="62" y="170"/>
                    <a:pt x="69" y="170"/>
                  </a:cubicBezTo>
                  <a:cubicBezTo>
                    <a:pt x="75" y="170"/>
                    <a:pt x="80" y="169"/>
                    <a:pt x="84" y="165"/>
                  </a:cubicBezTo>
                  <a:lnTo>
                    <a:pt x="84" y="1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1" name="Freeform 210"/>
            <p:cNvSpPr>
              <a:spLocks noEditPoints="1"/>
            </p:cNvSpPr>
            <p:nvPr/>
          </p:nvSpPr>
          <p:spPr bwMode="black">
            <a:xfrm>
              <a:off x="5303" y="2185"/>
              <a:ext cx="71" cy="68"/>
            </a:xfrm>
            <a:custGeom>
              <a:avLst/>
              <a:gdLst>
                <a:gd name="T0" fmla="*/ 30 w 30"/>
                <a:gd name="T1" fmla="*/ 15 h 29"/>
                <a:gd name="T2" fmla="*/ 25 w 30"/>
                <a:gd name="T3" fmla="*/ 25 h 29"/>
                <a:gd name="T4" fmla="*/ 15 w 30"/>
                <a:gd name="T5" fmla="*/ 29 h 29"/>
                <a:gd name="T6" fmla="*/ 4 w 30"/>
                <a:gd name="T7" fmla="*/ 25 h 29"/>
                <a:gd name="T8" fmla="*/ 0 w 30"/>
                <a:gd name="T9" fmla="*/ 15 h 29"/>
                <a:gd name="T10" fmla="*/ 5 w 30"/>
                <a:gd name="T11" fmla="*/ 4 h 29"/>
                <a:gd name="T12" fmla="*/ 15 w 30"/>
                <a:gd name="T13" fmla="*/ 0 h 29"/>
                <a:gd name="T14" fmla="*/ 25 w 30"/>
                <a:gd name="T15" fmla="*/ 4 h 29"/>
                <a:gd name="T16" fmla="*/ 30 w 30"/>
                <a:gd name="T17" fmla="*/ 15 h 29"/>
                <a:gd name="T18" fmla="*/ 28 w 30"/>
                <a:gd name="T19" fmla="*/ 15 h 29"/>
                <a:gd name="T20" fmla="*/ 24 w 30"/>
                <a:gd name="T21" fmla="*/ 5 h 29"/>
                <a:gd name="T22" fmla="*/ 15 w 30"/>
                <a:gd name="T23" fmla="*/ 2 h 29"/>
                <a:gd name="T24" fmla="*/ 6 w 30"/>
                <a:gd name="T25" fmla="*/ 5 h 29"/>
                <a:gd name="T26" fmla="*/ 2 w 30"/>
                <a:gd name="T27" fmla="*/ 15 h 29"/>
                <a:gd name="T28" fmla="*/ 6 w 30"/>
                <a:gd name="T29" fmla="*/ 24 h 29"/>
                <a:gd name="T30" fmla="*/ 15 w 30"/>
                <a:gd name="T31" fmla="*/ 28 h 29"/>
                <a:gd name="T32" fmla="*/ 24 w 30"/>
                <a:gd name="T33" fmla="*/ 24 h 29"/>
                <a:gd name="T34" fmla="*/ 28 w 30"/>
                <a:gd name="T35" fmla="*/ 15 h 29"/>
                <a:gd name="T36" fmla="*/ 22 w 30"/>
                <a:gd name="T37" fmla="*/ 24 h 29"/>
                <a:gd name="T38" fmla="*/ 19 w 30"/>
                <a:gd name="T39" fmla="*/ 24 h 29"/>
                <a:gd name="T40" fmla="*/ 17 w 30"/>
                <a:gd name="T41" fmla="*/ 19 h 29"/>
                <a:gd name="T42" fmla="*/ 14 w 30"/>
                <a:gd name="T43" fmla="*/ 16 h 29"/>
                <a:gd name="T44" fmla="*/ 12 w 30"/>
                <a:gd name="T45" fmla="*/ 16 h 29"/>
                <a:gd name="T46" fmla="*/ 12 w 30"/>
                <a:gd name="T47" fmla="*/ 24 h 29"/>
                <a:gd name="T48" fmla="*/ 9 w 30"/>
                <a:gd name="T49" fmla="*/ 24 h 29"/>
                <a:gd name="T50" fmla="*/ 9 w 30"/>
                <a:gd name="T51" fmla="*/ 5 h 29"/>
                <a:gd name="T52" fmla="*/ 15 w 30"/>
                <a:gd name="T53" fmla="*/ 5 h 29"/>
                <a:gd name="T54" fmla="*/ 20 w 30"/>
                <a:gd name="T55" fmla="*/ 7 h 29"/>
                <a:gd name="T56" fmla="*/ 21 w 30"/>
                <a:gd name="T57" fmla="*/ 10 h 29"/>
                <a:gd name="T58" fmla="*/ 20 w 30"/>
                <a:gd name="T59" fmla="*/ 13 h 29"/>
                <a:gd name="T60" fmla="*/ 17 w 30"/>
                <a:gd name="T61" fmla="*/ 15 h 29"/>
                <a:gd name="T62" fmla="*/ 17 w 30"/>
                <a:gd name="T63" fmla="*/ 15 h 29"/>
                <a:gd name="T64" fmla="*/ 20 w 30"/>
                <a:gd name="T65" fmla="*/ 19 h 29"/>
                <a:gd name="T66" fmla="*/ 22 w 30"/>
                <a:gd name="T67" fmla="*/ 24 h 29"/>
                <a:gd name="T68" fmla="*/ 19 w 30"/>
                <a:gd name="T69" fmla="*/ 10 h 29"/>
                <a:gd name="T70" fmla="*/ 18 w 30"/>
                <a:gd name="T71" fmla="*/ 8 h 29"/>
                <a:gd name="T72" fmla="*/ 14 w 30"/>
                <a:gd name="T73" fmla="*/ 7 h 29"/>
                <a:gd name="T74" fmla="*/ 12 w 30"/>
                <a:gd name="T75" fmla="*/ 7 h 29"/>
                <a:gd name="T76" fmla="*/ 12 w 30"/>
                <a:gd name="T77" fmla="*/ 14 h 29"/>
                <a:gd name="T78" fmla="*/ 15 w 30"/>
                <a:gd name="T79" fmla="*/ 14 h 29"/>
                <a:gd name="T80" fmla="*/ 19 w 30"/>
                <a:gd name="T81"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9">
                  <a:moveTo>
                    <a:pt x="30" y="15"/>
                  </a:moveTo>
                  <a:cubicBezTo>
                    <a:pt x="30" y="19"/>
                    <a:pt x="28" y="22"/>
                    <a:pt x="25" y="25"/>
                  </a:cubicBezTo>
                  <a:cubicBezTo>
                    <a:pt x="23" y="28"/>
                    <a:pt x="19" y="29"/>
                    <a:pt x="15" y="29"/>
                  </a:cubicBezTo>
                  <a:cubicBezTo>
                    <a:pt x="11" y="29"/>
                    <a:pt x="7" y="28"/>
                    <a:pt x="4" y="25"/>
                  </a:cubicBezTo>
                  <a:cubicBezTo>
                    <a:pt x="2" y="22"/>
                    <a:pt x="0" y="19"/>
                    <a:pt x="0" y="15"/>
                  </a:cubicBezTo>
                  <a:cubicBezTo>
                    <a:pt x="0" y="11"/>
                    <a:pt x="2" y="7"/>
                    <a:pt x="5" y="4"/>
                  </a:cubicBezTo>
                  <a:cubicBezTo>
                    <a:pt x="7" y="2"/>
                    <a:pt x="11" y="0"/>
                    <a:pt x="15" y="0"/>
                  </a:cubicBezTo>
                  <a:cubicBezTo>
                    <a:pt x="19" y="0"/>
                    <a:pt x="23" y="1"/>
                    <a:pt x="25" y="4"/>
                  </a:cubicBezTo>
                  <a:cubicBezTo>
                    <a:pt x="28" y="7"/>
                    <a:pt x="30" y="10"/>
                    <a:pt x="30" y="15"/>
                  </a:cubicBezTo>
                  <a:close/>
                  <a:moveTo>
                    <a:pt x="28" y="15"/>
                  </a:moveTo>
                  <a:cubicBezTo>
                    <a:pt x="28" y="11"/>
                    <a:pt x="27" y="8"/>
                    <a:pt x="24" y="5"/>
                  </a:cubicBezTo>
                  <a:cubicBezTo>
                    <a:pt x="22" y="3"/>
                    <a:pt x="19" y="2"/>
                    <a:pt x="15" y="2"/>
                  </a:cubicBezTo>
                  <a:cubicBezTo>
                    <a:pt x="11" y="2"/>
                    <a:pt x="8" y="3"/>
                    <a:pt x="6" y="5"/>
                  </a:cubicBezTo>
                  <a:cubicBezTo>
                    <a:pt x="3" y="8"/>
                    <a:pt x="2" y="11"/>
                    <a:pt x="2" y="15"/>
                  </a:cubicBezTo>
                  <a:cubicBezTo>
                    <a:pt x="2" y="18"/>
                    <a:pt x="3" y="21"/>
                    <a:pt x="6" y="24"/>
                  </a:cubicBezTo>
                  <a:cubicBezTo>
                    <a:pt x="8" y="26"/>
                    <a:pt x="11" y="28"/>
                    <a:pt x="15" y="28"/>
                  </a:cubicBezTo>
                  <a:cubicBezTo>
                    <a:pt x="19" y="28"/>
                    <a:pt x="22" y="26"/>
                    <a:pt x="24" y="24"/>
                  </a:cubicBezTo>
                  <a:cubicBezTo>
                    <a:pt x="27" y="21"/>
                    <a:pt x="28" y="18"/>
                    <a:pt x="28" y="15"/>
                  </a:cubicBezTo>
                  <a:close/>
                  <a:moveTo>
                    <a:pt x="22" y="24"/>
                  </a:moveTo>
                  <a:cubicBezTo>
                    <a:pt x="19" y="24"/>
                    <a:pt x="19" y="24"/>
                    <a:pt x="19" y="24"/>
                  </a:cubicBezTo>
                  <a:cubicBezTo>
                    <a:pt x="17" y="19"/>
                    <a:pt x="17" y="19"/>
                    <a:pt x="17" y="19"/>
                  </a:cubicBezTo>
                  <a:cubicBezTo>
                    <a:pt x="16" y="17"/>
                    <a:pt x="15" y="16"/>
                    <a:pt x="14" y="16"/>
                  </a:cubicBezTo>
                  <a:cubicBezTo>
                    <a:pt x="12" y="16"/>
                    <a:pt x="12" y="16"/>
                    <a:pt x="12" y="16"/>
                  </a:cubicBezTo>
                  <a:cubicBezTo>
                    <a:pt x="12" y="24"/>
                    <a:pt x="12" y="24"/>
                    <a:pt x="12" y="24"/>
                  </a:cubicBezTo>
                  <a:cubicBezTo>
                    <a:pt x="9" y="24"/>
                    <a:pt x="9" y="24"/>
                    <a:pt x="9" y="24"/>
                  </a:cubicBezTo>
                  <a:cubicBezTo>
                    <a:pt x="9" y="5"/>
                    <a:pt x="9" y="5"/>
                    <a:pt x="9" y="5"/>
                  </a:cubicBezTo>
                  <a:cubicBezTo>
                    <a:pt x="15" y="5"/>
                    <a:pt x="15" y="5"/>
                    <a:pt x="15" y="5"/>
                  </a:cubicBezTo>
                  <a:cubicBezTo>
                    <a:pt x="17" y="5"/>
                    <a:pt x="19" y="6"/>
                    <a:pt x="20" y="7"/>
                  </a:cubicBezTo>
                  <a:cubicBezTo>
                    <a:pt x="21" y="8"/>
                    <a:pt x="21" y="9"/>
                    <a:pt x="21" y="10"/>
                  </a:cubicBezTo>
                  <a:cubicBezTo>
                    <a:pt x="21" y="11"/>
                    <a:pt x="21" y="13"/>
                    <a:pt x="20" y="13"/>
                  </a:cubicBezTo>
                  <a:cubicBezTo>
                    <a:pt x="19" y="14"/>
                    <a:pt x="18" y="15"/>
                    <a:pt x="17" y="15"/>
                  </a:cubicBezTo>
                  <a:cubicBezTo>
                    <a:pt x="17" y="15"/>
                    <a:pt x="17" y="15"/>
                    <a:pt x="17" y="15"/>
                  </a:cubicBezTo>
                  <a:cubicBezTo>
                    <a:pt x="18" y="16"/>
                    <a:pt x="19" y="17"/>
                    <a:pt x="20" y="19"/>
                  </a:cubicBezTo>
                  <a:lnTo>
                    <a:pt x="22" y="24"/>
                  </a:lnTo>
                  <a:close/>
                  <a:moveTo>
                    <a:pt x="19" y="10"/>
                  </a:moveTo>
                  <a:cubicBezTo>
                    <a:pt x="19" y="9"/>
                    <a:pt x="18" y="9"/>
                    <a:pt x="18" y="8"/>
                  </a:cubicBezTo>
                  <a:cubicBezTo>
                    <a:pt x="17" y="8"/>
                    <a:pt x="16" y="7"/>
                    <a:pt x="14" y="7"/>
                  </a:cubicBezTo>
                  <a:cubicBezTo>
                    <a:pt x="12" y="7"/>
                    <a:pt x="12" y="7"/>
                    <a:pt x="12" y="7"/>
                  </a:cubicBezTo>
                  <a:cubicBezTo>
                    <a:pt x="12" y="14"/>
                    <a:pt x="12" y="14"/>
                    <a:pt x="12" y="14"/>
                  </a:cubicBezTo>
                  <a:cubicBezTo>
                    <a:pt x="15" y="14"/>
                    <a:pt x="15" y="14"/>
                    <a:pt x="15" y="14"/>
                  </a:cubicBezTo>
                  <a:cubicBezTo>
                    <a:pt x="17" y="14"/>
                    <a:pt x="19" y="13"/>
                    <a:pt x="1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2" name="Freeform 211"/>
            <p:cNvSpPr>
              <a:spLocks/>
            </p:cNvSpPr>
            <p:nvPr/>
          </p:nvSpPr>
          <p:spPr bwMode="black">
            <a:xfrm>
              <a:off x="2336" y="1833"/>
              <a:ext cx="175" cy="172"/>
            </a:xfrm>
            <a:custGeom>
              <a:avLst/>
              <a:gdLst>
                <a:gd name="T0" fmla="*/ 74 w 74"/>
                <a:gd name="T1" fmla="*/ 73 h 73"/>
                <a:gd name="T2" fmla="*/ 66 w 74"/>
                <a:gd name="T3" fmla="*/ 73 h 73"/>
                <a:gd name="T4" fmla="*/ 66 w 74"/>
                <a:gd name="T5" fmla="*/ 24 h 73"/>
                <a:gd name="T6" fmla="*/ 66 w 74"/>
                <a:gd name="T7" fmla="*/ 10 h 73"/>
                <a:gd name="T8" fmla="*/ 66 w 74"/>
                <a:gd name="T9" fmla="*/ 10 h 73"/>
                <a:gd name="T10" fmla="*/ 64 w 74"/>
                <a:gd name="T11" fmla="*/ 17 h 73"/>
                <a:gd name="T12" fmla="*/ 39 w 74"/>
                <a:gd name="T13" fmla="*/ 73 h 73"/>
                <a:gd name="T14" fmla="*/ 35 w 74"/>
                <a:gd name="T15" fmla="*/ 73 h 73"/>
                <a:gd name="T16" fmla="*/ 10 w 74"/>
                <a:gd name="T17" fmla="*/ 17 h 73"/>
                <a:gd name="T18" fmla="*/ 8 w 74"/>
                <a:gd name="T19" fmla="*/ 10 h 73"/>
                <a:gd name="T20" fmla="*/ 8 w 74"/>
                <a:gd name="T21" fmla="*/ 10 h 73"/>
                <a:gd name="T22" fmla="*/ 8 w 74"/>
                <a:gd name="T23" fmla="*/ 24 h 73"/>
                <a:gd name="T24" fmla="*/ 8 w 74"/>
                <a:gd name="T25" fmla="*/ 73 h 73"/>
                <a:gd name="T26" fmla="*/ 0 w 74"/>
                <a:gd name="T27" fmla="*/ 73 h 73"/>
                <a:gd name="T28" fmla="*/ 0 w 74"/>
                <a:gd name="T29" fmla="*/ 0 h 73"/>
                <a:gd name="T30" fmla="*/ 11 w 74"/>
                <a:gd name="T31" fmla="*/ 0 h 73"/>
                <a:gd name="T32" fmla="*/ 34 w 74"/>
                <a:gd name="T33" fmla="*/ 51 h 73"/>
                <a:gd name="T34" fmla="*/ 37 w 74"/>
                <a:gd name="T35" fmla="*/ 59 h 73"/>
                <a:gd name="T36" fmla="*/ 37 w 74"/>
                <a:gd name="T37" fmla="*/ 59 h 73"/>
                <a:gd name="T38" fmla="*/ 41 w 74"/>
                <a:gd name="T39" fmla="*/ 50 h 73"/>
                <a:gd name="T40" fmla="*/ 63 w 74"/>
                <a:gd name="T41" fmla="*/ 0 h 73"/>
                <a:gd name="T42" fmla="*/ 74 w 74"/>
                <a:gd name="T43" fmla="*/ 0 h 73"/>
                <a:gd name="T44" fmla="*/ 74 w 74"/>
                <a:gd name="T45"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3">
                  <a:moveTo>
                    <a:pt x="74" y="73"/>
                  </a:moveTo>
                  <a:cubicBezTo>
                    <a:pt x="66" y="73"/>
                    <a:pt x="66" y="73"/>
                    <a:pt x="66" y="73"/>
                  </a:cubicBezTo>
                  <a:cubicBezTo>
                    <a:pt x="66" y="24"/>
                    <a:pt x="66" y="24"/>
                    <a:pt x="66" y="24"/>
                  </a:cubicBezTo>
                  <a:cubicBezTo>
                    <a:pt x="66" y="20"/>
                    <a:pt x="66" y="15"/>
                    <a:pt x="66" y="10"/>
                  </a:cubicBezTo>
                  <a:cubicBezTo>
                    <a:pt x="66" y="10"/>
                    <a:pt x="66" y="10"/>
                    <a:pt x="66" y="10"/>
                  </a:cubicBezTo>
                  <a:cubicBezTo>
                    <a:pt x="65" y="13"/>
                    <a:pt x="65" y="15"/>
                    <a:pt x="64" y="17"/>
                  </a:cubicBezTo>
                  <a:cubicBezTo>
                    <a:pt x="39" y="73"/>
                    <a:pt x="39" y="73"/>
                    <a:pt x="39" y="73"/>
                  </a:cubicBezTo>
                  <a:cubicBezTo>
                    <a:pt x="35" y="73"/>
                    <a:pt x="35" y="73"/>
                    <a:pt x="35" y="73"/>
                  </a:cubicBezTo>
                  <a:cubicBezTo>
                    <a:pt x="10" y="17"/>
                    <a:pt x="10" y="17"/>
                    <a:pt x="10" y="17"/>
                  </a:cubicBezTo>
                  <a:cubicBezTo>
                    <a:pt x="9" y="16"/>
                    <a:pt x="9" y="13"/>
                    <a:pt x="8" y="10"/>
                  </a:cubicBezTo>
                  <a:cubicBezTo>
                    <a:pt x="8" y="10"/>
                    <a:pt x="8" y="10"/>
                    <a:pt x="8" y="10"/>
                  </a:cubicBezTo>
                  <a:cubicBezTo>
                    <a:pt x="8" y="13"/>
                    <a:pt x="8" y="17"/>
                    <a:pt x="8" y="24"/>
                  </a:cubicBezTo>
                  <a:cubicBezTo>
                    <a:pt x="8" y="73"/>
                    <a:pt x="8" y="73"/>
                    <a:pt x="8" y="73"/>
                  </a:cubicBezTo>
                  <a:cubicBezTo>
                    <a:pt x="0" y="73"/>
                    <a:pt x="0" y="73"/>
                    <a:pt x="0" y="73"/>
                  </a:cubicBezTo>
                  <a:cubicBezTo>
                    <a:pt x="0" y="0"/>
                    <a:pt x="0" y="0"/>
                    <a:pt x="0" y="0"/>
                  </a:cubicBezTo>
                  <a:cubicBezTo>
                    <a:pt x="11" y="0"/>
                    <a:pt x="11" y="0"/>
                    <a:pt x="11" y="0"/>
                  </a:cubicBezTo>
                  <a:cubicBezTo>
                    <a:pt x="34" y="51"/>
                    <a:pt x="34" y="51"/>
                    <a:pt x="34" y="51"/>
                  </a:cubicBezTo>
                  <a:cubicBezTo>
                    <a:pt x="35" y="54"/>
                    <a:pt x="36" y="57"/>
                    <a:pt x="37" y="59"/>
                  </a:cubicBezTo>
                  <a:cubicBezTo>
                    <a:pt x="37" y="59"/>
                    <a:pt x="37" y="59"/>
                    <a:pt x="37" y="59"/>
                  </a:cubicBezTo>
                  <a:cubicBezTo>
                    <a:pt x="39" y="55"/>
                    <a:pt x="40" y="52"/>
                    <a:pt x="41" y="50"/>
                  </a:cubicBezTo>
                  <a:cubicBezTo>
                    <a:pt x="63" y="0"/>
                    <a:pt x="63" y="0"/>
                    <a:pt x="63" y="0"/>
                  </a:cubicBezTo>
                  <a:cubicBezTo>
                    <a:pt x="74" y="0"/>
                    <a:pt x="74" y="0"/>
                    <a:pt x="74" y="0"/>
                  </a:cubicBezTo>
                  <a:lnTo>
                    <a:pt x="74"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3" name="Freeform 212"/>
            <p:cNvSpPr>
              <a:spLocks noEditPoints="1"/>
            </p:cNvSpPr>
            <p:nvPr/>
          </p:nvSpPr>
          <p:spPr bwMode="black">
            <a:xfrm>
              <a:off x="2551" y="1826"/>
              <a:ext cx="26" cy="179"/>
            </a:xfrm>
            <a:custGeom>
              <a:avLst/>
              <a:gdLst>
                <a:gd name="T0" fmla="*/ 11 w 11"/>
                <a:gd name="T1" fmla="*/ 5 h 76"/>
                <a:gd name="T2" fmla="*/ 9 w 11"/>
                <a:gd name="T3" fmla="*/ 9 h 76"/>
                <a:gd name="T4" fmla="*/ 5 w 11"/>
                <a:gd name="T5" fmla="*/ 10 h 76"/>
                <a:gd name="T6" fmla="*/ 2 w 11"/>
                <a:gd name="T7" fmla="*/ 9 h 76"/>
                <a:gd name="T8" fmla="*/ 0 w 11"/>
                <a:gd name="T9" fmla="*/ 5 h 76"/>
                <a:gd name="T10" fmla="*/ 2 w 11"/>
                <a:gd name="T11" fmla="*/ 1 h 76"/>
                <a:gd name="T12" fmla="*/ 5 w 11"/>
                <a:gd name="T13" fmla="*/ 0 h 76"/>
                <a:gd name="T14" fmla="*/ 9 w 11"/>
                <a:gd name="T15" fmla="*/ 1 h 76"/>
                <a:gd name="T16" fmla="*/ 11 w 11"/>
                <a:gd name="T17" fmla="*/ 5 h 76"/>
                <a:gd name="T18" fmla="*/ 9 w 11"/>
                <a:gd name="T19" fmla="*/ 76 h 76"/>
                <a:gd name="T20" fmla="*/ 1 w 11"/>
                <a:gd name="T21" fmla="*/ 76 h 76"/>
                <a:gd name="T22" fmla="*/ 1 w 11"/>
                <a:gd name="T23" fmla="*/ 24 h 76"/>
                <a:gd name="T24" fmla="*/ 9 w 11"/>
                <a:gd name="T25" fmla="*/ 24 h 76"/>
                <a:gd name="T26" fmla="*/ 9 w 11"/>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76">
                  <a:moveTo>
                    <a:pt x="11" y="5"/>
                  </a:moveTo>
                  <a:cubicBezTo>
                    <a:pt x="11" y="7"/>
                    <a:pt x="10" y="8"/>
                    <a:pt x="9" y="9"/>
                  </a:cubicBezTo>
                  <a:cubicBezTo>
                    <a:pt x="8" y="10"/>
                    <a:pt x="7" y="10"/>
                    <a:pt x="5" y="10"/>
                  </a:cubicBezTo>
                  <a:cubicBezTo>
                    <a:pt x="4" y="10"/>
                    <a:pt x="3" y="10"/>
                    <a:pt x="2" y="9"/>
                  </a:cubicBezTo>
                  <a:cubicBezTo>
                    <a:pt x="1" y="8"/>
                    <a:pt x="0" y="7"/>
                    <a:pt x="0" y="5"/>
                  </a:cubicBezTo>
                  <a:cubicBezTo>
                    <a:pt x="0" y="3"/>
                    <a:pt x="1" y="2"/>
                    <a:pt x="2" y="1"/>
                  </a:cubicBezTo>
                  <a:cubicBezTo>
                    <a:pt x="3" y="0"/>
                    <a:pt x="4" y="0"/>
                    <a:pt x="5" y="0"/>
                  </a:cubicBezTo>
                  <a:cubicBezTo>
                    <a:pt x="7" y="0"/>
                    <a:pt x="8" y="0"/>
                    <a:pt x="9" y="1"/>
                  </a:cubicBezTo>
                  <a:cubicBezTo>
                    <a:pt x="10" y="2"/>
                    <a:pt x="11" y="3"/>
                    <a:pt x="11" y="5"/>
                  </a:cubicBezTo>
                  <a:close/>
                  <a:moveTo>
                    <a:pt x="9" y="76"/>
                  </a:moveTo>
                  <a:cubicBezTo>
                    <a:pt x="1" y="76"/>
                    <a:pt x="1" y="76"/>
                    <a:pt x="1" y="76"/>
                  </a:cubicBezTo>
                  <a:cubicBezTo>
                    <a:pt x="1" y="24"/>
                    <a:pt x="1" y="24"/>
                    <a:pt x="1" y="24"/>
                  </a:cubicBezTo>
                  <a:cubicBezTo>
                    <a:pt x="9" y="24"/>
                    <a:pt x="9" y="24"/>
                    <a:pt x="9" y="24"/>
                  </a:cubicBezTo>
                  <a:lnTo>
                    <a:pt x="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4" name="Freeform 213"/>
            <p:cNvSpPr>
              <a:spLocks/>
            </p:cNvSpPr>
            <p:nvPr/>
          </p:nvSpPr>
          <p:spPr bwMode="black">
            <a:xfrm>
              <a:off x="2603" y="1878"/>
              <a:ext cx="92" cy="130"/>
            </a:xfrm>
            <a:custGeom>
              <a:avLst/>
              <a:gdLst>
                <a:gd name="T0" fmla="*/ 39 w 39"/>
                <a:gd name="T1" fmla="*/ 51 h 55"/>
                <a:gd name="T2" fmla="*/ 25 w 39"/>
                <a:gd name="T3" fmla="*/ 55 h 55"/>
                <a:gd name="T4" fmla="*/ 7 w 39"/>
                <a:gd name="T5" fmla="*/ 47 h 55"/>
                <a:gd name="T6" fmla="*/ 0 w 39"/>
                <a:gd name="T7" fmla="*/ 29 h 55"/>
                <a:gd name="T8" fmla="*/ 8 w 39"/>
                <a:gd name="T9" fmla="*/ 8 h 55"/>
                <a:gd name="T10" fmla="*/ 27 w 39"/>
                <a:gd name="T11" fmla="*/ 0 h 55"/>
                <a:gd name="T12" fmla="*/ 39 w 39"/>
                <a:gd name="T13" fmla="*/ 3 h 55"/>
                <a:gd name="T14" fmla="*/ 39 w 39"/>
                <a:gd name="T15" fmla="*/ 12 h 55"/>
                <a:gd name="T16" fmla="*/ 27 w 39"/>
                <a:gd name="T17" fmla="*/ 7 h 55"/>
                <a:gd name="T18" fmla="*/ 14 w 39"/>
                <a:gd name="T19" fmla="*/ 13 h 55"/>
                <a:gd name="T20" fmla="*/ 9 w 39"/>
                <a:gd name="T21" fmla="*/ 28 h 55"/>
                <a:gd name="T22" fmla="*/ 14 w 39"/>
                <a:gd name="T23" fmla="*/ 43 h 55"/>
                <a:gd name="T24" fmla="*/ 27 w 39"/>
                <a:gd name="T25" fmla="*/ 48 h 55"/>
                <a:gd name="T26" fmla="*/ 39 w 39"/>
                <a:gd name="T27" fmla="*/ 43 h 55"/>
                <a:gd name="T28" fmla="*/ 39 w 39"/>
                <a:gd name="T29"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5">
                  <a:moveTo>
                    <a:pt x="39" y="51"/>
                  </a:moveTo>
                  <a:cubicBezTo>
                    <a:pt x="35" y="54"/>
                    <a:pt x="31" y="55"/>
                    <a:pt x="25" y="55"/>
                  </a:cubicBezTo>
                  <a:cubicBezTo>
                    <a:pt x="18" y="55"/>
                    <a:pt x="12" y="52"/>
                    <a:pt x="7" y="47"/>
                  </a:cubicBezTo>
                  <a:cubicBezTo>
                    <a:pt x="3" y="43"/>
                    <a:pt x="0" y="36"/>
                    <a:pt x="0" y="29"/>
                  </a:cubicBezTo>
                  <a:cubicBezTo>
                    <a:pt x="0" y="20"/>
                    <a:pt x="3" y="13"/>
                    <a:pt x="8" y="8"/>
                  </a:cubicBezTo>
                  <a:cubicBezTo>
                    <a:pt x="13" y="3"/>
                    <a:pt x="19" y="0"/>
                    <a:pt x="27" y="0"/>
                  </a:cubicBezTo>
                  <a:cubicBezTo>
                    <a:pt x="32" y="0"/>
                    <a:pt x="36" y="1"/>
                    <a:pt x="39" y="3"/>
                  </a:cubicBezTo>
                  <a:cubicBezTo>
                    <a:pt x="39" y="12"/>
                    <a:pt x="39" y="12"/>
                    <a:pt x="39" y="12"/>
                  </a:cubicBezTo>
                  <a:cubicBezTo>
                    <a:pt x="36" y="9"/>
                    <a:pt x="32" y="7"/>
                    <a:pt x="27" y="7"/>
                  </a:cubicBezTo>
                  <a:cubicBezTo>
                    <a:pt x="22" y="7"/>
                    <a:pt x="18" y="9"/>
                    <a:pt x="14" y="13"/>
                  </a:cubicBezTo>
                  <a:cubicBezTo>
                    <a:pt x="11" y="17"/>
                    <a:pt x="9" y="22"/>
                    <a:pt x="9" y="28"/>
                  </a:cubicBezTo>
                  <a:cubicBezTo>
                    <a:pt x="9" y="34"/>
                    <a:pt x="11" y="39"/>
                    <a:pt x="14" y="43"/>
                  </a:cubicBezTo>
                  <a:cubicBezTo>
                    <a:pt x="17" y="46"/>
                    <a:pt x="21" y="48"/>
                    <a:pt x="27" y="48"/>
                  </a:cubicBezTo>
                  <a:cubicBezTo>
                    <a:pt x="31" y="48"/>
                    <a:pt x="35" y="46"/>
                    <a:pt x="39" y="43"/>
                  </a:cubicBezTo>
                  <a:lnTo>
                    <a:pt x="39"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5" name="Freeform 214"/>
            <p:cNvSpPr>
              <a:spLocks/>
            </p:cNvSpPr>
            <p:nvPr/>
          </p:nvSpPr>
          <p:spPr bwMode="black">
            <a:xfrm>
              <a:off x="2726" y="1880"/>
              <a:ext cx="64" cy="125"/>
            </a:xfrm>
            <a:custGeom>
              <a:avLst/>
              <a:gdLst>
                <a:gd name="T0" fmla="*/ 27 w 27"/>
                <a:gd name="T1" fmla="*/ 9 h 53"/>
                <a:gd name="T2" fmla="*/ 21 w 27"/>
                <a:gd name="T3" fmla="*/ 7 h 53"/>
                <a:gd name="T4" fmla="*/ 12 w 27"/>
                <a:gd name="T5" fmla="*/ 12 h 53"/>
                <a:gd name="T6" fmla="*/ 8 w 27"/>
                <a:gd name="T7" fmla="*/ 26 h 53"/>
                <a:gd name="T8" fmla="*/ 8 w 27"/>
                <a:gd name="T9" fmla="*/ 53 h 53"/>
                <a:gd name="T10" fmla="*/ 0 w 27"/>
                <a:gd name="T11" fmla="*/ 53 h 53"/>
                <a:gd name="T12" fmla="*/ 0 w 27"/>
                <a:gd name="T13" fmla="*/ 1 h 53"/>
                <a:gd name="T14" fmla="*/ 8 w 27"/>
                <a:gd name="T15" fmla="*/ 1 h 53"/>
                <a:gd name="T16" fmla="*/ 8 w 27"/>
                <a:gd name="T17" fmla="*/ 11 h 53"/>
                <a:gd name="T18" fmla="*/ 9 w 27"/>
                <a:gd name="T19" fmla="*/ 11 h 53"/>
                <a:gd name="T20" fmla="*/ 14 w 27"/>
                <a:gd name="T21" fmla="*/ 3 h 53"/>
                <a:gd name="T22" fmla="*/ 22 w 27"/>
                <a:gd name="T23" fmla="*/ 0 h 53"/>
                <a:gd name="T24" fmla="*/ 27 w 27"/>
                <a:gd name="T25" fmla="*/ 0 h 53"/>
                <a:gd name="T26" fmla="*/ 27 w 27"/>
                <a:gd name="T2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53">
                  <a:moveTo>
                    <a:pt x="27" y="9"/>
                  </a:moveTo>
                  <a:cubicBezTo>
                    <a:pt x="26" y="8"/>
                    <a:pt x="24" y="7"/>
                    <a:pt x="21" y="7"/>
                  </a:cubicBezTo>
                  <a:cubicBezTo>
                    <a:pt x="17" y="7"/>
                    <a:pt x="15" y="9"/>
                    <a:pt x="12" y="12"/>
                  </a:cubicBezTo>
                  <a:cubicBezTo>
                    <a:pt x="10" y="15"/>
                    <a:pt x="8" y="20"/>
                    <a:pt x="8" y="26"/>
                  </a:cubicBezTo>
                  <a:cubicBezTo>
                    <a:pt x="8" y="53"/>
                    <a:pt x="8" y="53"/>
                    <a:pt x="8" y="53"/>
                  </a:cubicBezTo>
                  <a:cubicBezTo>
                    <a:pt x="0" y="53"/>
                    <a:pt x="0" y="53"/>
                    <a:pt x="0" y="53"/>
                  </a:cubicBezTo>
                  <a:cubicBezTo>
                    <a:pt x="0" y="1"/>
                    <a:pt x="0" y="1"/>
                    <a:pt x="0" y="1"/>
                  </a:cubicBezTo>
                  <a:cubicBezTo>
                    <a:pt x="8" y="1"/>
                    <a:pt x="8" y="1"/>
                    <a:pt x="8" y="1"/>
                  </a:cubicBezTo>
                  <a:cubicBezTo>
                    <a:pt x="8" y="11"/>
                    <a:pt x="8" y="11"/>
                    <a:pt x="8" y="11"/>
                  </a:cubicBezTo>
                  <a:cubicBezTo>
                    <a:pt x="9" y="11"/>
                    <a:pt x="9" y="11"/>
                    <a:pt x="9" y="11"/>
                  </a:cubicBezTo>
                  <a:cubicBezTo>
                    <a:pt x="10" y="8"/>
                    <a:pt x="12" y="5"/>
                    <a:pt x="14" y="3"/>
                  </a:cubicBezTo>
                  <a:cubicBezTo>
                    <a:pt x="17" y="1"/>
                    <a:pt x="19" y="0"/>
                    <a:pt x="22" y="0"/>
                  </a:cubicBezTo>
                  <a:cubicBezTo>
                    <a:pt x="24" y="0"/>
                    <a:pt x="26" y="0"/>
                    <a:pt x="27" y="0"/>
                  </a:cubicBezTo>
                  <a:lnTo>
                    <a:pt x="2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6" name="Freeform 215"/>
            <p:cNvSpPr>
              <a:spLocks noEditPoints="1"/>
            </p:cNvSpPr>
            <p:nvPr/>
          </p:nvSpPr>
          <p:spPr bwMode="black">
            <a:xfrm>
              <a:off x="2799" y="1878"/>
              <a:ext cx="121" cy="130"/>
            </a:xfrm>
            <a:custGeom>
              <a:avLst/>
              <a:gdLst>
                <a:gd name="T0" fmla="*/ 51 w 51"/>
                <a:gd name="T1" fmla="*/ 27 h 55"/>
                <a:gd name="T2" fmla="*/ 44 w 51"/>
                <a:gd name="T3" fmla="*/ 47 h 55"/>
                <a:gd name="T4" fmla="*/ 25 w 51"/>
                <a:gd name="T5" fmla="*/ 55 h 55"/>
                <a:gd name="T6" fmla="*/ 7 w 51"/>
                <a:gd name="T7" fmla="*/ 47 h 55"/>
                <a:gd name="T8" fmla="*/ 0 w 51"/>
                <a:gd name="T9" fmla="*/ 28 h 55"/>
                <a:gd name="T10" fmla="*/ 7 w 51"/>
                <a:gd name="T11" fmla="*/ 7 h 55"/>
                <a:gd name="T12" fmla="*/ 26 w 51"/>
                <a:gd name="T13" fmla="*/ 0 h 55"/>
                <a:gd name="T14" fmla="*/ 45 w 51"/>
                <a:gd name="T15" fmla="*/ 8 h 55"/>
                <a:gd name="T16" fmla="*/ 51 w 51"/>
                <a:gd name="T17" fmla="*/ 27 h 55"/>
                <a:gd name="T18" fmla="*/ 43 w 51"/>
                <a:gd name="T19" fmla="*/ 28 h 55"/>
                <a:gd name="T20" fmla="*/ 38 w 51"/>
                <a:gd name="T21" fmla="*/ 12 h 55"/>
                <a:gd name="T22" fmla="*/ 26 w 51"/>
                <a:gd name="T23" fmla="*/ 7 h 55"/>
                <a:gd name="T24" fmla="*/ 13 w 51"/>
                <a:gd name="T25" fmla="*/ 13 h 55"/>
                <a:gd name="T26" fmla="*/ 8 w 51"/>
                <a:gd name="T27" fmla="*/ 28 h 55"/>
                <a:gd name="T28" fmla="*/ 13 w 51"/>
                <a:gd name="T29" fmla="*/ 43 h 55"/>
                <a:gd name="T30" fmla="*/ 26 w 51"/>
                <a:gd name="T31" fmla="*/ 48 h 55"/>
                <a:gd name="T32" fmla="*/ 38 w 51"/>
                <a:gd name="T33" fmla="*/ 42 h 55"/>
                <a:gd name="T34" fmla="*/ 43 w 51"/>
                <a:gd name="T3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55">
                  <a:moveTo>
                    <a:pt x="51" y="27"/>
                  </a:moveTo>
                  <a:cubicBezTo>
                    <a:pt x="51" y="36"/>
                    <a:pt x="49" y="42"/>
                    <a:pt x="44" y="47"/>
                  </a:cubicBezTo>
                  <a:cubicBezTo>
                    <a:pt x="39" y="52"/>
                    <a:pt x="33" y="55"/>
                    <a:pt x="25" y="55"/>
                  </a:cubicBezTo>
                  <a:cubicBezTo>
                    <a:pt x="17" y="55"/>
                    <a:pt x="11" y="52"/>
                    <a:pt x="7" y="47"/>
                  </a:cubicBezTo>
                  <a:cubicBezTo>
                    <a:pt x="2" y="43"/>
                    <a:pt x="0" y="36"/>
                    <a:pt x="0" y="28"/>
                  </a:cubicBezTo>
                  <a:cubicBezTo>
                    <a:pt x="0" y="19"/>
                    <a:pt x="2" y="12"/>
                    <a:pt x="7" y="7"/>
                  </a:cubicBezTo>
                  <a:cubicBezTo>
                    <a:pt x="12" y="3"/>
                    <a:pt x="18" y="0"/>
                    <a:pt x="26" y="0"/>
                  </a:cubicBezTo>
                  <a:cubicBezTo>
                    <a:pt x="34" y="0"/>
                    <a:pt x="40" y="3"/>
                    <a:pt x="45" y="8"/>
                  </a:cubicBezTo>
                  <a:cubicBezTo>
                    <a:pt x="49" y="12"/>
                    <a:pt x="51" y="19"/>
                    <a:pt x="51" y="27"/>
                  </a:cubicBezTo>
                  <a:close/>
                  <a:moveTo>
                    <a:pt x="43" y="28"/>
                  </a:moveTo>
                  <a:cubicBezTo>
                    <a:pt x="43" y="21"/>
                    <a:pt x="41" y="16"/>
                    <a:pt x="38" y="12"/>
                  </a:cubicBezTo>
                  <a:cubicBezTo>
                    <a:pt x="35" y="9"/>
                    <a:pt x="31" y="7"/>
                    <a:pt x="26" y="7"/>
                  </a:cubicBezTo>
                  <a:cubicBezTo>
                    <a:pt x="21" y="7"/>
                    <a:pt x="16" y="9"/>
                    <a:pt x="13" y="13"/>
                  </a:cubicBezTo>
                  <a:cubicBezTo>
                    <a:pt x="10" y="16"/>
                    <a:pt x="8" y="21"/>
                    <a:pt x="8" y="28"/>
                  </a:cubicBezTo>
                  <a:cubicBezTo>
                    <a:pt x="8" y="34"/>
                    <a:pt x="10" y="39"/>
                    <a:pt x="13" y="43"/>
                  </a:cubicBezTo>
                  <a:cubicBezTo>
                    <a:pt x="16" y="46"/>
                    <a:pt x="20" y="48"/>
                    <a:pt x="26" y="48"/>
                  </a:cubicBezTo>
                  <a:cubicBezTo>
                    <a:pt x="31" y="48"/>
                    <a:pt x="35" y="46"/>
                    <a:pt x="38" y="42"/>
                  </a:cubicBezTo>
                  <a:cubicBezTo>
                    <a:pt x="41" y="39"/>
                    <a:pt x="43" y="34"/>
                    <a:pt x="4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7" name="Freeform 216"/>
            <p:cNvSpPr>
              <a:spLocks/>
            </p:cNvSpPr>
            <p:nvPr/>
          </p:nvSpPr>
          <p:spPr bwMode="black">
            <a:xfrm>
              <a:off x="2941" y="1878"/>
              <a:ext cx="75" cy="130"/>
            </a:xfrm>
            <a:custGeom>
              <a:avLst/>
              <a:gdLst>
                <a:gd name="T0" fmla="*/ 32 w 32"/>
                <a:gd name="T1" fmla="*/ 40 h 55"/>
                <a:gd name="T2" fmla="*/ 28 w 32"/>
                <a:gd name="T3" fmla="*/ 50 h 55"/>
                <a:gd name="T4" fmla="*/ 13 w 32"/>
                <a:gd name="T5" fmla="*/ 55 h 55"/>
                <a:gd name="T6" fmla="*/ 0 w 32"/>
                <a:gd name="T7" fmla="*/ 52 h 55"/>
                <a:gd name="T8" fmla="*/ 0 w 32"/>
                <a:gd name="T9" fmla="*/ 43 h 55"/>
                <a:gd name="T10" fmla="*/ 14 w 32"/>
                <a:gd name="T11" fmla="*/ 48 h 55"/>
                <a:gd name="T12" fmla="*/ 24 w 32"/>
                <a:gd name="T13" fmla="*/ 41 h 55"/>
                <a:gd name="T14" fmla="*/ 22 w 32"/>
                <a:gd name="T15" fmla="*/ 36 h 55"/>
                <a:gd name="T16" fmla="*/ 13 w 32"/>
                <a:gd name="T17" fmla="*/ 31 h 55"/>
                <a:gd name="T18" fmla="*/ 4 w 32"/>
                <a:gd name="T19" fmla="*/ 25 h 55"/>
                <a:gd name="T20" fmla="*/ 0 w 32"/>
                <a:gd name="T21" fmla="*/ 15 h 55"/>
                <a:gd name="T22" fmla="*/ 6 w 32"/>
                <a:gd name="T23" fmla="*/ 5 h 55"/>
                <a:gd name="T24" fmla="*/ 19 w 32"/>
                <a:gd name="T25" fmla="*/ 0 h 55"/>
                <a:gd name="T26" fmla="*/ 30 w 32"/>
                <a:gd name="T27" fmla="*/ 3 h 55"/>
                <a:gd name="T28" fmla="*/ 30 w 32"/>
                <a:gd name="T29" fmla="*/ 11 h 55"/>
                <a:gd name="T30" fmla="*/ 18 w 32"/>
                <a:gd name="T31" fmla="*/ 7 h 55"/>
                <a:gd name="T32" fmla="*/ 12 w 32"/>
                <a:gd name="T33" fmla="*/ 10 h 55"/>
                <a:gd name="T34" fmla="*/ 9 w 32"/>
                <a:gd name="T35" fmla="*/ 15 h 55"/>
                <a:gd name="T36" fmla="*/ 11 w 32"/>
                <a:gd name="T37" fmla="*/ 20 h 55"/>
                <a:gd name="T38" fmla="*/ 19 w 32"/>
                <a:gd name="T39" fmla="*/ 24 h 55"/>
                <a:gd name="T40" fmla="*/ 29 w 32"/>
                <a:gd name="T41" fmla="*/ 30 h 55"/>
                <a:gd name="T42" fmla="*/ 32 w 32"/>
                <a:gd name="T43"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55">
                  <a:moveTo>
                    <a:pt x="32" y="40"/>
                  </a:moveTo>
                  <a:cubicBezTo>
                    <a:pt x="32" y="44"/>
                    <a:pt x="31" y="48"/>
                    <a:pt x="28" y="50"/>
                  </a:cubicBezTo>
                  <a:cubicBezTo>
                    <a:pt x="24" y="53"/>
                    <a:pt x="19" y="55"/>
                    <a:pt x="13" y="55"/>
                  </a:cubicBezTo>
                  <a:cubicBezTo>
                    <a:pt x="8" y="55"/>
                    <a:pt x="4" y="54"/>
                    <a:pt x="0" y="52"/>
                  </a:cubicBezTo>
                  <a:cubicBezTo>
                    <a:pt x="0" y="43"/>
                    <a:pt x="0" y="43"/>
                    <a:pt x="0" y="43"/>
                  </a:cubicBezTo>
                  <a:cubicBezTo>
                    <a:pt x="4" y="46"/>
                    <a:pt x="9" y="48"/>
                    <a:pt x="14" y="48"/>
                  </a:cubicBezTo>
                  <a:cubicBezTo>
                    <a:pt x="21" y="48"/>
                    <a:pt x="24" y="45"/>
                    <a:pt x="24" y="41"/>
                  </a:cubicBezTo>
                  <a:cubicBezTo>
                    <a:pt x="24" y="38"/>
                    <a:pt x="23" y="37"/>
                    <a:pt x="22" y="36"/>
                  </a:cubicBezTo>
                  <a:cubicBezTo>
                    <a:pt x="20" y="34"/>
                    <a:pt x="17" y="33"/>
                    <a:pt x="13" y="31"/>
                  </a:cubicBezTo>
                  <a:cubicBezTo>
                    <a:pt x="9" y="29"/>
                    <a:pt x="6" y="27"/>
                    <a:pt x="4" y="25"/>
                  </a:cubicBezTo>
                  <a:cubicBezTo>
                    <a:pt x="2" y="22"/>
                    <a:pt x="0" y="19"/>
                    <a:pt x="0" y="15"/>
                  </a:cubicBezTo>
                  <a:cubicBezTo>
                    <a:pt x="0" y="11"/>
                    <a:pt x="2" y="8"/>
                    <a:pt x="6" y="5"/>
                  </a:cubicBezTo>
                  <a:cubicBezTo>
                    <a:pt x="9" y="2"/>
                    <a:pt x="13" y="0"/>
                    <a:pt x="19" y="0"/>
                  </a:cubicBezTo>
                  <a:cubicBezTo>
                    <a:pt x="23" y="0"/>
                    <a:pt x="27" y="1"/>
                    <a:pt x="30" y="3"/>
                  </a:cubicBezTo>
                  <a:cubicBezTo>
                    <a:pt x="30" y="11"/>
                    <a:pt x="30" y="11"/>
                    <a:pt x="30" y="11"/>
                  </a:cubicBezTo>
                  <a:cubicBezTo>
                    <a:pt x="27" y="9"/>
                    <a:pt x="23" y="7"/>
                    <a:pt x="18" y="7"/>
                  </a:cubicBezTo>
                  <a:cubicBezTo>
                    <a:pt x="15" y="7"/>
                    <a:pt x="13" y="8"/>
                    <a:pt x="12" y="10"/>
                  </a:cubicBezTo>
                  <a:cubicBezTo>
                    <a:pt x="10" y="11"/>
                    <a:pt x="9" y="13"/>
                    <a:pt x="9" y="15"/>
                  </a:cubicBezTo>
                  <a:cubicBezTo>
                    <a:pt x="9" y="17"/>
                    <a:pt x="10" y="19"/>
                    <a:pt x="11" y="20"/>
                  </a:cubicBezTo>
                  <a:cubicBezTo>
                    <a:pt x="12" y="21"/>
                    <a:pt x="15" y="23"/>
                    <a:pt x="19" y="24"/>
                  </a:cubicBezTo>
                  <a:cubicBezTo>
                    <a:pt x="23" y="26"/>
                    <a:pt x="27" y="28"/>
                    <a:pt x="29" y="30"/>
                  </a:cubicBezTo>
                  <a:cubicBezTo>
                    <a:pt x="31" y="33"/>
                    <a:pt x="32" y="36"/>
                    <a:pt x="3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8" name="Freeform 217"/>
            <p:cNvSpPr>
              <a:spLocks noEditPoints="1"/>
            </p:cNvSpPr>
            <p:nvPr/>
          </p:nvSpPr>
          <p:spPr bwMode="black">
            <a:xfrm>
              <a:off x="3038" y="1878"/>
              <a:ext cx="120" cy="130"/>
            </a:xfrm>
            <a:custGeom>
              <a:avLst/>
              <a:gdLst>
                <a:gd name="T0" fmla="*/ 51 w 51"/>
                <a:gd name="T1" fmla="*/ 27 h 55"/>
                <a:gd name="T2" fmla="*/ 44 w 51"/>
                <a:gd name="T3" fmla="*/ 47 h 55"/>
                <a:gd name="T4" fmla="*/ 25 w 51"/>
                <a:gd name="T5" fmla="*/ 55 h 55"/>
                <a:gd name="T6" fmla="*/ 6 w 51"/>
                <a:gd name="T7" fmla="*/ 47 h 55"/>
                <a:gd name="T8" fmla="*/ 0 w 51"/>
                <a:gd name="T9" fmla="*/ 28 h 55"/>
                <a:gd name="T10" fmla="*/ 7 w 51"/>
                <a:gd name="T11" fmla="*/ 7 h 55"/>
                <a:gd name="T12" fmla="*/ 26 w 51"/>
                <a:gd name="T13" fmla="*/ 0 h 55"/>
                <a:gd name="T14" fmla="*/ 44 w 51"/>
                <a:gd name="T15" fmla="*/ 8 h 55"/>
                <a:gd name="T16" fmla="*/ 51 w 51"/>
                <a:gd name="T17" fmla="*/ 27 h 55"/>
                <a:gd name="T18" fmla="*/ 42 w 51"/>
                <a:gd name="T19" fmla="*/ 28 h 55"/>
                <a:gd name="T20" fmla="*/ 38 w 51"/>
                <a:gd name="T21" fmla="*/ 12 h 55"/>
                <a:gd name="T22" fmla="*/ 25 w 51"/>
                <a:gd name="T23" fmla="*/ 7 h 55"/>
                <a:gd name="T24" fmla="*/ 13 w 51"/>
                <a:gd name="T25" fmla="*/ 13 h 55"/>
                <a:gd name="T26" fmla="*/ 8 w 51"/>
                <a:gd name="T27" fmla="*/ 28 h 55"/>
                <a:gd name="T28" fmla="*/ 13 w 51"/>
                <a:gd name="T29" fmla="*/ 43 h 55"/>
                <a:gd name="T30" fmla="*/ 25 w 51"/>
                <a:gd name="T31" fmla="*/ 48 h 55"/>
                <a:gd name="T32" fmla="*/ 38 w 51"/>
                <a:gd name="T33" fmla="*/ 42 h 55"/>
                <a:gd name="T34" fmla="*/ 42 w 51"/>
                <a:gd name="T3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55">
                  <a:moveTo>
                    <a:pt x="51" y="27"/>
                  </a:moveTo>
                  <a:cubicBezTo>
                    <a:pt x="51" y="36"/>
                    <a:pt x="48" y="42"/>
                    <a:pt x="44" y="47"/>
                  </a:cubicBezTo>
                  <a:cubicBezTo>
                    <a:pt x="39" y="52"/>
                    <a:pt x="33" y="55"/>
                    <a:pt x="25" y="55"/>
                  </a:cubicBezTo>
                  <a:cubicBezTo>
                    <a:pt x="17" y="55"/>
                    <a:pt x="11" y="52"/>
                    <a:pt x="6" y="47"/>
                  </a:cubicBezTo>
                  <a:cubicBezTo>
                    <a:pt x="2" y="43"/>
                    <a:pt x="0" y="36"/>
                    <a:pt x="0" y="28"/>
                  </a:cubicBezTo>
                  <a:cubicBezTo>
                    <a:pt x="0" y="19"/>
                    <a:pt x="2" y="12"/>
                    <a:pt x="7" y="7"/>
                  </a:cubicBezTo>
                  <a:cubicBezTo>
                    <a:pt x="12" y="3"/>
                    <a:pt x="18" y="0"/>
                    <a:pt x="26" y="0"/>
                  </a:cubicBezTo>
                  <a:cubicBezTo>
                    <a:pt x="34" y="0"/>
                    <a:pt x="40" y="3"/>
                    <a:pt x="44" y="8"/>
                  </a:cubicBezTo>
                  <a:cubicBezTo>
                    <a:pt x="49" y="12"/>
                    <a:pt x="51" y="19"/>
                    <a:pt x="51" y="27"/>
                  </a:cubicBezTo>
                  <a:close/>
                  <a:moveTo>
                    <a:pt x="42" y="28"/>
                  </a:moveTo>
                  <a:cubicBezTo>
                    <a:pt x="42" y="21"/>
                    <a:pt x="41" y="16"/>
                    <a:pt x="38" y="12"/>
                  </a:cubicBezTo>
                  <a:cubicBezTo>
                    <a:pt x="35" y="9"/>
                    <a:pt x="31" y="7"/>
                    <a:pt x="25" y="7"/>
                  </a:cubicBezTo>
                  <a:cubicBezTo>
                    <a:pt x="20" y="7"/>
                    <a:pt x="16" y="9"/>
                    <a:pt x="13" y="13"/>
                  </a:cubicBezTo>
                  <a:cubicBezTo>
                    <a:pt x="10" y="16"/>
                    <a:pt x="8" y="21"/>
                    <a:pt x="8" y="28"/>
                  </a:cubicBezTo>
                  <a:cubicBezTo>
                    <a:pt x="8" y="34"/>
                    <a:pt x="10" y="39"/>
                    <a:pt x="13" y="43"/>
                  </a:cubicBezTo>
                  <a:cubicBezTo>
                    <a:pt x="16" y="46"/>
                    <a:pt x="20" y="48"/>
                    <a:pt x="25" y="48"/>
                  </a:cubicBezTo>
                  <a:cubicBezTo>
                    <a:pt x="31" y="48"/>
                    <a:pt x="35" y="46"/>
                    <a:pt x="38" y="42"/>
                  </a:cubicBezTo>
                  <a:cubicBezTo>
                    <a:pt x="41" y="39"/>
                    <a:pt x="42" y="34"/>
                    <a:pt x="4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9" name="Freeform 218"/>
            <p:cNvSpPr>
              <a:spLocks/>
            </p:cNvSpPr>
            <p:nvPr/>
          </p:nvSpPr>
          <p:spPr bwMode="black">
            <a:xfrm>
              <a:off x="3170" y="1821"/>
              <a:ext cx="73" cy="184"/>
            </a:xfrm>
            <a:custGeom>
              <a:avLst/>
              <a:gdLst>
                <a:gd name="T0" fmla="*/ 31 w 31"/>
                <a:gd name="T1" fmla="*/ 8 h 78"/>
                <a:gd name="T2" fmla="*/ 26 w 31"/>
                <a:gd name="T3" fmla="*/ 7 h 78"/>
                <a:gd name="T4" fmla="*/ 17 w 31"/>
                <a:gd name="T5" fmla="*/ 18 h 78"/>
                <a:gd name="T6" fmla="*/ 17 w 31"/>
                <a:gd name="T7" fmla="*/ 26 h 78"/>
                <a:gd name="T8" fmla="*/ 29 w 31"/>
                <a:gd name="T9" fmla="*/ 26 h 78"/>
                <a:gd name="T10" fmla="*/ 29 w 31"/>
                <a:gd name="T11" fmla="*/ 33 h 78"/>
                <a:gd name="T12" fmla="*/ 17 w 31"/>
                <a:gd name="T13" fmla="*/ 33 h 78"/>
                <a:gd name="T14" fmla="*/ 17 w 31"/>
                <a:gd name="T15" fmla="*/ 78 h 78"/>
                <a:gd name="T16" fmla="*/ 9 w 31"/>
                <a:gd name="T17" fmla="*/ 78 h 78"/>
                <a:gd name="T18" fmla="*/ 9 w 31"/>
                <a:gd name="T19" fmla="*/ 33 h 78"/>
                <a:gd name="T20" fmla="*/ 0 w 31"/>
                <a:gd name="T21" fmla="*/ 33 h 78"/>
                <a:gd name="T22" fmla="*/ 0 w 31"/>
                <a:gd name="T23" fmla="*/ 26 h 78"/>
                <a:gd name="T24" fmla="*/ 9 w 31"/>
                <a:gd name="T25" fmla="*/ 26 h 78"/>
                <a:gd name="T26" fmla="*/ 9 w 31"/>
                <a:gd name="T27" fmla="*/ 17 h 78"/>
                <a:gd name="T28" fmla="*/ 14 w 31"/>
                <a:gd name="T29" fmla="*/ 4 h 78"/>
                <a:gd name="T30" fmla="*/ 25 w 31"/>
                <a:gd name="T31" fmla="*/ 0 h 78"/>
                <a:gd name="T32" fmla="*/ 31 w 31"/>
                <a:gd name="T33" fmla="*/ 0 h 78"/>
                <a:gd name="T34" fmla="*/ 31 w 31"/>
                <a:gd name="T35" fmla="*/ 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78">
                  <a:moveTo>
                    <a:pt x="31" y="8"/>
                  </a:moveTo>
                  <a:cubicBezTo>
                    <a:pt x="30" y="7"/>
                    <a:pt x="28" y="7"/>
                    <a:pt x="26" y="7"/>
                  </a:cubicBezTo>
                  <a:cubicBezTo>
                    <a:pt x="20" y="7"/>
                    <a:pt x="17" y="10"/>
                    <a:pt x="17" y="18"/>
                  </a:cubicBezTo>
                  <a:cubicBezTo>
                    <a:pt x="17" y="26"/>
                    <a:pt x="17" y="26"/>
                    <a:pt x="17" y="26"/>
                  </a:cubicBezTo>
                  <a:cubicBezTo>
                    <a:pt x="29" y="26"/>
                    <a:pt x="29" y="26"/>
                    <a:pt x="29" y="26"/>
                  </a:cubicBezTo>
                  <a:cubicBezTo>
                    <a:pt x="29" y="33"/>
                    <a:pt x="29" y="33"/>
                    <a:pt x="29" y="33"/>
                  </a:cubicBezTo>
                  <a:cubicBezTo>
                    <a:pt x="17" y="33"/>
                    <a:pt x="17" y="33"/>
                    <a:pt x="17" y="33"/>
                  </a:cubicBezTo>
                  <a:cubicBezTo>
                    <a:pt x="17" y="78"/>
                    <a:pt x="17" y="78"/>
                    <a:pt x="17" y="78"/>
                  </a:cubicBezTo>
                  <a:cubicBezTo>
                    <a:pt x="9" y="78"/>
                    <a:pt x="9" y="78"/>
                    <a:pt x="9" y="78"/>
                  </a:cubicBezTo>
                  <a:cubicBezTo>
                    <a:pt x="9" y="33"/>
                    <a:pt x="9" y="33"/>
                    <a:pt x="9" y="33"/>
                  </a:cubicBezTo>
                  <a:cubicBezTo>
                    <a:pt x="0" y="33"/>
                    <a:pt x="0" y="33"/>
                    <a:pt x="0" y="33"/>
                  </a:cubicBezTo>
                  <a:cubicBezTo>
                    <a:pt x="0" y="26"/>
                    <a:pt x="0" y="26"/>
                    <a:pt x="0" y="26"/>
                  </a:cubicBezTo>
                  <a:cubicBezTo>
                    <a:pt x="9" y="26"/>
                    <a:pt x="9" y="26"/>
                    <a:pt x="9" y="26"/>
                  </a:cubicBezTo>
                  <a:cubicBezTo>
                    <a:pt x="9" y="17"/>
                    <a:pt x="9" y="17"/>
                    <a:pt x="9" y="17"/>
                  </a:cubicBezTo>
                  <a:cubicBezTo>
                    <a:pt x="9" y="11"/>
                    <a:pt x="11" y="7"/>
                    <a:pt x="14" y="4"/>
                  </a:cubicBezTo>
                  <a:cubicBezTo>
                    <a:pt x="17" y="1"/>
                    <a:pt x="21" y="0"/>
                    <a:pt x="25" y="0"/>
                  </a:cubicBezTo>
                  <a:cubicBezTo>
                    <a:pt x="28" y="0"/>
                    <a:pt x="30" y="0"/>
                    <a:pt x="31" y="0"/>
                  </a:cubicBezTo>
                  <a:lnTo>
                    <a:pt x="3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20" name="Freeform 219"/>
            <p:cNvSpPr>
              <a:spLocks/>
            </p:cNvSpPr>
            <p:nvPr/>
          </p:nvSpPr>
          <p:spPr bwMode="black">
            <a:xfrm>
              <a:off x="3250" y="1845"/>
              <a:ext cx="71" cy="163"/>
            </a:xfrm>
            <a:custGeom>
              <a:avLst/>
              <a:gdLst>
                <a:gd name="T0" fmla="*/ 30 w 30"/>
                <a:gd name="T1" fmla="*/ 67 h 69"/>
                <a:gd name="T2" fmla="*/ 22 w 30"/>
                <a:gd name="T3" fmla="*/ 69 h 69"/>
                <a:gd name="T4" fmla="*/ 9 w 30"/>
                <a:gd name="T5" fmla="*/ 53 h 69"/>
                <a:gd name="T6" fmla="*/ 9 w 30"/>
                <a:gd name="T7" fmla="*/ 23 h 69"/>
                <a:gd name="T8" fmla="*/ 0 w 30"/>
                <a:gd name="T9" fmla="*/ 23 h 69"/>
                <a:gd name="T10" fmla="*/ 0 w 30"/>
                <a:gd name="T11" fmla="*/ 16 h 69"/>
                <a:gd name="T12" fmla="*/ 9 w 30"/>
                <a:gd name="T13" fmla="*/ 16 h 69"/>
                <a:gd name="T14" fmla="*/ 9 w 30"/>
                <a:gd name="T15" fmla="*/ 3 h 69"/>
                <a:gd name="T16" fmla="*/ 17 w 30"/>
                <a:gd name="T17" fmla="*/ 0 h 69"/>
                <a:gd name="T18" fmla="*/ 17 w 30"/>
                <a:gd name="T19" fmla="*/ 16 h 69"/>
                <a:gd name="T20" fmla="*/ 30 w 30"/>
                <a:gd name="T21" fmla="*/ 16 h 69"/>
                <a:gd name="T22" fmla="*/ 30 w 30"/>
                <a:gd name="T23" fmla="*/ 23 h 69"/>
                <a:gd name="T24" fmla="*/ 17 w 30"/>
                <a:gd name="T25" fmla="*/ 23 h 69"/>
                <a:gd name="T26" fmla="*/ 17 w 30"/>
                <a:gd name="T27" fmla="*/ 52 h 69"/>
                <a:gd name="T28" fmla="*/ 19 w 30"/>
                <a:gd name="T29" fmla="*/ 59 h 69"/>
                <a:gd name="T30" fmla="*/ 25 w 30"/>
                <a:gd name="T31" fmla="*/ 62 h 69"/>
                <a:gd name="T32" fmla="*/ 30 w 30"/>
                <a:gd name="T33" fmla="*/ 60 h 69"/>
                <a:gd name="T34" fmla="*/ 30 w 30"/>
                <a:gd name="T35" fmla="*/ 6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69">
                  <a:moveTo>
                    <a:pt x="30" y="67"/>
                  </a:moveTo>
                  <a:cubicBezTo>
                    <a:pt x="28" y="68"/>
                    <a:pt x="26" y="69"/>
                    <a:pt x="22" y="69"/>
                  </a:cubicBezTo>
                  <a:cubicBezTo>
                    <a:pt x="13" y="69"/>
                    <a:pt x="9" y="64"/>
                    <a:pt x="9" y="53"/>
                  </a:cubicBezTo>
                  <a:cubicBezTo>
                    <a:pt x="9" y="23"/>
                    <a:pt x="9" y="23"/>
                    <a:pt x="9" y="23"/>
                  </a:cubicBezTo>
                  <a:cubicBezTo>
                    <a:pt x="0" y="23"/>
                    <a:pt x="0" y="23"/>
                    <a:pt x="0" y="23"/>
                  </a:cubicBezTo>
                  <a:cubicBezTo>
                    <a:pt x="0" y="16"/>
                    <a:pt x="0" y="16"/>
                    <a:pt x="0" y="16"/>
                  </a:cubicBezTo>
                  <a:cubicBezTo>
                    <a:pt x="9" y="16"/>
                    <a:pt x="9" y="16"/>
                    <a:pt x="9" y="16"/>
                  </a:cubicBezTo>
                  <a:cubicBezTo>
                    <a:pt x="9" y="3"/>
                    <a:pt x="9" y="3"/>
                    <a:pt x="9" y="3"/>
                  </a:cubicBezTo>
                  <a:cubicBezTo>
                    <a:pt x="12" y="2"/>
                    <a:pt x="14" y="1"/>
                    <a:pt x="17" y="0"/>
                  </a:cubicBezTo>
                  <a:cubicBezTo>
                    <a:pt x="17" y="16"/>
                    <a:pt x="17" y="16"/>
                    <a:pt x="17" y="16"/>
                  </a:cubicBezTo>
                  <a:cubicBezTo>
                    <a:pt x="30" y="16"/>
                    <a:pt x="30" y="16"/>
                    <a:pt x="30" y="16"/>
                  </a:cubicBezTo>
                  <a:cubicBezTo>
                    <a:pt x="30" y="23"/>
                    <a:pt x="30" y="23"/>
                    <a:pt x="30" y="23"/>
                  </a:cubicBezTo>
                  <a:cubicBezTo>
                    <a:pt x="17" y="23"/>
                    <a:pt x="17" y="23"/>
                    <a:pt x="17" y="23"/>
                  </a:cubicBezTo>
                  <a:cubicBezTo>
                    <a:pt x="17" y="52"/>
                    <a:pt x="17" y="52"/>
                    <a:pt x="17" y="52"/>
                  </a:cubicBezTo>
                  <a:cubicBezTo>
                    <a:pt x="17" y="56"/>
                    <a:pt x="18" y="58"/>
                    <a:pt x="19" y="59"/>
                  </a:cubicBezTo>
                  <a:cubicBezTo>
                    <a:pt x="20" y="61"/>
                    <a:pt x="22" y="62"/>
                    <a:pt x="25" y="62"/>
                  </a:cubicBezTo>
                  <a:cubicBezTo>
                    <a:pt x="27" y="62"/>
                    <a:pt x="29" y="61"/>
                    <a:pt x="30" y="60"/>
                  </a:cubicBezTo>
                  <a:lnTo>
                    <a:pt x="30"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21" name="Freeform 220"/>
            <p:cNvSpPr>
              <a:spLocks noEditPoints="1"/>
            </p:cNvSpPr>
            <p:nvPr/>
          </p:nvSpPr>
          <p:spPr bwMode="black">
            <a:xfrm>
              <a:off x="3338" y="1857"/>
              <a:ext cx="68" cy="68"/>
            </a:xfrm>
            <a:custGeom>
              <a:avLst/>
              <a:gdLst>
                <a:gd name="T0" fmla="*/ 29 w 29"/>
                <a:gd name="T1" fmla="*/ 14 h 29"/>
                <a:gd name="T2" fmla="*/ 25 w 29"/>
                <a:gd name="T3" fmla="*/ 24 h 29"/>
                <a:gd name="T4" fmla="*/ 14 w 29"/>
                <a:gd name="T5" fmla="*/ 29 h 29"/>
                <a:gd name="T6" fmla="*/ 4 w 29"/>
                <a:gd name="T7" fmla="*/ 25 h 29"/>
                <a:gd name="T8" fmla="*/ 0 w 29"/>
                <a:gd name="T9" fmla="*/ 14 h 29"/>
                <a:gd name="T10" fmla="*/ 4 w 29"/>
                <a:gd name="T11" fmla="*/ 4 h 29"/>
                <a:gd name="T12" fmla="*/ 15 w 29"/>
                <a:gd name="T13" fmla="*/ 0 h 29"/>
                <a:gd name="T14" fmla="*/ 25 w 29"/>
                <a:gd name="T15" fmla="*/ 4 h 29"/>
                <a:gd name="T16" fmla="*/ 29 w 29"/>
                <a:gd name="T17" fmla="*/ 14 h 29"/>
                <a:gd name="T18" fmla="*/ 27 w 29"/>
                <a:gd name="T19" fmla="*/ 14 h 29"/>
                <a:gd name="T20" fmla="*/ 24 w 29"/>
                <a:gd name="T21" fmla="*/ 5 h 29"/>
                <a:gd name="T22" fmla="*/ 15 w 29"/>
                <a:gd name="T23" fmla="*/ 1 h 29"/>
                <a:gd name="T24" fmla="*/ 5 w 29"/>
                <a:gd name="T25" fmla="*/ 5 h 29"/>
                <a:gd name="T26" fmla="*/ 2 w 29"/>
                <a:gd name="T27" fmla="*/ 14 h 29"/>
                <a:gd name="T28" fmla="*/ 5 w 29"/>
                <a:gd name="T29" fmla="*/ 23 h 29"/>
                <a:gd name="T30" fmla="*/ 15 w 29"/>
                <a:gd name="T31" fmla="*/ 27 h 29"/>
                <a:gd name="T32" fmla="*/ 24 w 29"/>
                <a:gd name="T33" fmla="*/ 23 h 29"/>
                <a:gd name="T34" fmla="*/ 27 w 29"/>
                <a:gd name="T35" fmla="*/ 14 h 29"/>
                <a:gd name="T36" fmla="*/ 22 w 29"/>
                <a:gd name="T37" fmla="*/ 23 h 29"/>
                <a:gd name="T38" fmla="*/ 18 w 29"/>
                <a:gd name="T39" fmla="*/ 23 h 29"/>
                <a:gd name="T40" fmla="*/ 16 w 29"/>
                <a:gd name="T41" fmla="*/ 19 h 29"/>
                <a:gd name="T42" fmla="*/ 13 w 29"/>
                <a:gd name="T43" fmla="*/ 15 h 29"/>
                <a:gd name="T44" fmla="*/ 11 w 29"/>
                <a:gd name="T45" fmla="*/ 15 h 29"/>
                <a:gd name="T46" fmla="*/ 11 w 29"/>
                <a:gd name="T47" fmla="*/ 23 h 29"/>
                <a:gd name="T48" fmla="*/ 9 w 29"/>
                <a:gd name="T49" fmla="*/ 23 h 29"/>
                <a:gd name="T50" fmla="*/ 9 w 29"/>
                <a:gd name="T51" fmla="*/ 5 h 29"/>
                <a:gd name="T52" fmla="*/ 14 w 29"/>
                <a:gd name="T53" fmla="*/ 5 h 29"/>
                <a:gd name="T54" fmla="*/ 19 w 29"/>
                <a:gd name="T55" fmla="*/ 6 h 29"/>
                <a:gd name="T56" fmla="*/ 21 w 29"/>
                <a:gd name="T57" fmla="*/ 10 h 29"/>
                <a:gd name="T58" fmla="*/ 20 w 29"/>
                <a:gd name="T59" fmla="*/ 13 h 29"/>
                <a:gd name="T60" fmla="*/ 16 w 29"/>
                <a:gd name="T61" fmla="*/ 15 h 29"/>
                <a:gd name="T62" fmla="*/ 16 w 29"/>
                <a:gd name="T63" fmla="*/ 15 h 29"/>
                <a:gd name="T64" fmla="*/ 19 w 29"/>
                <a:gd name="T65" fmla="*/ 18 h 29"/>
                <a:gd name="T66" fmla="*/ 22 w 29"/>
                <a:gd name="T67" fmla="*/ 23 h 29"/>
                <a:gd name="T68" fmla="*/ 18 w 29"/>
                <a:gd name="T69" fmla="*/ 10 h 29"/>
                <a:gd name="T70" fmla="*/ 17 w 29"/>
                <a:gd name="T71" fmla="*/ 8 h 29"/>
                <a:gd name="T72" fmla="*/ 14 w 29"/>
                <a:gd name="T73" fmla="*/ 7 h 29"/>
                <a:gd name="T74" fmla="*/ 11 w 29"/>
                <a:gd name="T75" fmla="*/ 7 h 29"/>
                <a:gd name="T76" fmla="*/ 11 w 29"/>
                <a:gd name="T77" fmla="*/ 13 h 29"/>
                <a:gd name="T78" fmla="*/ 14 w 29"/>
                <a:gd name="T79" fmla="*/ 13 h 29"/>
                <a:gd name="T80" fmla="*/ 18 w 29"/>
                <a:gd name="T81"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29">
                  <a:moveTo>
                    <a:pt x="29" y="14"/>
                  </a:moveTo>
                  <a:cubicBezTo>
                    <a:pt x="29" y="18"/>
                    <a:pt x="28" y="22"/>
                    <a:pt x="25" y="24"/>
                  </a:cubicBezTo>
                  <a:cubicBezTo>
                    <a:pt x="22" y="27"/>
                    <a:pt x="19" y="29"/>
                    <a:pt x="14" y="29"/>
                  </a:cubicBezTo>
                  <a:cubicBezTo>
                    <a:pt x="10" y="29"/>
                    <a:pt x="7" y="27"/>
                    <a:pt x="4" y="25"/>
                  </a:cubicBezTo>
                  <a:cubicBezTo>
                    <a:pt x="1" y="22"/>
                    <a:pt x="0" y="18"/>
                    <a:pt x="0" y="14"/>
                  </a:cubicBezTo>
                  <a:cubicBezTo>
                    <a:pt x="0" y="10"/>
                    <a:pt x="1" y="7"/>
                    <a:pt x="4" y="4"/>
                  </a:cubicBezTo>
                  <a:cubicBezTo>
                    <a:pt x="7" y="1"/>
                    <a:pt x="10" y="0"/>
                    <a:pt x="15" y="0"/>
                  </a:cubicBezTo>
                  <a:cubicBezTo>
                    <a:pt x="19" y="0"/>
                    <a:pt x="22" y="1"/>
                    <a:pt x="25" y="4"/>
                  </a:cubicBezTo>
                  <a:cubicBezTo>
                    <a:pt x="28" y="6"/>
                    <a:pt x="29" y="10"/>
                    <a:pt x="29" y="14"/>
                  </a:cubicBezTo>
                  <a:close/>
                  <a:moveTo>
                    <a:pt x="27" y="14"/>
                  </a:moveTo>
                  <a:cubicBezTo>
                    <a:pt x="27" y="11"/>
                    <a:pt x="26" y="7"/>
                    <a:pt x="24" y="5"/>
                  </a:cubicBezTo>
                  <a:cubicBezTo>
                    <a:pt x="21" y="3"/>
                    <a:pt x="18" y="1"/>
                    <a:pt x="15" y="1"/>
                  </a:cubicBezTo>
                  <a:cubicBezTo>
                    <a:pt x="11" y="1"/>
                    <a:pt x="8" y="3"/>
                    <a:pt x="5" y="5"/>
                  </a:cubicBezTo>
                  <a:cubicBezTo>
                    <a:pt x="3" y="7"/>
                    <a:pt x="2" y="11"/>
                    <a:pt x="2" y="14"/>
                  </a:cubicBezTo>
                  <a:cubicBezTo>
                    <a:pt x="2" y="18"/>
                    <a:pt x="3" y="21"/>
                    <a:pt x="5" y="23"/>
                  </a:cubicBezTo>
                  <a:cubicBezTo>
                    <a:pt x="8" y="26"/>
                    <a:pt x="11" y="27"/>
                    <a:pt x="15" y="27"/>
                  </a:cubicBezTo>
                  <a:cubicBezTo>
                    <a:pt x="18" y="27"/>
                    <a:pt x="21" y="26"/>
                    <a:pt x="24" y="23"/>
                  </a:cubicBezTo>
                  <a:cubicBezTo>
                    <a:pt x="26" y="21"/>
                    <a:pt x="27" y="18"/>
                    <a:pt x="27" y="14"/>
                  </a:cubicBezTo>
                  <a:close/>
                  <a:moveTo>
                    <a:pt x="22" y="23"/>
                  </a:moveTo>
                  <a:cubicBezTo>
                    <a:pt x="18" y="23"/>
                    <a:pt x="18" y="23"/>
                    <a:pt x="18" y="23"/>
                  </a:cubicBezTo>
                  <a:cubicBezTo>
                    <a:pt x="16" y="19"/>
                    <a:pt x="16" y="19"/>
                    <a:pt x="16" y="19"/>
                  </a:cubicBezTo>
                  <a:cubicBezTo>
                    <a:pt x="15" y="17"/>
                    <a:pt x="14" y="15"/>
                    <a:pt x="13" y="15"/>
                  </a:cubicBezTo>
                  <a:cubicBezTo>
                    <a:pt x="11" y="15"/>
                    <a:pt x="11" y="15"/>
                    <a:pt x="11" y="15"/>
                  </a:cubicBezTo>
                  <a:cubicBezTo>
                    <a:pt x="11" y="23"/>
                    <a:pt x="11" y="23"/>
                    <a:pt x="11" y="23"/>
                  </a:cubicBezTo>
                  <a:cubicBezTo>
                    <a:pt x="9" y="23"/>
                    <a:pt x="9" y="23"/>
                    <a:pt x="9" y="23"/>
                  </a:cubicBezTo>
                  <a:cubicBezTo>
                    <a:pt x="9" y="5"/>
                    <a:pt x="9" y="5"/>
                    <a:pt x="9" y="5"/>
                  </a:cubicBezTo>
                  <a:cubicBezTo>
                    <a:pt x="14" y="5"/>
                    <a:pt x="14" y="5"/>
                    <a:pt x="14" y="5"/>
                  </a:cubicBezTo>
                  <a:cubicBezTo>
                    <a:pt x="16" y="5"/>
                    <a:pt x="18" y="5"/>
                    <a:pt x="19" y="6"/>
                  </a:cubicBezTo>
                  <a:cubicBezTo>
                    <a:pt x="20" y="7"/>
                    <a:pt x="21" y="8"/>
                    <a:pt x="21" y="10"/>
                  </a:cubicBezTo>
                  <a:cubicBezTo>
                    <a:pt x="21" y="11"/>
                    <a:pt x="20" y="12"/>
                    <a:pt x="20" y="13"/>
                  </a:cubicBezTo>
                  <a:cubicBezTo>
                    <a:pt x="19" y="14"/>
                    <a:pt x="18" y="15"/>
                    <a:pt x="16" y="15"/>
                  </a:cubicBezTo>
                  <a:cubicBezTo>
                    <a:pt x="16" y="15"/>
                    <a:pt x="16" y="15"/>
                    <a:pt x="16" y="15"/>
                  </a:cubicBezTo>
                  <a:cubicBezTo>
                    <a:pt x="17" y="15"/>
                    <a:pt x="18" y="16"/>
                    <a:pt x="19" y="18"/>
                  </a:cubicBezTo>
                  <a:lnTo>
                    <a:pt x="22" y="23"/>
                  </a:lnTo>
                  <a:close/>
                  <a:moveTo>
                    <a:pt x="18" y="10"/>
                  </a:moveTo>
                  <a:cubicBezTo>
                    <a:pt x="18" y="9"/>
                    <a:pt x="18" y="8"/>
                    <a:pt x="17" y="8"/>
                  </a:cubicBezTo>
                  <a:cubicBezTo>
                    <a:pt x="16" y="7"/>
                    <a:pt x="15" y="7"/>
                    <a:pt x="14" y="7"/>
                  </a:cubicBezTo>
                  <a:cubicBezTo>
                    <a:pt x="11" y="7"/>
                    <a:pt x="11" y="7"/>
                    <a:pt x="11" y="7"/>
                  </a:cubicBezTo>
                  <a:cubicBezTo>
                    <a:pt x="11" y="13"/>
                    <a:pt x="11" y="13"/>
                    <a:pt x="11" y="13"/>
                  </a:cubicBezTo>
                  <a:cubicBezTo>
                    <a:pt x="14" y="13"/>
                    <a:pt x="14" y="13"/>
                    <a:pt x="14" y="13"/>
                  </a:cubicBezTo>
                  <a:cubicBezTo>
                    <a:pt x="17" y="13"/>
                    <a:pt x="18" y="12"/>
                    <a:pt x="1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22" name="Freeform 221"/>
            <p:cNvSpPr>
              <a:spLocks/>
            </p:cNvSpPr>
            <p:nvPr/>
          </p:nvSpPr>
          <p:spPr bwMode="black">
            <a:xfrm>
              <a:off x="1795" y="2624"/>
              <a:ext cx="31" cy="47"/>
            </a:xfrm>
            <a:custGeom>
              <a:avLst/>
              <a:gdLst>
                <a:gd name="T0" fmla="*/ 31 w 31"/>
                <a:gd name="T1" fmla="*/ 5 h 47"/>
                <a:gd name="T2" fmla="*/ 19 w 31"/>
                <a:gd name="T3" fmla="*/ 5 h 47"/>
                <a:gd name="T4" fmla="*/ 19 w 31"/>
                <a:gd name="T5" fmla="*/ 47 h 47"/>
                <a:gd name="T6" fmla="*/ 12 w 31"/>
                <a:gd name="T7" fmla="*/ 47 h 47"/>
                <a:gd name="T8" fmla="*/ 12 w 31"/>
                <a:gd name="T9" fmla="*/ 5 h 47"/>
                <a:gd name="T10" fmla="*/ 0 w 31"/>
                <a:gd name="T11" fmla="*/ 5 h 47"/>
                <a:gd name="T12" fmla="*/ 0 w 31"/>
                <a:gd name="T13" fmla="*/ 0 h 47"/>
                <a:gd name="T14" fmla="*/ 31 w 31"/>
                <a:gd name="T15" fmla="*/ 0 h 47"/>
                <a:gd name="T16" fmla="*/ 31 w 31"/>
                <a:gd name="T17" fmla="*/ 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7">
                  <a:moveTo>
                    <a:pt x="31" y="5"/>
                  </a:moveTo>
                  <a:lnTo>
                    <a:pt x="19" y="5"/>
                  </a:lnTo>
                  <a:lnTo>
                    <a:pt x="19" y="47"/>
                  </a:lnTo>
                  <a:lnTo>
                    <a:pt x="12" y="47"/>
                  </a:lnTo>
                  <a:lnTo>
                    <a:pt x="12" y="5"/>
                  </a:lnTo>
                  <a:lnTo>
                    <a:pt x="0" y="5"/>
                  </a:lnTo>
                  <a:lnTo>
                    <a:pt x="0" y="0"/>
                  </a:lnTo>
                  <a:lnTo>
                    <a:pt x="31" y="0"/>
                  </a:lnTo>
                  <a:lnTo>
                    <a:pt x="3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23" name="Freeform 222"/>
            <p:cNvSpPr>
              <a:spLocks/>
            </p:cNvSpPr>
            <p:nvPr/>
          </p:nvSpPr>
          <p:spPr bwMode="black">
            <a:xfrm>
              <a:off x="1833" y="2624"/>
              <a:ext cx="47" cy="47"/>
            </a:xfrm>
            <a:custGeom>
              <a:avLst/>
              <a:gdLst>
                <a:gd name="T0" fmla="*/ 20 w 20"/>
                <a:gd name="T1" fmla="*/ 20 h 20"/>
                <a:gd name="T2" fmla="*/ 18 w 20"/>
                <a:gd name="T3" fmla="*/ 20 h 20"/>
                <a:gd name="T4" fmla="*/ 18 w 20"/>
                <a:gd name="T5" fmla="*/ 6 h 20"/>
                <a:gd name="T6" fmla="*/ 18 w 20"/>
                <a:gd name="T7" fmla="*/ 3 h 20"/>
                <a:gd name="T8" fmla="*/ 18 w 20"/>
                <a:gd name="T9" fmla="*/ 3 h 20"/>
                <a:gd name="T10" fmla="*/ 18 w 20"/>
                <a:gd name="T11" fmla="*/ 5 h 20"/>
                <a:gd name="T12" fmla="*/ 11 w 20"/>
                <a:gd name="T13" fmla="*/ 20 h 20"/>
                <a:gd name="T14" fmla="*/ 10 w 20"/>
                <a:gd name="T15" fmla="*/ 20 h 20"/>
                <a:gd name="T16" fmla="*/ 3 w 20"/>
                <a:gd name="T17" fmla="*/ 5 h 20"/>
                <a:gd name="T18" fmla="*/ 2 w 20"/>
                <a:gd name="T19" fmla="*/ 3 h 20"/>
                <a:gd name="T20" fmla="*/ 2 w 20"/>
                <a:gd name="T21" fmla="*/ 3 h 20"/>
                <a:gd name="T22" fmla="*/ 2 w 20"/>
                <a:gd name="T23" fmla="*/ 6 h 20"/>
                <a:gd name="T24" fmla="*/ 2 w 20"/>
                <a:gd name="T25" fmla="*/ 20 h 20"/>
                <a:gd name="T26" fmla="*/ 0 w 20"/>
                <a:gd name="T27" fmla="*/ 20 h 20"/>
                <a:gd name="T28" fmla="*/ 0 w 20"/>
                <a:gd name="T29" fmla="*/ 0 h 20"/>
                <a:gd name="T30" fmla="*/ 3 w 20"/>
                <a:gd name="T31" fmla="*/ 0 h 20"/>
                <a:gd name="T32" fmla="*/ 9 w 20"/>
                <a:gd name="T33" fmla="*/ 14 h 20"/>
                <a:gd name="T34" fmla="*/ 10 w 20"/>
                <a:gd name="T35" fmla="*/ 16 h 20"/>
                <a:gd name="T36" fmla="*/ 10 w 20"/>
                <a:gd name="T37" fmla="*/ 16 h 20"/>
                <a:gd name="T38" fmla="*/ 11 w 20"/>
                <a:gd name="T39" fmla="*/ 14 h 20"/>
                <a:gd name="T40" fmla="*/ 17 w 20"/>
                <a:gd name="T41" fmla="*/ 0 h 20"/>
                <a:gd name="T42" fmla="*/ 20 w 20"/>
                <a:gd name="T43" fmla="*/ 0 h 20"/>
                <a:gd name="T44" fmla="*/ 20 w 20"/>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20">
                  <a:moveTo>
                    <a:pt x="20" y="20"/>
                  </a:moveTo>
                  <a:cubicBezTo>
                    <a:pt x="18" y="20"/>
                    <a:pt x="18" y="20"/>
                    <a:pt x="18" y="20"/>
                  </a:cubicBezTo>
                  <a:cubicBezTo>
                    <a:pt x="18" y="6"/>
                    <a:pt x="18" y="6"/>
                    <a:pt x="18" y="6"/>
                  </a:cubicBezTo>
                  <a:cubicBezTo>
                    <a:pt x="18" y="5"/>
                    <a:pt x="18" y="4"/>
                    <a:pt x="18" y="3"/>
                  </a:cubicBezTo>
                  <a:cubicBezTo>
                    <a:pt x="18" y="3"/>
                    <a:pt x="18" y="3"/>
                    <a:pt x="18" y="3"/>
                  </a:cubicBezTo>
                  <a:cubicBezTo>
                    <a:pt x="18" y="4"/>
                    <a:pt x="18" y="4"/>
                    <a:pt x="18" y="5"/>
                  </a:cubicBezTo>
                  <a:cubicBezTo>
                    <a:pt x="11" y="20"/>
                    <a:pt x="11" y="20"/>
                    <a:pt x="11" y="20"/>
                  </a:cubicBezTo>
                  <a:cubicBezTo>
                    <a:pt x="10" y="20"/>
                    <a:pt x="10" y="20"/>
                    <a:pt x="10" y="20"/>
                  </a:cubicBezTo>
                  <a:cubicBezTo>
                    <a:pt x="3" y="5"/>
                    <a:pt x="3" y="5"/>
                    <a:pt x="3" y="5"/>
                  </a:cubicBezTo>
                  <a:cubicBezTo>
                    <a:pt x="3" y="4"/>
                    <a:pt x="3" y="4"/>
                    <a:pt x="2" y="3"/>
                  </a:cubicBezTo>
                  <a:cubicBezTo>
                    <a:pt x="2" y="3"/>
                    <a:pt x="2" y="3"/>
                    <a:pt x="2" y="3"/>
                  </a:cubicBezTo>
                  <a:cubicBezTo>
                    <a:pt x="2" y="3"/>
                    <a:pt x="2" y="5"/>
                    <a:pt x="2" y="6"/>
                  </a:cubicBezTo>
                  <a:cubicBezTo>
                    <a:pt x="2" y="20"/>
                    <a:pt x="2" y="20"/>
                    <a:pt x="2" y="20"/>
                  </a:cubicBezTo>
                  <a:cubicBezTo>
                    <a:pt x="0" y="20"/>
                    <a:pt x="0" y="20"/>
                    <a:pt x="0" y="20"/>
                  </a:cubicBezTo>
                  <a:cubicBezTo>
                    <a:pt x="0" y="0"/>
                    <a:pt x="0" y="0"/>
                    <a:pt x="0" y="0"/>
                  </a:cubicBezTo>
                  <a:cubicBezTo>
                    <a:pt x="3" y="0"/>
                    <a:pt x="3" y="0"/>
                    <a:pt x="3" y="0"/>
                  </a:cubicBezTo>
                  <a:cubicBezTo>
                    <a:pt x="9" y="14"/>
                    <a:pt x="9" y="14"/>
                    <a:pt x="9" y="14"/>
                  </a:cubicBezTo>
                  <a:cubicBezTo>
                    <a:pt x="10" y="15"/>
                    <a:pt x="10" y="15"/>
                    <a:pt x="10" y="16"/>
                  </a:cubicBezTo>
                  <a:cubicBezTo>
                    <a:pt x="10" y="16"/>
                    <a:pt x="10" y="16"/>
                    <a:pt x="10" y="16"/>
                  </a:cubicBezTo>
                  <a:cubicBezTo>
                    <a:pt x="11" y="15"/>
                    <a:pt x="11" y="14"/>
                    <a:pt x="11" y="14"/>
                  </a:cubicBezTo>
                  <a:cubicBezTo>
                    <a:pt x="17" y="0"/>
                    <a:pt x="17" y="0"/>
                    <a:pt x="17" y="0"/>
                  </a:cubicBezTo>
                  <a:cubicBezTo>
                    <a:pt x="20" y="0"/>
                    <a:pt x="20" y="0"/>
                    <a:pt x="20" y="0"/>
                  </a:cubicBezTo>
                  <a:lnTo>
                    <a:pt x="2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grpSp>
      <p:pic>
        <p:nvPicPr>
          <p:cNvPr id="224" name="Picture 22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415433" y="3244039"/>
            <a:ext cx="2060205" cy="467546"/>
          </a:xfrm>
          <a:prstGeom prst="rect">
            <a:avLst/>
          </a:prstGeom>
        </p:spPr>
      </p:pic>
      <p:sp>
        <p:nvSpPr>
          <p:cNvPr id="225" name="Right Arrow 224"/>
          <p:cNvSpPr/>
          <p:nvPr/>
        </p:nvSpPr>
        <p:spPr bwMode="auto">
          <a:xfrm rot="16200000">
            <a:off x="6395482" y="2539324"/>
            <a:ext cx="546918" cy="954044"/>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427" tIns="186427" rIns="186427" bIns="46607" numCol="1" rtlCol="0" anchor="t" anchorCtr="0" compatLnSpc="1">
            <a:prstTxWarp prst="textNoShape">
              <a:avLst/>
            </a:prstTxWarp>
          </a:bodyPr>
          <a:lstStyle/>
          <a:p>
            <a:pPr algn="ctr" defTabSz="931824"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226" name="Rectangle 225"/>
          <p:cNvSpPr/>
          <p:nvPr/>
        </p:nvSpPr>
        <p:spPr>
          <a:xfrm>
            <a:off x="1646237" y="2165667"/>
            <a:ext cx="4889769"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228" name="Rectangle 227"/>
          <p:cNvSpPr/>
          <p:nvPr/>
        </p:nvSpPr>
        <p:spPr>
          <a:xfrm>
            <a:off x="1649848" y="1659576"/>
            <a:ext cx="4886158"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229" name="TextBox 68"/>
          <p:cNvSpPr txBox="1">
            <a:spLocks noChangeArrowheads="1"/>
          </p:cNvSpPr>
          <p:nvPr/>
        </p:nvSpPr>
        <p:spPr bwMode="auto">
          <a:xfrm>
            <a:off x="1732731" y="1692754"/>
            <a:ext cx="4482672"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Visual Refiners and Dynamic Dashboards </a:t>
            </a:r>
            <a:endParaRPr lang="en-US" sz="1500" dirty="0">
              <a:solidFill>
                <a:prstClr val="white"/>
              </a:solidFill>
              <a:latin typeface="Arial" pitchFamily="34" charset="0"/>
              <a:cs typeface="Arial" pitchFamily="34" charset="0"/>
            </a:endParaRPr>
          </a:p>
        </p:txBody>
      </p:sp>
      <p:sp>
        <p:nvSpPr>
          <p:cNvPr id="230" name="Rectangle 229"/>
          <p:cNvSpPr/>
          <p:nvPr/>
        </p:nvSpPr>
        <p:spPr>
          <a:xfrm>
            <a:off x="6605931" y="2169204"/>
            <a:ext cx="4889769"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231" name="Rectangle 230"/>
          <p:cNvSpPr/>
          <p:nvPr/>
        </p:nvSpPr>
        <p:spPr>
          <a:xfrm>
            <a:off x="6609542" y="1663113"/>
            <a:ext cx="4886158"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232" name="TextBox 68"/>
          <p:cNvSpPr txBox="1">
            <a:spLocks noChangeArrowheads="1"/>
          </p:cNvSpPr>
          <p:nvPr/>
        </p:nvSpPr>
        <p:spPr bwMode="auto">
          <a:xfrm>
            <a:off x="1732731" y="2232434"/>
            <a:ext cx="3491102"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Alerting &amp; Trending</a:t>
            </a:r>
            <a:endParaRPr lang="en-US" sz="1500" dirty="0">
              <a:solidFill>
                <a:prstClr val="white"/>
              </a:solidFill>
              <a:latin typeface="Arial" pitchFamily="34" charset="0"/>
              <a:cs typeface="Arial" pitchFamily="34" charset="0"/>
            </a:endParaRPr>
          </a:p>
        </p:txBody>
      </p:sp>
      <p:sp>
        <p:nvSpPr>
          <p:cNvPr id="233" name="TextBox 68"/>
          <p:cNvSpPr txBox="1">
            <a:spLocks noChangeArrowheads="1"/>
          </p:cNvSpPr>
          <p:nvPr/>
        </p:nvSpPr>
        <p:spPr bwMode="auto">
          <a:xfrm>
            <a:off x="6721237" y="2176533"/>
            <a:ext cx="4804861"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Query &amp; Result Orchestration</a:t>
            </a:r>
            <a:endParaRPr lang="en-US" sz="1500" dirty="0">
              <a:solidFill>
                <a:prstClr val="white"/>
              </a:solidFill>
              <a:latin typeface="Arial" pitchFamily="34" charset="0"/>
              <a:cs typeface="Arial" pitchFamily="34" charset="0"/>
            </a:endParaRPr>
          </a:p>
        </p:txBody>
      </p:sp>
      <p:sp>
        <p:nvSpPr>
          <p:cNvPr id="234" name="Right Arrow 233"/>
          <p:cNvSpPr/>
          <p:nvPr/>
        </p:nvSpPr>
        <p:spPr bwMode="auto">
          <a:xfrm rot="5400000">
            <a:off x="6395482" y="3474587"/>
            <a:ext cx="546918" cy="954044"/>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427" tIns="186427" rIns="186427" bIns="46607" numCol="1" rtlCol="0" anchor="t" anchorCtr="0" compatLnSpc="1">
            <a:prstTxWarp prst="textNoShape">
              <a:avLst/>
            </a:prstTxWarp>
          </a:bodyPr>
          <a:lstStyle/>
          <a:p>
            <a:pPr algn="ctr" defTabSz="931824"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235" name="TextBox 234"/>
          <p:cNvSpPr txBox="1"/>
          <p:nvPr/>
        </p:nvSpPr>
        <p:spPr>
          <a:xfrm>
            <a:off x="4541837" y="3230224"/>
            <a:ext cx="4156694" cy="463460"/>
          </a:xfrm>
          <a:prstGeom prst="rect">
            <a:avLst/>
          </a:prstGeom>
          <a:noFill/>
        </p:spPr>
        <p:txBody>
          <a:bodyPr wrap="square" lIns="93213" tIns="46609" rIns="93213" bIns="46609" rtlCol="0">
            <a:spAutoFit/>
          </a:bodyPr>
          <a:lstStyle/>
          <a:p>
            <a:pPr algn="ctr" defTabSz="932096"/>
            <a:r>
              <a:rPr lang="en-US" sz="2400" b="1" dirty="0">
                <a:solidFill>
                  <a:srgbClr val="0071C5"/>
                </a:solidFill>
                <a:latin typeface="Segoe UI Symbol" pitchFamily="34" charset="0"/>
                <a:ea typeface="Segoe UI Symbol" pitchFamily="34" charset="0"/>
              </a:rPr>
              <a:t>Search</a:t>
            </a:r>
            <a:r>
              <a:rPr lang="en-US" sz="2400" dirty="0">
                <a:solidFill>
                  <a:srgbClr val="0071C5"/>
                </a:solidFill>
                <a:latin typeface="Segoe UI Symbol" pitchFamily="34" charset="0"/>
                <a:ea typeface="Segoe UI Symbol" pitchFamily="34" charset="0"/>
              </a:rPr>
              <a:t>  </a:t>
            </a:r>
            <a:r>
              <a:rPr lang="en-US" sz="2200" dirty="0" smtClean="0">
                <a:solidFill>
                  <a:srgbClr val="0071C5"/>
                </a:solidFill>
                <a:latin typeface="Segoe UI Symbol" pitchFamily="34" charset="0"/>
                <a:ea typeface="Segoe UI Symbol" pitchFamily="34" charset="0"/>
              </a:rPr>
              <a:t>Makes the </a:t>
            </a:r>
            <a:r>
              <a:rPr lang="en-US" sz="2200" dirty="0">
                <a:solidFill>
                  <a:srgbClr val="0071C5"/>
                </a:solidFill>
                <a:latin typeface="Segoe UI Symbol" pitchFamily="34" charset="0"/>
                <a:ea typeface="Segoe UI Symbol" pitchFamily="34" charset="0"/>
              </a:rPr>
              <a:t>Connection!</a:t>
            </a:r>
          </a:p>
        </p:txBody>
      </p:sp>
      <p:sp>
        <p:nvSpPr>
          <p:cNvPr id="227" name="TextBox 68"/>
          <p:cNvSpPr txBox="1">
            <a:spLocks noChangeArrowheads="1"/>
          </p:cNvSpPr>
          <p:nvPr/>
        </p:nvSpPr>
        <p:spPr bwMode="auto">
          <a:xfrm>
            <a:off x="6721237" y="1692754"/>
            <a:ext cx="4145199"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Preview / Action on Documents + Data</a:t>
            </a:r>
            <a:endParaRPr lang="en-US" sz="1500" dirty="0">
              <a:solidFill>
                <a:prstClr val="white"/>
              </a:solidFill>
              <a:latin typeface="Arial" pitchFamily="34" charset="0"/>
              <a:cs typeface="Arial" pitchFamily="34" charset="0"/>
            </a:endParaRPr>
          </a:p>
        </p:txBody>
      </p:sp>
    </p:spTree>
    <p:extLst>
      <p:ext uri="{BB962C8B-B14F-4D97-AF65-F5344CB8AC3E}">
        <p14:creationId xmlns:p14="http://schemas.microsoft.com/office/powerpoint/2010/main" val="42281577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187"/>
                                        </p:tgtEl>
                                        <p:attrNameLst>
                                          <p:attrName>fillcolor</p:attrName>
                                        </p:attrNameLst>
                                      </p:cBhvr>
                                      <p:to>
                                        <a:schemeClr val="accent2"/>
                                      </p:to>
                                    </p:animClr>
                                    <p:set>
                                      <p:cBhvr>
                                        <p:cTn id="7" dur="2000" fill="hold"/>
                                        <p:tgtEl>
                                          <p:spTgt spid="187"/>
                                        </p:tgtEl>
                                        <p:attrNameLst>
                                          <p:attrName>fill.type</p:attrName>
                                        </p:attrNameLst>
                                      </p:cBhvr>
                                      <p:to>
                                        <p:strVal val="solid"/>
                                      </p:to>
                                    </p:set>
                                    <p:set>
                                      <p:cBhvr>
                                        <p:cTn id="8" dur="2000" fill="hold"/>
                                        <p:tgtEl>
                                          <p:spTgt spid="187"/>
                                        </p:tgtEl>
                                        <p:attrNameLst>
                                          <p:attrName>fill.on</p:attrName>
                                        </p:attrNameLst>
                                      </p:cBhvr>
                                      <p:to>
                                        <p:strVal val="true"/>
                                      </p:to>
                                    </p:set>
                                  </p:childTnLst>
                                </p:cTn>
                              </p:par>
                              <p:par>
                                <p:cTn id="9" presetID="1" presetClass="emph" presetSubtype="2" fill="hold" nodeType="withEffect">
                                  <p:stCondLst>
                                    <p:cond delay="0"/>
                                  </p:stCondLst>
                                  <p:childTnLst>
                                    <p:animClr clrSpc="rgb" dir="cw">
                                      <p:cBhvr>
                                        <p:cTn id="10" dur="2000" fill="hold"/>
                                        <p:tgtEl>
                                          <p:spTgt spid="99"/>
                                        </p:tgtEl>
                                        <p:attrNameLst>
                                          <p:attrName>fillcolor</p:attrName>
                                        </p:attrNameLst>
                                      </p:cBhvr>
                                      <p:to>
                                        <a:schemeClr val="accent2"/>
                                      </p:to>
                                    </p:animClr>
                                    <p:set>
                                      <p:cBhvr>
                                        <p:cTn id="11" dur="2000" fill="hold"/>
                                        <p:tgtEl>
                                          <p:spTgt spid="99"/>
                                        </p:tgtEl>
                                        <p:attrNameLst>
                                          <p:attrName>fill.type</p:attrName>
                                        </p:attrNameLst>
                                      </p:cBhvr>
                                      <p:to>
                                        <p:strVal val="solid"/>
                                      </p:to>
                                    </p:set>
                                    <p:set>
                                      <p:cBhvr>
                                        <p:cTn id="12" dur="2000" fill="hold"/>
                                        <p:tgtEl>
                                          <p:spTgt spid="9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7" y="1989619"/>
            <a:ext cx="11887200" cy="4936643"/>
          </a:xfrm>
        </p:spPr>
        <p:txBody>
          <a:bodyPr/>
          <a:lstStyle/>
          <a:p>
            <a:r>
              <a:rPr lang="en-US" dirty="0" smtClean="0"/>
              <a:t>Indexing</a:t>
            </a:r>
          </a:p>
          <a:p>
            <a:pPr lvl="1">
              <a:buSzPct val="150000"/>
            </a:pPr>
            <a:r>
              <a:rPr lang="en-US" dirty="0" smtClean="0"/>
              <a:t> Crawl content from an on-premise search farm</a:t>
            </a:r>
          </a:p>
          <a:p>
            <a:pPr lvl="1">
              <a:buSzPct val="150000"/>
              <a:buFont typeface="Arial" pitchFamily="34" charset="0"/>
              <a:buChar char="+"/>
            </a:pPr>
            <a:r>
              <a:rPr lang="en-US" dirty="0" smtClean="0"/>
              <a:t> Provides uniform content processing, relevance, and latency</a:t>
            </a:r>
          </a:p>
          <a:p>
            <a:pPr lvl="1">
              <a:buSzPct val="150000"/>
              <a:buFont typeface="Segoe UI" pitchFamily="34" charset="0"/>
              <a:buChar char="‒"/>
            </a:pPr>
            <a:r>
              <a:rPr lang="en-US" dirty="0" smtClean="0"/>
              <a:t> Requires higher bandwidth and footprint</a:t>
            </a:r>
          </a:p>
          <a:p>
            <a:pPr marL="342730" lvl="1" indent="0">
              <a:buNone/>
            </a:pPr>
            <a:endParaRPr lang="en-US" dirty="0"/>
          </a:p>
          <a:p>
            <a:pPr marL="342731" lvl="1" indent="-342731"/>
            <a:r>
              <a:rPr lang="en-US" sz="4000" dirty="0" smtClean="0">
                <a:latin typeface="+mj-lt"/>
              </a:rPr>
              <a:t>Federation</a:t>
            </a:r>
          </a:p>
          <a:p>
            <a:pPr lvl="1">
              <a:buSzPct val="150000"/>
            </a:pPr>
            <a:r>
              <a:rPr lang="en-US" dirty="0" smtClean="0"/>
              <a:t> Send queries to multiple search instances and combine the results</a:t>
            </a:r>
            <a:endParaRPr lang="en-US" dirty="0"/>
          </a:p>
          <a:p>
            <a:pPr lvl="1">
              <a:buSzPct val="150000"/>
              <a:buFont typeface="Arial" pitchFamily="34" charset="0"/>
              <a:buChar char="+"/>
            </a:pPr>
            <a:r>
              <a:rPr lang="en-US" dirty="0" smtClean="0"/>
              <a:t> Lower bandwidth, small footprint, sometimes the only way possible</a:t>
            </a:r>
            <a:endParaRPr lang="en-US" dirty="0"/>
          </a:p>
          <a:p>
            <a:pPr lvl="1">
              <a:buSzPct val="150000"/>
              <a:buFont typeface="Segoe UI" pitchFamily="34" charset="0"/>
              <a:buChar char="‒"/>
            </a:pPr>
            <a:r>
              <a:rPr lang="en-US" dirty="0" smtClean="0"/>
              <a:t> Only as good as the weakest link, tricky to combine results well</a:t>
            </a:r>
            <a:endParaRPr lang="en-US" dirty="0"/>
          </a:p>
          <a:p>
            <a:pPr marL="342731" lvl="1" indent="-342731"/>
            <a:endParaRPr lang="en-US" sz="4000" dirty="0">
              <a:latin typeface="+mj-lt"/>
            </a:endParaRPr>
          </a:p>
        </p:txBody>
      </p:sp>
      <p:sp>
        <p:nvSpPr>
          <p:cNvPr id="3" name="Title 2"/>
          <p:cNvSpPr>
            <a:spLocks noGrp="1"/>
          </p:cNvSpPr>
          <p:nvPr>
            <p:ph type="title"/>
          </p:nvPr>
        </p:nvSpPr>
        <p:spPr/>
        <p:txBody>
          <a:bodyPr/>
          <a:lstStyle/>
          <a:p>
            <a:pPr>
              <a:lnSpc>
                <a:spcPct val="100000"/>
              </a:lnSpc>
            </a:pPr>
            <a:r>
              <a:rPr lang="en-US" dirty="0" smtClean="0"/>
              <a:t>2 ways of creating a unified data layer</a:t>
            </a:r>
            <a:br>
              <a:rPr lang="en-US" dirty="0" smtClean="0"/>
            </a:br>
            <a:r>
              <a:rPr lang="en-US" dirty="0"/>
              <a:t> </a:t>
            </a:r>
            <a:r>
              <a:rPr lang="en-US" sz="3200" dirty="0" smtClean="0"/>
              <a:t/>
            </a:r>
            <a:br>
              <a:rPr lang="en-US" sz="3200" dirty="0" smtClean="0"/>
            </a:br>
            <a:endParaRPr lang="en-US" sz="3200" dirty="0"/>
          </a:p>
        </p:txBody>
      </p:sp>
      <p:grpSp>
        <p:nvGrpSpPr>
          <p:cNvPr id="8" name="Group 7"/>
          <p:cNvGrpSpPr/>
          <p:nvPr/>
        </p:nvGrpSpPr>
        <p:grpSpPr>
          <a:xfrm>
            <a:off x="3335991" y="4055907"/>
            <a:ext cx="1358246" cy="760476"/>
            <a:chOff x="6195986" y="5337034"/>
            <a:chExt cx="1223877" cy="644000"/>
          </a:xfrm>
        </p:grpSpPr>
        <p:sp>
          <p:nvSpPr>
            <p:cNvPr id="9" name="Isosceles Triangle 8"/>
            <p:cNvSpPr/>
            <p:nvPr/>
          </p:nvSpPr>
          <p:spPr bwMode="auto">
            <a:xfrm rot="10800000">
              <a:off x="6666827" y="5337034"/>
              <a:ext cx="241596" cy="189101"/>
            </a:xfrm>
            <a:prstGeom prst="triangle">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Condensed" pitchFamily="34" charset="0"/>
              </a:endParaRPr>
            </a:p>
          </p:txBody>
        </p:sp>
        <p:sp>
          <p:nvSpPr>
            <p:cNvPr id="10" name="Rectangle 9"/>
            <p:cNvSpPr/>
            <p:nvPr/>
          </p:nvSpPr>
          <p:spPr bwMode="auto">
            <a:xfrm>
              <a:off x="7098129" y="5676624"/>
              <a:ext cx="321734" cy="2540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Condensed" pitchFamily="34" charset="0"/>
              </a:endParaRPr>
            </a:p>
          </p:txBody>
        </p:sp>
        <p:sp>
          <p:nvSpPr>
            <p:cNvPr id="11" name="Right Arrow 10"/>
            <p:cNvSpPr/>
            <p:nvPr/>
          </p:nvSpPr>
          <p:spPr bwMode="auto">
            <a:xfrm rot="18975436">
              <a:off x="6381854" y="5508901"/>
              <a:ext cx="211262" cy="98455"/>
            </a:xfrm>
            <a:prstGeom prst="right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Condensed" pitchFamily="34" charset="0"/>
              </a:endParaRPr>
            </a:p>
          </p:txBody>
        </p:sp>
        <p:sp>
          <p:nvSpPr>
            <p:cNvPr id="12" name="Rectangle 11"/>
            <p:cNvSpPr/>
            <p:nvPr/>
          </p:nvSpPr>
          <p:spPr bwMode="auto">
            <a:xfrm>
              <a:off x="6195986" y="5676624"/>
              <a:ext cx="321734" cy="2540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13" name="Rectangle 12"/>
            <p:cNvSpPr/>
            <p:nvPr/>
          </p:nvSpPr>
          <p:spPr bwMode="auto">
            <a:xfrm>
              <a:off x="6626760" y="5727034"/>
              <a:ext cx="321734" cy="254000"/>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Condensed" pitchFamily="34" charset="0"/>
              </a:endParaRPr>
            </a:p>
          </p:txBody>
        </p:sp>
        <p:sp>
          <p:nvSpPr>
            <p:cNvPr id="14" name="Right Arrow 13"/>
            <p:cNvSpPr/>
            <p:nvPr/>
          </p:nvSpPr>
          <p:spPr bwMode="auto">
            <a:xfrm rot="16200000">
              <a:off x="6708381" y="5551812"/>
              <a:ext cx="158488" cy="131239"/>
            </a:xfrm>
            <a:prstGeom prst="right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Condensed" pitchFamily="34" charset="0"/>
              </a:endParaRPr>
            </a:p>
          </p:txBody>
        </p:sp>
        <p:sp>
          <p:nvSpPr>
            <p:cNvPr id="15" name="Right Arrow 14"/>
            <p:cNvSpPr/>
            <p:nvPr/>
          </p:nvSpPr>
          <p:spPr bwMode="auto">
            <a:xfrm rot="13055159">
              <a:off x="7021704" y="5503195"/>
              <a:ext cx="211262" cy="98455"/>
            </a:xfrm>
            <a:prstGeom prst="rightArrow">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Condensed" pitchFamily="34" charset="0"/>
              </a:endParaRPr>
            </a:p>
          </p:txBody>
        </p:sp>
      </p:grpSp>
      <p:sp>
        <p:nvSpPr>
          <p:cNvPr id="16" name="Rounded Rectangle 15"/>
          <p:cNvSpPr/>
          <p:nvPr/>
        </p:nvSpPr>
        <p:spPr>
          <a:xfrm>
            <a:off x="10649495" y="1658787"/>
            <a:ext cx="1614731" cy="1381275"/>
          </a:xfrm>
          <a:prstGeom prst="roundRect">
            <a:avLst>
              <a:gd name="adj" fmla="val 10000"/>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3">
              <a:tint val="50000"/>
              <a:hueOff val="0"/>
              <a:satOff val="0"/>
              <a:lumOff val="0"/>
              <a:alphaOff val="0"/>
            </a:schemeClr>
          </a:effectRef>
          <a:fontRef idx="minor">
            <a:schemeClr val="lt1">
              <a:hueOff val="0"/>
              <a:satOff val="0"/>
              <a:lumOff val="0"/>
              <a:alphaOff val="0"/>
            </a:schemeClr>
          </a:fontRef>
        </p:style>
      </p:sp>
      <p:grpSp>
        <p:nvGrpSpPr>
          <p:cNvPr id="21" name="Group 20"/>
          <p:cNvGrpSpPr/>
          <p:nvPr/>
        </p:nvGrpSpPr>
        <p:grpSpPr>
          <a:xfrm rot="16200000">
            <a:off x="3138683" y="1453669"/>
            <a:ext cx="862519" cy="1342591"/>
            <a:chOff x="5075237" y="2159721"/>
            <a:chExt cx="1159933" cy="1235941"/>
          </a:xfrm>
        </p:grpSpPr>
        <p:sp>
          <p:nvSpPr>
            <p:cNvPr id="5" name="Oval 4"/>
            <p:cNvSpPr/>
            <p:nvPr/>
          </p:nvSpPr>
          <p:spPr bwMode="auto">
            <a:xfrm>
              <a:off x="5075237" y="2617937"/>
              <a:ext cx="296333" cy="254000"/>
            </a:xfrm>
            <a:prstGeom prst="ellipse">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Condensed" pitchFamily="34" charset="0"/>
              </a:endParaRPr>
            </a:p>
          </p:txBody>
        </p:sp>
        <p:sp>
          <p:nvSpPr>
            <p:cNvPr id="6" name="Rectangle 5"/>
            <p:cNvSpPr/>
            <p:nvPr/>
          </p:nvSpPr>
          <p:spPr bwMode="auto">
            <a:xfrm>
              <a:off x="5913437" y="2617937"/>
              <a:ext cx="321733" cy="254000"/>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Condensed" pitchFamily="34" charset="0"/>
              </a:endParaRPr>
            </a:p>
          </p:txBody>
        </p:sp>
        <p:sp>
          <p:nvSpPr>
            <p:cNvPr id="7" name="Right Arrow 6"/>
            <p:cNvSpPr/>
            <p:nvPr/>
          </p:nvSpPr>
          <p:spPr bwMode="auto">
            <a:xfrm>
              <a:off x="5490103" y="2617937"/>
              <a:ext cx="364066" cy="254000"/>
            </a:xfrm>
            <a:prstGeom prst="rightArrow">
              <a:avLst/>
            </a:prstGeom>
            <a:solidFill>
              <a:srgbClr val="606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Condensed" pitchFamily="34" charset="0"/>
              </a:endParaRPr>
            </a:p>
          </p:txBody>
        </p:sp>
        <p:sp>
          <p:nvSpPr>
            <p:cNvPr id="17" name="Oval 16"/>
            <p:cNvSpPr/>
            <p:nvPr/>
          </p:nvSpPr>
          <p:spPr bwMode="auto">
            <a:xfrm>
              <a:off x="5141239" y="3141662"/>
              <a:ext cx="296333" cy="254000"/>
            </a:xfrm>
            <a:prstGeom prst="ellipse">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Condensed" pitchFamily="34" charset="0"/>
              </a:endParaRPr>
            </a:p>
          </p:txBody>
        </p:sp>
        <p:sp>
          <p:nvSpPr>
            <p:cNvPr id="18" name="Oval 17"/>
            <p:cNvSpPr/>
            <p:nvPr/>
          </p:nvSpPr>
          <p:spPr bwMode="auto">
            <a:xfrm>
              <a:off x="5138124" y="2159721"/>
              <a:ext cx="296333" cy="254000"/>
            </a:xfrm>
            <a:prstGeom prst="ellipse">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Condensed" pitchFamily="34" charset="0"/>
              </a:endParaRPr>
            </a:p>
          </p:txBody>
        </p:sp>
        <p:sp>
          <p:nvSpPr>
            <p:cNvPr id="19" name="Right Arrow 18"/>
            <p:cNvSpPr/>
            <p:nvPr/>
          </p:nvSpPr>
          <p:spPr bwMode="auto">
            <a:xfrm rot="19625750">
              <a:off x="5496027" y="2936148"/>
              <a:ext cx="364066" cy="254000"/>
            </a:xfrm>
            <a:prstGeom prst="rightArrow">
              <a:avLst/>
            </a:prstGeom>
            <a:solidFill>
              <a:srgbClr val="606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Condensed" pitchFamily="34" charset="0"/>
              </a:endParaRPr>
            </a:p>
          </p:txBody>
        </p:sp>
        <p:sp>
          <p:nvSpPr>
            <p:cNvPr id="20" name="Right Arrow 19"/>
            <p:cNvSpPr/>
            <p:nvPr/>
          </p:nvSpPr>
          <p:spPr bwMode="auto">
            <a:xfrm rot="1977636">
              <a:off x="5501737" y="2328862"/>
              <a:ext cx="364066" cy="254000"/>
            </a:xfrm>
            <a:prstGeom prst="rightArrow">
              <a:avLst/>
            </a:prstGeom>
            <a:solidFill>
              <a:srgbClr val="606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Condensed" pitchFamily="34" charset="0"/>
              </a:endParaRPr>
            </a:p>
          </p:txBody>
        </p:sp>
      </p:grpSp>
    </p:spTree>
    <p:extLst>
      <p:ext uri="{BB962C8B-B14F-4D97-AF65-F5344CB8AC3E}">
        <p14:creationId xmlns:p14="http://schemas.microsoft.com/office/powerpoint/2010/main" val="325734736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907063" y="1372999"/>
            <a:ext cx="2107841" cy="5014852"/>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186536" tIns="186536" rIns="186536" bIns="46633" numCol="1" rtlCol="0" anchor="t" anchorCtr="0" compatLnSpc="1">
            <a:prstTxWarp prst="textNoShape">
              <a:avLst/>
            </a:prstTxWarp>
          </a:bodyPr>
          <a:lstStyle/>
          <a:p>
            <a:pPr algn="ctr" defTabSz="932373"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2" name="Title 1"/>
          <p:cNvSpPr>
            <a:spLocks noGrp="1"/>
          </p:cNvSpPr>
          <p:nvPr>
            <p:ph type="title"/>
          </p:nvPr>
        </p:nvSpPr>
        <p:spPr/>
        <p:txBody>
          <a:bodyPr/>
          <a:lstStyle/>
          <a:p>
            <a:r>
              <a:rPr lang="en-US" dirty="0" smtClean="0"/>
              <a:t>What is an indexing connector?</a:t>
            </a:r>
            <a:endParaRPr lang="en-US" dirty="0"/>
          </a:p>
        </p:txBody>
      </p:sp>
      <p:cxnSp>
        <p:nvCxnSpPr>
          <p:cNvPr id="4" name="Straight Connector 3"/>
          <p:cNvCxnSpPr>
            <a:endCxn id="105" idx="2"/>
          </p:cNvCxnSpPr>
          <p:nvPr/>
        </p:nvCxnSpPr>
        <p:spPr>
          <a:xfrm>
            <a:off x="3834580" y="3652696"/>
            <a:ext cx="6736424" cy="0"/>
          </a:xfrm>
          <a:prstGeom prst="line">
            <a:avLst/>
          </a:prstGeom>
          <a:ln w="76200"/>
        </p:spPr>
        <p:style>
          <a:lnRef idx="3">
            <a:schemeClr val="accent1"/>
          </a:lnRef>
          <a:fillRef idx="0">
            <a:schemeClr val="accent1"/>
          </a:fillRef>
          <a:effectRef idx="2">
            <a:schemeClr val="accent1"/>
          </a:effectRef>
          <a:fontRef idx="minor">
            <a:schemeClr val="tx1"/>
          </a:fontRef>
        </p:style>
      </p:cxnSp>
      <p:cxnSp>
        <p:nvCxnSpPr>
          <p:cNvPr id="87" name="Straight Connector 86"/>
          <p:cNvCxnSpPr/>
          <p:nvPr/>
        </p:nvCxnSpPr>
        <p:spPr>
          <a:xfrm>
            <a:off x="2487295" y="5051601"/>
            <a:ext cx="1347285" cy="0"/>
          </a:xfrm>
          <a:prstGeom prst="line">
            <a:avLst/>
          </a:prstGeom>
          <a:ln w="76200"/>
        </p:spPr>
        <p:style>
          <a:lnRef idx="3">
            <a:schemeClr val="accent1"/>
          </a:lnRef>
          <a:fillRef idx="0">
            <a:schemeClr val="accent1"/>
          </a:fillRef>
          <a:effectRef idx="2">
            <a:schemeClr val="accent1"/>
          </a:effectRef>
          <a:fontRef idx="minor">
            <a:schemeClr val="tx1"/>
          </a:fontRef>
        </p:style>
      </p:cxnSp>
      <p:cxnSp>
        <p:nvCxnSpPr>
          <p:cNvPr id="88" name="Straight Connector 87"/>
          <p:cNvCxnSpPr/>
          <p:nvPr/>
        </p:nvCxnSpPr>
        <p:spPr>
          <a:xfrm>
            <a:off x="2487295" y="4274432"/>
            <a:ext cx="1347285" cy="0"/>
          </a:xfrm>
          <a:prstGeom prst="line">
            <a:avLst/>
          </a:prstGeom>
          <a:ln w="76200"/>
        </p:spPr>
        <p:style>
          <a:lnRef idx="3">
            <a:schemeClr val="accent1"/>
          </a:lnRef>
          <a:fillRef idx="0">
            <a:schemeClr val="accent1"/>
          </a:fillRef>
          <a:effectRef idx="2">
            <a:schemeClr val="accent1"/>
          </a:effectRef>
          <a:fontRef idx="minor">
            <a:schemeClr val="tx1"/>
          </a:fontRef>
        </p:style>
      </p:cxnSp>
      <p:cxnSp>
        <p:nvCxnSpPr>
          <p:cNvPr id="89" name="Straight Connector 88"/>
          <p:cNvCxnSpPr/>
          <p:nvPr/>
        </p:nvCxnSpPr>
        <p:spPr>
          <a:xfrm>
            <a:off x="2487295" y="3419546"/>
            <a:ext cx="1347285" cy="0"/>
          </a:xfrm>
          <a:prstGeom prst="line">
            <a:avLst/>
          </a:prstGeom>
          <a:ln w="76200"/>
        </p:spPr>
        <p:style>
          <a:lnRef idx="3">
            <a:schemeClr val="accent1"/>
          </a:lnRef>
          <a:fillRef idx="0">
            <a:schemeClr val="accent1"/>
          </a:fillRef>
          <a:effectRef idx="2">
            <a:schemeClr val="accent1"/>
          </a:effectRef>
          <a:fontRef idx="minor">
            <a:schemeClr val="tx1"/>
          </a:fontRef>
        </p:style>
      </p:cxnSp>
      <p:cxnSp>
        <p:nvCxnSpPr>
          <p:cNvPr id="90" name="Straight Connector 89"/>
          <p:cNvCxnSpPr/>
          <p:nvPr/>
        </p:nvCxnSpPr>
        <p:spPr>
          <a:xfrm>
            <a:off x="2487295" y="2642376"/>
            <a:ext cx="1347285" cy="0"/>
          </a:xfrm>
          <a:prstGeom prst="line">
            <a:avLst/>
          </a:prstGeom>
          <a:ln w="76200"/>
        </p:spPr>
        <p:style>
          <a:lnRef idx="3">
            <a:schemeClr val="accent1"/>
          </a:lnRef>
          <a:fillRef idx="0">
            <a:schemeClr val="accent1"/>
          </a:fillRef>
          <a:effectRef idx="2">
            <a:schemeClr val="accent1"/>
          </a:effectRef>
          <a:fontRef idx="minor">
            <a:schemeClr val="tx1"/>
          </a:fontRef>
        </p:style>
      </p:cxnSp>
      <p:pic>
        <p:nvPicPr>
          <p:cNvPr id="91" name="Picture 90" descr="WebContent"/>
          <p:cNvPicPr>
            <a:picLocks noChangeAspect="1" noChangeArrowheads="1"/>
          </p:cNvPicPr>
          <p:nvPr/>
        </p:nvPicPr>
        <p:blipFill>
          <a:blip r:embed="rId2">
            <a:biLevel thresh="25000"/>
          </a:blip>
          <a:srcRect/>
          <a:stretch>
            <a:fillRect/>
          </a:stretch>
        </p:blipFill>
        <p:spPr bwMode="auto">
          <a:xfrm>
            <a:off x="1601605" y="3915783"/>
            <a:ext cx="699550" cy="524589"/>
          </a:xfrm>
          <a:prstGeom prst="rect">
            <a:avLst/>
          </a:prstGeom>
          <a:noFill/>
        </p:spPr>
      </p:pic>
      <p:sp>
        <p:nvSpPr>
          <p:cNvPr id="92" name="Text Box 64"/>
          <p:cNvSpPr txBox="1">
            <a:spLocks noChangeArrowheads="1"/>
          </p:cNvSpPr>
          <p:nvPr/>
        </p:nvSpPr>
        <p:spPr bwMode="auto">
          <a:xfrm>
            <a:off x="1174100" y="4391012"/>
            <a:ext cx="1694902" cy="278845"/>
          </a:xfrm>
          <a:prstGeom prst="rect">
            <a:avLst/>
          </a:prstGeom>
          <a:noFill/>
          <a:ln w="9525">
            <a:noFill/>
            <a:miter lim="800000"/>
            <a:headEnd/>
            <a:tailEnd/>
          </a:ln>
          <a:effectLst/>
        </p:spPr>
        <p:txBody>
          <a:bodyPr wrap="square" lIns="93268" tIns="46634" rIns="93268" bIns="46634">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1200" b="1" dirty="0">
                <a:solidFill>
                  <a:srgbClr val="FFFFFF"/>
                </a:solidFill>
              </a:rPr>
              <a:t>Web</a:t>
            </a:r>
            <a:r>
              <a:rPr lang="en-US" sz="1200" b="1" dirty="0">
                <a:solidFill>
                  <a:srgbClr val="777777"/>
                </a:solidFill>
              </a:rPr>
              <a:t> </a:t>
            </a:r>
            <a:r>
              <a:rPr lang="en-US" sz="1200" b="1" dirty="0">
                <a:solidFill>
                  <a:srgbClr val="FFFFFF"/>
                </a:solidFill>
              </a:rPr>
              <a:t>Content</a:t>
            </a:r>
          </a:p>
        </p:txBody>
      </p:sp>
      <p:pic>
        <p:nvPicPr>
          <p:cNvPr id="93" name="Picture 92" descr="FilesDocuments"/>
          <p:cNvPicPr>
            <a:picLocks noChangeAspect="1" noChangeArrowheads="1"/>
          </p:cNvPicPr>
          <p:nvPr/>
        </p:nvPicPr>
        <p:blipFill>
          <a:blip r:embed="rId3">
            <a:biLevel thresh="25000"/>
          </a:blip>
          <a:srcRect/>
          <a:stretch>
            <a:fillRect/>
          </a:stretch>
        </p:blipFill>
        <p:spPr bwMode="auto">
          <a:xfrm>
            <a:off x="1418083" y="3119187"/>
            <a:ext cx="1066600" cy="513255"/>
          </a:xfrm>
          <a:prstGeom prst="rect">
            <a:avLst/>
          </a:prstGeom>
          <a:noFill/>
        </p:spPr>
      </p:pic>
      <p:sp>
        <p:nvSpPr>
          <p:cNvPr id="94" name="Text Box 63"/>
          <p:cNvSpPr txBox="1">
            <a:spLocks noChangeArrowheads="1"/>
          </p:cNvSpPr>
          <p:nvPr/>
        </p:nvSpPr>
        <p:spPr bwMode="auto">
          <a:xfrm>
            <a:off x="1280975" y="3574985"/>
            <a:ext cx="1340808" cy="278845"/>
          </a:xfrm>
          <a:prstGeom prst="rect">
            <a:avLst/>
          </a:prstGeom>
          <a:noFill/>
          <a:ln w="9525">
            <a:noFill/>
            <a:miter lim="800000"/>
            <a:headEnd/>
            <a:tailEnd/>
          </a:ln>
          <a:effectLst/>
        </p:spPr>
        <p:txBody>
          <a:bodyPr wrap="square" lIns="93268" tIns="46634" rIns="93268" bIns="46634">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1200" b="1" dirty="0">
                <a:solidFill>
                  <a:srgbClr val="FFFFFF"/>
                </a:solidFill>
              </a:rPr>
              <a:t>File shares</a:t>
            </a:r>
          </a:p>
        </p:txBody>
      </p:sp>
      <p:pic>
        <p:nvPicPr>
          <p:cNvPr id="95" name="Picture 94" descr="Database"/>
          <p:cNvPicPr>
            <a:picLocks noChangeAspect="1" noChangeArrowheads="1"/>
          </p:cNvPicPr>
          <p:nvPr/>
        </p:nvPicPr>
        <p:blipFill>
          <a:blip r:embed="rId4">
            <a:biLevel thresh="25000"/>
          </a:blip>
          <a:srcRect/>
          <a:stretch>
            <a:fillRect/>
          </a:stretch>
        </p:blipFill>
        <p:spPr bwMode="auto">
          <a:xfrm>
            <a:off x="1496890" y="4712385"/>
            <a:ext cx="908985" cy="506779"/>
          </a:xfrm>
          <a:prstGeom prst="rect">
            <a:avLst/>
          </a:prstGeom>
          <a:noFill/>
        </p:spPr>
      </p:pic>
      <p:sp>
        <p:nvSpPr>
          <p:cNvPr id="96" name="Text Box 131"/>
          <p:cNvSpPr txBox="1">
            <a:spLocks noChangeArrowheads="1"/>
          </p:cNvSpPr>
          <p:nvPr/>
        </p:nvSpPr>
        <p:spPr bwMode="auto">
          <a:xfrm>
            <a:off x="1384615" y="5168182"/>
            <a:ext cx="1133532" cy="278845"/>
          </a:xfrm>
          <a:prstGeom prst="rect">
            <a:avLst/>
          </a:prstGeom>
          <a:noFill/>
          <a:ln w="9525">
            <a:noFill/>
            <a:miter lim="800000"/>
            <a:headEnd/>
            <a:tailEnd/>
          </a:ln>
          <a:effectLst/>
        </p:spPr>
        <p:txBody>
          <a:bodyPr lIns="93268" tIns="46634" rIns="93268" bIns="46634">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1200" b="1" dirty="0">
                <a:solidFill>
                  <a:srgbClr val="FFFFFF"/>
                </a:solidFill>
              </a:rPr>
              <a:t>Databases</a:t>
            </a:r>
          </a:p>
        </p:txBody>
      </p:sp>
      <p:pic>
        <p:nvPicPr>
          <p:cNvPr id="97" name="Picture 96" descr="Email"/>
          <p:cNvPicPr>
            <a:picLocks noChangeAspect="1" noChangeArrowheads="1"/>
          </p:cNvPicPr>
          <p:nvPr/>
        </p:nvPicPr>
        <p:blipFill>
          <a:blip r:embed="rId5">
            <a:biLevel thresh="25000"/>
          </a:blip>
          <a:srcRect/>
          <a:stretch>
            <a:fillRect/>
          </a:stretch>
        </p:blipFill>
        <p:spPr bwMode="auto">
          <a:xfrm>
            <a:off x="1485011" y="2370373"/>
            <a:ext cx="932736" cy="463063"/>
          </a:xfrm>
          <a:prstGeom prst="rect">
            <a:avLst/>
          </a:prstGeom>
          <a:noFill/>
        </p:spPr>
      </p:pic>
      <p:sp>
        <p:nvSpPr>
          <p:cNvPr id="98" name="Text Box 127"/>
          <p:cNvSpPr txBox="1">
            <a:spLocks noChangeArrowheads="1"/>
          </p:cNvSpPr>
          <p:nvPr/>
        </p:nvSpPr>
        <p:spPr bwMode="auto">
          <a:xfrm>
            <a:off x="1384613" y="2758956"/>
            <a:ext cx="1133534" cy="278845"/>
          </a:xfrm>
          <a:prstGeom prst="rect">
            <a:avLst/>
          </a:prstGeom>
          <a:noFill/>
          <a:ln w="9525">
            <a:noFill/>
            <a:miter lim="800000"/>
            <a:headEnd/>
            <a:tailEnd/>
          </a:ln>
          <a:effectLst/>
        </p:spPr>
        <p:txBody>
          <a:bodyPr lIns="93268" tIns="46634" rIns="93268" bIns="46634">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1200" b="1" dirty="0">
                <a:solidFill>
                  <a:srgbClr val="FFFFFF"/>
                </a:solidFill>
              </a:rPr>
              <a:t>Email</a:t>
            </a:r>
          </a:p>
        </p:txBody>
      </p:sp>
      <p:pic>
        <p:nvPicPr>
          <p:cNvPr id="99" name="Picture 98" descr="CustomApplications"/>
          <p:cNvPicPr>
            <a:picLocks noChangeAspect="1" noChangeArrowheads="1"/>
          </p:cNvPicPr>
          <p:nvPr/>
        </p:nvPicPr>
        <p:blipFill>
          <a:blip r:embed="rId6">
            <a:biLevel thresh="25000"/>
          </a:blip>
          <a:srcRect/>
          <a:stretch>
            <a:fillRect/>
          </a:stretch>
        </p:blipFill>
        <p:spPr bwMode="auto">
          <a:xfrm>
            <a:off x="1572459" y="1476623"/>
            <a:ext cx="757848" cy="526209"/>
          </a:xfrm>
          <a:prstGeom prst="rect">
            <a:avLst/>
          </a:prstGeom>
          <a:noFill/>
        </p:spPr>
      </p:pic>
      <p:sp>
        <p:nvSpPr>
          <p:cNvPr id="100" name="Text Box 60"/>
          <p:cNvSpPr txBox="1">
            <a:spLocks noChangeArrowheads="1"/>
          </p:cNvSpPr>
          <p:nvPr/>
        </p:nvSpPr>
        <p:spPr bwMode="auto">
          <a:xfrm>
            <a:off x="1277736" y="1981784"/>
            <a:ext cx="1347285" cy="278845"/>
          </a:xfrm>
          <a:prstGeom prst="rect">
            <a:avLst/>
          </a:prstGeom>
          <a:noFill/>
          <a:ln w="9525">
            <a:noFill/>
            <a:miter lim="800000"/>
            <a:headEnd/>
            <a:tailEnd/>
          </a:ln>
          <a:effectLst/>
        </p:spPr>
        <p:txBody>
          <a:bodyPr wrap="square" lIns="93268" tIns="46634" rIns="93268" bIns="46634">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1200" b="1" dirty="0">
                <a:solidFill>
                  <a:srgbClr val="FFFFFF"/>
                </a:solidFill>
              </a:rPr>
              <a:t>SharePoint</a:t>
            </a:r>
          </a:p>
        </p:txBody>
      </p:sp>
      <p:pic>
        <p:nvPicPr>
          <p:cNvPr id="101" name="Picture 100" descr="CustomApplications"/>
          <p:cNvPicPr>
            <a:picLocks noChangeAspect="1" noChangeArrowheads="1"/>
          </p:cNvPicPr>
          <p:nvPr/>
        </p:nvPicPr>
        <p:blipFill>
          <a:blip r:embed="rId6">
            <a:biLevel thresh="25000"/>
          </a:blip>
          <a:srcRect/>
          <a:stretch>
            <a:fillRect/>
          </a:stretch>
        </p:blipFill>
        <p:spPr bwMode="auto">
          <a:xfrm>
            <a:off x="1572459" y="5450691"/>
            <a:ext cx="757848" cy="526209"/>
          </a:xfrm>
          <a:prstGeom prst="rect">
            <a:avLst/>
          </a:prstGeom>
          <a:noFill/>
        </p:spPr>
      </p:pic>
      <p:sp>
        <p:nvSpPr>
          <p:cNvPr id="102" name="Text Box 60"/>
          <p:cNvSpPr txBox="1">
            <a:spLocks noChangeArrowheads="1"/>
          </p:cNvSpPr>
          <p:nvPr/>
        </p:nvSpPr>
        <p:spPr bwMode="auto">
          <a:xfrm>
            <a:off x="1277736" y="5916996"/>
            <a:ext cx="1444445" cy="463511"/>
          </a:xfrm>
          <a:prstGeom prst="rect">
            <a:avLst/>
          </a:prstGeom>
          <a:noFill/>
          <a:ln w="9525">
            <a:noFill/>
            <a:miter lim="800000"/>
            <a:headEnd/>
            <a:tailEnd/>
          </a:ln>
          <a:effectLst/>
        </p:spPr>
        <p:txBody>
          <a:bodyPr wrap="square" lIns="93268" tIns="46634" rIns="93268" bIns="46634">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50000"/>
              </a:spcBef>
            </a:pPr>
            <a:r>
              <a:rPr lang="en-US" sz="1200" b="1" dirty="0">
                <a:solidFill>
                  <a:srgbClr val="FFFFFF"/>
                </a:solidFill>
              </a:rPr>
              <a:t>Enterprise Repositories</a:t>
            </a:r>
          </a:p>
        </p:txBody>
      </p:sp>
      <p:cxnSp>
        <p:nvCxnSpPr>
          <p:cNvPr id="103" name="Elbow Connector 22"/>
          <p:cNvCxnSpPr>
            <a:stCxn id="99" idx="3"/>
          </p:cNvCxnSpPr>
          <p:nvPr/>
        </p:nvCxnSpPr>
        <p:spPr>
          <a:xfrm>
            <a:off x="2330307" y="1739731"/>
            <a:ext cx="1504276" cy="1835253"/>
          </a:xfrm>
          <a:prstGeom prst="bentConnector2">
            <a:avLst/>
          </a:prstGeom>
          <a:ln w="76200"/>
        </p:spPr>
        <p:style>
          <a:lnRef idx="3">
            <a:schemeClr val="accent1"/>
          </a:lnRef>
          <a:fillRef idx="0">
            <a:schemeClr val="accent1"/>
          </a:fillRef>
          <a:effectRef idx="2">
            <a:schemeClr val="accent1"/>
          </a:effectRef>
          <a:fontRef idx="minor">
            <a:schemeClr val="tx1"/>
          </a:fontRef>
        </p:style>
      </p:cxnSp>
      <p:cxnSp>
        <p:nvCxnSpPr>
          <p:cNvPr id="104" name="Elbow Connector 32"/>
          <p:cNvCxnSpPr>
            <a:stCxn id="101" idx="3"/>
          </p:cNvCxnSpPr>
          <p:nvPr/>
        </p:nvCxnSpPr>
        <p:spPr>
          <a:xfrm flipV="1">
            <a:off x="2330307" y="3497267"/>
            <a:ext cx="1504276" cy="2216533"/>
          </a:xfrm>
          <a:prstGeom prst="bentConnector2">
            <a:avLst/>
          </a:prstGeom>
          <a:ln w="76200"/>
        </p:spPr>
        <p:style>
          <a:lnRef idx="3">
            <a:schemeClr val="accent1"/>
          </a:lnRef>
          <a:fillRef idx="0">
            <a:schemeClr val="accent1"/>
          </a:fillRef>
          <a:effectRef idx="2">
            <a:schemeClr val="accent1"/>
          </a:effectRef>
          <a:fontRef idx="minor">
            <a:schemeClr val="tx1"/>
          </a:fontRef>
        </p:style>
      </p:cxnSp>
      <p:sp>
        <p:nvSpPr>
          <p:cNvPr id="105" name="Flowchart: Magnetic Disk 104"/>
          <p:cNvSpPr/>
          <p:nvPr/>
        </p:nvSpPr>
        <p:spPr>
          <a:xfrm>
            <a:off x="10571005" y="2953245"/>
            <a:ext cx="1450923" cy="1398905"/>
          </a:xfrm>
          <a:prstGeom prst="flowChartMagneticDisk">
            <a:avLst/>
          </a:prstGeom>
          <a:ln/>
        </p:spPr>
        <p:style>
          <a:lnRef idx="0">
            <a:schemeClr val="accent5"/>
          </a:lnRef>
          <a:fillRef idx="3">
            <a:schemeClr val="accent5"/>
          </a:fillRef>
          <a:effectRef idx="3">
            <a:schemeClr val="accent5"/>
          </a:effectRef>
          <a:fontRef idx="minor">
            <a:schemeClr val="lt1"/>
          </a:fontRef>
        </p:style>
        <p:txBody>
          <a:bodyPr lIns="93268" tIns="46634" rIns="93268" bIns="46634" rtlCol="0" anchor="ctr"/>
          <a:lstStyle/>
          <a:p>
            <a:pPr algn="ctr"/>
            <a:r>
              <a:rPr lang="en-US" dirty="0" smtClean="0">
                <a:solidFill>
                  <a:srgbClr val="FFFFFF"/>
                </a:solidFill>
              </a:rPr>
              <a:t>Search Engine</a:t>
            </a:r>
            <a:endParaRPr lang="en-US" dirty="0">
              <a:solidFill>
                <a:srgbClr val="FFFFFF"/>
              </a:solidFill>
            </a:endParaRPr>
          </a:p>
        </p:txBody>
      </p:sp>
      <p:grpSp>
        <p:nvGrpSpPr>
          <p:cNvPr id="106" name="Group 105"/>
          <p:cNvGrpSpPr/>
          <p:nvPr/>
        </p:nvGrpSpPr>
        <p:grpSpPr>
          <a:xfrm>
            <a:off x="4041856" y="1632056"/>
            <a:ext cx="6529149" cy="4118998"/>
            <a:chOff x="3352800" y="1219200"/>
            <a:chExt cx="4800600" cy="4038600"/>
          </a:xfrm>
        </p:grpSpPr>
        <p:sp>
          <p:nvSpPr>
            <p:cNvPr id="107" name="Rounded Rectangle 106"/>
            <p:cNvSpPr/>
            <p:nvPr/>
          </p:nvSpPr>
          <p:spPr>
            <a:xfrm>
              <a:off x="3352800" y="1219200"/>
              <a:ext cx="4724400" cy="4038600"/>
            </a:xfrm>
            <a:prstGeom prst="roundRect">
              <a:avLst/>
            </a:prstGeom>
            <a:solidFill>
              <a:schemeClr val="bg1">
                <a:lumMod val="85000"/>
              </a:schemeClr>
            </a:solidFill>
            <a:ln>
              <a:noFill/>
            </a:ln>
            <a:effectLst/>
            <a:scene3d>
              <a:camera prst="orthographicFront">
                <a:rot lat="0" lon="0" rev="0"/>
              </a:camera>
              <a:lightRig rig="chilly" dir="t">
                <a:rot lat="0" lon="0" rev="18480000"/>
              </a:lightRig>
            </a:scene3d>
            <a:sp3d prstMaterial="clear">
              <a:bevelT h="63500"/>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solidFill>
                  <a:srgbClr val="FFFFFF"/>
                </a:solidFill>
              </a:endParaRPr>
            </a:p>
          </p:txBody>
        </p:sp>
        <p:graphicFrame>
          <p:nvGraphicFramePr>
            <p:cNvPr id="108" name="Diagram 107"/>
            <p:cNvGraphicFramePr/>
            <p:nvPr>
              <p:extLst>
                <p:ext uri="{D42A27DB-BD31-4B8C-83A1-F6EECF244321}">
                  <p14:modId xmlns:p14="http://schemas.microsoft.com/office/powerpoint/2010/main" val="1535680307"/>
                </p:ext>
              </p:extLst>
            </p:nvPr>
          </p:nvGraphicFramePr>
          <p:xfrm>
            <a:off x="3429000" y="1295400"/>
            <a:ext cx="4419600" cy="35814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09" name="TextBox 108"/>
            <p:cNvSpPr txBox="1"/>
            <p:nvPr/>
          </p:nvSpPr>
          <p:spPr>
            <a:xfrm>
              <a:off x="5105400" y="4876800"/>
              <a:ext cx="881843" cy="362123"/>
            </a:xfrm>
            <a:prstGeom prst="rect">
              <a:avLst/>
            </a:prstGeom>
            <a:noFill/>
          </p:spPr>
          <p:txBody>
            <a:bodyPr wrap="none" rtlCol="0">
              <a:spAutoFit/>
            </a:bodyPr>
            <a:lstStyle/>
            <a:p>
              <a:r>
                <a:rPr lang="en-US" dirty="0" smtClean="0">
                  <a:solidFill>
                    <a:srgbClr val="FFFFFF"/>
                  </a:solidFill>
                </a:rPr>
                <a:t>Connector</a:t>
              </a:r>
              <a:endParaRPr lang="en-US" dirty="0">
                <a:solidFill>
                  <a:srgbClr val="FFFFFF"/>
                </a:solidFill>
              </a:endParaRPr>
            </a:p>
          </p:txBody>
        </p:sp>
        <p:sp>
          <p:nvSpPr>
            <p:cNvPr id="110" name="Left Arrow 109"/>
            <p:cNvSpPr/>
            <p:nvPr/>
          </p:nvSpPr>
          <p:spPr>
            <a:xfrm>
              <a:off x="3907902" y="1676400"/>
              <a:ext cx="2340498" cy="457200"/>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b="1" dirty="0">
                <a:solidFill>
                  <a:srgbClr val="FFFFFF"/>
                </a:solidFill>
              </a:endParaRPr>
            </a:p>
          </p:txBody>
        </p:sp>
        <p:sp>
          <p:nvSpPr>
            <p:cNvPr id="111" name="TextBox 110"/>
            <p:cNvSpPr txBox="1"/>
            <p:nvPr/>
          </p:nvSpPr>
          <p:spPr>
            <a:xfrm>
              <a:off x="4471845" y="1709778"/>
              <a:ext cx="1364039" cy="362123"/>
            </a:xfrm>
            <a:prstGeom prst="rect">
              <a:avLst/>
            </a:prstGeom>
            <a:noFill/>
          </p:spPr>
          <p:txBody>
            <a:bodyPr wrap="none" rtlCol="0">
              <a:spAutoFit/>
            </a:bodyPr>
            <a:lstStyle/>
            <a:p>
              <a:r>
                <a:rPr lang="en-US" dirty="0" smtClean="0">
                  <a:solidFill>
                    <a:srgbClr val="000000"/>
                  </a:solidFill>
                </a:rPr>
                <a:t>Connect</a:t>
              </a:r>
              <a:r>
                <a:rPr lang="en-US" dirty="0" smtClean="0">
                  <a:solidFill>
                    <a:srgbClr val="FFFFFF"/>
                  </a:solidFill>
                </a:rPr>
                <a:t> </a:t>
              </a:r>
              <a:r>
                <a:rPr lang="en-US" dirty="0" smtClean="0">
                  <a:solidFill>
                    <a:srgbClr val="000000"/>
                  </a:solidFill>
                </a:rPr>
                <a:t>Securely</a:t>
              </a:r>
              <a:endParaRPr lang="en-US" dirty="0">
                <a:solidFill>
                  <a:srgbClr val="000000"/>
                </a:solidFill>
              </a:endParaRPr>
            </a:p>
          </p:txBody>
        </p:sp>
        <p:sp>
          <p:nvSpPr>
            <p:cNvPr id="112" name="Oval 111"/>
            <p:cNvSpPr/>
            <p:nvPr/>
          </p:nvSpPr>
          <p:spPr>
            <a:xfrm>
              <a:off x="4212702" y="1776453"/>
              <a:ext cx="228600" cy="2286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solidFill>
                    <a:srgbClr val="FFFFFF"/>
                  </a:solidFill>
                </a:rPr>
                <a:t>1</a:t>
              </a:r>
              <a:endParaRPr lang="en-US" dirty="0">
                <a:solidFill>
                  <a:srgbClr val="FFFFFF"/>
                </a:solidFill>
              </a:endParaRPr>
            </a:p>
          </p:txBody>
        </p:sp>
        <p:sp>
          <p:nvSpPr>
            <p:cNvPr id="113" name="Right Arrow 112"/>
            <p:cNvSpPr/>
            <p:nvPr/>
          </p:nvSpPr>
          <p:spPr>
            <a:xfrm>
              <a:off x="4876800" y="2487168"/>
              <a:ext cx="1828800" cy="484632"/>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solidFill>
                  <a:srgbClr val="FFFFFF"/>
                </a:solidFill>
              </a:endParaRPr>
            </a:p>
          </p:txBody>
        </p:sp>
        <p:graphicFrame>
          <p:nvGraphicFramePr>
            <p:cNvPr id="114" name="Diagram 113"/>
            <p:cNvGraphicFramePr/>
            <p:nvPr>
              <p:extLst>
                <p:ext uri="{D42A27DB-BD31-4B8C-83A1-F6EECF244321}">
                  <p14:modId xmlns:p14="http://schemas.microsoft.com/office/powerpoint/2010/main" val="679397029"/>
                </p:ext>
              </p:extLst>
            </p:nvPr>
          </p:nvGraphicFramePr>
          <p:xfrm>
            <a:off x="3352800" y="2057400"/>
            <a:ext cx="1676400" cy="12954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115" name="Diagram 114"/>
            <p:cNvGraphicFramePr/>
            <p:nvPr>
              <p:extLst>
                <p:ext uri="{D42A27DB-BD31-4B8C-83A1-F6EECF244321}">
                  <p14:modId xmlns:p14="http://schemas.microsoft.com/office/powerpoint/2010/main" val="3696100204"/>
                </p:ext>
              </p:extLst>
            </p:nvPr>
          </p:nvGraphicFramePr>
          <p:xfrm>
            <a:off x="6477000" y="2057400"/>
            <a:ext cx="1676400" cy="129540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116" name="TextBox 115"/>
            <p:cNvSpPr txBox="1"/>
            <p:nvPr/>
          </p:nvSpPr>
          <p:spPr>
            <a:xfrm>
              <a:off x="5135942" y="2535793"/>
              <a:ext cx="1071600" cy="362123"/>
            </a:xfrm>
            <a:prstGeom prst="rect">
              <a:avLst/>
            </a:prstGeom>
            <a:noFill/>
          </p:spPr>
          <p:txBody>
            <a:bodyPr wrap="none" rtlCol="0">
              <a:spAutoFit/>
            </a:bodyPr>
            <a:lstStyle/>
            <a:p>
              <a:r>
                <a:rPr lang="en-US" dirty="0" smtClean="0">
                  <a:solidFill>
                    <a:srgbClr val="FFFFFF"/>
                  </a:solidFill>
                </a:rPr>
                <a:t>Map Content</a:t>
              </a:r>
              <a:endParaRPr lang="en-US" dirty="0">
                <a:solidFill>
                  <a:srgbClr val="FFFFFF"/>
                </a:solidFill>
              </a:endParaRPr>
            </a:p>
          </p:txBody>
        </p:sp>
        <p:sp>
          <p:nvSpPr>
            <p:cNvPr id="117" name="Oval 116"/>
            <p:cNvSpPr/>
            <p:nvPr/>
          </p:nvSpPr>
          <p:spPr>
            <a:xfrm>
              <a:off x="4876800" y="2602468"/>
              <a:ext cx="228600" cy="2286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a:solidFill>
                    <a:srgbClr val="FFFFFF"/>
                  </a:solidFill>
                </a:rPr>
                <a:t>2</a:t>
              </a:r>
            </a:p>
          </p:txBody>
        </p:sp>
        <p:sp>
          <p:nvSpPr>
            <p:cNvPr id="118" name="Right Arrow 117"/>
            <p:cNvSpPr/>
            <p:nvPr/>
          </p:nvSpPr>
          <p:spPr>
            <a:xfrm>
              <a:off x="5867400" y="3380375"/>
              <a:ext cx="1828800" cy="484632"/>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solidFill>
                  <a:srgbClr val="FFFFFF"/>
                </a:solidFill>
              </a:endParaRPr>
            </a:p>
          </p:txBody>
        </p:sp>
        <p:sp>
          <p:nvSpPr>
            <p:cNvPr id="119" name="TextBox 118"/>
            <p:cNvSpPr txBox="1"/>
            <p:nvPr/>
          </p:nvSpPr>
          <p:spPr>
            <a:xfrm>
              <a:off x="6126543" y="3429000"/>
              <a:ext cx="1011491" cy="362123"/>
            </a:xfrm>
            <a:prstGeom prst="rect">
              <a:avLst/>
            </a:prstGeom>
            <a:noFill/>
          </p:spPr>
          <p:txBody>
            <a:bodyPr wrap="none" rtlCol="0">
              <a:spAutoFit/>
            </a:bodyPr>
            <a:lstStyle/>
            <a:p>
              <a:r>
                <a:rPr lang="en-US" dirty="0" smtClean="0">
                  <a:solidFill>
                    <a:srgbClr val="FFFFFF"/>
                  </a:solidFill>
                </a:rPr>
                <a:t>Feed Engine</a:t>
              </a:r>
              <a:endParaRPr lang="en-US" dirty="0">
                <a:solidFill>
                  <a:srgbClr val="FFFFFF"/>
                </a:solidFill>
              </a:endParaRPr>
            </a:p>
          </p:txBody>
        </p:sp>
        <p:sp>
          <p:nvSpPr>
            <p:cNvPr id="120" name="Oval 119"/>
            <p:cNvSpPr/>
            <p:nvPr/>
          </p:nvSpPr>
          <p:spPr>
            <a:xfrm>
              <a:off x="5867400" y="3495675"/>
              <a:ext cx="228600" cy="2286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solidFill>
                    <a:srgbClr val="FFFFFF"/>
                  </a:solidFill>
                </a:rPr>
                <a:t>3</a:t>
              </a:r>
              <a:endParaRPr lang="en-US" dirty="0">
                <a:solidFill>
                  <a:srgbClr val="FFFFFF"/>
                </a:solidFill>
              </a:endParaRPr>
            </a:p>
          </p:txBody>
        </p:sp>
        <p:sp>
          <p:nvSpPr>
            <p:cNvPr id="121" name="Left Arrow 120"/>
            <p:cNvSpPr/>
            <p:nvPr/>
          </p:nvSpPr>
          <p:spPr>
            <a:xfrm>
              <a:off x="3962400" y="4038600"/>
              <a:ext cx="2340498" cy="457200"/>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b="1" dirty="0">
                <a:solidFill>
                  <a:srgbClr val="FFFFFF"/>
                </a:solidFill>
              </a:endParaRPr>
            </a:p>
          </p:txBody>
        </p:sp>
        <p:sp>
          <p:nvSpPr>
            <p:cNvPr id="122" name="TextBox 121"/>
            <p:cNvSpPr txBox="1"/>
            <p:nvPr/>
          </p:nvSpPr>
          <p:spPr>
            <a:xfrm>
              <a:off x="4526343" y="4071978"/>
              <a:ext cx="1367434" cy="362123"/>
            </a:xfrm>
            <a:prstGeom prst="rect">
              <a:avLst/>
            </a:prstGeom>
            <a:noFill/>
          </p:spPr>
          <p:txBody>
            <a:bodyPr wrap="none" rtlCol="0">
              <a:spAutoFit/>
            </a:bodyPr>
            <a:lstStyle/>
            <a:p>
              <a:r>
                <a:rPr lang="en-US" dirty="0" smtClean="0">
                  <a:solidFill>
                    <a:srgbClr val="000000"/>
                  </a:solidFill>
                </a:rPr>
                <a:t>Find any changes</a:t>
              </a:r>
              <a:endParaRPr lang="en-US" dirty="0">
                <a:solidFill>
                  <a:srgbClr val="000000"/>
                </a:solidFill>
              </a:endParaRPr>
            </a:p>
          </p:txBody>
        </p:sp>
        <p:sp>
          <p:nvSpPr>
            <p:cNvPr id="123" name="Oval 122"/>
            <p:cNvSpPr/>
            <p:nvPr/>
          </p:nvSpPr>
          <p:spPr>
            <a:xfrm>
              <a:off x="4267200" y="4138653"/>
              <a:ext cx="228600" cy="2286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a:solidFill>
                    <a:srgbClr val="FFFFFF"/>
                  </a:solidFill>
                </a:rPr>
                <a:t>4</a:t>
              </a:r>
            </a:p>
          </p:txBody>
        </p:sp>
      </p:grpSp>
    </p:spTree>
    <p:extLst>
      <p:ext uri="{BB962C8B-B14F-4D97-AF65-F5344CB8AC3E}">
        <p14:creationId xmlns:p14="http://schemas.microsoft.com/office/powerpoint/2010/main" val="978164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xfrm>
            <a:off x="274638" y="1212850"/>
            <a:ext cx="11887200" cy="5180011"/>
          </a:xfrm>
        </p:spPr>
        <p:txBody>
          <a:bodyPr>
            <a:normAutofit lnSpcReduction="10000"/>
          </a:bodyPr>
          <a:lstStyle/>
          <a:p>
            <a:r>
              <a:rPr lang="en-US" sz="3200" dirty="0"/>
              <a:t>Heterogeneous Data Models and System characteristics</a:t>
            </a:r>
          </a:p>
          <a:p>
            <a:pPr lvl="1"/>
            <a:r>
              <a:rPr lang="en-US" sz="2700" dirty="0"/>
              <a:t>Every system is different</a:t>
            </a:r>
          </a:p>
          <a:p>
            <a:pPr lvl="1"/>
            <a:r>
              <a:rPr lang="en-US" sz="2700" dirty="0"/>
              <a:t>Mapping to common metadata is essential for </a:t>
            </a:r>
            <a:r>
              <a:rPr lang="en-US" sz="2700" dirty="0" err="1"/>
              <a:t>findability</a:t>
            </a:r>
            <a:endParaRPr lang="en-US" sz="3200" dirty="0"/>
          </a:p>
          <a:p>
            <a:r>
              <a:rPr lang="en-US" sz="3200" dirty="0"/>
              <a:t>Heterogeneous Security</a:t>
            </a:r>
          </a:p>
          <a:p>
            <a:pPr lvl="1"/>
            <a:r>
              <a:rPr lang="en-US" sz="2700" dirty="0"/>
              <a:t>Every system has different security and authentication models</a:t>
            </a:r>
          </a:p>
          <a:p>
            <a:pPr lvl="1"/>
            <a:r>
              <a:rPr lang="en-US" sz="2700" dirty="0"/>
              <a:t>User must see ONLY information they are entitled to, across all systems</a:t>
            </a:r>
          </a:p>
          <a:p>
            <a:r>
              <a:rPr lang="en-US" sz="3200" dirty="0"/>
              <a:t>Bandwidth and Performance</a:t>
            </a:r>
          </a:p>
          <a:p>
            <a:pPr lvl="1"/>
            <a:r>
              <a:rPr lang="en-US" sz="2700" dirty="0"/>
              <a:t>Lots of content!!!</a:t>
            </a:r>
          </a:p>
          <a:p>
            <a:pPr lvl="1"/>
            <a:r>
              <a:rPr lang="en-US" sz="2700" dirty="0"/>
              <a:t>Cross-site Bandwidth can still be expensive or limited</a:t>
            </a:r>
          </a:p>
          <a:p>
            <a:pPr lvl="1"/>
            <a:r>
              <a:rPr lang="en-US" sz="2700" dirty="0"/>
              <a:t>Source systems can be the limiting factor and need a ‘light touch’</a:t>
            </a:r>
          </a:p>
          <a:p>
            <a:r>
              <a:rPr lang="en-US" sz="3200" dirty="0"/>
              <a:t>Usually MANY systems, not just a couple</a:t>
            </a:r>
          </a:p>
          <a:p>
            <a:pPr lvl="2"/>
            <a:endParaRPr lang="en-US" dirty="0" smtClean="0"/>
          </a:p>
        </p:txBody>
      </p:sp>
      <p:sp>
        <p:nvSpPr>
          <p:cNvPr id="4" name="Title 3"/>
          <p:cNvSpPr>
            <a:spLocks noGrp="1"/>
          </p:cNvSpPr>
          <p:nvPr>
            <p:ph type="title"/>
          </p:nvPr>
        </p:nvSpPr>
        <p:spPr/>
        <p:txBody>
          <a:bodyPr/>
          <a:lstStyle/>
          <a:p>
            <a:r>
              <a:rPr lang="en-US" dirty="0" smtClean="0"/>
              <a:t>Why is this hard?</a:t>
            </a:r>
            <a:endParaRPr lang="en-US" dirty="0"/>
          </a:p>
        </p:txBody>
      </p:sp>
    </p:spTree>
    <p:extLst>
      <p:ext uri="{BB962C8B-B14F-4D97-AF65-F5344CB8AC3E}">
        <p14:creationId xmlns:p14="http://schemas.microsoft.com/office/powerpoint/2010/main" val="2357663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Unified View at BA Insight:</a:t>
            </a:r>
          </a:p>
          <a:p>
            <a:r>
              <a:rPr lang="en-US" dirty="0" smtClean="0"/>
              <a:t>Across O365, TFS, Web Site, SharePoint, ….</a:t>
            </a:r>
            <a:endParaRPr lang="en-US" dirty="0"/>
          </a:p>
        </p:txBody>
      </p:sp>
    </p:spTree>
    <p:extLst>
      <p:ext uri="{BB962C8B-B14F-4D97-AF65-F5344CB8AC3E}">
        <p14:creationId xmlns:p14="http://schemas.microsoft.com/office/powerpoint/2010/main" val="680515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Calibri" pitchFamily="34" charset="0"/>
                <a:cs typeface="Calibri" pitchFamily="34" charset="0"/>
              </a:rPr>
              <a:t>Indexing Connectors </a:t>
            </a:r>
            <a:endParaRPr lang="en-US" dirty="0">
              <a:latin typeface="Calibri" pitchFamily="34" charset="0"/>
              <a:cs typeface="Calibri" pitchFamily="34" charset="0"/>
            </a:endParaRPr>
          </a:p>
        </p:txBody>
      </p:sp>
      <p:sp>
        <p:nvSpPr>
          <p:cNvPr id="23" name="Left Arrow 22"/>
          <p:cNvSpPr/>
          <p:nvPr/>
        </p:nvSpPr>
        <p:spPr>
          <a:xfrm flipH="1">
            <a:off x="3169092" y="2279071"/>
            <a:ext cx="6699627" cy="2855951"/>
          </a:xfrm>
          <a:prstGeom prst="leftArrow">
            <a:avLst>
              <a:gd name="adj1" fmla="val 50000"/>
              <a:gd name="adj2" fmla="val 52024"/>
            </a:avLst>
          </a:prstGeom>
          <a:solidFill>
            <a:schemeClr val="accent4">
              <a:lumMod val="20000"/>
              <a:lumOff val="80000"/>
            </a:schemeClr>
          </a:solidFill>
          <a:ln w="34925">
            <a:solidFill>
              <a:srgbClr val="FFFFFF"/>
            </a:solidFill>
          </a:ln>
          <a:effectLst>
            <a:outerShdw blurRad="317500" dir="2700000" algn="ctr">
              <a:srgbClr val="000000">
                <a:alpha val="43000"/>
              </a:srgb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lIns="111026" tIns="55513" rIns="111026" bIns="55513" rtlCol="0" anchor="ctr"/>
          <a:lstStyle/>
          <a:p>
            <a:pPr algn="ctr"/>
            <a:endParaRPr lang="en-US"/>
          </a:p>
        </p:txBody>
      </p:sp>
      <p:sp>
        <p:nvSpPr>
          <p:cNvPr id="15" name="Freeform 14"/>
          <p:cNvSpPr/>
          <p:nvPr/>
        </p:nvSpPr>
        <p:spPr>
          <a:xfrm flipH="1">
            <a:off x="9868717" y="3215173"/>
            <a:ext cx="2487080" cy="964346"/>
          </a:xfrm>
          <a:custGeom>
            <a:avLst/>
            <a:gdLst>
              <a:gd name="connsiteX0" fmla="*/ 0 w 914021"/>
              <a:gd name="connsiteY0" fmla="*/ 152340 h 927463"/>
              <a:gd name="connsiteX1" fmla="*/ 152340 w 914021"/>
              <a:gd name="connsiteY1" fmla="*/ 0 h 927463"/>
              <a:gd name="connsiteX2" fmla="*/ 761681 w 914021"/>
              <a:gd name="connsiteY2" fmla="*/ 0 h 927463"/>
              <a:gd name="connsiteX3" fmla="*/ 914021 w 914021"/>
              <a:gd name="connsiteY3" fmla="*/ 152340 h 927463"/>
              <a:gd name="connsiteX4" fmla="*/ 914021 w 914021"/>
              <a:gd name="connsiteY4" fmla="*/ 775123 h 927463"/>
              <a:gd name="connsiteX5" fmla="*/ 761681 w 914021"/>
              <a:gd name="connsiteY5" fmla="*/ 927463 h 927463"/>
              <a:gd name="connsiteX6" fmla="*/ 152340 w 914021"/>
              <a:gd name="connsiteY6" fmla="*/ 927463 h 927463"/>
              <a:gd name="connsiteX7" fmla="*/ 0 w 914021"/>
              <a:gd name="connsiteY7" fmla="*/ 775123 h 927463"/>
              <a:gd name="connsiteX8" fmla="*/ 0 w 914021"/>
              <a:gd name="connsiteY8" fmla="*/ 152340 h 92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021" h="927463">
                <a:moveTo>
                  <a:pt x="0" y="152340"/>
                </a:moveTo>
                <a:cubicBezTo>
                  <a:pt x="0" y="68205"/>
                  <a:pt x="68205" y="0"/>
                  <a:pt x="152340" y="0"/>
                </a:cubicBezTo>
                <a:lnTo>
                  <a:pt x="761681" y="0"/>
                </a:lnTo>
                <a:cubicBezTo>
                  <a:pt x="845816" y="0"/>
                  <a:pt x="914021" y="68205"/>
                  <a:pt x="914021" y="152340"/>
                </a:cubicBezTo>
                <a:lnTo>
                  <a:pt x="914021" y="775123"/>
                </a:lnTo>
                <a:cubicBezTo>
                  <a:pt x="914021" y="859258"/>
                  <a:pt x="845816" y="927463"/>
                  <a:pt x="761681" y="927463"/>
                </a:cubicBezTo>
                <a:lnTo>
                  <a:pt x="152340" y="927463"/>
                </a:lnTo>
                <a:cubicBezTo>
                  <a:pt x="68205" y="927463"/>
                  <a:pt x="0" y="859258"/>
                  <a:pt x="0" y="775123"/>
                </a:cubicBezTo>
                <a:lnTo>
                  <a:pt x="0" y="152340"/>
                </a:lnTo>
                <a:close/>
              </a:path>
            </a:pathLst>
          </a:custGeom>
          <a:solidFill>
            <a:schemeClr val="tx2"/>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3568" tIns="123568" rIns="123568" bIns="123568" numCol="1" spcCol="1542" anchor="ctr" anchorCtr="0">
            <a:noAutofit/>
          </a:bodyPr>
          <a:lstStyle/>
          <a:p>
            <a:pPr algn="ctr" defTabSz="809568">
              <a:lnSpc>
                <a:spcPct val="90000"/>
              </a:lnSpc>
              <a:spcBef>
                <a:spcPct val="0"/>
              </a:spcBef>
              <a:spcAft>
                <a:spcPct val="35000"/>
              </a:spcAft>
            </a:pPr>
            <a:r>
              <a:rPr lang="en-US" b="1" dirty="0" smtClean="0"/>
              <a:t>SharePoint /</a:t>
            </a:r>
          </a:p>
          <a:p>
            <a:pPr algn="ctr" defTabSz="809568">
              <a:lnSpc>
                <a:spcPct val="90000"/>
              </a:lnSpc>
              <a:spcBef>
                <a:spcPct val="0"/>
              </a:spcBef>
              <a:spcAft>
                <a:spcPct val="35000"/>
              </a:spcAft>
            </a:pPr>
            <a:r>
              <a:rPr lang="en-US" b="1" dirty="0" smtClean="0"/>
              <a:t> FAST</a:t>
            </a:r>
            <a:endParaRPr lang="en-US" b="1" dirty="0"/>
          </a:p>
        </p:txBody>
      </p:sp>
      <p:sp>
        <p:nvSpPr>
          <p:cNvPr id="16" name="Rectangle 15"/>
          <p:cNvSpPr/>
          <p:nvPr/>
        </p:nvSpPr>
        <p:spPr>
          <a:xfrm flipH="1">
            <a:off x="4200663" y="3747698"/>
            <a:ext cx="1906850" cy="547524"/>
          </a:xfrm>
          <a:prstGeom prst="rect">
            <a:avLst/>
          </a:prstGeom>
          <a:solidFill>
            <a:schemeClr val="tx2">
              <a:lumMod val="50000"/>
              <a:lumOff val="50000"/>
            </a:schemeClr>
          </a:solidFill>
          <a:ln w="12700">
            <a:noFill/>
          </a:ln>
          <a:effectLst/>
          <a:scene3d>
            <a:camera prst="orthographicFront">
              <a:rot lat="0" lon="0" rev="0"/>
            </a:camera>
            <a:lightRig rig="chilly" dir="t">
              <a:rot lat="0" lon="0" rev="18480000"/>
            </a:lightRig>
          </a:scene3d>
          <a:sp3d prstMaterial="clear">
            <a:bevelT h="635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3568" tIns="123568" rIns="123568" bIns="123568" numCol="1" spcCol="1542" anchor="ctr" anchorCtr="0">
            <a:noAutofit/>
          </a:bodyPr>
          <a:lstStyle/>
          <a:p>
            <a:pPr algn="ctr" defTabSz="809568">
              <a:lnSpc>
                <a:spcPct val="90000"/>
              </a:lnSpc>
              <a:spcBef>
                <a:spcPct val="0"/>
              </a:spcBef>
              <a:spcAft>
                <a:spcPct val="35000"/>
              </a:spcAft>
            </a:pPr>
            <a:r>
              <a:rPr lang="en-US" sz="1900" dirty="0">
                <a:solidFill>
                  <a:schemeClr val="tx1"/>
                </a:solidFill>
              </a:rPr>
              <a:t>Metadata Enrichment</a:t>
            </a:r>
          </a:p>
        </p:txBody>
      </p:sp>
      <p:sp>
        <p:nvSpPr>
          <p:cNvPr id="17" name="Rectangle 16"/>
          <p:cNvSpPr/>
          <p:nvPr/>
        </p:nvSpPr>
        <p:spPr>
          <a:xfrm flipH="1">
            <a:off x="7278091" y="3085371"/>
            <a:ext cx="1897078" cy="573179"/>
          </a:xfrm>
          <a:prstGeom prst="rect">
            <a:avLst/>
          </a:prstGeom>
          <a:solidFill>
            <a:schemeClr val="tx2">
              <a:lumMod val="50000"/>
              <a:lumOff val="50000"/>
            </a:schemeClr>
          </a:solidFill>
          <a:ln w="12700">
            <a:noFill/>
          </a:ln>
          <a:effectLst/>
          <a:scene3d>
            <a:camera prst="orthographicFront">
              <a:rot lat="0" lon="0" rev="0"/>
            </a:camera>
            <a:lightRig rig="chilly" dir="t">
              <a:rot lat="0" lon="0" rev="18480000"/>
            </a:lightRig>
          </a:scene3d>
          <a:sp3d prstMaterial="clear">
            <a:bevelT h="635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3568" tIns="123568" rIns="123568" bIns="123568" numCol="1" spcCol="1542" anchor="ctr" anchorCtr="0">
            <a:noAutofit/>
          </a:bodyPr>
          <a:lstStyle/>
          <a:p>
            <a:pPr algn="ctr" defTabSz="809568">
              <a:lnSpc>
                <a:spcPct val="90000"/>
              </a:lnSpc>
              <a:spcBef>
                <a:spcPct val="0"/>
              </a:spcBef>
              <a:spcAft>
                <a:spcPct val="35000"/>
              </a:spcAft>
            </a:pPr>
            <a:r>
              <a:rPr lang="en-US" sz="1900" dirty="0">
                <a:solidFill>
                  <a:schemeClr val="tx1"/>
                </a:solidFill>
              </a:rPr>
              <a:t>Change Log</a:t>
            </a:r>
          </a:p>
        </p:txBody>
      </p:sp>
      <p:sp>
        <p:nvSpPr>
          <p:cNvPr id="19" name="Rectangle 18"/>
          <p:cNvSpPr/>
          <p:nvPr/>
        </p:nvSpPr>
        <p:spPr>
          <a:xfrm flipH="1">
            <a:off x="5240711" y="3090679"/>
            <a:ext cx="1906850" cy="568289"/>
          </a:xfrm>
          <a:prstGeom prst="rect">
            <a:avLst/>
          </a:prstGeom>
          <a:solidFill>
            <a:schemeClr val="tx2">
              <a:lumMod val="50000"/>
              <a:lumOff val="50000"/>
            </a:schemeClr>
          </a:solidFill>
          <a:ln w="12700">
            <a:noFill/>
          </a:ln>
          <a:effectLst/>
          <a:scene3d>
            <a:camera prst="orthographicFront">
              <a:rot lat="0" lon="0" rev="0"/>
            </a:camera>
            <a:lightRig rig="chilly" dir="t">
              <a:rot lat="0" lon="0" rev="18480000"/>
            </a:lightRig>
          </a:scene3d>
          <a:sp3d prstMaterial="clear">
            <a:bevelT h="635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3568" tIns="123568" rIns="123568" bIns="123568" numCol="1" spcCol="1542" anchor="ctr" anchorCtr="0">
            <a:noAutofit/>
          </a:bodyPr>
          <a:lstStyle/>
          <a:p>
            <a:pPr algn="ctr" defTabSz="809568">
              <a:lnSpc>
                <a:spcPct val="90000"/>
              </a:lnSpc>
              <a:spcBef>
                <a:spcPct val="0"/>
              </a:spcBef>
              <a:spcAft>
                <a:spcPct val="35000"/>
              </a:spcAft>
            </a:pPr>
            <a:r>
              <a:rPr lang="en-US" sz="1900" dirty="0">
                <a:solidFill>
                  <a:schemeClr val="tx1"/>
                </a:solidFill>
              </a:rPr>
              <a:t>Security Mapping</a:t>
            </a:r>
          </a:p>
        </p:txBody>
      </p:sp>
      <p:sp>
        <p:nvSpPr>
          <p:cNvPr id="21" name="Rectangle 20"/>
          <p:cNvSpPr/>
          <p:nvPr/>
        </p:nvSpPr>
        <p:spPr>
          <a:xfrm flipH="1">
            <a:off x="3257011" y="3090679"/>
            <a:ext cx="1897078" cy="573179"/>
          </a:xfrm>
          <a:prstGeom prst="rect">
            <a:avLst/>
          </a:prstGeom>
          <a:solidFill>
            <a:schemeClr val="tx2">
              <a:lumMod val="50000"/>
              <a:lumOff val="50000"/>
            </a:schemeClr>
          </a:solidFill>
          <a:ln w="12700">
            <a:noFill/>
          </a:ln>
          <a:effectLst/>
          <a:scene3d>
            <a:camera prst="orthographicFront">
              <a:rot lat="0" lon="0" rev="0"/>
            </a:camera>
            <a:lightRig rig="chilly" dir="t">
              <a:rot lat="0" lon="0" rev="18480000"/>
            </a:lightRig>
          </a:scene3d>
          <a:sp3d prstMaterial="clear">
            <a:bevelT h="635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3568" tIns="123568" rIns="123568" bIns="123568" numCol="1" spcCol="1542" anchor="ctr" anchorCtr="0">
            <a:noAutofit/>
          </a:bodyPr>
          <a:lstStyle/>
          <a:p>
            <a:pPr algn="ctr" defTabSz="809568">
              <a:lnSpc>
                <a:spcPct val="90000"/>
              </a:lnSpc>
              <a:spcBef>
                <a:spcPct val="0"/>
              </a:spcBef>
              <a:spcAft>
                <a:spcPct val="35000"/>
              </a:spcAft>
            </a:pPr>
            <a:r>
              <a:rPr lang="en-US" sz="1900" dirty="0">
                <a:solidFill>
                  <a:schemeClr val="tx1"/>
                </a:solidFill>
              </a:rPr>
              <a:t>Search </a:t>
            </a:r>
            <a:r>
              <a:rPr lang="en-US" sz="1900" dirty="0" smtClean="0">
                <a:solidFill>
                  <a:schemeClr val="tx1"/>
                </a:solidFill>
              </a:rPr>
              <a:t>Optimized </a:t>
            </a:r>
            <a:r>
              <a:rPr lang="en-US" sz="1900" dirty="0">
                <a:solidFill>
                  <a:schemeClr val="tx1"/>
                </a:solidFill>
              </a:rPr>
              <a:t>API</a:t>
            </a:r>
          </a:p>
        </p:txBody>
      </p:sp>
      <p:grpSp>
        <p:nvGrpSpPr>
          <p:cNvPr id="3" name="Group 2"/>
          <p:cNvGrpSpPr/>
          <p:nvPr/>
        </p:nvGrpSpPr>
        <p:grpSpPr>
          <a:xfrm>
            <a:off x="244286" y="1424185"/>
            <a:ext cx="2798207" cy="4896168"/>
            <a:chOff x="7010400" y="1371600"/>
            <a:chExt cx="2057400" cy="4800600"/>
          </a:xfrm>
        </p:grpSpPr>
        <p:pic>
          <p:nvPicPr>
            <p:cNvPr id="39" name="Picture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86600" y="4482373"/>
              <a:ext cx="1019261" cy="268406"/>
            </a:xfrm>
            <a:prstGeom prst="rect">
              <a:avLst/>
            </a:prstGeom>
          </p:spPr>
        </p:pic>
        <p:pic>
          <p:nvPicPr>
            <p:cNvPr id="40" name="Picture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96849" y="2209799"/>
              <a:ext cx="1331775" cy="478338"/>
            </a:xfrm>
            <a:prstGeom prst="rect">
              <a:avLst/>
            </a:prstGeom>
          </p:spPr>
        </p:pic>
        <p:pic>
          <p:nvPicPr>
            <p:cNvPr id="41" name="Picture 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93289" y="3620013"/>
              <a:ext cx="1084139" cy="353349"/>
            </a:xfrm>
            <a:prstGeom prst="rect">
              <a:avLst/>
            </a:prstGeom>
          </p:spPr>
        </p:pic>
        <p:pic>
          <p:nvPicPr>
            <p:cNvPr id="42" name="Picture 4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21309" y="3206090"/>
              <a:ext cx="1078958" cy="356260"/>
            </a:xfrm>
            <a:prstGeom prst="rect">
              <a:avLst/>
            </a:prstGeom>
          </p:spPr>
        </p:pic>
        <p:pic>
          <p:nvPicPr>
            <p:cNvPr id="46" name="Picture 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75027" y="1447800"/>
              <a:ext cx="976774" cy="620087"/>
            </a:xfrm>
            <a:prstGeom prst="rect">
              <a:avLst/>
            </a:prstGeom>
          </p:spPr>
        </p:pic>
        <p:pic>
          <p:nvPicPr>
            <p:cNvPr id="48" name="Picture 4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06145" y="4155374"/>
              <a:ext cx="926941" cy="333699"/>
            </a:xfrm>
            <a:prstGeom prst="rect">
              <a:avLst/>
            </a:prstGeom>
          </p:spPr>
        </p:pic>
        <p:pic>
          <p:nvPicPr>
            <p:cNvPr id="5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27636" y="4526503"/>
              <a:ext cx="883958" cy="299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5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762387" y="5279273"/>
              <a:ext cx="1122230" cy="438090"/>
            </a:xfrm>
            <a:prstGeom prst="rect">
              <a:avLst/>
            </a:prstGeom>
          </p:spPr>
        </p:pic>
        <p:pic>
          <p:nvPicPr>
            <p:cNvPr id="52" name="Picture 5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094110" y="1537368"/>
              <a:ext cx="902196" cy="468800"/>
            </a:xfrm>
            <a:prstGeom prst="rect">
              <a:avLst/>
            </a:prstGeom>
          </p:spPr>
        </p:pic>
        <p:pic>
          <p:nvPicPr>
            <p:cNvPr id="54" name="Picture 5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124642" y="4741154"/>
              <a:ext cx="950885" cy="537702"/>
            </a:xfrm>
            <a:prstGeom prst="rect">
              <a:avLst/>
            </a:prstGeom>
          </p:spPr>
        </p:pic>
        <p:pic>
          <p:nvPicPr>
            <p:cNvPr id="55" name="Picture 5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086600" y="4015443"/>
              <a:ext cx="948800" cy="325924"/>
            </a:xfrm>
            <a:prstGeom prst="rect">
              <a:avLst/>
            </a:prstGeom>
          </p:spPr>
        </p:pic>
        <p:pic>
          <p:nvPicPr>
            <p:cNvPr id="56" name="Picture 5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482831" y="2610946"/>
              <a:ext cx="550255" cy="550255"/>
            </a:xfrm>
            <a:prstGeom prst="rect">
              <a:avLst/>
            </a:prstGeom>
          </p:spPr>
        </p:pic>
        <p:pic>
          <p:nvPicPr>
            <p:cNvPr id="58" name="Picture 5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082929" y="5717363"/>
              <a:ext cx="1535850" cy="332097"/>
            </a:xfrm>
            <a:prstGeom prst="rect">
              <a:avLst/>
            </a:prstGeom>
          </p:spPr>
        </p:pic>
        <p:pic>
          <p:nvPicPr>
            <p:cNvPr id="60" name="Picture 59"/>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089416" y="2733770"/>
              <a:ext cx="1345943" cy="331102"/>
            </a:xfrm>
            <a:prstGeom prst="rect">
              <a:avLst/>
            </a:prstGeom>
          </p:spPr>
        </p:pic>
        <p:sp>
          <p:nvSpPr>
            <p:cNvPr id="37" name="Rectangle 36"/>
            <p:cNvSpPr/>
            <p:nvPr/>
          </p:nvSpPr>
          <p:spPr>
            <a:xfrm>
              <a:off x="7010400" y="1371600"/>
              <a:ext cx="2057400" cy="480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Rectangle 42"/>
          <p:cNvSpPr/>
          <p:nvPr/>
        </p:nvSpPr>
        <p:spPr>
          <a:xfrm flipH="1">
            <a:off x="6278100" y="3747698"/>
            <a:ext cx="1906850" cy="547524"/>
          </a:xfrm>
          <a:prstGeom prst="rect">
            <a:avLst/>
          </a:prstGeom>
          <a:solidFill>
            <a:schemeClr val="tx2">
              <a:lumMod val="50000"/>
              <a:lumOff val="50000"/>
            </a:schemeClr>
          </a:solidFill>
          <a:ln w="12700">
            <a:noFill/>
          </a:ln>
          <a:effectLst/>
          <a:scene3d>
            <a:camera prst="orthographicFront">
              <a:rot lat="0" lon="0" rev="0"/>
            </a:camera>
            <a:lightRig rig="chilly" dir="t">
              <a:rot lat="0" lon="0" rev="18480000"/>
            </a:lightRig>
          </a:scene3d>
          <a:sp3d prstMaterial="clear">
            <a:bevelT h="635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3568" tIns="123568" rIns="123568" bIns="123568" numCol="1" spcCol="1542" anchor="ctr" anchorCtr="0">
            <a:noAutofit/>
          </a:bodyPr>
          <a:lstStyle/>
          <a:p>
            <a:pPr algn="ctr" defTabSz="809568">
              <a:lnSpc>
                <a:spcPct val="90000"/>
              </a:lnSpc>
              <a:spcBef>
                <a:spcPct val="0"/>
              </a:spcBef>
              <a:spcAft>
                <a:spcPct val="35000"/>
              </a:spcAft>
            </a:pPr>
            <a:r>
              <a:rPr lang="en-US" sz="1900" dirty="0">
                <a:solidFill>
                  <a:schemeClr val="tx1"/>
                </a:solidFill>
              </a:rPr>
              <a:t>Targets</a:t>
            </a:r>
          </a:p>
        </p:txBody>
      </p:sp>
      <p:pic>
        <p:nvPicPr>
          <p:cNvPr id="71" name="Picture 7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flipH="1">
            <a:off x="10079167" y="4664281"/>
            <a:ext cx="2028375" cy="1243471"/>
          </a:xfrm>
          <a:prstGeom prst="rect">
            <a:avLst/>
          </a:prstGeom>
          <a:ln w="19050">
            <a:solidFill>
              <a:schemeClr val="tx1"/>
            </a:solidFill>
          </a:ln>
        </p:spPr>
      </p:pic>
      <p:pic>
        <p:nvPicPr>
          <p:cNvPr id="72" name="Picture 7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flipH="1">
            <a:off x="10092589" y="1667110"/>
            <a:ext cx="2027145" cy="1072392"/>
          </a:xfrm>
          <a:prstGeom prst="rect">
            <a:avLst/>
          </a:prstGeom>
          <a:ln w="25400">
            <a:solidFill>
              <a:schemeClr val="tx1"/>
            </a:solidFill>
          </a:ln>
        </p:spPr>
      </p:pic>
      <p:sp>
        <p:nvSpPr>
          <p:cNvPr id="26" name="TextBox 25"/>
          <p:cNvSpPr txBox="1"/>
          <p:nvPr/>
        </p:nvSpPr>
        <p:spPr>
          <a:xfrm flipH="1">
            <a:off x="7719660" y="5944842"/>
            <a:ext cx="3316393" cy="373720"/>
          </a:xfrm>
          <a:prstGeom prst="rect">
            <a:avLst/>
          </a:prstGeom>
          <a:noFill/>
        </p:spPr>
        <p:txBody>
          <a:bodyPr wrap="square" lIns="111026" tIns="55513" rIns="111026" bIns="55513" rtlCol="0">
            <a:spAutoFit/>
          </a:bodyPr>
          <a:lstStyle/>
          <a:p>
            <a:r>
              <a:rPr lang="en-US" sz="1700" b="1" i="1" dirty="0"/>
              <a:t>SharePoint Libraries &amp; Lists</a:t>
            </a:r>
          </a:p>
        </p:txBody>
      </p:sp>
      <p:sp>
        <p:nvSpPr>
          <p:cNvPr id="73" name="TextBox 72"/>
          <p:cNvSpPr txBox="1"/>
          <p:nvPr/>
        </p:nvSpPr>
        <p:spPr>
          <a:xfrm flipH="1">
            <a:off x="7719660" y="1288501"/>
            <a:ext cx="3316393" cy="373720"/>
          </a:xfrm>
          <a:prstGeom prst="rect">
            <a:avLst/>
          </a:prstGeom>
          <a:noFill/>
        </p:spPr>
        <p:txBody>
          <a:bodyPr wrap="square" lIns="111026" tIns="55513" rIns="111026" bIns="55513" rtlCol="0">
            <a:spAutoFit/>
          </a:bodyPr>
          <a:lstStyle/>
          <a:p>
            <a:r>
              <a:rPr lang="en-US" sz="1700" b="1" i="1" dirty="0"/>
              <a:t>Unified Search Index</a:t>
            </a:r>
          </a:p>
        </p:txBody>
      </p:sp>
      <p:cxnSp>
        <p:nvCxnSpPr>
          <p:cNvPr id="28" name="Straight Arrow Connector 27"/>
          <p:cNvCxnSpPr>
            <a:endCxn id="72" idx="2"/>
          </p:cNvCxnSpPr>
          <p:nvPr/>
        </p:nvCxnSpPr>
        <p:spPr>
          <a:xfrm flipH="1" flipV="1">
            <a:off x="11106161" y="2739502"/>
            <a:ext cx="0" cy="475668"/>
          </a:xfrm>
          <a:prstGeom prst="straightConnector1">
            <a:avLst/>
          </a:prstGeom>
          <a:ln w="25400">
            <a:solidFill>
              <a:schemeClr val="tx2">
                <a:lumMod val="50000"/>
              </a:schemeClr>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a:endCxn id="71" idx="0"/>
          </p:cNvCxnSpPr>
          <p:nvPr/>
        </p:nvCxnSpPr>
        <p:spPr>
          <a:xfrm>
            <a:off x="11087872" y="4193027"/>
            <a:ext cx="5481" cy="471254"/>
          </a:xfrm>
          <a:prstGeom prst="straightConnector1">
            <a:avLst/>
          </a:prstGeom>
          <a:ln w="25400">
            <a:solidFill>
              <a:schemeClr val="tx2">
                <a:lumMod val="50000"/>
              </a:schemeClr>
            </a:solidFill>
            <a:prstDash val="sysDash"/>
            <a:tailEnd type="arrow"/>
          </a:ln>
        </p:spPr>
        <p:style>
          <a:lnRef idx="1">
            <a:schemeClr val="accent1"/>
          </a:lnRef>
          <a:fillRef idx="0">
            <a:schemeClr val="accent1"/>
          </a:fillRef>
          <a:effectRef idx="0">
            <a:schemeClr val="accent1"/>
          </a:effectRef>
          <a:fontRef idx="minor">
            <a:schemeClr val="tx1"/>
          </a:fontRef>
        </p:style>
      </p:cxnSp>
      <p:pic>
        <p:nvPicPr>
          <p:cNvPr id="33" name="Picture 2" descr="http://wellytonian.com/wp-content/uploads/2012/07/sp2013.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1015344" y="6193375"/>
            <a:ext cx="1403802" cy="779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525513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6958" y="1070622"/>
            <a:ext cx="6587953" cy="6081351"/>
          </a:xfrm>
          <a:prstGeom prst="rect">
            <a:avLst/>
          </a:prstGeom>
        </p:spPr>
      </p:pic>
      <p:sp>
        <p:nvSpPr>
          <p:cNvPr id="4" name="TextBox 3"/>
          <p:cNvSpPr txBox="1"/>
          <p:nvPr/>
        </p:nvSpPr>
        <p:spPr>
          <a:xfrm>
            <a:off x="1801093" y="3176686"/>
            <a:ext cx="4604604" cy="986690"/>
          </a:xfrm>
          <a:prstGeom prst="rect">
            <a:avLst/>
          </a:prstGeom>
          <a:noFill/>
        </p:spPr>
        <p:txBody>
          <a:bodyPr wrap="none" lIns="93223" tIns="46614" rIns="93223" bIns="46614" rtlCol="0">
            <a:spAutoFit/>
          </a:bodyPr>
          <a:lstStyle/>
          <a:p>
            <a:pPr algn="r" defTabSz="932187"/>
            <a:r>
              <a:rPr lang="en-US" sz="2900" b="1" dirty="0">
                <a:solidFill>
                  <a:srgbClr val="777777"/>
                </a:solidFill>
                <a:ea typeface="Verdana" pitchFamily="34" charset="0"/>
                <a:cs typeface="Verdana" pitchFamily="34" charset="0"/>
              </a:rPr>
              <a:t>The world of information</a:t>
            </a:r>
          </a:p>
          <a:p>
            <a:pPr algn="r" defTabSz="932187"/>
            <a:r>
              <a:rPr lang="en-US" sz="2900" b="1" dirty="0">
                <a:solidFill>
                  <a:srgbClr val="777777"/>
                </a:solidFill>
                <a:ea typeface="Verdana" pitchFamily="34" charset="0"/>
                <a:cs typeface="Verdana" pitchFamily="34" charset="0"/>
              </a:rPr>
              <a:t>at your Fingertips</a:t>
            </a:r>
          </a:p>
        </p:txBody>
      </p:sp>
      <p:sp>
        <p:nvSpPr>
          <p:cNvPr id="5" name="TextBox 4"/>
          <p:cNvSpPr txBox="1"/>
          <p:nvPr/>
        </p:nvSpPr>
        <p:spPr>
          <a:xfrm>
            <a:off x="212048" y="4925318"/>
            <a:ext cx="6134125" cy="1879242"/>
          </a:xfrm>
          <a:prstGeom prst="rect">
            <a:avLst/>
          </a:prstGeom>
          <a:noFill/>
        </p:spPr>
        <p:txBody>
          <a:bodyPr wrap="none" lIns="93223" tIns="46614" rIns="93223" bIns="46614" rtlCol="0">
            <a:spAutoFit/>
          </a:bodyPr>
          <a:lstStyle/>
          <a:p>
            <a:pPr algn="r" defTabSz="932187"/>
            <a:r>
              <a:rPr lang="en-US" sz="2900" b="1" dirty="0">
                <a:solidFill>
                  <a:srgbClr val="777777"/>
                </a:solidFill>
                <a:ea typeface="Verdana" pitchFamily="34" charset="0"/>
                <a:cs typeface="Verdana" pitchFamily="34" charset="0"/>
              </a:rPr>
              <a:t>The right information at the </a:t>
            </a:r>
          </a:p>
          <a:p>
            <a:pPr algn="r" defTabSz="932187"/>
            <a:r>
              <a:rPr lang="en-US" sz="2900" b="1" dirty="0">
                <a:solidFill>
                  <a:srgbClr val="777777"/>
                </a:solidFill>
                <a:ea typeface="Verdana" pitchFamily="34" charset="0"/>
                <a:cs typeface="Verdana" pitchFamily="34" charset="0"/>
              </a:rPr>
              <a:t>right moment to make </a:t>
            </a:r>
          </a:p>
          <a:p>
            <a:pPr algn="r" defTabSz="932187"/>
            <a:r>
              <a:rPr lang="en-US" sz="2900" b="1" dirty="0">
                <a:solidFill>
                  <a:srgbClr val="777777"/>
                </a:solidFill>
                <a:ea typeface="Verdana" pitchFamily="34" charset="0"/>
                <a:cs typeface="Verdana" pitchFamily="34" charset="0"/>
              </a:rPr>
              <a:t>decisions </a:t>
            </a:r>
          </a:p>
          <a:p>
            <a:pPr defTabSz="932187"/>
            <a:endParaRPr lang="en-US" sz="2900" b="1" dirty="0">
              <a:solidFill>
                <a:srgbClr val="777777"/>
              </a:solidFill>
              <a:ea typeface="Verdana" pitchFamily="34" charset="0"/>
              <a:cs typeface="Verdana" pitchFamily="34" charset="0"/>
            </a:endParaRPr>
          </a:p>
        </p:txBody>
      </p:sp>
      <p:sp>
        <p:nvSpPr>
          <p:cNvPr id="6" name="TextBox 5"/>
          <p:cNvSpPr txBox="1"/>
          <p:nvPr/>
        </p:nvSpPr>
        <p:spPr>
          <a:xfrm>
            <a:off x="1846964" y="1641771"/>
            <a:ext cx="5143085" cy="540414"/>
          </a:xfrm>
          <a:prstGeom prst="rect">
            <a:avLst/>
          </a:prstGeom>
          <a:noFill/>
        </p:spPr>
        <p:txBody>
          <a:bodyPr wrap="none" lIns="93223" tIns="46614" rIns="93223" bIns="46614" rtlCol="0">
            <a:spAutoFit/>
          </a:bodyPr>
          <a:lstStyle/>
          <a:p>
            <a:pPr algn="r" defTabSz="932187"/>
            <a:r>
              <a:rPr lang="en-US" sz="2900" b="1" dirty="0">
                <a:solidFill>
                  <a:srgbClr val="777777"/>
                </a:solidFill>
                <a:ea typeface="Verdana" pitchFamily="34" charset="0"/>
                <a:cs typeface="Verdana" pitchFamily="34" charset="0"/>
              </a:rPr>
              <a:t>Deliver relevant information</a:t>
            </a:r>
          </a:p>
        </p:txBody>
      </p:sp>
      <p:sp>
        <p:nvSpPr>
          <p:cNvPr id="7" name="Title 6"/>
          <p:cNvSpPr>
            <a:spLocks noGrp="1"/>
          </p:cNvSpPr>
          <p:nvPr>
            <p:ph type="title"/>
          </p:nvPr>
        </p:nvSpPr>
        <p:spPr/>
        <p:txBody>
          <a:bodyPr/>
          <a:lstStyle/>
          <a:p>
            <a:r>
              <a:rPr lang="en-US" dirty="0" smtClean="0"/>
              <a:t>Unified View</a:t>
            </a:r>
            <a:endParaRPr lang="en-US" b="1" dirty="0">
              <a:solidFill>
                <a:schemeClr val="accent2"/>
              </a:solidFill>
            </a:endParaRPr>
          </a:p>
        </p:txBody>
      </p:sp>
    </p:spTree>
    <p:extLst>
      <p:ext uri="{BB962C8B-B14F-4D97-AF65-F5344CB8AC3E}">
        <p14:creationId xmlns:p14="http://schemas.microsoft.com/office/powerpoint/2010/main" val="285029244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Most organizations have MANY enterprise systems; you can surface all these in SharePoint</a:t>
            </a:r>
            <a:endParaRPr lang="en-US" sz="4400" dirty="0"/>
          </a:p>
        </p:txBody>
      </p:sp>
      <p:sp>
        <p:nvSpPr>
          <p:cNvPr id="3" name="Content Placeholder 2"/>
          <p:cNvSpPr>
            <a:spLocks noGrp="1"/>
          </p:cNvSpPr>
          <p:nvPr>
            <p:ph idx="4294967295"/>
          </p:nvPr>
        </p:nvSpPr>
        <p:spPr>
          <a:xfrm>
            <a:off x="0" y="2035174"/>
            <a:ext cx="3694113" cy="4662722"/>
          </a:xfrm>
        </p:spPr>
        <p:txBody>
          <a:bodyPr/>
          <a:lstStyle/>
          <a:p>
            <a:pPr indent="-184594"/>
            <a:r>
              <a:rPr lang="en-US" sz="1900" dirty="0" err="1">
                <a:gradFill>
                  <a:gsLst>
                    <a:gs pos="0">
                      <a:schemeClr val="tx1"/>
                    </a:gs>
                    <a:gs pos="86000">
                      <a:schemeClr val="tx1"/>
                    </a:gs>
                  </a:gsLst>
                  <a:lin ang="5400000" scaled="0"/>
                </a:gradFill>
                <a:latin typeface="Gill Sans MT" pitchFamily="34" charset="0"/>
              </a:rPr>
              <a:t>Aderant</a:t>
            </a:r>
            <a:r>
              <a:rPr lang="en-US" sz="1900" dirty="0">
                <a:gradFill>
                  <a:gsLst>
                    <a:gs pos="0">
                      <a:schemeClr val="tx1"/>
                    </a:gs>
                    <a:gs pos="86000">
                      <a:schemeClr val="tx1"/>
                    </a:gs>
                  </a:gsLst>
                  <a:lin ang="5400000" scaled="0"/>
                </a:gradFill>
                <a:latin typeface="Gill Sans MT" pitchFamily="34" charset="0"/>
              </a:rPr>
              <a:t> Practice Management</a:t>
            </a:r>
          </a:p>
          <a:p>
            <a:pPr indent="-184594"/>
            <a:r>
              <a:rPr lang="en-US" sz="1900" dirty="0">
                <a:gradFill>
                  <a:gsLst>
                    <a:gs pos="0">
                      <a:schemeClr val="tx1"/>
                    </a:gs>
                    <a:gs pos="86000">
                      <a:schemeClr val="tx1"/>
                    </a:gs>
                  </a:gsLst>
                  <a:lin ang="5400000" scaled="0"/>
                </a:gradFill>
                <a:latin typeface="Gill Sans MT" pitchFamily="34" charset="0"/>
              </a:rPr>
              <a:t>Autonomy EAS / (</a:t>
            </a:r>
            <a:r>
              <a:rPr lang="en-US" sz="1900" dirty="0" err="1">
                <a:gradFill>
                  <a:gsLst>
                    <a:gs pos="0">
                      <a:schemeClr val="tx1"/>
                    </a:gs>
                    <a:gs pos="86000">
                      <a:schemeClr val="tx1"/>
                    </a:gs>
                  </a:gsLst>
                  <a:lin ang="5400000" scaled="0"/>
                </a:gradFill>
                <a:latin typeface="Gill Sans MT" pitchFamily="34" charset="0"/>
              </a:rPr>
              <a:t>Zantaz</a:t>
            </a:r>
            <a:r>
              <a:rPr lang="en-US" sz="1900" dirty="0">
                <a:gradFill>
                  <a:gsLst>
                    <a:gs pos="0">
                      <a:schemeClr val="tx1"/>
                    </a:gs>
                    <a:gs pos="86000">
                      <a:schemeClr val="tx1"/>
                    </a:gs>
                  </a:gsLst>
                  <a:lin ang="5400000" scaled="0"/>
                </a:gradFill>
                <a:latin typeface="Gill Sans MT" pitchFamily="34" charset="0"/>
              </a:rPr>
              <a:t>) </a:t>
            </a:r>
          </a:p>
          <a:p>
            <a:pPr indent="-184594"/>
            <a:r>
              <a:rPr lang="en-US" sz="1900" dirty="0">
                <a:gradFill>
                  <a:gsLst>
                    <a:gs pos="0">
                      <a:schemeClr val="tx1"/>
                    </a:gs>
                    <a:gs pos="86000">
                      <a:schemeClr val="tx1"/>
                    </a:gs>
                  </a:gsLst>
                  <a:lin ang="5400000" scaled="0"/>
                </a:gradFill>
                <a:latin typeface="Gill Sans MT" pitchFamily="34" charset="0"/>
              </a:rPr>
              <a:t>Autonomy Worksite (</a:t>
            </a:r>
            <a:r>
              <a:rPr lang="en-US" sz="1900" dirty="0" err="1">
                <a:gradFill>
                  <a:gsLst>
                    <a:gs pos="0">
                      <a:schemeClr val="tx1"/>
                    </a:gs>
                    <a:gs pos="86000">
                      <a:schemeClr val="tx1"/>
                    </a:gs>
                  </a:gsLst>
                  <a:lin ang="5400000" scaled="0"/>
                </a:gradFill>
                <a:latin typeface="Gill Sans MT" pitchFamily="34" charset="0"/>
              </a:rPr>
              <a:t>iManage</a:t>
            </a:r>
            <a:r>
              <a:rPr lang="en-US" sz="1900" dirty="0">
                <a:gradFill>
                  <a:gsLst>
                    <a:gs pos="0">
                      <a:schemeClr val="tx1"/>
                    </a:gs>
                    <a:gs pos="86000">
                      <a:schemeClr val="tx1"/>
                    </a:gs>
                  </a:gsLst>
                  <a:lin ang="5400000" scaled="0"/>
                </a:gradFill>
                <a:latin typeface="Gill Sans MT" pitchFamily="34" charset="0"/>
              </a:rPr>
              <a:t>)</a:t>
            </a:r>
          </a:p>
          <a:p>
            <a:pPr indent="-184594"/>
            <a:r>
              <a:rPr lang="en-US" sz="1900" dirty="0">
                <a:gradFill>
                  <a:gsLst>
                    <a:gs pos="0">
                      <a:schemeClr val="tx1"/>
                    </a:gs>
                    <a:gs pos="86000">
                      <a:schemeClr val="tx1"/>
                    </a:gs>
                  </a:gsLst>
                  <a:lin ang="5400000" scaled="0"/>
                </a:gradFill>
                <a:latin typeface="Gill Sans MT" pitchFamily="34" charset="0"/>
              </a:rPr>
              <a:t>Elite </a:t>
            </a:r>
            <a:r>
              <a:rPr lang="en-US" sz="1900" dirty="0" err="1">
                <a:gradFill>
                  <a:gsLst>
                    <a:gs pos="0">
                      <a:schemeClr val="tx1"/>
                    </a:gs>
                    <a:gs pos="86000">
                      <a:schemeClr val="tx1"/>
                    </a:gs>
                  </a:gsLst>
                  <a:lin ang="5400000" scaled="0"/>
                </a:gradFill>
                <a:latin typeface="Gill Sans MT" pitchFamily="34" charset="0"/>
              </a:rPr>
              <a:t>Prolaw</a:t>
            </a:r>
            <a:r>
              <a:rPr lang="en-US" sz="1900" dirty="0">
                <a:gradFill>
                  <a:gsLst>
                    <a:gs pos="0">
                      <a:schemeClr val="tx1"/>
                    </a:gs>
                    <a:gs pos="86000">
                      <a:schemeClr val="tx1"/>
                    </a:gs>
                  </a:gsLst>
                  <a:lin ang="5400000" scaled="0"/>
                </a:gradFill>
                <a:latin typeface="Gill Sans MT" pitchFamily="34" charset="0"/>
              </a:rPr>
              <a:t> </a:t>
            </a:r>
          </a:p>
          <a:p>
            <a:pPr indent="-184594"/>
            <a:r>
              <a:rPr lang="en-US" sz="1900" dirty="0">
                <a:gradFill>
                  <a:gsLst>
                    <a:gs pos="0">
                      <a:schemeClr val="tx1"/>
                    </a:gs>
                    <a:gs pos="86000">
                      <a:schemeClr val="tx1"/>
                    </a:gs>
                  </a:gsLst>
                  <a:lin ang="5400000" scaled="0"/>
                </a:gradFill>
                <a:latin typeface="Gill Sans MT" pitchFamily="34" charset="0"/>
              </a:rPr>
              <a:t>EMC </a:t>
            </a:r>
            <a:r>
              <a:rPr lang="en-US" sz="1900" dirty="0" err="1">
                <a:gradFill>
                  <a:gsLst>
                    <a:gs pos="0">
                      <a:schemeClr val="tx1"/>
                    </a:gs>
                    <a:gs pos="86000">
                      <a:schemeClr val="tx1"/>
                    </a:gs>
                  </a:gsLst>
                  <a:lin ang="5400000" scaled="0"/>
                </a:gradFill>
                <a:latin typeface="Gill Sans MT" pitchFamily="34" charset="0"/>
              </a:rPr>
              <a:t>Documentum</a:t>
            </a:r>
            <a:endParaRPr lang="en-US" sz="1900" dirty="0">
              <a:gradFill>
                <a:gsLst>
                  <a:gs pos="0">
                    <a:schemeClr val="tx1"/>
                  </a:gs>
                  <a:gs pos="86000">
                    <a:schemeClr val="tx1"/>
                  </a:gs>
                </a:gsLst>
                <a:lin ang="5400000" scaled="0"/>
              </a:gradFill>
              <a:latin typeface="Gill Sans MT" pitchFamily="34" charset="0"/>
            </a:endParaRPr>
          </a:p>
          <a:p>
            <a:pPr indent="-184594"/>
            <a:r>
              <a:rPr lang="en-US" sz="1900" dirty="0">
                <a:gradFill>
                  <a:gsLst>
                    <a:gs pos="0">
                      <a:schemeClr val="tx1"/>
                    </a:gs>
                    <a:gs pos="86000">
                      <a:schemeClr val="tx1"/>
                    </a:gs>
                  </a:gsLst>
                  <a:lin ang="5400000" scaled="0"/>
                </a:gradFill>
                <a:latin typeface="Gill Sans MT" pitchFamily="34" charset="0"/>
              </a:rPr>
              <a:t>EMC </a:t>
            </a:r>
            <a:r>
              <a:rPr lang="en-US" sz="1900" dirty="0" err="1">
                <a:gradFill>
                  <a:gsLst>
                    <a:gs pos="0">
                      <a:schemeClr val="tx1"/>
                    </a:gs>
                    <a:gs pos="86000">
                      <a:schemeClr val="tx1"/>
                    </a:gs>
                  </a:gsLst>
                  <a:lin ang="5400000" scaled="0"/>
                </a:gradFill>
                <a:latin typeface="Gill Sans MT" pitchFamily="34" charset="0"/>
              </a:rPr>
              <a:t>eRoom</a:t>
            </a:r>
            <a:endParaRPr lang="en-US" sz="1900" dirty="0">
              <a:gradFill>
                <a:gsLst>
                  <a:gs pos="0">
                    <a:schemeClr val="tx1"/>
                  </a:gs>
                  <a:gs pos="86000">
                    <a:schemeClr val="tx1"/>
                  </a:gs>
                </a:gsLst>
                <a:lin ang="5400000" scaled="0"/>
              </a:gradFill>
              <a:latin typeface="Gill Sans MT" pitchFamily="34" charset="0"/>
            </a:endParaRPr>
          </a:p>
          <a:p>
            <a:pPr indent="-184594"/>
            <a:r>
              <a:rPr lang="en-US" sz="1900" dirty="0">
                <a:gradFill>
                  <a:gsLst>
                    <a:gs pos="0">
                      <a:schemeClr val="tx1"/>
                    </a:gs>
                    <a:gs pos="86000">
                      <a:schemeClr val="tx1"/>
                    </a:gs>
                  </a:gsLst>
                  <a:lin ang="5400000" scaled="0"/>
                </a:gradFill>
                <a:latin typeface="Gill Sans MT" pitchFamily="34" charset="0"/>
              </a:rPr>
              <a:t>HP Trim Context (</a:t>
            </a:r>
            <a:r>
              <a:rPr lang="en-US" sz="1900" dirty="0" err="1">
                <a:gradFill>
                  <a:gsLst>
                    <a:gs pos="0">
                      <a:schemeClr val="tx1"/>
                    </a:gs>
                    <a:gs pos="86000">
                      <a:schemeClr val="tx1"/>
                    </a:gs>
                  </a:gsLst>
                  <a:lin ang="5400000" scaled="0"/>
                </a:gradFill>
                <a:latin typeface="Gill Sans MT" pitchFamily="34" charset="0"/>
              </a:rPr>
              <a:t>TowerSoft</a:t>
            </a:r>
            <a:r>
              <a:rPr lang="en-US" sz="1900" dirty="0">
                <a:gradFill>
                  <a:gsLst>
                    <a:gs pos="0">
                      <a:schemeClr val="tx1"/>
                    </a:gs>
                    <a:gs pos="86000">
                      <a:schemeClr val="tx1"/>
                    </a:gs>
                  </a:gsLst>
                  <a:lin ang="5400000" scaled="0"/>
                </a:gradFill>
                <a:latin typeface="Gill Sans MT" pitchFamily="34" charset="0"/>
              </a:rPr>
              <a:t>)</a:t>
            </a:r>
          </a:p>
          <a:p>
            <a:pPr indent="-184594"/>
            <a:r>
              <a:rPr lang="en-US" sz="1900" dirty="0">
                <a:gradFill>
                  <a:gsLst>
                    <a:gs pos="0">
                      <a:schemeClr val="tx1"/>
                    </a:gs>
                    <a:gs pos="86000">
                      <a:schemeClr val="tx1"/>
                    </a:gs>
                  </a:gsLst>
                  <a:lin ang="5400000" scaled="0"/>
                </a:gradFill>
                <a:latin typeface="Gill Sans MT" pitchFamily="34" charset="0"/>
              </a:rPr>
              <a:t>IBM Lotus Notes </a:t>
            </a:r>
          </a:p>
          <a:p>
            <a:pPr indent="-184594"/>
            <a:r>
              <a:rPr lang="en-US" sz="1900" dirty="0">
                <a:gradFill>
                  <a:gsLst>
                    <a:gs pos="0">
                      <a:schemeClr val="tx1"/>
                    </a:gs>
                    <a:gs pos="86000">
                      <a:schemeClr val="tx1"/>
                    </a:gs>
                  </a:gsLst>
                  <a:lin ang="5400000" scaled="0"/>
                </a:gradFill>
                <a:latin typeface="Gill Sans MT" pitchFamily="34" charset="0"/>
              </a:rPr>
              <a:t>IBM </a:t>
            </a:r>
            <a:r>
              <a:rPr lang="en-US" sz="1900" dirty="0" err="1">
                <a:gradFill>
                  <a:gsLst>
                    <a:gs pos="0">
                      <a:schemeClr val="tx1"/>
                    </a:gs>
                    <a:gs pos="86000">
                      <a:schemeClr val="tx1"/>
                    </a:gs>
                  </a:gsLst>
                  <a:lin ang="5400000" scaled="0"/>
                </a:gradFill>
                <a:latin typeface="Gill Sans MT" pitchFamily="34" charset="0"/>
              </a:rPr>
              <a:t>Filenet</a:t>
            </a:r>
            <a:r>
              <a:rPr lang="en-US" sz="1900" dirty="0">
                <a:gradFill>
                  <a:gsLst>
                    <a:gs pos="0">
                      <a:schemeClr val="tx1"/>
                    </a:gs>
                    <a:gs pos="86000">
                      <a:schemeClr val="tx1"/>
                    </a:gs>
                  </a:gsLst>
                  <a:lin ang="5400000" scaled="0"/>
                </a:gradFill>
                <a:latin typeface="Gill Sans MT" pitchFamily="34" charset="0"/>
              </a:rPr>
              <a:t> P8</a:t>
            </a:r>
          </a:p>
          <a:p>
            <a:pPr indent="-184594"/>
            <a:r>
              <a:rPr lang="en-US" sz="1900" dirty="0">
                <a:gradFill>
                  <a:gsLst>
                    <a:gs pos="0">
                      <a:schemeClr val="tx1"/>
                    </a:gs>
                    <a:gs pos="86000">
                      <a:schemeClr val="tx1"/>
                    </a:gs>
                  </a:gsLst>
                  <a:lin ang="5400000" scaled="0"/>
                </a:gradFill>
                <a:latin typeface="Gill Sans MT" pitchFamily="34" charset="0"/>
              </a:rPr>
              <a:t>IBM Content Manager</a:t>
            </a:r>
          </a:p>
          <a:p>
            <a:pPr indent="-184594"/>
            <a:r>
              <a:rPr lang="en-US" sz="1900" dirty="0">
                <a:gradFill>
                  <a:gsLst>
                    <a:gs pos="0">
                      <a:schemeClr val="tx1"/>
                    </a:gs>
                    <a:gs pos="86000">
                      <a:schemeClr val="tx1"/>
                    </a:gs>
                  </a:gsLst>
                  <a:lin ang="5400000" scaled="0"/>
                </a:gradFill>
                <a:latin typeface="Gill Sans MT" pitchFamily="34" charset="0"/>
              </a:rPr>
              <a:t>IBM DB2</a:t>
            </a:r>
          </a:p>
          <a:p>
            <a:pPr indent="-184594"/>
            <a:r>
              <a:rPr lang="en-US" sz="1900" dirty="0">
                <a:gradFill>
                  <a:gsLst>
                    <a:gs pos="0">
                      <a:schemeClr val="tx1"/>
                    </a:gs>
                    <a:gs pos="86000">
                      <a:schemeClr val="tx1"/>
                    </a:gs>
                  </a:gsLst>
                  <a:lin ang="5400000" scaled="0"/>
                </a:gradFill>
                <a:latin typeface="Gill Sans MT" pitchFamily="34" charset="0"/>
              </a:rPr>
              <a:t>IBM </a:t>
            </a:r>
            <a:r>
              <a:rPr lang="en-US" sz="1900" dirty="0" err="1">
                <a:gradFill>
                  <a:gsLst>
                    <a:gs pos="0">
                      <a:schemeClr val="tx1"/>
                    </a:gs>
                    <a:gs pos="86000">
                      <a:schemeClr val="tx1"/>
                    </a:gs>
                  </a:gsLst>
                  <a:lin ang="5400000" scaled="0"/>
                </a:gradFill>
                <a:latin typeface="Gill Sans MT" pitchFamily="34" charset="0"/>
              </a:rPr>
              <a:t>Filenet</a:t>
            </a:r>
            <a:r>
              <a:rPr lang="en-US" sz="1900" dirty="0">
                <a:gradFill>
                  <a:gsLst>
                    <a:gs pos="0">
                      <a:schemeClr val="tx1"/>
                    </a:gs>
                    <a:gs pos="86000">
                      <a:schemeClr val="tx1"/>
                    </a:gs>
                  </a:gsLst>
                  <a:lin ang="5400000" scaled="0"/>
                </a:gradFill>
                <a:latin typeface="Gill Sans MT" pitchFamily="34" charset="0"/>
              </a:rPr>
              <a:t> Content Services</a:t>
            </a:r>
          </a:p>
          <a:p>
            <a:endParaRPr lang="en-US" dirty="0"/>
          </a:p>
        </p:txBody>
      </p:sp>
      <p:sp>
        <p:nvSpPr>
          <p:cNvPr id="4" name="Rectangle 3"/>
          <p:cNvSpPr/>
          <p:nvPr/>
        </p:nvSpPr>
        <p:spPr>
          <a:xfrm>
            <a:off x="4018675" y="1975759"/>
            <a:ext cx="6216618" cy="3807503"/>
          </a:xfrm>
          <a:prstGeom prst="rect">
            <a:avLst/>
          </a:prstGeom>
        </p:spPr>
        <p:txBody>
          <a:bodyPr lIns="93268" tIns="46634" rIns="93268" bIns="46634">
            <a:spAutoFit/>
          </a:bodyPr>
          <a:lstStyle/>
          <a:p>
            <a:pPr marL="291463" indent="-170020">
              <a:buFont typeface="Wingdings" pitchFamily="2" charset="2"/>
              <a:buChar char="§"/>
            </a:pPr>
            <a:r>
              <a:rPr lang="en-US" sz="1900" dirty="0">
                <a:gradFill>
                  <a:gsLst>
                    <a:gs pos="0">
                      <a:schemeClr val="tx1"/>
                    </a:gs>
                    <a:gs pos="86000">
                      <a:schemeClr val="tx1"/>
                    </a:gs>
                  </a:gsLst>
                  <a:lin ang="5400000" scaled="0"/>
                </a:gradFill>
                <a:latin typeface="Gill Sans MT" pitchFamily="34" charset="0"/>
              </a:rPr>
              <a:t>IBM </a:t>
            </a:r>
            <a:r>
              <a:rPr lang="en-US" sz="1900" dirty="0" err="1">
                <a:gradFill>
                  <a:gsLst>
                    <a:gs pos="0">
                      <a:schemeClr val="tx1"/>
                    </a:gs>
                    <a:gs pos="86000">
                      <a:schemeClr val="tx1"/>
                    </a:gs>
                  </a:gsLst>
                  <a:lin ang="5400000" scaled="0"/>
                </a:gradFill>
                <a:latin typeface="Gill Sans MT" pitchFamily="34" charset="0"/>
              </a:rPr>
              <a:t>WebSphere</a:t>
            </a:r>
            <a:endParaRPr lang="en-US" sz="1900" dirty="0">
              <a:gradFill>
                <a:gsLst>
                  <a:gs pos="0">
                    <a:schemeClr val="tx1"/>
                  </a:gs>
                  <a:gs pos="86000">
                    <a:schemeClr val="tx1"/>
                  </a:gs>
                </a:gsLst>
                <a:lin ang="5400000" scaled="0"/>
              </a:gradFill>
              <a:latin typeface="Gill Sans MT" pitchFamily="34" charset="0"/>
            </a:endParaRPr>
          </a:p>
          <a:p>
            <a:pPr marL="291463" indent="-170020">
              <a:buFont typeface="Wingdings" pitchFamily="2" charset="2"/>
              <a:buChar char="§"/>
            </a:pPr>
            <a:r>
              <a:rPr lang="en-US" sz="1900" dirty="0" err="1">
                <a:gradFill>
                  <a:gsLst>
                    <a:gs pos="0">
                      <a:schemeClr val="tx1"/>
                    </a:gs>
                    <a:gs pos="86000">
                      <a:schemeClr val="tx1"/>
                    </a:gs>
                  </a:gsLst>
                  <a:lin ang="5400000" scaled="0"/>
                </a:gradFill>
                <a:latin typeface="Gill Sans MT" pitchFamily="34" charset="0"/>
              </a:rPr>
              <a:t>KnowledgeMill</a:t>
            </a:r>
            <a:r>
              <a:rPr lang="en-US" sz="1900" dirty="0">
                <a:gradFill>
                  <a:gsLst>
                    <a:gs pos="0">
                      <a:schemeClr val="tx1"/>
                    </a:gs>
                    <a:gs pos="86000">
                      <a:schemeClr val="tx1"/>
                    </a:gs>
                  </a:gsLst>
                  <a:lin ang="5400000" scaled="0"/>
                </a:gradFill>
                <a:latin typeface="Gill Sans MT" pitchFamily="34" charset="0"/>
              </a:rPr>
              <a:t> </a:t>
            </a:r>
            <a:r>
              <a:rPr lang="en-US" sz="1900" dirty="0" err="1">
                <a:gradFill>
                  <a:gsLst>
                    <a:gs pos="0">
                      <a:schemeClr val="tx1"/>
                    </a:gs>
                    <a:gs pos="86000">
                      <a:schemeClr val="tx1"/>
                    </a:gs>
                  </a:gsLst>
                  <a:lin ang="5400000" scaled="0"/>
                </a:gradFill>
                <a:latin typeface="Gill Sans MT" pitchFamily="34" charset="0"/>
              </a:rPr>
              <a:t>OnePlace</a:t>
            </a:r>
            <a:endParaRPr lang="en-US" sz="1900" dirty="0">
              <a:gradFill>
                <a:gsLst>
                  <a:gs pos="0">
                    <a:schemeClr val="tx1"/>
                  </a:gs>
                  <a:gs pos="86000">
                    <a:schemeClr val="tx1"/>
                  </a:gs>
                </a:gsLst>
                <a:lin ang="5400000" scaled="0"/>
              </a:gradFill>
              <a:latin typeface="Gill Sans MT" pitchFamily="34" charset="0"/>
            </a:endParaRPr>
          </a:p>
          <a:p>
            <a:pPr marL="291463" indent="-170020">
              <a:buFont typeface="Wingdings" pitchFamily="2" charset="2"/>
              <a:buChar char="§"/>
            </a:pPr>
            <a:r>
              <a:rPr lang="en-US" sz="1900" dirty="0">
                <a:gradFill>
                  <a:gsLst>
                    <a:gs pos="0">
                      <a:schemeClr val="tx1"/>
                    </a:gs>
                    <a:gs pos="86000">
                      <a:schemeClr val="tx1"/>
                    </a:gs>
                  </a:gsLst>
                  <a:lin ang="5400000" scaled="0"/>
                </a:gradFill>
                <a:latin typeface="Gill Sans MT" pitchFamily="34" charset="0"/>
              </a:rPr>
              <a:t>LexisNexis Interaction CRM</a:t>
            </a:r>
          </a:p>
          <a:p>
            <a:pPr marL="291463" indent="-170020">
              <a:buFont typeface="Wingdings" pitchFamily="2" charset="2"/>
              <a:buChar char="§"/>
            </a:pPr>
            <a:r>
              <a:rPr lang="en-US" sz="1900" dirty="0">
                <a:gradFill>
                  <a:gsLst>
                    <a:gs pos="0">
                      <a:schemeClr val="tx1"/>
                    </a:gs>
                    <a:gs pos="86000">
                      <a:schemeClr val="tx1"/>
                    </a:gs>
                  </a:gsLst>
                  <a:lin ang="5400000" scaled="0"/>
                </a:gradFill>
                <a:latin typeface="Gill Sans MT" pitchFamily="34" charset="0"/>
              </a:rPr>
              <a:t>Microsoft Dynamics CRM</a:t>
            </a:r>
          </a:p>
          <a:p>
            <a:pPr marL="291463" indent="-170020">
              <a:buFont typeface="Wingdings" pitchFamily="2" charset="2"/>
              <a:buChar char="§"/>
            </a:pPr>
            <a:r>
              <a:rPr lang="en-US" sz="1900" dirty="0">
                <a:gradFill>
                  <a:gsLst>
                    <a:gs pos="0">
                      <a:schemeClr val="tx1"/>
                    </a:gs>
                    <a:gs pos="86000">
                      <a:schemeClr val="tx1"/>
                    </a:gs>
                  </a:gsLst>
                  <a:lin ang="5400000" scaled="0"/>
                </a:gradFill>
                <a:latin typeface="Gill Sans MT" pitchFamily="34" charset="0"/>
              </a:rPr>
              <a:t>Microsoft Exchange </a:t>
            </a:r>
          </a:p>
          <a:p>
            <a:pPr marL="291463" indent="-170020">
              <a:lnSpc>
                <a:spcPct val="90000"/>
              </a:lnSpc>
              <a:spcBef>
                <a:spcPct val="20000"/>
              </a:spcBef>
              <a:buSzPct val="90000"/>
              <a:buFont typeface="Wingdings" pitchFamily="2" charset="2"/>
              <a:buChar char="§"/>
            </a:pPr>
            <a:r>
              <a:rPr lang="en-US" sz="1900" dirty="0">
                <a:gradFill>
                  <a:gsLst>
                    <a:gs pos="0">
                      <a:schemeClr val="tx1"/>
                    </a:gs>
                    <a:gs pos="86000">
                      <a:schemeClr val="tx1"/>
                    </a:gs>
                  </a:gsLst>
                  <a:lin ang="5400000" scaled="0"/>
                </a:gradFill>
                <a:latin typeface="Gill Sans MT" pitchFamily="34" charset="0"/>
              </a:rPr>
              <a:t>Microsoft Exchange Online</a:t>
            </a:r>
          </a:p>
          <a:p>
            <a:pPr marL="291463" indent="-170020">
              <a:lnSpc>
                <a:spcPct val="90000"/>
              </a:lnSpc>
              <a:spcBef>
                <a:spcPct val="20000"/>
              </a:spcBef>
              <a:buSzPct val="90000"/>
              <a:buFont typeface="Wingdings" pitchFamily="2" charset="2"/>
              <a:buChar char="§"/>
            </a:pPr>
            <a:r>
              <a:rPr lang="en-US" sz="1900" dirty="0">
                <a:gradFill>
                  <a:gsLst>
                    <a:gs pos="0">
                      <a:schemeClr val="tx1"/>
                    </a:gs>
                    <a:gs pos="86000">
                      <a:schemeClr val="tx1"/>
                    </a:gs>
                  </a:gsLst>
                  <a:lin ang="5400000" scaled="0"/>
                </a:gradFill>
                <a:latin typeface="Gill Sans MT" pitchFamily="34" charset="0"/>
              </a:rPr>
              <a:t>Microsoft SharePoint Online</a:t>
            </a:r>
          </a:p>
          <a:p>
            <a:pPr marL="291463" indent="-170020">
              <a:lnSpc>
                <a:spcPct val="90000"/>
              </a:lnSpc>
              <a:spcBef>
                <a:spcPct val="20000"/>
              </a:spcBef>
              <a:buSzPct val="90000"/>
              <a:buFont typeface="Wingdings" pitchFamily="2" charset="2"/>
              <a:buChar char="§"/>
            </a:pPr>
            <a:r>
              <a:rPr lang="en-US" sz="1900" dirty="0">
                <a:gradFill>
                  <a:gsLst>
                    <a:gs pos="0">
                      <a:schemeClr val="tx1"/>
                    </a:gs>
                    <a:gs pos="86000">
                      <a:schemeClr val="tx1"/>
                    </a:gs>
                  </a:gsLst>
                  <a:lin ang="5400000" scaled="0"/>
                </a:gradFill>
                <a:latin typeface="Gill Sans MT" pitchFamily="34" charset="0"/>
              </a:rPr>
              <a:t>Microsoft SQL Server</a:t>
            </a:r>
          </a:p>
          <a:p>
            <a:pPr marL="291463" indent="-170020">
              <a:lnSpc>
                <a:spcPct val="90000"/>
              </a:lnSpc>
              <a:spcBef>
                <a:spcPct val="20000"/>
              </a:spcBef>
              <a:buSzPct val="90000"/>
              <a:buFont typeface="Wingdings" pitchFamily="2" charset="2"/>
              <a:buChar char="§"/>
            </a:pPr>
            <a:r>
              <a:rPr lang="en-US" sz="1900" dirty="0" err="1">
                <a:gradFill>
                  <a:gsLst>
                    <a:gs pos="0">
                      <a:schemeClr val="tx1"/>
                    </a:gs>
                    <a:gs pos="86000">
                      <a:schemeClr val="tx1"/>
                    </a:gs>
                  </a:gsLst>
                  <a:lin ang="5400000" scaled="0"/>
                </a:gradFill>
                <a:latin typeface="Gill Sans MT" pitchFamily="34" charset="0"/>
              </a:rPr>
              <a:t>NetDocuments</a:t>
            </a:r>
            <a:r>
              <a:rPr lang="en-US" sz="1900" dirty="0">
                <a:gradFill>
                  <a:gsLst>
                    <a:gs pos="0">
                      <a:schemeClr val="tx1"/>
                    </a:gs>
                    <a:gs pos="86000">
                      <a:schemeClr val="tx1"/>
                    </a:gs>
                  </a:gsLst>
                  <a:lin ang="5400000" scaled="0"/>
                </a:gradFill>
                <a:latin typeface="Gill Sans MT" pitchFamily="34" charset="0"/>
              </a:rPr>
              <a:t> </a:t>
            </a:r>
          </a:p>
          <a:p>
            <a:pPr marL="291463" indent="-170020">
              <a:lnSpc>
                <a:spcPct val="90000"/>
              </a:lnSpc>
              <a:spcBef>
                <a:spcPct val="20000"/>
              </a:spcBef>
              <a:buSzPct val="90000"/>
              <a:buFont typeface="Wingdings" pitchFamily="2" charset="2"/>
              <a:buChar char="§"/>
            </a:pPr>
            <a:r>
              <a:rPr lang="en-US" sz="1900" dirty="0">
                <a:gradFill>
                  <a:gsLst>
                    <a:gs pos="0">
                      <a:schemeClr val="tx1"/>
                    </a:gs>
                    <a:gs pos="86000">
                      <a:schemeClr val="tx1"/>
                    </a:gs>
                  </a:gsLst>
                  <a:lin ang="5400000" scaled="0"/>
                </a:gradFill>
                <a:latin typeface="Gill Sans MT" pitchFamily="34" charset="0"/>
              </a:rPr>
              <a:t>Objective DMS</a:t>
            </a:r>
          </a:p>
          <a:p>
            <a:pPr marL="291463" indent="-170020">
              <a:lnSpc>
                <a:spcPct val="90000"/>
              </a:lnSpc>
              <a:spcBef>
                <a:spcPct val="20000"/>
              </a:spcBef>
              <a:buSzPct val="90000"/>
              <a:buFont typeface="Wingdings" pitchFamily="2" charset="2"/>
              <a:buChar char="§"/>
            </a:pPr>
            <a:r>
              <a:rPr lang="en-US" sz="1900" dirty="0" err="1">
                <a:gradFill>
                  <a:gsLst>
                    <a:gs pos="0">
                      <a:schemeClr val="tx1"/>
                    </a:gs>
                    <a:gs pos="86000">
                      <a:schemeClr val="tx1"/>
                    </a:gs>
                  </a:gsLst>
                  <a:lin ang="5400000" scaled="0"/>
                </a:gradFill>
                <a:latin typeface="Gill Sans MT" pitchFamily="34" charset="0"/>
              </a:rPr>
              <a:t>OpenText</a:t>
            </a:r>
            <a:r>
              <a:rPr lang="en-US" sz="1900" dirty="0">
                <a:gradFill>
                  <a:gsLst>
                    <a:gs pos="0">
                      <a:schemeClr val="tx1"/>
                    </a:gs>
                    <a:gs pos="86000">
                      <a:schemeClr val="tx1"/>
                    </a:gs>
                  </a:gsLst>
                  <a:lin ang="5400000" scaled="0"/>
                </a:gradFill>
                <a:latin typeface="Gill Sans MT" pitchFamily="34" charset="0"/>
              </a:rPr>
              <a:t> Hummingbird / </a:t>
            </a:r>
            <a:r>
              <a:rPr lang="en-US" sz="1900" dirty="0" err="1">
                <a:gradFill>
                  <a:gsLst>
                    <a:gs pos="0">
                      <a:schemeClr val="tx1"/>
                    </a:gs>
                    <a:gs pos="86000">
                      <a:schemeClr val="tx1"/>
                    </a:gs>
                  </a:gsLst>
                  <a:lin ang="5400000" scaled="0"/>
                </a:gradFill>
                <a:latin typeface="Gill Sans MT" pitchFamily="34" charset="0"/>
              </a:rPr>
              <a:t>eDocs</a:t>
            </a:r>
            <a:r>
              <a:rPr lang="en-US" sz="1900" dirty="0">
                <a:gradFill>
                  <a:gsLst>
                    <a:gs pos="0">
                      <a:schemeClr val="tx1"/>
                    </a:gs>
                    <a:gs pos="86000">
                      <a:schemeClr val="tx1"/>
                    </a:gs>
                  </a:gsLst>
                  <a:lin ang="5400000" scaled="0"/>
                </a:gradFill>
                <a:latin typeface="Gill Sans MT" pitchFamily="34" charset="0"/>
              </a:rPr>
              <a:t> DM</a:t>
            </a:r>
          </a:p>
          <a:p>
            <a:pPr marL="291463" indent="-170020">
              <a:lnSpc>
                <a:spcPct val="90000"/>
              </a:lnSpc>
              <a:spcBef>
                <a:spcPct val="20000"/>
              </a:spcBef>
              <a:buSzPct val="90000"/>
              <a:buFont typeface="Wingdings" pitchFamily="2" charset="2"/>
              <a:buChar char="§"/>
            </a:pPr>
            <a:r>
              <a:rPr lang="en-US" sz="1900" dirty="0" err="1">
                <a:gradFill>
                  <a:gsLst>
                    <a:gs pos="0">
                      <a:schemeClr val="tx1"/>
                    </a:gs>
                    <a:gs pos="86000">
                      <a:schemeClr val="tx1"/>
                    </a:gs>
                  </a:gsLst>
                  <a:lin ang="5400000" scaled="0"/>
                </a:gradFill>
                <a:latin typeface="Gill Sans MT" pitchFamily="34" charset="0"/>
              </a:rPr>
              <a:t>OpenText</a:t>
            </a:r>
            <a:r>
              <a:rPr lang="en-US" sz="1900" dirty="0">
                <a:gradFill>
                  <a:gsLst>
                    <a:gs pos="0">
                      <a:schemeClr val="tx1"/>
                    </a:gs>
                    <a:gs pos="86000">
                      <a:schemeClr val="tx1"/>
                    </a:gs>
                  </a:gsLst>
                  <a:lin ang="5400000" scaled="0"/>
                </a:gradFill>
                <a:latin typeface="Gill Sans MT" pitchFamily="34" charset="0"/>
              </a:rPr>
              <a:t> </a:t>
            </a:r>
            <a:r>
              <a:rPr lang="en-US" sz="1900" dirty="0" err="1">
                <a:gradFill>
                  <a:gsLst>
                    <a:gs pos="0">
                      <a:schemeClr val="tx1"/>
                    </a:gs>
                    <a:gs pos="86000">
                      <a:schemeClr val="tx1"/>
                    </a:gs>
                  </a:gsLst>
                  <a:lin ang="5400000" scaled="0"/>
                </a:gradFill>
                <a:latin typeface="Gill Sans MT" pitchFamily="34" charset="0"/>
              </a:rPr>
              <a:t>LegalKEY</a:t>
            </a:r>
            <a:r>
              <a:rPr lang="en-US" sz="1900" dirty="0">
                <a:gradFill>
                  <a:gsLst>
                    <a:gs pos="0">
                      <a:schemeClr val="tx1"/>
                    </a:gs>
                    <a:gs pos="86000">
                      <a:schemeClr val="tx1"/>
                    </a:gs>
                  </a:gsLst>
                  <a:lin ang="5400000" scaled="0"/>
                </a:gradFill>
                <a:latin typeface="Gill Sans MT" pitchFamily="34" charset="0"/>
              </a:rPr>
              <a:t> / </a:t>
            </a:r>
            <a:r>
              <a:rPr lang="en-US" sz="1900" dirty="0" err="1">
                <a:gradFill>
                  <a:gsLst>
                    <a:gs pos="0">
                      <a:schemeClr val="tx1"/>
                    </a:gs>
                    <a:gs pos="86000">
                      <a:schemeClr val="tx1"/>
                    </a:gs>
                  </a:gsLst>
                  <a:lin ang="5400000" scaled="0"/>
                </a:gradFill>
                <a:latin typeface="Gill Sans MT" pitchFamily="34" charset="0"/>
              </a:rPr>
              <a:t>eDocs</a:t>
            </a:r>
            <a:r>
              <a:rPr lang="en-US" sz="1900" dirty="0">
                <a:gradFill>
                  <a:gsLst>
                    <a:gs pos="0">
                      <a:schemeClr val="tx1"/>
                    </a:gs>
                    <a:gs pos="86000">
                      <a:schemeClr val="tx1"/>
                    </a:gs>
                  </a:gsLst>
                  <a:lin ang="5400000" scaled="0"/>
                </a:gradFill>
                <a:latin typeface="Gill Sans MT" pitchFamily="34" charset="0"/>
              </a:rPr>
              <a:t> RM</a:t>
            </a:r>
          </a:p>
        </p:txBody>
      </p:sp>
      <p:sp>
        <p:nvSpPr>
          <p:cNvPr id="6" name="Rectangle 5"/>
          <p:cNvSpPr/>
          <p:nvPr/>
        </p:nvSpPr>
        <p:spPr>
          <a:xfrm>
            <a:off x="8477580" y="1963653"/>
            <a:ext cx="4346621" cy="3602832"/>
          </a:xfrm>
          <a:prstGeom prst="rect">
            <a:avLst/>
          </a:prstGeom>
        </p:spPr>
        <p:txBody>
          <a:bodyPr wrap="square" lIns="93268" tIns="46634" rIns="93268" bIns="46634">
            <a:spAutoFit/>
          </a:bodyPr>
          <a:lstStyle/>
          <a:p>
            <a:pPr marL="291463" indent="-170020">
              <a:buFont typeface="Wingdings" pitchFamily="2" charset="2"/>
              <a:buChar char="§"/>
            </a:pPr>
            <a:r>
              <a:rPr lang="en-US" sz="1900" dirty="0">
                <a:gradFill>
                  <a:gsLst>
                    <a:gs pos="0">
                      <a:schemeClr val="tx1"/>
                    </a:gs>
                    <a:gs pos="86000">
                      <a:schemeClr val="tx1"/>
                    </a:gs>
                  </a:gsLst>
                  <a:lin ang="5400000" scaled="0"/>
                </a:gradFill>
                <a:latin typeface="Gill Sans MT" pitchFamily="34" charset="0"/>
              </a:rPr>
              <a:t>Oracle Databases</a:t>
            </a:r>
          </a:p>
          <a:p>
            <a:pPr marL="291463" indent="-170020">
              <a:buFont typeface="Wingdings" pitchFamily="2" charset="2"/>
              <a:buChar char="§"/>
            </a:pPr>
            <a:r>
              <a:rPr lang="en-US" sz="1900" dirty="0">
                <a:gradFill>
                  <a:gsLst>
                    <a:gs pos="0">
                      <a:schemeClr val="tx1"/>
                    </a:gs>
                    <a:gs pos="86000">
                      <a:schemeClr val="tx1"/>
                    </a:gs>
                  </a:gsLst>
                  <a:lin ang="5400000" scaled="0"/>
                </a:gradFill>
                <a:latin typeface="Gill Sans MT" pitchFamily="34" charset="0"/>
              </a:rPr>
              <a:t>Oracle CMS/</a:t>
            </a:r>
            <a:r>
              <a:rPr lang="en-US" sz="1900" dirty="0" err="1">
                <a:gradFill>
                  <a:gsLst>
                    <a:gs pos="0">
                      <a:schemeClr val="tx1"/>
                    </a:gs>
                    <a:gs pos="86000">
                      <a:schemeClr val="tx1"/>
                    </a:gs>
                  </a:gsLst>
                  <a:lin ang="5400000" scaled="0"/>
                </a:gradFill>
                <a:latin typeface="Gill Sans MT" pitchFamily="34" charset="0"/>
              </a:rPr>
              <a:t>Stellent</a:t>
            </a:r>
            <a:endParaRPr lang="en-US" sz="1900" dirty="0">
              <a:gradFill>
                <a:gsLst>
                  <a:gs pos="0">
                    <a:schemeClr val="tx1"/>
                  </a:gs>
                  <a:gs pos="86000">
                    <a:schemeClr val="tx1"/>
                  </a:gs>
                </a:gsLst>
                <a:lin ang="5400000" scaled="0"/>
              </a:gradFill>
              <a:latin typeface="Gill Sans MT" pitchFamily="34" charset="0"/>
            </a:endParaRPr>
          </a:p>
          <a:p>
            <a:pPr marL="291463" indent="-170020">
              <a:buFont typeface="Wingdings" pitchFamily="2" charset="2"/>
              <a:buChar char="§"/>
            </a:pPr>
            <a:r>
              <a:rPr lang="en-US" sz="1900" dirty="0">
                <a:gradFill>
                  <a:gsLst>
                    <a:gs pos="0">
                      <a:schemeClr val="tx1"/>
                    </a:gs>
                    <a:gs pos="86000">
                      <a:schemeClr val="tx1"/>
                    </a:gs>
                  </a:gsLst>
                  <a:lin ang="5400000" scaled="0"/>
                </a:gradFill>
                <a:latin typeface="Gill Sans MT" pitchFamily="34" charset="0"/>
              </a:rPr>
              <a:t>Oracle </a:t>
            </a:r>
            <a:r>
              <a:rPr lang="en-US" sz="1900" dirty="0" err="1">
                <a:gradFill>
                  <a:gsLst>
                    <a:gs pos="0">
                      <a:schemeClr val="tx1"/>
                    </a:gs>
                    <a:gs pos="86000">
                      <a:schemeClr val="tx1"/>
                    </a:gs>
                  </a:gsLst>
                  <a:lin ang="5400000" scaled="0"/>
                </a:gradFill>
                <a:latin typeface="Gill Sans MT" pitchFamily="34" charset="0"/>
              </a:rPr>
              <a:t>WebCenter</a:t>
            </a:r>
            <a:r>
              <a:rPr lang="en-US" sz="1900" dirty="0">
                <a:gradFill>
                  <a:gsLst>
                    <a:gs pos="0">
                      <a:schemeClr val="tx1"/>
                    </a:gs>
                    <a:gs pos="86000">
                      <a:schemeClr val="tx1"/>
                    </a:gs>
                  </a:gsLst>
                  <a:lin ang="5400000" scaled="0"/>
                </a:gradFill>
                <a:latin typeface="Gill Sans MT" pitchFamily="34" charset="0"/>
              </a:rPr>
              <a:t> Interactive (</a:t>
            </a:r>
            <a:r>
              <a:rPr lang="en-US" sz="1900" dirty="0" err="1">
                <a:gradFill>
                  <a:gsLst>
                    <a:gs pos="0">
                      <a:schemeClr val="tx1"/>
                    </a:gs>
                    <a:gs pos="86000">
                      <a:schemeClr val="tx1"/>
                    </a:gs>
                  </a:gsLst>
                  <a:lin ang="5400000" scaled="0"/>
                </a:gradFill>
                <a:latin typeface="Gill Sans MT" pitchFamily="34" charset="0"/>
              </a:rPr>
              <a:t>PlumTree</a:t>
            </a:r>
            <a:r>
              <a:rPr lang="en-US" sz="1900" dirty="0">
                <a:gradFill>
                  <a:gsLst>
                    <a:gs pos="0">
                      <a:schemeClr val="tx1"/>
                    </a:gs>
                    <a:gs pos="86000">
                      <a:schemeClr val="tx1"/>
                    </a:gs>
                  </a:gsLst>
                  <a:lin ang="5400000" scaled="0"/>
                </a:gradFill>
                <a:latin typeface="Gill Sans MT" pitchFamily="34" charset="0"/>
              </a:rPr>
              <a:t>)</a:t>
            </a:r>
          </a:p>
          <a:p>
            <a:pPr marL="291463" indent="-170020">
              <a:buFont typeface="Wingdings" pitchFamily="2" charset="2"/>
              <a:buChar char="§"/>
            </a:pPr>
            <a:r>
              <a:rPr lang="en-US" sz="1900" dirty="0">
                <a:gradFill>
                  <a:gsLst>
                    <a:gs pos="0">
                      <a:schemeClr val="tx1"/>
                    </a:gs>
                    <a:gs pos="86000">
                      <a:schemeClr val="tx1"/>
                    </a:gs>
                  </a:gsLst>
                  <a:lin ang="5400000" scaled="0"/>
                </a:gradFill>
                <a:latin typeface="Gill Sans MT" pitchFamily="34" charset="0"/>
              </a:rPr>
              <a:t>Practical Law </a:t>
            </a:r>
          </a:p>
          <a:p>
            <a:pPr marL="291463" indent="-170020">
              <a:buFont typeface="Wingdings" pitchFamily="2" charset="2"/>
              <a:buChar char="§"/>
            </a:pPr>
            <a:r>
              <a:rPr lang="en-US" sz="1900" dirty="0">
                <a:gradFill>
                  <a:gsLst>
                    <a:gs pos="0">
                      <a:schemeClr val="tx1"/>
                    </a:gs>
                    <a:gs pos="86000">
                      <a:schemeClr val="tx1"/>
                    </a:gs>
                  </a:gsLst>
                  <a:lin ang="5400000" scaled="0"/>
                </a:gradFill>
                <a:latin typeface="Gill Sans MT" pitchFamily="34" charset="0"/>
              </a:rPr>
              <a:t>Real Practice</a:t>
            </a:r>
          </a:p>
          <a:p>
            <a:pPr marL="291463" indent="-170020">
              <a:buFont typeface="Wingdings" pitchFamily="2" charset="2"/>
              <a:buChar char="§"/>
            </a:pPr>
            <a:r>
              <a:rPr lang="en-US" sz="1900" dirty="0">
                <a:gradFill>
                  <a:gsLst>
                    <a:gs pos="0">
                      <a:schemeClr val="tx1"/>
                    </a:gs>
                    <a:gs pos="86000">
                      <a:schemeClr val="tx1"/>
                    </a:gs>
                  </a:gsLst>
                  <a:lin ang="5400000" scaled="0"/>
                </a:gradFill>
                <a:latin typeface="Gill Sans MT" pitchFamily="34" charset="0"/>
              </a:rPr>
              <a:t>Salesforce.com/Force.com</a:t>
            </a:r>
          </a:p>
          <a:p>
            <a:pPr marL="291463" indent="-170020">
              <a:buFont typeface="Wingdings" pitchFamily="2" charset="2"/>
              <a:buChar char="§"/>
            </a:pPr>
            <a:r>
              <a:rPr lang="en-US" sz="1900" dirty="0">
                <a:gradFill>
                  <a:gsLst>
                    <a:gs pos="0">
                      <a:schemeClr val="tx1"/>
                    </a:gs>
                    <a:gs pos="86000">
                      <a:schemeClr val="tx1"/>
                    </a:gs>
                  </a:gsLst>
                  <a:lin ang="5400000" scaled="0"/>
                </a:gradFill>
                <a:latin typeface="Gill Sans MT" pitchFamily="34" charset="0"/>
              </a:rPr>
              <a:t>SAP Business Suite</a:t>
            </a:r>
          </a:p>
          <a:p>
            <a:pPr marL="291463" indent="-170020">
              <a:buFont typeface="Wingdings" pitchFamily="2" charset="2"/>
              <a:buChar char="§"/>
            </a:pPr>
            <a:r>
              <a:rPr lang="en-US" sz="1900" dirty="0">
                <a:gradFill>
                  <a:gsLst>
                    <a:gs pos="0">
                      <a:schemeClr val="tx1"/>
                    </a:gs>
                    <a:gs pos="86000">
                      <a:schemeClr val="tx1"/>
                    </a:gs>
                  </a:gsLst>
                  <a:lin ang="5400000" scaled="0"/>
                </a:gradFill>
                <a:latin typeface="Gill Sans MT" pitchFamily="34" charset="0"/>
              </a:rPr>
              <a:t>SAP DMS</a:t>
            </a:r>
          </a:p>
          <a:p>
            <a:pPr marL="291463" indent="-170020">
              <a:buFont typeface="Wingdings" pitchFamily="2" charset="2"/>
              <a:buChar char="§"/>
            </a:pPr>
            <a:r>
              <a:rPr lang="en-US" sz="1900" dirty="0" err="1">
                <a:gradFill>
                  <a:gsLst>
                    <a:gs pos="0">
                      <a:schemeClr val="tx1"/>
                    </a:gs>
                    <a:gs pos="86000">
                      <a:schemeClr val="tx1"/>
                    </a:gs>
                  </a:gsLst>
                  <a:lin ang="5400000" scaled="0"/>
                </a:gradFill>
                <a:latin typeface="Gill Sans MT" pitchFamily="34" charset="0"/>
              </a:rPr>
              <a:t>Symantex</a:t>
            </a:r>
            <a:r>
              <a:rPr lang="en-US" sz="1900" dirty="0">
                <a:gradFill>
                  <a:gsLst>
                    <a:gs pos="0">
                      <a:schemeClr val="tx1"/>
                    </a:gs>
                    <a:gs pos="86000">
                      <a:schemeClr val="tx1"/>
                    </a:gs>
                  </a:gsLst>
                  <a:lin ang="5400000" scaled="0"/>
                </a:gradFill>
                <a:latin typeface="Gill Sans MT" pitchFamily="34" charset="0"/>
              </a:rPr>
              <a:t> </a:t>
            </a:r>
            <a:r>
              <a:rPr lang="en-US" sz="1900" dirty="0" err="1">
                <a:gradFill>
                  <a:gsLst>
                    <a:gs pos="0">
                      <a:schemeClr val="tx1"/>
                    </a:gs>
                    <a:gs pos="86000">
                      <a:schemeClr val="tx1"/>
                    </a:gs>
                  </a:gsLst>
                  <a:lin ang="5400000" scaled="0"/>
                </a:gradFill>
                <a:latin typeface="Gill Sans MT" pitchFamily="34" charset="0"/>
              </a:rPr>
              <a:t>EVault</a:t>
            </a:r>
            <a:endParaRPr lang="en-US" sz="1900" dirty="0">
              <a:gradFill>
                <a:gsLst>
                  <a:gs pos="0">
                    <a:schemeClr val="tx1"/>
                  </a:gs>
                  <a:gs pos="86000">
                    <a:schemeClr val="tx1"/>
                  </a:gs>
                </a:gsLst>
                <a:lin ang="5400000" scaled="0"/>
              </a:gradFill>
              <a:latin typeface="Gill Sans MT" pitchFamily="34" charset="0"/>
            </a:endParaRPr>
          </a:p>
          <a:p>
            <a:pPr marL="291463" indent="-170020">
              <a:buFont typeface="Wingdings" pitchFamily="2" charset="2"/>
              <a:buChar char="§"/>
            </a:pPr>
            <a:r>
              <a:rPr lang="en-US" sz="1900" dirty="0">
                <a:gradFill>
                  <a:gsLst>
                    <a:gs pos="0">
                      <a:schemeClr val="tx1"/>
                    </a:gs>
                    <a:gs pos="86000">
                      <a:schemeClr val="tx1"/>
                    </a:gs>
                  </a:gsLst>
                  <a:lin ang="5400000" scaled="0"/>
                </a:gradFill>
                <a:latin typeface="Gill Sans MT" pitchFamily="34" charset="0"/>
              </a:rPr>
              <a:t>Thomson Reuters West KM</a:t>
            </a:r>
          </a:p>
          <a:p>
            <a:pPr marL="291463" indent="-170020">
              <a:buFont typeface="Wingdings" pitchFamily="2" charset="2"/>
              <a:buChar char="§"/>
            </a:pPr>
            <a:r>
              <a:rPr lang="en-US" sz="1900" dirty="0">
                <a:gradFill>
                  <a:gsLst>
                    <a:gs pos="0">
                      <a:schemeClr val="tx1"/>
                    </a:gs>
                    <a:gs pos="86000">
                      <a:schemeClr val="tx1"/>
                    </a:gs>
                  </a:gsLst>
                  <a:lin ang="5400000" scaled="0"/>
                </a:gradFill>
                <a:latin typeface="Gill Sans MT" pitchFamily="34" charset="0"/>
              </a:rPr>
              <a:t>Xerox </a:t>
            </a:r>
            <a:r>
              <a:rPr lang="en-US" sz="1900" dirty="0" err="1">
                <a:gradFill>
                  <a:gsLst>
                    <a:gs pos="0">
                      <a:schemeClr val="tx1"/>
                    </a:gs>
                    <a:gs pos="86000">
                      <a:schemeClr val="tx1"/>
                    </a:gs>
                  </a:gsLst>
                  <a:lin ang="5400000" scaled="0"/>
                </a:gradFill>
                <a:latin typeface="Gill Sans MT" pitchFamily="34" charset="0"/>
              </a:rPr>
              <a:t>DocuShare</a:t>
            </a:r>
            <a:endParaRPr lang="en-US" sz="1900" dirty="0">
              <a:gradFill>
                <a:gsLst>
                  <a:gs pos="0">
                    <a:schemeClr val="tx1"/>
                  </a:gs>
                  <a:gs pos="86000">
                    <a:schemeClr val="tx1"/>
                  </a:gs>
                </a:gsLst>
                <a:lin ang="5400000" scaled="0"/>
              </a:gradFill>
              <a:latin typeface="Gill Sans MT" pitchFamily="34" charset="0"/>
            </a:endParaRPr>
          </a:p>
        </p:txBody>
      </p:sp>
      <p:pic>
        <p:nvPicPr>
          <p:cNvPr id="7" name="Picture 2" descr="http://wellytonian.com/wp-content/uploads/2012/07/sp201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22878" y="5698181"/>
            <a:ext cx="2242561" cy="12453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8282148"/>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43"/>
          <p:cNvSpPr>
            <a:spLocks noGrp="1"/>
          </p:cNvSpPr>
          <p:nvPr>
            <p:ph type="title"/>
          </p:nvPr>
        </p:nvSpPr>
        <p:spPr/>
        <p:txBody>
          <a:bodyPr/>
          <a:lstStyle/>
          <a:p>
            <a:r>
              <a:rPr lang="en-US" dirty="0" smtClean="0"/>
              <a:t>What is Federation?</a:t>
            </a:r>
            <a:endParaRPr lang="en-US" dirty="0"/>
          </a:p>
        </p:txBody>
      </p:sp>
      <p:pic>
        <p:nvPicPr>
          <p:cNvPr id="4" name="Picture 3"/>
          <p:cNvPicPr/>
          <p:nvPr/>
        </p:nvPicPr>
        <p:blipFill rotWithShape="1">
          <a:blip r:embed="rId2">
            <a:extLst>
              <a:ext uri="{28A0092B-C50C-407E-A947-70E740481C1C}">
                <a14:useLocalDpi xmlns:a14="http://schemas.microsoft.com/office/drawing/2010/main" val="0"/>
              </a:ext>
            </a:extLst>
          </a:blip>
          <a:srcRect r="35725"/>
          <a:stretch/>
        </p:blipFill>
        <p:spPr bwMode="auto">
          <a:xfrm>
            <a:off x="305631" y="1604300"/>
            <a:ext cx="6598406" cy="4997099"/>
          </a:xfrm>
          <a:prstGeom prst="rect">
            <a:avLst/>
          </a:prstGeom>
          <a:noFill/>
          <a:ln>
            <a:noFill/>
          </a:ln>
        </p:spPr>
      </p:pic>
      <p:sp>
        <p:nvSpPr>
          <p:cNvPr id="5" name="Content Placeholder 2"/>
          <p:cNvSpPr>
            <a:spLocks noGrp="1"/>
          </p:cNvSpPr>
          <p:nvPr/>
        </p:nvSpPr>
        <p:spPr>
          <a:xfrm>
            <a:off x="7643093" y="449262"/>
            <a:ext cx="4191000" cy="4818451"/>
          </a:xfrm>
          <a:prstGeom prst="rect">
            <a:avLst/>
          </a:prstGeom>
        </p:spPr>
        <p:txBody>
          <a:bodyPr vert="horz" lIns="93268" tIns="46634" rIns="93268" bIns="46634" rtlCol="0">
            <a:noAutofit/>
          </a:bodyPr>
          <a:lstStyle>
            <a:lvl1pPr marL="0" indent="0" algn="l" defTabSz="914400" rtl="0" eaLnBrk="1" latinLnBrk="0" hangingPunct="1">
              <a:spcBef>
                <a:spcPct val="20000"/>
              </a:spcBef>
              <a:buFont typeface="Arial" pitchFamily="34" charset="0"/>
              <a:buNone/>
              <a:defRPr sz="3200" b="1" kern="1200">
                <a:solidFill>
                  <a:schemeClr val="accent1">
                    <a:lumMod val="75000"/>
                  </a:schemeClr>
                </a:solidFill>
                <a:latin typeface="Cambria" pitchFamily="18"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mbria" pitchFamily="18"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mbria" pitchFamily="18"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mbria" pitchFamily="18"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mbria"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9755" indent="-349755">
              <a:buFont typeface="Wingdings" pitchFamily="2" charset="2"/>
              <a:buChar char="§"/>
            </a:pPr>
            <a:r>
              <a:rPr lang="en-US" sz="2400" b="0" dirty="0" smtClean="0">
                <a:solidFill>
                  <a:schemeClr val="accent3">
                    <a:lumMod val="50000"/>
                  </a:schemeClr>
                </a:solidFill>
                <a:latin typeface="Gill Sans MT" pitchFamily="34" charset="0"/>
              </a:rPr>
              <a:t>“Scatter-Gather” across multiple search engines</a:t>
            </a:r>
          </a:p>
          <a:p>
            <a:pPr marL="349755" indent="-349755">
              <a:buFont typeface="Wingdings" pitchFamily="2" charset="2"/>
              <a:buChar char="§"/>
            </a:pPr>
            <a:endParaRPr lang="en-US" sz="2400" b="0" dirty="0">
              <a:solidFill>
                <a:schemeClr val="accent3">
                  <a:lumMod val="50000"/>
                </a:schemeClr>
              </a:solidFill>
              <a:latin typeface="Gill Sans MT" pitchFamily="34" charset="0"/>
            </a:endParaRPr>
          </a:p>
          <a:p>
            <a:pPr marL="349755" indent="-349755">
              <a:buFont typeface="Wingdings" pitchFamily="2" charset="2"/>
              <a:buChar char="§"/>
            </a:pPr>
            <a:r>
              <a:rPr lang="en-US" sz="2400" b="0" dirty="0" smtClean="0">
                <a:solidFill>
                  <a:schemeClr val="accent3">
                    <a:lumMod val="50000"/>
                  </a:schemeClr>
                </a:solidFill>
                <a:latin typeface="Gill Sans MT" pitchFamily="34" charset="0"/>
              </a:rPr>
              <a:t>Combined </a:t>
            </a:r>
            <a:r>
              <a:rPr lang="en-US" sz="2400" b="0" dirty="0">
                <a:solidFill>
                  <a:schemeClr val="accent3">
                    <a:lumMod val="50000"/>
                  </a:schemeClr>
                </a:solidFill>
                <a:latin typeface="Gill Sans MT" pitchFamily="34" charset="0"/>
              </a:rPr>
              <a:t>R</a:t>
            </a:r>
            <a:r>
              <a:rPr lang="en-US" sz="2400" b="0" dirty="0" smtClean="0">
                <a:solidFill>
                  <a:schemeClr val="accent3">
                    <a:lumMod val="50000"/>
                  </a:schemeClr>
                </a:solidFill>
                <a:latin typeface="Gill Sans MT" pitchFamily="34" charset="0"/>
              </a:rPr>
              <a:t>esult </a:t>
            </a:r>
            <a:r>
              <a:rPr lang="en-US" sz="2400" b="0" dirty="0">
                <a:solidFill>
                  <a:schemeClr val="accent3">
                    <a:lumMod val="50000"/>
                  </a:schemeClr>
                </a:solidFill>
                <a:latin typeface="Gill Sans MT" pitchFamily="34" charset="0"/>
              </a:rPr>
              <a:t>S</a:t>
            </a:r>
            <a:r>
              <a:rPr lang="en-US" sz="2400" b="0" dirty="0" smtClean="0">
                <a:solidFill>
                  <a:schemeClr val="accent3">
                    <a:lumMod val="50000"/>
                  </a:schemeClr>
                </a:solidFill>
                <a:latin typeface="Gill Sans MT" pitchFamily="34" charset="0"/>
              </a:rPr>
              <a:t>et</a:t>
            </a:r>
          </a:p>
          <a:p>
            <a:pPr lvl="1" indent="0">
              <a:buNone/>
            </a:pPr>
            <a:r>
              <a:rPr lang="en-US" sz="2000" dirty="0" smtClean="0">
                <a:solidFill>
                  <a:schemeClr val="accent3">
                    <a:lumMod val="50000"/>
                  </a:schemeClr>
                </a:solidFill>
                <a:latin typeface="Gill Sans MT" pitchFamily="34" charset="0"/>
              </a:rPr>
              <a:t>OOB in SharePoint 2013: Result Blocks</a:t>
            </a:r>
          </a:p>
          <a:p>
            <a:pPr lvl="1" indent="0">
              <a:buNone/>
            </a:pPr>
            <a:endParaRPr lang="en-US" sz="2000" b="0" dirty="0">
              <a:solidFill>
                <a:schemeClr val="accent3">
                  <a:lumMod val="50000"/>
                </a:schemeClr>
              </a:solidFill>
              <a:latin typeface="Gill Sans MT" pitchFamily="34" charset="0"/>
            </a:endParaRPr>
          </a:p>
          <a:p>
            <a:pPr lvl="1" indent="0">
              <a:buNone/>
            </a:pPr>
            <a:r>
              <a:rPr lang="en-US" sz="2000" dirty="0" smtClean="0">
                <a:solidFill>
                  <a:schemeClr val="accent3">
                    <a:lumMod val="50000"/>
                  </a:schemeClr>
                </a:solidFill>
                <a:latin typeface="Gill Sans MT" pitchFamily="34" charset="0"/>
              </a:rPr>
              <a:t>With Partner Products:</a:t>
            </a:r>
            <a:endParaRPr lang="en-US" sz="2000" b="0" dirty="0">
              <a:solidFill>
                <a:schemeClr val="accent3">
                  <a:lumMod val="50000"/>
                </a:schemeClr>
              </a:solidFill>
              <a:latin typeface="Gill Sans MT" pitchFamily="34" charset="0"/>
            </a:endParaRPr>
          </a:p>
          <a:p>
            <a:pPr marL="1092705" lvl="1" indent="-349755">
              <a:buFont typeface="Wingdings" pitchFamily="2" charset="2"/>
              <a:buChar char="§"/>
            </a:pPr>
            <a:r>
              <a:rPr lang="en-US" sz="2000" b="0" dirty="0" smtClean="0">
                <a:solidFill>
                  <a:schemeClr val="accent3">
                    <a:lumMod val="50000"/>
                  </a:schemeClr>
                </a:solidFill>
                <a:latin typeface="Gill Sans MT" pitchFamily="34" charset="0"/>
              </a:rPr>
              <a:t>interleaved </a:t>
            </a:r>
            <a:r>
              <a:rPr lang="en-US" sz="2000" b="0" dirty="0">
                <a:solidFill>
                  <a:schemeClr val="accent3">
                    <a:lumMod val="50000"/>
                  </a:schemeClr>
                </a:solidFill>
                <a:latin typeface="Gill Sans MT" pitchFamily="34" charset="0"/>
              </a:rPr>
              <a:t>by relevance </a:t>
            </a:r>
            <a:r>
              <a:rPr lang="en-US" sz="2000" b="0" dirty="0" smtClean="0">
                <a:solidFill>
                  <a:schemeClr val="accent3">
                    <a:lumMod val="50000"/>
                  </a:schemeClr>
                </a:solidFill>
                <a:latin typeface="Gill Sans MT" pitchFamily="34" charset="0"/>
              </a:rPr>
              <a:t>order</a:t>
            </a:r>
            <a:endParaRPr lang="en-US" sz="1200" b="0" dirty="0">
              <a:solidFill>
                <a:schemeClr val="accent3">
                  <a:lumMod val="50000"/>
                </a:schemeClr>
              </a:solidFill>
              <a:latin typeface="Gill Sans MT" pitchFamily="34" charset="0"/>
            </a:endParaRPr>
          </a:p>
          <a:p>
            <a:pPr marL="1092705" lvl="1" indent="-349755">
              <a:buFont typeface="Wingdings" pitchFamily="2" charset="2"/>
              <a:buChar char="§"/>
            </a:pPr>
            <a:r>
              <a:rPr lang="en-US" sz="2000" b="0" dirty="0">
                <a:solidFill>
                  <a:schemeClr val="accent3">
                    <a:lumMod val="50000"/>
                  </a:schemeClr>
                </a:solidFill>
                <a:latin typeface="Gill Sans MT" pitchFamily="34" charset="0"/>
              </a:rPr>
              <a:t>Unified refiners for streamlined navigation and filtering</a:t>
            </a:r>
          </a:p>
          <a:p>
            <a:pPr marL="174878" indent="-174878">
              <a:buFont typeface="Wingdings" pitchFamily="2" charset="2"/>
              <a:buChar char="§"/>
            </a:pPr>
            <a:endParaRPr lang="en-US" sz="1200" b="0" dirty="0">
              <a:solidFill>
                <a:schemeClr val="accent3">
                  <a:lumMod val="50000"/>
                </a:schemeClr>
              </a:solidFill>
              <a:latin typeface="Gill Sans MT" pitchFamily="34" charset="0"/>
            </a:endParaRPr>
          </a:p>
          <a:p>
            <a:pPr marL="349755" indent="-349755">
              <a:buFont typeface="Wingdings" pitchFamily="2" charset="2"/>
              <a:buChar char="§"/>
            </a:pPr>
            <a:r>
              <a:rPr lang="en-US" sz="2400" b="0" dirty="0">
                <a:solidFill>
                  <a:schemeClr val="accent3">
                    <a:lumMod val="50000"/>
                  </a:schemeClr>
                </a:solidFill>
                <a:latin typeface="Gill Sans MT" pitchFamily="34" charset="0"/>
              </a:rPr>
              <a:t>Auto-generated refiners based on identity of source systems</a:t>
            </a:r>
          </a:p>
        </p:txBody>
      </p:sp>
      <p:pic>
        <p:nvPicPr>
          <p:cNvPr id="6" name="Picture 2" descr="image0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3693" y="2246242"/>
            <a:ext cx="3418943" cy="418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24757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C:\Users\Tucker Adam Hall\AppData\Local\Microsoft\Windows\Temporary Internet Files\Content.IE5\XTFEN16S\MC90043259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1678" y="2866373"/>
            <a:ext cx="1865726" cy="186497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sz="4800" dirty="0" smtClean="0"/>
              <a:t>Cross-version Federation to SharePoint 2013</a:t>
            </a:r>
            <a:endParaRPr lang="en-US" sz="4800" dirty="0"/>
          </a:p>
        </p:txBody>
      </p:sp>
      <p:sp>
        <p:nvSpPr>
          <p:cNvPr id="4" name="TextBox 3"/>
          <p:cNvSpPr txBox="1"/>
          <p:nvPr/>
        </p:nvSpPr>
        <p:spPr>
          <a:xfrm>
            <a:off x="485212" y="1608167"/>
            <a:ext cx="9764104" cy="1141521"/>
          </a:xfrm>
          <a:prstGeom prst="rect">
            <a:avLst/>
          </a:prstGeom>
          <a:noFill/>
        </p:spPr>
        <p:txBody>
          <a:bodyPr wrap="square" lIns="0" tIns="0" rIns="0" bIns="0" rtlCol="0">
            <a:noAutofit/>
          </a:bodyPr>
          <a:lstStyle/>
          <a:p>
            <a:r>
              <a:rPr lang="en-US" sz="2900" dirty="0">
                <a:gradFill>
                  <a:gsLst>
                    <a:gs pos="0">
                      <a:schemeClr val="tx1"/>
                    </a:gs>
                    <a:gs pos="86000">
                      <a:schemeClr val="tx1"/>
                    </a:gs>
                  </a:gsLst>
                  <a:lin ang="5400000" scaled="0"/>
                </a:gradFill>
                <a:latin typeface="Gill Sans MT" pitchFamily="34" charset="0"/>
              </a:rPr>
              <a:t>Scenario 1:  Enabling operations across mixed farms</a:t>
            </a:r>
          </a:p>
          <a:p>
            <a:endParaRPr lang="en-US" sz="2900" dirty="0">
              <a:gradFill>
                <a:gsLst>
                  <a:gs pos="0">
                    <a:schemeClr val="tx1"/>
                  </a:gs>
                  <a:gs pos="86000">
                    <a:schemeClr val="tx1"/>
                  </a:gs>
                </a:gsLst>
                <a:lin ang="5400000" scaled="0"/>
              </a:gradFill>
              <a:latin typeface="Segoe UI Light" pitchFamily="34" charset="0"/>
            </a:endParaRPr>
          </a:p>
        </p:txBody>
      </p:sp>
      <p:pic>
        <p:nvPicPr>
          <p:cNvPr id="1026" name="Picture 2" descr="C:\Users\Tucker Adam Hall\AppData\Local\Microsoft\Windows\Temporary Internet Files\Content.IE5\MV2UG690\MC90043524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717382" y="3666429"/>
            <a:ext cx="1203244" cy="237974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harepoint-careers.com/wp-content/uploads/2012/10/sharepoint-2013-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1092" y="5502827"/>
            <a:ext cx="2215824" cy="67031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Tucker Adam Hall\AppData\Local\Microsoft\Windows\Temporary Internet Files\Content.IE5\6M0WS6AO\MC900434845[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04170" y="2866373"/>
            <a:ext cx="1749335" cy="174863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C:\Users\Tucker Adam Hall\AppData\Local\Microsoft\Windows\Temporary Internet Files\Content.IE5\6M0WS6AO\MC900434845[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53505" y="3769943"/>
            <a:ext cx="1749335" cy="174863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C:\Users\Tucker Adam Hall\AppData\Local\Microsoft\Windows\Temporary Internet Files\Content.IE5\6M0WS6AO\MC900434845[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04170" y="4994765"/>
            <a:ext cx="1749335" cy="174863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www.chrisweldon.net/images/posts/2012-09-26-fast-search-thruput-optimization-troubleshooting/logo-fs4sp.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34408" y="2178814"/>
            <a:ext cx="2488856" cy="50150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www.cominvent.com/wp-content/uploads/2010/11/FAST-ESP-logo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89497" y="3177345"/>
            <a:ext cx="1877351" cy="369167"/>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its.vanderbilt.edu/files/u422/Sharepoint-2010_logo.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389496" y="5650918"/>
            <a:ext cx="1355716" cy="79051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5"/>
          <p:cNvCxnSpPr/>
          <p:nvPr/>
        </p:nvCxnSpPr>
        <p:spPr>
          <a:xfrm flipH="1">
            <a:off x="5807402" y="3740689"/>
            <a:ext cx="3136324" cy="784314"/>
          </a:xfrm>
          <a:prstGeom prst="line">
            <a:avLst/>
          </a:prstGeom>
          <a:ln w="31750">
            <a:prstDash val="sys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5807403" y="4525003"/>
            <a:ext cx="4877614" cy="119256"/>
          </a:xfrm>
          <a:prstGeom prst="line">
            <a:avLst/>
          </a:prstGeom>
          <a:ln w="31750">
            <a:prstDash val="sys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flipV="1">
            <a:off x="5807402" y="4525004"/>
            <a:ext cx="3136324" cy="1427097"/>
          </a:xfrm>
          <a:prstGeom prst="line">
            <a:avLst/>
          </a:prstGeom>
          <a:ln w="31750">
            <a:prstDash val="sys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85213" y="2429567"/>
            <a:ext cx="2854843" cy="3522535"/>
          </a:xfrm>
          <a:prstGeom prst="rect">
            <a:avLst/>
          </a:prstGeom>
          <a:noFill/>
        </p:spPr>
        <p:txBody>
          <a:bodyPr wrap="square" lIns="0" tIns="0" rIns="0" bIns="0" rtlCol="0">
            <a:noAutofit/>
          </a:bodyPr>
          <a:lstStyle/>
          <a:p>
            <a:pPr marL="241266" indent="-225074">
              <a:buFont typeface="Wingdings" pitchFamily="2" charset="2"/>
              <a:buChar char="§"/>
            </a:pPr>
            <a:r>
              <a:rPr lang="en-US" sz="2400" dirty="0">
                <a:gradFill>
                  <a:gsLst>
                    <a:gs pos="0">
                      <a:schemeClr val="tx1"/>
                    </a:gs>
                    <a:gs pos="86000">
                      <a:schemeClr val="tx1"/>
                    </a:gs>
                  </a:gsLst>
                  <a:lin ang="5400000" scaled="0"/>
                </a:gradFill>
                <a:latin typeface="Gill Sans MT" pitchFamily="34" charset="0"/>
              </a:rPr>
              <a:t>Unified view (and refinement) of all enterprise content</a:t>
            </a:r>
          </a:p>
          <a:p>
            <a:pPr marL="241266" indent="-225074">
              <a:buFont typeface="Wingdings" pitchFamily="2" charset="2"/>
              <a:buChar char="§"/>
            </a:pPr>
            <a:endParaRPr lang="en-US" sz="2400" dirty="0">
              <a:gradFill>
                <a:gsLst>
                  <a:gs pos="0">
                    <a:schemeClr val="tx1"/>
                  </a:gs>
                  <a:gs pos="86000">
                    <a:schemeClr val="tx1"/>
                  </a:gs>
                </a:gsLst>
                <a:lin ang="5400000" scaled="0"/>
              </a:gradFill>
              <a:latin typeface="Gill Sans MT" pitchFamily="34" charset="0"/>
            </a:endParaRPr>
          </a:p>
          <a:p>
            <a:pPr marL="241266" indent="-225074">
              <a:buFont typeface="Wingdings" pitchFamily="2" charset="2"/>
              <a:buChar char="§"/>
            </a:pPr>
            <a:r>
              <a:rPr lang="en-US" sz="2400" dirty="0">
                <a:gradFill>
                  <a:gsLst>
                    <a:gs pos="0">
                      <a:schemeClr val="tx1"/>
                    </a:gs>
                    <a:gs pos="86000">
                      <a:schemeClr val="tx1"/>
                    </a:gs>
                  </a:gsLst>
                  <a:lin ang="5400000" scaled="0"/>
                </a:gradFill>
                <a:latin typeface="Gill Sans MT" pitchFamily="34" charset="0"/>
              </a:rPr>
              <a:t>Get the SP 2013 Search Experience enterprise-wide as soon as first farm deploys</a:t>
            </a:r>
          </a:p>
        </p:txBody>
      </p:sp>
    </p:spTree>
    <p:extLst>
      <p:ext uri="{BB962C8B-B14F-4D97-AF65-F5344CB8AC3E}">
        <p14:creationId xmlns:p14="http://schemas.microsoft.com/office/powerpoint/2010/main" val="2570155336"/>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Federating across FAST Search for SharePoint and SharePoint 2013</a:t>
            </a:r>
          </a:p>
        </p:txBody>
      </p:sp>
    </p:spTree>
    <p:extLst>
      <p:ext uri="{BB962C8B-B14F-4D97-AF65-F5344CB8AC3E}">
        <p14:creationId xmlns:p14="http://schemas.microsoft.com/office/powerpoint/2010/main" val="2244091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C:\Users\Tucker Adam Hall\AppData\Local\Microsoft\Windows\Temporary Internet Files\Content.IE5\XTFEN16S\MC90043259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19020" y="2808202"/>
            <a:ext cx="1865726" cy="186497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Hybrid Cross-Version Federation</a:t>
            </a:r>
            <a:endParaRPr lang="en-US" dirty="0"/>
          </a:p>
        </p:txBody>
      </p:sp>
      <p:sp>
        <p:nvSpPr>
          <p:cNvPr id="4" name="TextBox 3"/>
          <p:cNvSpPr txBox="1"/>
          <p:nvPr/>
        </p:nvSpPr>
        <p:spPr>
          <a:xfrm>
            <a:off x="485212" y="1608167"/>
            <a:ext cx="9764104" cy="1141521"/>
          </a:xfrm>
          <a:prstGeom prst="rect">
            <a:avLst/>
          </a:prstGeom>
          <a:noFill/>
        </p:spPr>
        <p:txBody>
          <a:bodyPr wrap="square" lIns="0" tIns="0" rIns="0" bIns="0" rtlCol="0">
            <a:noAutofit/>
          </a:bodyPr>
          <a:lstStyle/>
          <a:p>
            <a:r>
              <a:rPr lang="en-US" sz="2900" dirty="0">
                <a:gradFill>
                  <a:gsLst>
                    <a:gs pos="0">
                      <a:schemeClr val="tx1"/>
                    </a:gs>
                    <a:gs pos="86000">
                      <a:schemeClr val="tx1"/>
                    </a:gs>
                  </a:gsLst>
                  <a:lin ang="5400000" scaled="0"/>
                </a:gradFill>
                <a:latin typeface="Gill Sans MT" pitchFamily="34" charset="0"/>
              </a:rPr>
              <a:t>Scenario 2:  Bridging SharePoint 2010 &amp; SharePoint Online 2013</a:t>
            </a:r>
          </a:p>
          <a:p>
            <a:endParaRPr lang="en-US" sz="2900" dirty="0">
              <a:gradFill>
                <a:gsLst>
                  <a:gs pos="0">
                    <a:schemeClr val="tx1"/>
                  </a:gs>
                  <a:gs pos="86000">
                    <a:schemeClr val="tx1"/>
                  </a:gs>
                </a:gsLst>
                <a:lin ang="5400000" scaled="0"/>
              </a:gradFill>
              <a:latin typeface="Segoe UI Light" pitchFamily="34" charset="0"/>
            </a:endParaRPr>
          </a:p>
        </p:txBody>
      </p:sp>
      <p:pic>
        <p:nvPicPr>
          <p:cNvPr id="1032" name="Picture 8" descr="C:\Users\Tucker Adam Hall\AppData\Local\Microsoft\Windows\Temporary Internet Files\Content.IE5\6M0WS6AO\MC900434845[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0203" y="4538625"/>
            <a:ext cx="1749335" cy="1748631"/>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its.vanderbilt.edu/files/u422/Sharepoint-2010_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2728" y="5161583"/>
            <a:ext cx="1930498" cy="1125672"/>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5"/>
          <p:cNvCxnSpPr/>
          <p:nvPr/>
        </p:nvCxnSpPr>
        <p:spPr>
          <a:xfrm flipH="1">
            <a:off x="7204791" y="3913319"/>
            <a:ext cx="2248276" cy="1164465"/>
          </a:xfrm>
          <a:prstGeom prst="line">
            <a:avLst/>
          </a:prstGeom>
          <a:ln w="31750">
            <a:prstDash val="sys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85212" y="2429567"/>
            <a:ext cx="4211852" cy="3522535"/>
          </a:xfrm>
          <a:prstGeom prst="rect">
            <a:avLst/>
          </a:prstGeom>
          <a:noFill/>
        </p:spPr>
        <p:txBody>
          <a:bodyPr wrap="square" lIns="0" tIns="0" rIns="0" bIns="0" rtlCol="0">
            <a:noAutofit/>
          </a:bodyPr>
          <a:lstStyle/>
          <a:p>
            <a:pPr marL="241266" indent="-225074">
              <a:buFont typeface="Wingdings" pitchFamily="2" charset="2"/>
              <a:buChar char="§"/>
            </a:pPr>
            <a:r>
              <a:rPr lang="en-US" sz="2400" dirty="0">
                <a:gradFill>
                  <a:gsLst>
                    <a:gs pos="0">
                      <a:schemeClr val="tx1"/>
                    </a:gs>
                    <a:gs pos="86000">
                      <a:schemeClr val="tx1"/>
                    </a:gs>
                  </a:gsLst>
                  <a:lin ang="5400000" scaled="0"/>
                </a:gradFill>
                <a:latin typeface="Gill Sans MT" pitchFamily="34" charset="0"/>
              </a:rPr>
              <a:t>Adopt SharePoint 2013 Online rapidly, without having to immediately upgrade on-premise</a:t>
            </a:r>
          </a:p>
          <a:p>
            <a:pPr marL="241266" indent="-225074">
              <a:buFont typeface="Wingdings" pitchFamily="2" charset="2"/>
              <a:buChar char="§"/>
            </a:pPr>
            <a:endParaRPr lang="en-US" sz="2400" dirty="0">
              <a:gradFill>
                <a:gsLst>
                  <a:gs pos="0">
                    <a:schemeClr val="tx1"/>
                  </a:gs>
                  <a:gs pos="86000">
                    <a:schemeClr val="tx1"/>
                  </a:gs>
                </a:gsLst>
                <a:lin ang="5400000" scaled="0"/>
              </a:gradFill>
              <a:latin typeface="Gill Sans MT" pitchFamily="34" charset="0"/>
            </a:endParaRPr>
          </a:p>
          <a:p>
            <a:pPr marL="241266" indent="-225074">
              <a:buFont typeface="Wingdings" pitchFamily="2" charset="2"/>
              <a:buChar char="§"/>
            </a:pPr>
            <a:r>
              <a:rPr lang="en-US" sz="2400" dirty="0">
                <a:gradFill>
                  <a:gsLst>
                    <a:gs pos="0">
                      <a:schemeClr val="tx1"/>
                    </a:gs>
                    <a:gs pos="86000">
                      <a:schemeClr val="tx1"/>
                    </a:gs>
                  </a:gsLst>
                  <a:lin ang="5400000" scaled="0"/>
                </a:gradFill>
                <a:latin typeface="Gill Sans MT" pitchFamily="34" charset="0"/>
              </a:rPr>
              <a:t>Get the SP 2013 Online search experience enterprise-wide as soon as Office 365 subscription commences</a:t>
            </a:r>
          </a:p>
        </p:txBody>
      </p:sp>
      <p:pic>
        <p:nvPicPr>
          <p:cNvPr id="2052" name="Picture 4" descr="http://t0.gstatic.com/images?q=tbn:ANd9GcTvn_Z6D8aw_LoqekDd70eeP_kM8YIZNpOHe6Z4K8bk0I_ivkBLrlSRpVHlW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12661" y="2121929"/>
            <a:ext cx="2415512" cy="83434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Tucker Adam Hall\AppData\Local\Microsoft\Windows\Temporary Internet Files\Content.IE5\MV2UG690\MC900435242[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9250260" y="2883345"/>
            <a:ext cx="1203244" cy="2379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281525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Federating across O365 (running SharePoint 2013) and SharePoint 2010</a:t>
            </a:r>
          </a:p>
        </p:txBody>
      </p:sp>
    </p:spTree>
    <p:extLst>
      <p:ext uri="{BB962C8B-B14F-4D97-AF65-F5344CB8AC3E}">
        <p14:creationId xmlns:p14="http://schemas.microsoft.com/office/powerpoint/2010/main" val="3580312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noFill/>
          </a:ln>
        </p:spPr>
        <p:txBody>
          <a:bodyPr>
            <a:normAutofit/>
          </a:bodyPr>
          <a:lstStyle/>
          <a:p>
            <a:r>
              <a:rPr lang="en-US" dirty="0" smtClean="0"/>
              <a:t>How does the Federator combine results? </a:t>
            </a:r>
            <a:endParaRPr lang="en-US" dirty="0"/>
          </a:p>
        </p:txBody>
      </p:sp>
      <p:sp>
        <p:nvSpPr>
          <p:cNvPr id="3" name="Content Placeholder 2"/>
          <p:cNvSpPr>
            <a:spLocks noGrp="1"/>
          </p:cNvSpPr>
          <p:nvPr>
            <p:ph idx="4294967295"/>
          </p:nvPr>
        </p:nvSpPr>
        <p:spPr>
          <a:xfrm>
            <a:off x="0" y="1636713"/>
            <a:ext cx="5389563" cy="4616450"/>
          </a:xfrm>
          <a:prstGeom prst="rect">
            <a:avLst/>
          </a:prstGeom>
        </p:spPr>
        <p:txBody>
          <a:bodyPr>
            <a:normAutofit/>
          </a:bodyPr>
          <a:lstStyle/>
          <a:p>
            <a:pPr marL="348135" indent="-239647">
              <a:spcBef>
                <a:spcPts val="0"/>
              </a:spcBef>
            </a:pPr>
            <a:r>
              <a:rPr lang="en-US" sz="1900" dirty="0">
                <a:latin typeface="Gill Sans MT" pitchFamily="34" charset="0"/>
              </a:rPr>
              <a:t>Intelligent unification of the Search Results</a:t>
            </a:r>
          </a:p>
          <a:p>
            <a:pPr marL="348135" indent="-239647">
              <a:spcBef>
                <a:spcPts val="0"/>
              </a:spcBef>
            </a:pPr>
            <a:r>
              <a:rPr lang="en-US" sz="1900" dirty="0">
                <a:latin typeface="Gill Sans MT" pitchFamily="34" charset="0"/>
              </a:rPr>
              <a:t>Interleaved results</a:t>
            </a:r>
          </a:p>
          <a:p>
            <a:pPr marL="348135" indent="-239647">
              <a:spcBef>
                <a:spcPts val="0"/>
              </a:spcBef>
            </a:pPr>
            <a:r>
              <a:rPr lang="en-US" sz="1900" dirty="0">
                <a:latin typeface="Gill Sans MT" pitchFamily="34" charset="0"/>
              </a:rPr>
              <a:t>Merged refiners</a:t>
            </a:r>
          </a:p>
          <a:p>
            <a:pPr marL="348135" indent="-239647">
              <a:spcBef>
                <a:spcPts val="0"/>
              </a:spcBef>
            </a:pPr>
            <a:r>
              <a:rPr lang="en-US" sz="1900" dirty="0">
                <a:latin typeface="Gill Sans MT" pitchFamily="34" charset="0"/>
              </a:rPr>
              <a:t>Augmented metadata</a:t>
            </a:r>
          </a:p>
          <a:p>
            <a:pPr marL="291463">
              <a:spcBef>
                <a:spcPts val="0"/>
              </a:spcBef>
              <a:buFont typeface="Arial" pitchFamily="34" charset="0"/>
              <a:buChar char="•"/>
            </a:pPr>
            <a:endParaRPr lang="en-US" sz="16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3689" y="1554340"/>
            <a:ext cx="6588371" cy="5323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5482" y="3079535"/>
            <a:ext cx="2344792" cy="3293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ular Callout 3"/>
          <p:cNvSpPr/>
          <p:nvPr/>
        </p:nvSpPr>
        <p:spPr>
          <a:xfrm>
            <a:off x="9638269" y="1088037"/>
            <a:ext cx="2590934" cy="1243471"/>
          </a:xfrm>
          <a:prstGeom prst="wedgeRectCallout">
            <a:avLst>
              <a:gd name="adj1" fmla="val -49118"/>
              <a:gd name="adj2" fmla="val 23661"/>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a:r>
              <a:rPr lang="en-US" dirty="0" smtClean="0">
                <a:solidFill>
                  <a:schemeClr val="accent3">
                    <a:lumMod val="10000"/>
                  </a:schemeClr>
                </a:solidFill>
                <a:latin typeface="Gill Sans MT" pitchFamily="34" charset="0"/>
              </a:rPr>
              <a:t>Interleaves result sets across sources by relevance order</a:t>
            </a:r>
          </a:p>
        </p:txBody>
      </p:sp>
      <p:sp>
        <p:nvSpPr>
          <p:cNvPr id="7" name="Rectangular Callout 6"/>
          <p:cNvSpPr/>
          <p:nvPr/>
        </p:nvSpPr>
        <p:spPr>
          <a:xfrm>
            <a:off x="414549" y="3107291"/>
            <a:ext cx="2176383" cy="1243471"/>
          </a:xfrm>
          <a:prstGeom prst="wedgeRectCallout">
            <a:avLst>
              <a:gd name="adj1" fmla="val 69983"/>
              <a:gd name="adj2" fmla="val 7589"/>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a:r>
              <a:rPr lang="en-US" dirty="0" smtClean="0">
                <a:solidFill>
                  <a:schemeClr val="accent3">
                    <a:lumMod val="10000"/>
                  </a:schemeClr>
                </a:solidFill>
                <a:latin typeface="Gill Sans MT" pitchFamily="34" charset="0"/>
              </a:rPr>
              <a:t>Creates new source refiner on the fly</a:t>
            </a:r>
            <a:endParaRPr lang="en-US" dirty="0">
              <a:solidFill>
                <a:schemeClr val="accent3">
                  <a:lumMod val="10000"/>
                </a:schemeClr>
              </a:solidFill>
              <a:latin typeface="Gill Sans MT" pitchFamily="34" charset="0"/>
            </a:endParaRPr>
          </a:p>
        </p:txBody>
      </p:sp>
      <p:cxnSp>
        <p:nvCxnSpPr>
          <p:cNvPr id="6" name="Straight Connector 5"/>
          <p:cNvCxnSpPr/>
          <p:nvPr/>
        </p:nvCxnSpPr>
        <p:spPr>
          <a:xfrm flipH="1">
            <a:off x="5350275" y="2409227"/>
            <a:ext cx="453415" cy="698064"/>
          </a:xfrm>
          <a:prstGeom prst="line">
            <a:avLst/>
          </a:prstGeom>
        </p:spPr>
        <p:style>
          <a:lnRef idx="2">
            <a:schemeClr val="accent2"/>
          </a:lnRef>
          <a:fillRef idx="0">
            <a:schemeClr val="accent2"/>
          </a:fillRef>
          <a:effectRef idx="1">
            <a:schemeClr val="accent2"/>
          </a:effectRef>
          <a:fontRef idx="minor">
            <a:schemeClr val="tx1"/>
          </a:fontRef>
        </p:style>
      </p:cxnSp>
      <p:cxnSp>
        <p:nvCxnSpPr>
          <p:cNvPr id="11" name="Straight Connector 10"/>
          <p:cNvCxnSpPr/>
          <p:nvPr/>
        </p:nvCxnSpPr>
        <p:spPr>
          <a:xfrm flipH="1">
            <a:off x="5350275" y="4429866"/>
            <a:ext cx="453415" cy="1942924"/>
          </a:xfrm>
          <a:prstGeom prst="line">
            <a:avLst/>
          </a:prstGeom>
        </p:spPr>
        <p:style>
          <a:lnRef idx="2">
            <a:schemeClr val="accent2"/>
          </a:lnRef>
          <a:fillRef idx="0">
            <a:schemeClr val="accent2"/>
          </a:fillRef>
          <a:effectRef idx="1">
            <a:schemeClr val="accent2"/>
          </a:effectRef>
          <a:fontRef idx="minor">
            <a:schemeClr val="tx1"/>
          </a:fontRef>
        </p:style>
      </p:cxnSp>
      <p:sp>
        <p:nvSpPr>
          <p:cNvPr id="13" name="Rectangular Callout 12"/>
          <p:cNvSpPr/>
          <p:nvPr/>
        </p:nvSpPr>
        <p:spPr>
          <a:xfrm>
            <a:off x="414549" y="4629016"/>
            <a:ext cx="2176383" cy="1632056"/>
          </a:xfrm>
          <a:prstGeom prst="wedgeRectCallout">
            <a:avLst>
              <a:gd name="adj1" fmla="val 69983"/>
              <a:gd name="adj2" fmla="val 7589"/>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a:r>
              <a:rPr lang="en-US" dirty="0" smtClean="0">
                <a:solidFill>
                  <a:schemeClr val="accent3">
                    <a:lumMod val="10000"/>
                  </a:schemeClr>
                </a:solidFill>
                <a:latin typeface="Gill Sans MT" pitchFamily="34" charset="0"/>
              </a:rPr>
              <a:t>Combines refiners (adding ones with the same value)</a:t>
            </a:r>
            <a:endParaRPr lang="en-US" dirty="0">
              <a:solidFill>
                <a:schemeClr val="accent3">
                  <a:lumMod val="10000"/>
                </a:schemeClr>
              </a:solidFill>
              <a:latin typeface="Gill Sans MT" pitchFamily="34" charset="0"/>
            </a:endParaRPr>
          </a:p>
        </p:txBody>
      </p:sp>
      <p:cxnSp>
        <p:nvCxnSpPr>
          <p:cNvPr id="16" name="Straight Connector 15"/>
          <p:cNvCxnSpPr/>
          <p:nvPr/>
        </p:nvCxnSpPr>
        <p:spPr>
          <a:xfrm flipH="1">
            <a:off x="9080291" y="2312428"/>
            <a:ext cx="868889" cy="445831"/>
          </a:xfrm>
          <a:prstGeom prst="line">
            <a:avLst/>
          </a:prstGeom>
          <a:ln>
            <a:headEnd type="none" w="med" len="med"/>
            <a:tailEnd type="triangle" w="med" len="med"/>
          </a:ln>
        </p:spPr>
        <p:style>
          <a:lnRef idx="2">
            <a:schemeClr val="accent3"/>
          </a:lnRef>
          <a:fillRef idx="0">
            <a:schemeClr val="accent3"/>
          </a:fillRef>
          <a:effectRef idx="1">
            <a:schemeClr val="accent3"/>
          </a:effectRef>
          <a:fontRef idx="minor">
            <a:schemeClr val="tx1"/>
          </a:fontRef>
        </p:style>
      </p:cxnSp>
      <p:cxnSp>
        <p:nvCxnSpPr>
          <p:cNvPr id="19" name="Straight Connector 18"/>
          <p:cNvCxnSpPr/>
          <p:nvPr/>
        </p:nvCxnSpPr>
        <p:spPr>
          <a:xfrm flipH="1">
            <a:off x="9295433" y="2331508"/>
            <a:ext cx="653747" cy="969379"/>
          </a:xfrm>
          <a:prstGeom prst="line">
            <a:avLst/>
          </a:prstGeom>
          <a:ln>
            <a:headEnd type="none" w="med" len="med"/>
            <a:tailEnd type="triangle" w="med" len="med"/>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3593756653"/>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778819592"/>
              </p:ext>
            </p:extLst>
          </p:nvPr>
        </p:nvGraphicFramePr>
        <p:xfrm>
          <a:off x="323311" y="1381071"/>
          <a:ext cx="11814649" cy="5525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r>
              <a:rPr lang="en-US" dirty="0" smtClean="0"/>
              <a:t>Outline</a:t>
            </a:r>
            <a:endParaRPr lang="en-US" dirty="0"/>
          </a:p>
        </p:txBody>
      </p:sp>
    </p:spTree>
    <p:extLst>
      <p:ext uri="{BB962C8B-B14F-4D97-AF65-F5344CB8AC3E}">
        <p14:creationId xmlns:p14="http://schemas.microsoft.com/office/powerpoint/2010/main" val="147738608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p:cNvSpPr/>
          <p:nvPr/>
        </p:nvSpPr>
        <p:spPr>
          <a:xfrm>
            <a:off x="844828" y="826859"/>
            <a:ext cx="11234362" cy="2091894"/>
          </a:xfrm>
          <a:prstGeom prst="rect">
            <a:avLst/>
          </a:prstGeom>
          <a:gradFill flip="none" rotWithShape="1">
            <a:gsLst>
              <a:gs pos="0">
                <a:schemeClr val="bg1">
                  <a:lumMod val="65000"/>
                </a:schemeClr>
              </a:gs>
              <a:gs pos="100000">
                <a:schemeClr val="bg1">
                  <a:lumMod val="95000"/>
                </a:schemeClr>
              </a:gs>
            </a:gsLst>
            <a:lin ang="16200000" scaled="1"/>
            <a:tileRect/>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88" name="Round Same Side Corner Rectangle 87"/>
          <p:cNvSpPr/>
          <p:nvPr/>
        </p:nvSpPr>
        <p:spPr>
          <a:xfrm rot="10800000" flipH="1">
            <a:off x="1506907" y="1339717"/>
            <a:ext cx="10359278" cy="1403169"/>
          </a:xfrm>
          <a:prstGeom prst="round2SameRect">
            <a:avLst>
              <a:gd name="adj1" fmla="val 10071"/>
              <a:gd name="adj2" fmla="val 0"/>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54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17" name="Rectangle 116"/>
          <p:cNvSpPr/>
          <p:nvPr/>
        </p:nvSpPr>
        <p:spPr>
          <a:xfrm>
            <a:off x="844828" y="3781223"/>
            <a:ext cx="11234364" cy="1965622"/>
          </a:xfrm>
          <a:prstGeom prst="rect">
            <a:avLst/>
          </a:prstGeom>
          <a:gradFill flip="none" rotWithShape="1">
            <a:gsLst>
              <a:gs pos="0">
                <a:schemeClr val="bg1">
                  <a:lumMod val="65000"/>
                </a:schemeClr>
              </a:gs>
              <a:gs pos="100000">
                <a:schemeClr val="bg1">
                  <a:lumMod val="95000"/>
                </a:schemeClr>
              </a:gs>
            </a:gsLst>
            <a:lin ang="16200000" scaled="1"/>
            <a:tileRect/>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14" name="Round Same Side Corner Rectangle 113"/>
          <p:cNvSpPr/>
          <p:nvPr/>
        </p:nvSpPr>
        <p:spPr>
          <a:xfrm rot="10800000" flipH="1">
            <a:off x="1465818" y="3981709"/>
            <a:ext cx="10359278" cy="1667442"/>
          </a:xfrm>
          <a:prstGeom prst="round2SameRect">
            <a:avLst>
              <a:gd name="adj1" fmla="val 10071"/>
              <a:gd name="adj2" fmla="val 0"/>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54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01" name="Rectangle 100"/>
          <p:cNvSpPr/>
          <p:nvPr/>
        </p:nvSpPr>
        <p:spPr>
          <a:xfrm>
            <a:off x="844828" y="6034757"/>
            <a:ext cx="11279873" cy="716000"/>
          </a:xfrm>
          <a:prstGeom prst="rect">
            <a:avLst/>
          </a:prstGeom>
          <a:gradFill flip="none" rotWithShape="1">
            <a:gsLst>
              <a:gs pos="0">
                <a:schemeClr val="bg1">
                  <a:lumMod val="65000"/>
                </a:schemeClr>
              </a:gs>
              <a:gs pos="100000">
                <a:schemeClr val="bg1">
                  <a:lumMod val="95000"/>
                </a:schemeClr>
              </a:gs>
            </a:gsLst>
            <a:lin ang="16200000" scaled="1"/>
            <a:tileRect/>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03" name="TextBox 68"/>
          <p:cNvSpPr txBox="1">
            <a:spLocks noChangeArrowheads="1"/>
          </p:cNvSpPr>
          <p:nvPr/>
        </p:nvSpPr>
        <p:spPr bwMode="auto">
          <a:xfrm rot="16200000">
            <a:off x="767317" y="6168483"/>
            <a:ext cx="764279" cy="496819"/>
          </a:xfrm>
          <a:prstGeom prst="rect">
            <a:avLst/>
          </a:prstGeom>
          <a:noFill/>
          <a:ln w="9525">
            <a:noFill/>
            <a:miter lim="800000"/>
            <a:headEnd/>
            <a:tailEnd/>
          </a:ln>
        </p:spPr>
        <p:txBody>
          <a:bodyPr wrap="square" lIns="111014" tIns="55507" rIns="111014" bIns="55507">
            <a:spAutoFit/>
          </a:bodyPr>
          <a:lstStyle/>
          <a:p>
            <a:pPr algn="ctr">
              <a:lnSpc>
                <a:spcPts val="1457"/>
              </a:lnSpc>
            </a:pPr>
            <a:r>
              <a:rPr lang="en-US" sz="1500" dirty="0">
                <a:solidFill>
                  <a:prstClr val="black"/>
                </a:solidFill>
                <a:cs typeface="Arial" pitchFamily="34" charset="0"/>
              </a:rPr>
              <a:t>Data</a:t>
            </a:r>
            <a:br>
              <a:rPr lang="en-US" sz="1500" dirty="0">
                <a:solidFill>
                  <a:prstClr val="black"/>
                </a:solidFill>
                <a:cs typeface="Arial" pitchFamily="34" charset="0"/>
              </a:rPr>
            </a:br>
            <a:r>
              <a:rPr lang="en-US" sz="1500" dirty="0">
                <a:solidFill>
                  <a:prstClr val="black"/>
                </a:solidFill>
                <a:cs typeface="Arial" pitchFamily="34" charset="0"/>
              </a:rPr>
              <a:t>Silos</a:t>
            </a:r>
          </a:p>
        </p:txBody>
      </p:sp>
      <p:sp>
        <p:nvSpPr>
          <p:cNvPr id="122" name="Rounded Rectangle 121"/>
          <p:cNvSpPr/>
          <p:nvPr/>
        </p:nvSpPr>
        <p:spPr>
          <a:xfrm>
            <a:off x="1596782" y="5988307"/>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25" name="Rounded Rectangle 124"/>
          <p:cNvSpPr/>
          <p:nvPr/>
        </p:nvSpPr>
        <p:spPr>
          <a:xfrm>
            <a:off x="2921922" y="5988307"/>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26" name="Rounded Rectangle 125"/>
          <p:cNvSpPr/>
          <p:nvPr/>
        </p:nvSpPr>
        <p:spPr>
          <a:xfrm>
            <a:off x="4247062" y="5988307"/>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28" name="Rounded Rectangle 127"/>
          <p:cNvSpPr/>
          <p:nvPr/>
        </p:nvSpPr>
        <p:spPr>
          <a:xfrm>
            <a:off x="5584473" y="5988308"/>
            <a:ext cx="1055204" cy="861754"/>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31" name="Rounded Rectangle 130"/>
          <p:cNvSpPr/>
          <p:nvPr/>
        </p:nvSpPr>
        <p:spPr>
          <a:xfrm>
            <a:off x="6905629" y="5996353"/>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33" name="Rounded Rectangle 132"/>
          <p:cNvSpPr/>
          <p:nvPr/>
        </p:nvSpPr>
        <p:spPr>
          <a:xfrm>
            <a:off x="8230769" y="5988307"/>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35" name="Rounded Rectangle 134"/>
          <p:cNvSpPr/>
          <p:nvPr/>
        </p:nvSpPr>
        <p:spPr>
          <a:xfrm>
            <a:off x="9555909" y="5988307"/>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pic>
        <p:nvPicPr>
          <p:cNvPr id="136" name="Picture 135"/>
          <p:cNvPicPr>
            <a:picLocks noChangeAspect="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6798" t="4493" r="5516"/>
          <a:stretch/>
        </p:blipFill>
        <p:spPr>
          <a:xfrm>
            <a:off x="1715494" y="6068394"/>
            <a:ext cx="797538" cy="369340"/>
          </a:xfrm>
          <a:prstGeom prst="rect">
            <a:avLst/>
          </a:prstGeom>
        </p:spPr>
      </p:pic>
      <p:sp>
        <p:nvSpPr>
          <p:cNvPr id="137" name="Rectangle 136"/>
          <p:cNvSpPr/>
          <p:nvPr/>
        </p:nvSpPr>
        <p:spPr>
          <a:xfrm>
            <a:off x="1680239" y="6447790"/>
            <a:ext cx="855779" cy="394227"/>
          </a:xfrm>
          <a:prstGeom prst="rect">
            <a:avLst/>
          </a:prstGeom>
        </p:spPr>
        <p:txBody>
          <a:bodyPr wrap="none" lIns="111014" tIns="55507" rIns="111014" bIns="55507">
            <a:spAutoFit/>
          </a:bodyPr>
          <a:lstStyle/>
          <a:p>
            <a:pPr algn="ctr">
              <a:lnSpc>
                <a:spcPts val="1093"/>
              </a:lnSpc>
              <a:defRPr/>
            </a:pPr>
            <a:r>
              <a:rPr lang="en-US" sz="1000" dirty="0">
                <a:solidFill>
                  <a:srgbClr val="1F497D"/>
                </a:solidFill>
                <a:latin typeface="Gill Sans MT" pitchFamily="34" charset="0"/>
                <a:cs typeface="Arial" pitchFamily="34" charset="0"/>
              </a:rPr>
              <a:t>Email </a:t>
            </a:r>
            <a:br>
              <a:rPr lang="en-US" sz="1000" dirty="0">
                <a:solidFill>
                  <a:srgbClr val="1F497D"/>
                </a:solidFill>
                <a:latin typeface="Gill Sans MT" pitchFamily="34" charset="0"/>
                <a:cs typeface="Arial" pitchFamily="34" charset="0"/>
              </a:rPr>
            </a:br>
            <a:r>
              <a:rPr lang="en-US" sz="1000" dirty="0">
                <a:solidFill>
                  <a:srgbClr val="1F497D"/>
                </a:solidFill>
                <a:latin typeface="Gill Sans MT" pitchFamily="34" charset="0"/>
                <a:cs typeface="Arial" pitchFamily="34" charset="0"/>
              </a:rPr>
              <a:t>&amp; Messaging</a:t>
            </a:r>
          </a:p>
        </p:txBody>
      </p:sp>
      <p:pic>
        <p:nvPicPr>
          <p:cNvPr id="138" name="Picture 137"/>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934237" y="6010618"/>
            <a:ext cx="1054839" cy="514971"/>
          </a:xfrm>
          <a:prstGeom prst="rect">
            <a:avLst/>
          </a:prstGeom>
        </p:spPr>
      </p:pic>
      <p:sp>
        <p:nvSpPr>
          <p:cNvPr id="139" name="Rectangle 138"/>
          <p:cNvSpPr/>
          <p:nvPr/>
        </p:nvSpPr>
        <p:spPr>
          <a:xfrm>
            <a:off x="4300809" y="6545871"/>
            <a:ext cx="988829" cy="253162"/>
          </a:xfrm>
          <a:prstGeom prst="rect">
            <a:avLst/>
          </a:prstGeom>
        </p:spPr>
        <p:txBody>
          <a:bodyPr wrap="none" lIns="111014" tIns="55507" rIns="111014" bIns="55507">
            <a:spAutoFit/>
          </a:bodyPr>
          <a:lstStyle/>
          <a:p>
            <a:pPr algn="ctr">
              <a:lnSpc>
                <a:spcPts val="1093"/>
              </a:lnSpc>
              <a:defRPr/>
            </a:pPr>
            <a:r>
              <a:rPr lang="en-US" sz="1000" dirty="0">
                <a:solidFill>
                  <a:srgbClr val="1F497D"/>
                </a:solidFill>
                <a:latin typeface="Gill Sans MT" pitchFamily="34" charset="0"/>
                <a:cs typeface="Arial" pitchFamily="34" charset="0"/>
              </a:rPr>
              <a:t>Search engines</a:t>
            </a:r>
          </a:p>
        </p:txBody>
      </p:sp>
      <p:pic>
        <p:nvPicPr>
          <p:cNvPr id="140" name="Picture 139"/>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605027" y="5994526"/>
            <a:ext cx="1006125" cy="461865"/>
          </a:xfrm>
          <a:prstGeom prst="rect">
            <a:avLst/>
          </a:prstGeom>
        </p:spPr>
      </p:pic>
      <p:sp>
        <p:nvSpPr>
          <p:cNvPr id="141" name="Rectangle 140"/>
          <p:cNvSpPr/>
          <p:nvPr/>
        </p:nvSpPr>
        <p:spPr>
          <a:xfrm>
            <a:off x="3078561" y="6545871"/>
            <a:ext cx="733951" cy="253162"/>
          </a:xfrm>
          <a:prstGeom prst="rect">
            <a:avLst/>
          </a:prstGeom>
        </p:spPr>
        <p:txBody>
          <a:bodyPr wrap="none" lIns="111014" tIns="55507" rIns="111014" bIns="55507">
            <a:spAutoFit/>
          </a:bodyPr>
          <a:lstStyle/>
          <a:p>
            <a:pPr algn="ctr">
              <a:lnSpc>
                <a:spcPts val="1093"/>
              </a:lnSpc>
              <a:defRPr/>
            </a:pPr>
            <a:r>
              <a:rPr lang="en-US" sz="1000" dirty="0">
                <a:solidFill>
                  <a:srgbClr val="1F497D"/>
                </a:solidFill>
                <a:latin typeface="Gill Sans MT" pitchFamily="34" charset="0"/>
                <a:cs typeface="Arial" pitchFamily="34" charset="0"/>
              </a:rPr>
              <a:t>CRM/ERP</a:t>
            </a:r>
          </a:p>
        </p:txBody>
      </p:sp>
      <p:sp>
        <p:nvSpPr>
          <p:cNvPr id="142" name="Rectangle 141"/>
          <p:cNvSpPr/>
          <p:nvPr/>
        </p:nvSpPr>
        <p:spPr>
          <a:xfrm>
            <a:off x="5632360" y="6441916"/>
            <a:ext cx="976005" cy="394227"/>
          </a:xfrm>
          <a:prstGeom prst="rect">
            <a:avLst/>
          </a:prstGeom>
        </p:spPr>
        <p:txBody>
          <a:bodyPr wrap="none" lIns="111014" tIns="55507" rIns="111014" bIns="55507">
            <a:spAutoFit/>
          </a:bodyPr>
          <a:lstStyle/>
          <a:p>
            <a:pPr algn="ctr">
              <a:lnSpc>
                <a:spcPts val="1093"/>
              </a:lnSpc>
              <a:defRPr/>
            </a:pPr>
            <a:r>
              <a:rPr lang="en-US" sz="1000" dirty="0">
                <a:solidFill>
                  <a:srgbClr val="1F497D"/>
                </a:solidFill>
                <a:latin typeface="Gill Sans MT" pitchFamily="34" charset="0"/>
                <a:cs typeface="Arial" pitchFamily="34" charset="0"/>
              </a:rPr>
              <a:t>ECM, </a:t>
            </a:r>
            <a:br>
              <a:rPr lang="en-US" sz="1000" dirty="0">
                <a:solidFill>
                  <a:srgbClr val="1F497D"/>
                </a:solidFill>
                <a:latin typeface="Gill Sans MT" pitchFamily="34" charset="0"/>
                <a:cs typeface="Arial" pitchFamily="34" charset="0"/>
              </a:rPr>
            </a:br>
            <a:r>
              <a:rPr lang="en-US" sz="1000" dirty="0">
                <a:solidFill>
                  <a:srgbClr val="1F497D"/>
                </a:solidFill>
                <a:latin typeface="Gill Sans MT" pitchFamily="34" charset="0"/>
                <a:cs typeface="Arial" pitchFamily="34" charset="0"/>
              </a:rPr>
              <a:t>Social Streams</a:t>
            </a:r>
          </a:p>
        </p:txBody>
      </p:sp>
      <p:pic>
        <p:nvPicPr>
          <p:cNvPr id="143" name="Picture 142"/>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463934" y="6026710"/>
            <a:ext cx="613492" cy="402322"/>
          </a:xfrm>
          <a:prstGeom prst="rect">
            <a:avLst/>
          </a:prstGeom>
        </p:spPr>
      </p:pic>
      <p:pic>
        <p:nvPicPr>
          <p:cNvPr id="144" name="Picture 143"/>
          <p:cNvPicPr>
            <a:picLocks noChangeAspect="1"/>
          </p:cNvPicPr>
          <p:nvPr/>
        </p:nvPicPr>
        <p:blipFill>
          <a:blip r:embed="rId7" cstate="print">
            <a:duotone>
              <a:schemeClr val="accent1">
                <a:shade val="45000"/>
                <a:satMod val="135000"/>
              </a:schemeClr>
              <a:prstClr val="white"/>
            </a:duotone>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8488434" y="6010619"/>
            <a:ext cx="564412" cy="474739"/>
          </a:xfrm>
          <a:prstGeom prst="rect">
            <a:avLst/>
          </a:prstGeom>
        </p:spPr>
      </p:pic>
      <p:sp>
        <p:nvSpPr>
          <p:cNvPr id="145" name="Rectangle 144"/>
          <p:cNvSpPr/>
          <p:nvPr/>
        </p:nvSpPr>
        <p:spPr>
          <a:xfrm>
            <a:off x="8382579" y="6497595"/>
            <a:ext cx="751584" cy="253162"/>
          </a:xfrm>
          <a:prstGeom prst="rect">
            <a:avLst/>
          </a:prstGeom>
        </p:spPr>
        <p:txBody>
          <a:bodyPr wrap="none" lIns="111014" tIns="55507" rIns="111014" bIns="55507">
            <a:spAutoFit/>
          </a:bodyPr>
          <a:lstStyle/>
          <a:p>
            <a:pPr algn="ctr">
              <a:lnSpc>
                <a:spcPts val="1093"/>
              </a:lnSpc>
              <a:defRPr/>
            </a:pPr>
            <a:r>
              <a:rPr lang="en-US" sz="1000" dirty="0">
                <a:solidFill>
                  <a:srgbClr val="1F497D"/>
                </a:solidFill>
                <a:latin typeface="Gill Sans MT" pitchFamily="34" charset="0"/>
                <a:cs typeface="Arial" pitchFamily="34" charset="0"/>
              </a:rPr>
              <a:t>Databases</a:t>
            </a:r>
          </a:p>
        </p:txBody>
      </p:sp>
      <p:pic>
        <p:nvPicPr>
          <p:cNvPr id="146" name="Picture 145"/>
          <p:cNvPicPr>
            <a:picLocks noChangeAspect="1"/>
          </p:cNvPicPr>
          <p:nvPr/>
        </p:nvPicPr>
        <p:blipFill>
          <a:blip r:embed="rId9"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905631" y="6080193"/>
            <a:ext cx="1055203" cy="465941"/>
          </a:xfrm>
          <a:prstGeom prst="rect">
            <a:avLst/>
          </a:prstGeom>
        </p:spPr>
      </p:pic>
      <p:sp>
        <p:nvSpPr>
          <p:cNvPr id="147" name="Rectangle 146"/>
          <p:cNvSpPr/>
          <p:nvPr/>
        </p:nvSpPr>
        <p:spPr>
          <a:xfrm>
            <a:off x="6934928" y="6472179"/>
            <a:ext cx="1028904" cy="368579"/>
          </a:xfrm>
          <a:prstGeom prst="rect">
            <a:avLst/>
          </a:prstGeom>
        </p:spPr>
        <p:txBody>
          <a:bodyPr wrap="none" lIns="111014" tIns="55507" rIns="111014" bIns="55507">
            <a:spAutoFit/>
          </a:bodyPr>
          <a:lstStyle/>
          <a:p>
            <a:pPr algn="ctr">
              <a:lnSpc>
                <a:spcPts val="971"/>
              </a:lnSpc>
              <a:defRPr/>
            </a:pPr>
            <a:r>
              <a:rPr lang="en-US" sz="1000" dirty="0">
                <a:solidFill>
                  <a:srgbClr val="1F497D"/>
                </a:solidFill>
                <a:latin typeface="Gill Sans MT" pitchFamily="34" charset="0"/>
                <a:cs typeface="Arial" pitchFamily="34" charset="0"/>
              </a:rPr>
              <a:t>Unstructured , </a:t>
            </a:r>
          </a:p>
          <a:p>
            <a:pPr algn="ctr">
              <a:lnSpc>
                <a:spcPts val="971"/>
              </a:lnSpc>
              <a:defRPr/>
            </a:pPr>
            <a:r>
              <a:rPr lang="en-US" sz="1000" dirty="0">
                <a:solidFill>
                  <a:srgbClr val="1F497D"/>
                </a:solidFill>
                <a:latin typeface="Gill Sans MT" pitchFamily="34" charset="0"/>
                <a:cs typeface="Arial" pitchFamily="34" charset="0"/>
              </a:rPr>
              <a:t>Big Data </a:t>
            </a:r>
          </a:p>
        </p:txBody>
      </p:sp>
      <p:pic>
        <p:nvPicPr>
          <p:cNvPr id="148" name="Picture 147"/>
          <p:cNvPicPr>
            <a:picLocks noChangeAspect="1"/>
          </p:cNvPicPr>
          <p:nvPr/>
        </p:nvPicPr>
        <p:blipFill rotWithShape="1">
          <a:blip r:embed="rId10" cstate="print">
            <a:duotone>
              <a:schemeClr val="accent1">
                <a:shade val="45000"/>
                <a:satMod val="135000"/>
              </a:schemeClr>
              <a:prstClr val="white"/>
            </a:duotone>
            <a:extLst>
              <a:ext uri="{28A0092B-C50C-407E-A947-70E740481C1C}">
                <a14:useLocalDpi xmlns:a14="http://schemas.microsoft.com/office/drawing/2010/main" val="0"/>
              </a:ext>
            </a:extLst>
          </a:blip>
          <a:srcRect l="423" t="15083" b="12561"/>
          <a:stretch/>
        </p:blipFill>
        <p:spPr>
          <a:xfrm>
            <a:off x="9555114" y="6091080"/>
            <a:ext cx="1059438" cy="335441"/>
          </a:xfrm>
          <a:prstGeom prst="rect">
            <a:avLst/>
          </a:prstGeom>
        </p:spPr>
      </p:pic>
      <p:sp>
        <p:nvSpPr>
          <p:cNvPr id="149" name="Rectangle 148"/>
          <p:cNvSpPr/>
          <p:nvPr/>
        </p:nvSpPr>
        <p:spPr>
          <a:xfrm>
            <a:off x="9703713" y="6406107"/>
            <a:ext cx="759599" cy="394227"/>
          </a:xfrm>
          <a:prstGeom prst="rect">
            <a:avLst/>
          </a:prstGeom>
        </p:spPr>
        <p:txBody>
          <a:bodyPr wrap="none" lIns="111014" tIns="55507" rIns="111014" bIns="55507">
            <a:spAutoFit/>
          </a:bodyPr>
          <a:lstStyle/>
          <a:p>
            <a:pPr algn="ctr">
              <a:lnSpc>
                <a:spcPts val="1093"/>
              </a:lnSpc>
              <a:defRPr/>
            </a:pPr>
            <a:r>
              <a:rPr lang="en-US" sz="1000" dirty="0">
                <a:solidFill>
                  <a:srgbClr val="1F497D"/>
                </a:solidFill>
                <a:latin typeface="Gill Sans MT" pitchFamily="34" charset="0"/>
                <a:cs typeface="Arial" pitchFamily="34" charset="0"/>
              </a:rPr>
              <a:t>External </a:t>
            </a:r>
            <a:br>
              <a:rPr lang="en-US" sz="1000" dirty="0">
                <a:solidFill>
                  <a:srgbClr val="1F497D"/>
                </a:solidFill>
                <a:latin typeface="Gill Sans MT" pitchFamily="34" charset="0"/>
                <a:cs typeface="Arial" pitchFamily="34" charset="0"/>
              </a:rPr>
            </a:br>
            <a:r>
              <a:rPr lang="en-US" sz="1000" dirty="0">
                <a:solidFill>
                  <a:srgbClr val="1F497D"/>
                </a:solidFill>
                <a:latin typeface="Gill Sans MT" pitchFamily="34" charset="0"/>
                <a:cs typeface="Arial" pitchFamily="34" charset="0"/>
              </a:rPr>
              <a:t>Web Sites</a:t>
            </a:r>
          </a:p>
        </p:txBody>
      </p:sp>
      <p:sp>
        <p:nvSpPr>
          <p:cNvPr id="150" name="Rounded Rectangle 149"/>
          <p:cNvSpPr/>
          <p:nvPr/>
        </p:nvSpPr>
        <p:spPr>
          <a:xfrm>
            <a:off x="10868780" y="5988307"/>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pic>
        <p:nvPicPr>
          <p:cNvPr id="151" name="Picture 150"/>
          <p:cNvPicPr>
            <a:picLocks noChangeAspect="1"/>
          </p:cNvPicPr>
          <p:nvPr/>
        </p:nvPicPr>
        <p:blipFill>
          <a:blip r:embed="rId11"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929218" y="6091080"/>
            <a:ext cx="936967" cy="335441"/>
          </a:xfrm>
          <a:prstGeom prst="rect">
            <a:avLst/>
          </a:prstGeom>
        </p:spPr>
      </p:pic>
      <p:sp>
        <p:nvSpPr>
          <p:cNvPr id="152" name="Rectangle 151"/>
          <p:cNvSpPr/>
          <p:nvPr/>
        </p:nvSpPr>
        <p:spPr>
          <a:xfrm>
            <a:off x="11012575" y="6406107"/>
            <a:ext cx="767615" cy="394227"/>
          </a:xfrm>
          <a:prstGeom prst="rect">
            <a:avLst/>
          </a:prstGeom>
        </p:spPr>
        <p:txBody>
          <a:bodyPr wrap="none" lIns="111014" tIns="55507" rIns="111014" bIns="55507">
            <a:spAutoFit/>
          </a:bodyPr>
          <a:lstStyle/>
          <a:p>
            <a:pPr algn="ctr">
              <a:lnSpc>
                <a:spcPts val="1093"/>
              </a:lnSpc>
              <a:defRPr/>
            </a:pPr>
            <a:r>
              <a:rPr lang="en-US" sz="1000" dirty="0" err="1">
                <a:solidFill>
                  <a:srgbClr val="1F497D"/>
                </a:solidFill>
                <a:latin typeface="Gill Sans MT" pitchFamily="34" charset="0"/>
                <a:cs typeface="Arial" pitchFamily="34" charset="0"/>
              </a:rPr>
              <a:t>SaaS</a:t>
            </a:r>
            <a:r>
              <a:rPr lang="en-US" sz="1000" dirty="0">
                <a:solidFill>
                  <a:srgbClr val="1F497D"/>
                </a:solidFill>
                <a:latin typeface="Gill Sans MT" pitchFamily="34" charset="0"/>
                <a:cs typeface="Arial" pitchFamily="34" charset="0"/>
              </a:rPr>
              <a:t>/</a:t>
            </a:r>
            <a:br>
              <a:rPr lang="en-US" sz="1000" dirty="0">
                <a:solidFill>
                  <a:srgbClr val="1F497D"/>
                </a:solidFill>
                <a:latin typeface="Gill Sans MT" pitchFamily="34" charset="0"/>
                <a:cs typeface="Arial" pitchFamily="34" charset="0"/>
              </a:rPr>
            </a:br>
            <a:r>
              <a:rPr lang="en-US" sz="1000" dirty="0">
                <a:solidFill>
                  <a:srgbClr val="1F497D"/>
                </a:solidFill>
                <a:latin typeface="Gill Sans MT" pitchFamily="34" charset="0"/>
                <a:cs typeface="Arial" pitchFamily="34" charset="0"/>
              </a:rPr>
              <a:t>Office 365</a:t>
            </a:r>
          </a:p>
        </p:txBody>
      </p:sp>
      <p:sp>
        <p:nvSpPr>
          <p:cNvPr id="105" name="Rounded Rectangle 6"/>
          <p:cNvSpPr/>
          <p:nvPr/>
        </p:nvSpPr>
        <p:spPr>
          <a:xfrm>
            <a:off x="1465818" y="3883127"/>
            <a:ext cx="10359278" cy="542458"/>
          </a:xfrm>
          <a:custGeom>
            <a:avLst/>
            <a:gdLst/>
            <a:ahLst/>
            <a:cxnLst/>
            <a:rect l="l" t="t" r="r" b="b"/>
            <a:pathLst>
              <a:path w="8511611" h="865177">
                <a:moveTo>
                  <a:pt x="162373" y="0"/>
                </a:moveTo>
                <a:lnTo>
                  <a:pt x="8349238" y="0"/>
                </a:lnTo>
                <a:cubicBezTo>
                  <a:pt x="8438914" y="0"/>
                  <a:pt x="8511611" y="72697"/>
                  <a:pt x="8511611" y="162373"/>
                </a:cubicBezTo>
                <a:lnTo>
                  <a:pt x="8511611" y="811847"/>
                </a:lnTo>
                <a:lnTo>
                  <a:pt x="8500844" y="865177"/>
                </a:lnTo>
                <a:lnTo>
                  <a:pt x="8344968" y="709301"/>
                </a:lnTo>
                <a:lnTo>
                  <a:pt x="166643" y="709301"/>
                </a:lnTo>
                <a:lnTo>
                  <a:pt x="10767" y="865177"/>
                </a:lnTo>
                <a:cubicBezTo>
                  <a:pt x="3227" y="848879"/>
                  <a:pt x="0" y="830740"/>
                  <a:pt x="0" y="811847"/>
                </a:cubicBezTo>
                <a:lnTo>
                  <a:pt x="0" y="162373"/>
                </a:lnTo>
                <a:cubicBezTo>
                  <a:pt x="0" y="72697"/>
                  <a:pt x="72697" y="0"/>
                  <a:pt x="162373" y="0"/>
                </a:cubicBezTo>
                <a:close/>
              </a:path>
            </a:pathLst>
          </a:cu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06" name="TextBox 68"/>
          <p:cNvSpPr txBox="1">
            <a:spLocks noChangeArrowheads="1"/>
          </p:cNvSpPr>
          <p:nvPr/>
        </p:nvSpPr>
        <p:spPr bwMode="auto">
          <a:xfrm>
            <a:off x="2684297" y="3852632"/>
            <a:ext cx="9267187" cy="419875"/>
          </a:xfrm>
          <a:prstGeom prst="rect">
            <a:avLst/>
          </a:prstGeom>
          <a:noFill/>
          <a:ln w="9525">
            <a:noFill/>
            <a:miter lim="800000"/>
            <a:headEnd/>
            <a:tailEnd/>
          </a:ln>
        </p:spPr>
        <p:txBody>
          <a:bodyPr wrap="square" lIns="111014" tIns="55507" rIns="111014" bIns="55507">
            <a:spAutoFit/>
          </a:bodyPr>
          <a:lstStyle/>
          <a:p>
            <a:r>
              <a:rPr lang="en-US" sz="2000" b="1" dirty="0" smtClean="0">
                <a:solidFill>
                  <a:prstClr val="white"/>
                </a:solidFill>
                <a:latin typeface="Arial" pitchFamily="34" charset="0"/>
                <a:cs typeface="Arial" pitchFamily="34" charset="0"/>
              </a:rPr>
              <a:t>Data Layer</a:t>
            </a:r>
            <a:endParaRPr lang="en-US" sz="2000" b="1" dirty="0">
              <a:solidFill>
                <a:prstClr val="white"/>
              </a:solidFill>
              <a:latin typeface="Arial" pitchFamily="34" charset="0"/>
              <a:cs typeface="Arial" pitchFamily="34" charset="0"/>
            </a:endParaRPr>
          </a:p>
        </p:txBody>
      </p:sp>
      <p:pic>
        <p:nvPicPr>
          <p:cNvPr id="121" name="Picture 120"/>
          <p:cNvPicPr>
            <a:picLocks noChangeAspect="1"/>
          </p:cNvPicPr>
          <p:nvPr/>
        </p:nvPicPr>
        <p:blipFill>
          <a:blip r:embed="rId12" cstate="print">
            <a:duotone>
              <a:schemeClr val="accent1">
                <a:shade val="45000"/>
                <a:satMod val="135000"/>
              </a:schemeClr>
              <a:prstClr val="white"/>
            </a:duotone>
            <a:extLst>
              <a:ext uri="{BEBA8EAE-BF5A-486C-A8C5-ECC9F3942E4B}">
                <a14:imgProps xmlns:a14="http://schemas.microsoft.com/office/drawing/2010/main">
                  <a14:imgLayer r:embed="rId13">
                    <a14:imgEffect>
                      <a14:backgroundRemoval t="2000" b="95111" l="10000" r="9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2000536" y="3919511"/>
            <a:ext cx="614081" cy="402709"/>
          </a:xfrm>
          <a:prstGeom prst="rect">
            <a:avLst/>
          </a:prstGeom>
        </p:spPr>
      </p:pic>
      <p:pic>
        <p:nvPicPr>
          <p:cNvPr id="123" name="Picture 122"/>
          <p:cNvPicPr>
            <a:picLocks noChangeAspect="1"/>
          </p:cNvPicPr>
          <p:nvPr/>
        </p:nvPicPr>
        <p:blipFill>
          <a:blip r:embed="rId12" cstate="print">
            <a:duotone>
              <a:schemeClr val="accent1">
                <a:shade val="45000"/>
                <a:satMod val="135000"/>
              </a:schemeClr>
              <a:prstClr val="white"/>
            </a:duotone>
            <a:extLst>
              <a:ext uri="{BEBA8EAE-BF5A-486C-A8C5-ECC9F3942E4B}">
                <a14:imgProps xmlns:a14="http://schemas.microsoft.com/office/drawing/2010/main">
                  <a14:imgLayer r:embed="rId13">
                    <a14:imgEffect>
                      <a14:backgroundRemoval t="2000" b="95111" l="10000" r="9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560699" y="3891640"/>
            <a:ext cx="614081" cy="402709"/>
          </a:xfrm>
          <a:prstGeom prst="rect">
            <a:avLst/>
          </a:prstGeom>
        </p:spPr>
      </p:pic>
      <p:pic>
        <p:nvPicPr>
          <p:cNvPr id="113" name="Picture 112"/>
          <p:cNvPicPr>
            <a:picLocks noChangeAspect="1"/>
          </p:cNvPicPr>
          <p:nvPr/>
        </p:nvPicPr>
        <p:blipFill>
          <a:blip r:embed="rId12" cstate="print">
            <a:duotone>
              <a:schemeClr val="accent1">
                <a:shade val="45000"/>
                <a:satMod val="135000"/>
              </a:schemeClr>
              <a:prstClr val="white"/>
            </a:duotone>
            <a:extLst>
              <a:ext uri="{BEBA8EAE-BF5A-486C-A8C5-ECC9F3942E4B}">
                <a14:imgProps xmlns:a14="http://schemas.microsoft.com/office/drawing/2010/main">
                  <a14:imgLayer r:embed="rId13">
                    <a14:imgEffect>
                      <a14:backgroundRemoval t="2000" b="95111" l="10000" r="9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737204" y="4061988"/>
            <a:ext cx="614081" cy="402709"/>
          </a:xfrm>
          <a:prstGeom prst="rect">
            <a:avLst/>
          </a:prstGeom>
        </p:spPr>
      </p:pic>
      <p:sp>
        <p:nvSpPr>
          <p:cNvPr id="83" name="Rounded Rectangle 6"/>
          <p:cNvSpPr/>
          <p:nvPr/>
        </p:nvSpPr>
        <p:spPr>
          <a:xfrm>
            <a:off x="1504577" y="993893"/>
            <a:ext cx="10361609" cy="643751"/>
          </a:xfrm>
          <a:custGeom>
            <a:avLst/>
            <a:gdLst/>
            <a:ahLst/>
            <a:cxnLst/>
            <a:rect l="l" t="t" r="r" b="b"/>
            <a:pathLst>
              <a:path w="8511611" h="865177">
                <a:moveTo>
                  <a:pt x="162373" y="0"/>
                </a:moveTo>
                <a:lnTo>
                  <a:pt x="8349238" y="0"/>
                </a:lnTo>
                <a:cubicBezTo>
                  <a:pt x="8438914" y="0"/>
                  <a:pt x="8511611" y="72697"/>
                  <a:pt x="8511611" y="162373"/>
                </a:cubicBezTo>
                <a:lnTo>
                  <a:pt x="8511611" y="811847"/>
                </a:lnTo>
                <a:lnTo>
                  <a:pt x="8500844" y="865177"/>
                </a:lnTo>
                <a:lnTo>
                  <a:pt x="8344968" y="709301"/>
                </a:lnTo>
                <a:lnTo>
                  <a:pt x="166643" y="709301"/>
                </a:lnTo>
                <a:lnTo>
                  <a:pt x="10767" y="865177"/>
                </a:lnTo>
                <a:cubicBezTo>
                  <a:pt x="3227" y="848879"/>
                  <a:pt x="0" y="830740"/>
                  <a:pt x="0" y="811847"/>
                </a:cubicBezTo>
                <a:lnTo>
                  <a:pt x="0" y="162373"/>
                </a:lnTo>
                <a:cubicBezTo>
                  <a:pt x="0" y="72697"/>
                  <a:pt x="72697" y="0"/>
                  <a:pt x="162373" y="0"/>
                </a:cubicBezTo>
                <a:close/>
              </a:path>
            </a:pathLst>
          </a:cu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84" name="TextBox 68"/>
          <p:cNvSpPr txBox="1">
            <a:spLocks noChangeArrowheads="1"/>
          </p:cNvSpPr>
          <p:nvPr/>
        </p:nvSpPr>
        <p:spPr bwMode="auto">
          <a:xfrm>
            <a:off x="2684297" y="1033232"/>
            <a:ext cx="8241568" cy="419875"/>
          </a:xfrm>
          <a:prstGeom prst="rect">
            <a:avLst/>
          </a:prstGeom>
          <a:noFill/>
          <a:ln w="9525">
            <a:noFill/>
            <a:miter lim="800000"/>
            <a:headEnd/>
            <a:tailEnd/>
          </a:ln>
        </p:spPr>
        <p:txBody>
          <a:bodyPr wrap="square" lIns="111014" tIns="55507" rIns="111014" bIns="55507">
            <a:spAutoFit/>
          </a:bodyPr>
          <a:lstStyle/>
          <a:p>
            <a:r>
              <a:rPr lang="en-US" sz="2000" b="1" dirty="0" smtClean="0">
                <a:solidFill>
                  <a:prstClr val="white"/>
                </a:solidFill>
                <a:latin typeface="Arial" pitchFamily="34" charset="0"/>
                <a:cs typeface="Arial" pitchFamily="34" charset="0"/>
              </a:rPr>
              <a:t>Presentation Layer</a:t>
            </a:r>
            <a:endParaRPr lang="en-US" sz="2000" b="1" dirty="0">
              <a:solidFill>
                <a:prstClr val="white"/>
              </a:solidFill>
              <a:latin typeface="Arial" pitchFamily="34" charset="0"/>
              <a:cs typeface="Arial" pitchFamily="34" charset="0"/>
            </a:endParaRPr>
          </a:p>
        </p:txBody>
      </p:sp>
      <p:sp>
        <p:nvSpPr>
          <p:cNvPr id="98" name="Rectangle 97"/>
          <p:cNvSpPr/>
          <p:nvPr/>
        </p:nvSpPr>
        <p:spPr>
          <a:xfrm>
            <a:off x="1676636" y="5061710"/>
            <a:ext cx="4889769"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99" name="TextBox 68"/>
          <p:cNvSpPr txBox="1">
            <a:spLocks noChangeArrowheads="1"/>
          </p:cNvSpPr>
          <p:nvPr/>
        </p:nvSpPr>
        <p:spPr bwMode="auto">
          <a:xfrm>
            <a:off x="1798637" y="5121805"/>
            <a:ext cx="2038513"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Indexing Connectors</a:t>
            </a:r>
            <a:endParaRPr lang="en-US" sz="1500" dirty="0">
              <a:solidFill>
                <a:prstClr val="white"/>
              </a:solidFill>
              <a:latin typeface="Arial" pitchFamily="34" charset="0"/>
              <a:cs typeface="Arial" pitchFamily="34" charset="0"/>
            </a:endParaRPr>
          </a:p>
        </p:txBody>
      </p:sp>
      <p:sp>
        <p:nvSpPr>
          <p:cNvPr id="102" name="Rectangle 101"/>
          <p:cNvSpPr/>
          <p:nvPr/>
        </p:nvSpPr>
        <p:spPr>
          <a:xfrm>
            <a:off x="1680247" y="4555619"/>
            <a:ext cx="4886158"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04" name="TextBox 68"/>
          <p:cNvSpPr txBox="1">
            <a:spLocks noChangeArrowheads="1"/>
          </p:cNvSpPr>
          <p:nvPr/>
        </p:nvSpPr>
        <p:spPr bwMode="auto">
          <a:xfrm>
            <a:off x="1763130" y="4588797"/>
            <a:ext cx="3491102"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Auto-Classification</a:t>
            </a:r>
            <a:endParaRPr lang="en-US" sz="1500" dirty="0">
              <a:solidFill>
                <a:prstClr val="white"/>
              </a:solidFill>
              <a:latin typeface="Arial" pitchFamily="34" charset="0"/>
              <a:cs typeface="Arial" pitchFamily="34" charset="0"/>
            </a:endParaRPr>
          </a:p>
        </p:txBody>
      </p:sp>
      <p:sp>
        <p:nvSpPr>
          <p:cNvPr id="3" name="Title 2"/>
          <p:cNvSpPr>
            <a:spLocks noGrp="1"/>
          </p:cNvSpPr>
          <p:nvPr>
            <p:ph type="title"/>
          </p:nvPr>
        </p:nvSpPr>
        <p:spPr>
          <a:xfrm>
            <a:off x="274643" y="-7938"/>
            <a:ext cx="11889564" cy="917575"/>
          </a:xfrm>
        </p:spPr>
        <p:txBody>
          <a:bodyPr/>
          <a:lstStyle/>
          <a:p>
            <a:r>
              <a:rPr lang="en-US" dirty="0" smtClean="0"/>
              <a:t>Unified View Architecture</a:t>
            </a:r>
            <a:endParaRPr lang="en-US" dirty="0"/>
          </a:p>
        </p:txBody>
      </p:sp>
      <p:pic>
        <p:nvPicPr>
          <p:cNvPr id="1029"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70037" y="947220"/>
            <a:ext cx="1068762" cy="688366"/>
          </a:xfrm>
          <a:prstGeom prst="rect">
            <a:avLst/>
          </a:prstGeom>
          <a:solidFill>
            <a:schemeClr val="bg1"/>
          </a:solidFill>
          <a:ln>
            <a:noFill/>
          </a:ln>
          <a:effectLst/>
        </p:spPr>
      </p:pic>
      <p:sp>
        <p:nvSpPr>
          <p:cNvPr id="184" name="Rectangle 183"/>
          <p:cNvSpPr/>
          <p:nvPr/>
        </p:nvSpPr>
        <p:spPr>
          <a:xfrm>
            <a:off x="6636330" y="5065247"/>
            <a:ext cx="4889769"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85" name="Rectangle 184"/>
          <p:cNvSpPr/>
          <p:nvPr/>
        </p:nvSpPr>
        <p:spPr>
          <a:xfrm>
            <a:off x="6639941" y="4559156"/>
            <a:ext cx="4886158"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86" name="TextBox 68"/>
          <p:cNvSpPr txBox="1">
            <a:spLocks noChangeArrowheads="1"/>
          </p:cNvSpPr>
          <p:nvPr/>
        </p:nvSpPr>
        <p:spPr bwMode="auto">
          <a:xfrm>
            <a:off x="6722824" y="4592334"/>
            <a:ext cx="3491102"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Entity and Relationship Extraction</a:t>
            </a:r>
            <a:endParaRPr lang="en-US" sz="1500" dirty="0">
              <a:solidFill>
                <a:prstClr val="white"/>
              </a:solidFill>
              <a:latin typeface="Arial" pitchFamily="34" charset="0"/>
              <a:cs typeface="Arial" pitchFamily="34" charset="0"/>
            </a:endParaRPr>
          </a:p>
        </p:txBody>
      </p:sp>
      <p:sp>
        <p:nvSpPr>
          <p:cNvPr id="187" name="TextBox 68"/>
          <p:cNvSpPr txBox="1">
            <a:spLocks noChangeArrowheads="1"/>
          </p:cNvSpPr>
          <p:nvPr/>
        </p:nvSpPr>
        <p:spPr bwMode="auto">
          <a:xfrm>
            <a:off x="6751637" y="5072576"/>
            <a:ext cx="3491102"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Federating Connectors</a:t>
            </a:r>
            <a:endParaRPr lang="en-US" sz="1500" dirty="0">
              <a:solidFill>
                <a:prstClr val="white"/>
              </a:solidFill>
              <a:latin typeface="Arial" pitchFamily="34" charset="0"/>
              <a:cs typeface="Arial" pitchFamily="34" charset="0"/>
            </a:endParaRPr>
          </a:p>
        </p:txBody>
      </p:sp>
      <p:pic>
        <p:nvPicPr>
          <p:cNvPr id="196" name="Picture 195" descr="FAST-Logo"/>
          <p:cNvPicPr/>
          <p:nvPr/>
        </p:nvPicPr>
        <p:blipFill>
          <a:blip r:embed="rId15" cstate="print">
            <a:clrChange>
              <a:clrFrom>
                <a:srgbClr val="FFFFFF"/>
              </a:clrFrom>
              <a:clrTo>
                <a:srgbClr val="FFFFFF">
                  <a:alpha val="0"/>
                </a:srgbClr>
              </a:clrTo>
            </a:clrChange>
          </a:blip>
          <a:srcRect/>
          <a:stretch>
            <a:fillRect/>
          </a:stretch>
        </p:blipFill>
        <p:spPr bwMode="auto">
          <a:xfrm>
            <a:off x="8778187" y="3281907"/>
            <a:ext cx="2697850" cy="359912"/>
          </a:xfrm>
          <a:prstGeom prst="rect">
            <a:avLst/>
          </a:prstGeom>
          <a:noFill/>
          <a:ln w="9525">
            <a:noFill/>
            <a:miter lim="800000"/>
            <a:headEnd/>
            <a:tailEnd/>
          </a:ln>
        </p:spPr>
      </p:pic>
      <p:grpSp>
        <p:nvGrpSpPr>
          <p:cNvPr id="197" name="Group 196"/>
          <p:cNvGrpSpPr>
            <a:grpSpLocks noChangeAspect="1"/>
          </p:cNvGrpSpPr>
          <p:nvPr/>
        </p:nvGrpSpPr>
        <p:grpSpPr bwMode="black">
          <a:xfrm>
            <a:off x="894040" y="3226795"/>
            <a:ext cx="1297007" cy="323248"/>
            <a:chOff x="1283" y="1651"/>
            <a:chExt cx="4091" cy="1020"/>
          </a:xfrm>
          <a:solidFill>
            <a:schemeClr val="tx1"/>
          </a:solidFill>
        </p:grpSpPr>
        <p:sp>
          <p:nvSpPr>
            <p:cNvPr id="198" name="Freeform 197"/>
            <p:cNvSpPr>
              <a:spLocks noEditPoints="1"/>
            </p:cNvSpPr>
            <p:nvPr/>
          </p:nvSpPr>
          <p:spPr bwMode="black">
            <a:xfrm>
              <a:off x="1283" y="2138"/>
              <a:ext cx="588" cy="533"/>
            </a:xfrm>
            <a:custGeom>
              <a:avLst/>
              <a:gdLst>
                <a:gd name="T0" fmla="*/ 231 w 249"/>
                <a:gd name="T1" fmla="*/ 4 h 226"/>
                <a:gd name="T2" fmla="*/ 191 w 249"/>
                <a:gd name="T3" fmla="*/ 17 h 226"/>
                <a:gd name="T4" fmla="*/ 186 w 249"/>
                <a:gd name="T5" fmla="*/ 17 h 226"/>
                <a:gd name="T6" fmla="*/ 179 w 249"/>
                <a:gd name="T7" fmla="*/ 22 h 226"/>
                <a:gd name="T8" fmla="*/ 142 w 249"/>
                <a:gd name="T9" fmla="*/ 36 h 226"/>
                <a:gd name="T10" fmla="*/ 136 w 249"/>
                <a:gd name="T11" fmla="*/ 40 h 226"/>
                <a:gd name="T12" fmla="*/ 125 w 249"/>
                <a:gd name="T13" fmla="*/ 99 h 226"/>
                <a:gd name="T14" fmla="*/ 136 w 249"/>
                <a:gd name="T15" fmla="*/ 39 h 226"/>
                <a:gd name="T16" fmla="*/ 92 w 249"/>
                <a:gd name="T17" fmla="*/ 105 h 226"/>
                <a:gd name="T18" fmla="*/ 87 w 249"/>
                <a:gd name="T19" fmla="*/ 63 h 226"/>
                <a:gd name="T20" fmla="*/ 78 w 249"/>
                <a:gd name="T21" fmla="*/ 68 h 226"/>
                <a:gd name="T22" fmla="*/ 73 w 249"/>
                <a:gd name="T23" fmla="*/ 86 h 226"/>
                <a:gd name="T24" fmla="*/ 16 w 249"/>
                <a:gd name="T25" fmla="*/ 132 h 226"/>
                <a:gd name="T26" fmla="*/ 54 w 249"/>
                <a:gd name="T27" fmla="*/ 83 h 226"/>
                <a:gd name="T28" fmla="*/ 33 w 249"/>
                <a:gd name="T29" fmla="*/ 95 h 226"/>
                <a:gd name="T30" fmla="*/ 33 w 249"/>
                <a:gd name="T31" fmla="*/ 185 h 226"/>
                <a:gd name="T32" fmla="*/ 194 w 249"/>
                <a:gd name="T33" fmla="*/ 226 h 226"/>
                <a:gd name="T34" fmla="*/ 200 w 249"/>
                <a:gd name="T35" fmla="*/ 223 h 226"/>
                <a:gd name="T36" fmla="*/ 241 w 249"/>
                <a:gd name="T37" fmla="*/ 1 h 226"/>
                <a:gd name="T38" fmla="*/ 235 w 249"/>
                <a:gd name="T39" fmla="*/ 49 h 226"/>
                <a:gd name="T40" fmla="*/ 187 w 249"/>
                <a:gd name="T41" fmla="*/ 22 h 226"/>
                <a:gd name="T42" fmla="*/ 166 w 249"/>
                <a:gd name="T43" fmla="*/ 93 h 226"/>
                <a:gd name="T44" fmla="*/ 137 w 249"/>
                <a:gd name="T45" fmla="*/ 150 h 226"/>
                <a:gd name="T46" fmla="*/ 98 w 249"/>
                <a:gd name="T47" fmla="*/ 117 h 226"/>
                <a:gd name="T48" fmla="*/ 16 w 249"/>
                <a:gd name="T49" fmla="*/ 136 h 226"/>
                <a:gd name="T50" fmla="*/ 43 w 249"/>
                <a:gd name="T51" fmla="*/ 177 h 226"/>
                <a:gd name="T52" fmla="*/ 46 w 249"/>
                <a:gd name="T53" fmla="*/ 180 h 226"/>
                <a:gd name="T54" fmla="*/ 102 w 249"/>
                <a:gd name="T55" fmla="*/ 136 h 226"/>
                <a:gd name="T56" fmla="*/ 48 w 249"/>
                <a:gd name="T57" fmla="*/ 181 h 226"/>
                <a:gd name="T58" fmla="*/ 103 w 249"/>
                <a:gd name="T59" fmla="*/ 206 h 226"/>
                <a:gd name="T60" fmla="*/ 52 w 249"/>
                <a:gd name="T61" fmla="*/ 184 h 226"/>
                <a:gd name="T62" fmla="*/ 103 w 249"/>
                <a:gd name="T63" fmla="*/ 206 h 226"/>
                <a:gd name="T64" fmla="*/ 196 w 249"/>
                <a:gd name="T65" fmla="*/ 223 h 226"/>
                <a:gd name="T66" fmla="*/ 211 w 249"/>
                <a:gd name="T67" fmla="*/ 180 h 226"/>
                <a:gd name="T68" fmla="*/ 111 w 249"/>
                <a:gd name="T69" fmla="*/ 208 h 226"/>
                <a:gd name="T70" fmla="*/ 107 w 249"/>
                <a:gd name="T71" fmla="*/ 207 h 226"/>
                <a:gd name="T72" fmla="*/ 212 w 249"/>
                <a:gd name="T73" fmla="*/ 178 h 226"/>
                <a:gd name="T74" fmla="*/ 229 w 249"/>
                <a:gd name="T75" fmla="*/ 122 h 226"/>
                <a:gd name="T76" fmla="*/ 147 w 249"/>
                <a:gd name="T77" fmla="*/ 155 h 226"/>
                <a:gd name="T78" fmla="*/ 229 w 249"/>
                <a:gd name="T79" fmla="*/ 122 h 226"/>
                <a:gd name="T80" fmla="*/ 151 w 249"/>
                <a:gd name="T81" fmla="*/ 145 h 226"/>
                <a:gd name="T82" fmla="*/ 231 w 249"/>
                <a:gd name="T83" fmla="*/ 112 h 226"/>
                <a:gd name="T84" fmla="*/ 231 w 249"/>
                <a:gd name="T85" fmla="*/ 109 h 226"/>
                <a:gd name="T86" fmla="*/ 236 w 249"/>
                <a:gd name="T87" fmla="*/ 5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9" h="226">
                  <a:moveTo>
                    <a:pt x="241" y="1"/>
                  </a:moveTo>
                  <a:cubicBezTo>
                    <a:pt x="240" y="0"/>
                    <a:pt x="233" y="4"/>
                    <a:pt x="231" y="4"/>
                  </a:cubicBezTo>
                  <a:cubicBezTo>
                    <a:pt x="234" y="18"/>
                    <a:pt x="235" y="32"/>
                    <a:pt x="235" y="46"/>
                  </a:cubicBezTo>
                  <a:cubicBezTo>
                    <a:pt x="222" y="39"/>
                    <a:pt x="198" y="23"/>
                    <a:pt x="191" y="17"/>
                  </a:cubicBezTo>
                  <a:cubicBezTo>
                    <a:pt x="187" y="19"/>
                    <a:pt x="187" y="19"/>
                    <a:pt x="187" y="19"/>
                  </a:cubicBezTo>
                  <a:cubicBezTo>
                    <a:pt x="187" y="19"/>
                    <a:pt x="187" y="18"/>
                    <a:pt x="186" y="17"/>
                  </a:cubicBezTo>
                  <a:cubicBezTo>
                    <a:pt x="180" y="20"/>
                    <a:pt x="180" y="20"/>
                    <a:pt x="180" y="20"/>
                  </a:cubicBezTo>
                  <a:cubicBezTo>
                    <a:pt x="178" y="21"/>
                    <a:pt x="178" y="19"/>
                    <a:pt x="179" y="22"/>
                  </a:cubicBezTo>
                  <a:cubicBezTo>
                    <a:pt x="181" y="40"/>
                    <a:pt x="177" y="59"/>
                    <a:pt x="171" y="78"/>
                  </a:cubicBezTo>
                  <a:cubicBezTo>
                    <a:pt x="158" y="67"/>
                    <a:pt x="146" y="51"/>
                    <a:pt x="142" y="36"/>
                  </a:cubicBezTo>
                  <a:cubicBezTo>
                    <a:pt x="141" y="37"/>
                    <a:pt x="139" y="38"/>
                    <a:pt x="138" y="38"/>
                  </a:cubicBezTo>
                  <a:cubicBezTo>
                    <a:pt x="136" y="39"/>
                    <a:pt x="135" y="38"/>
                    <a:pt x="136" y="40"/>
                  </a:cubicBezTo>
                  <a:cubicBezTo>
                    <a:pt x="142" y="60"/>
                    <a:pt x="157" y="76"/>
                    <a:pt x="167" y="84"/>
                  </a:cubicBezTo>
                  <a:cubicBezTo>
                    <a:pt x="155" y="89"/>
                    <a:pt x="141" y="94"/>
                    <a:pt x="125" y="99"/>
                  </a:cubicBezTo>
                  <a:cubicBezTo>
                    <a:pt x="119" y="101"/>
                    <a:pt x="112" y="104"/>
                    <a:pt x="104" y="106"/>
                  </a:cubicBezTo>
                  <a:cubicBezTo>
                    <a:pt x="111" y="95"/>
                    <a:pt x="129" y="60"/>
                    <a:pt x="136" y="39"/>
                  </a:cubicBezTo>
                  <a:cubicBezTo>
                    <a:pt x="126" y="43"/>
                    <a:pt x="126" y="43"/>
                    <a:pt x="126" y="43"/>
                  </a:cubicBezTo>
                  <a:cubicBezTo>
                    <a:pt x="116" y="68"/>
                    <a:pt x="99" y="94"/>
                    <a:pt x="92" y="105"/>
                  </a:cubicBezTo>
                  <a:cubicBezTo>
                    <a:pt x="92" y="106"/>
                    <a:pt x="91" y="106"/>
                    <a:pt x="91" y="107"/>
                  </a:cubicBezTo>
                  <a:cubicBezTo>
                    <a:pt x="84" y="94"/>
                    <a:pt x="82" y="79"/>
                    <a:pt x="87" y="63"/>
                  </a:cubicBezTo>
                  <a:cubicBezTo>
                    <a:pt x="87" y="64"/>
                    <a:pt x="87" y="64"/>
                    <a:pt x="87" y="64"/>
                  </a:cubicBezTo>
                  <a:cubicBezTo>
                    <a:pt x="88" y="61"/>
                    <a:pt x="78" y="68"/>
                    <a:pt x="78" y="68"/>
                  </a:cubicBezTo>
                  <a:cubicBezTo>
                    <a:pt x="75" y="69"/>
                    <a:pt x="75" y="71"/>
                    <a:pt x="74" y="74"/>
                  </a:cubicBezTo>
                  <a:cubicBezTo>
                    <a:pt x="74" y="78"/>
                    <a:pt x="73" y="82"/>
                    <a:pt x="73" y="86"/>
                  </a:cubicBezTo>
                  <a:cubicBezTo>
                    <a:pt x="73" y="95"/>
                    <a:pt x="77" y="104"/>
                    <a:pt x="82" y="113"/>
                  </a:cubicBezTo>
                  <a:cubicBezTo>
                    <a:pt x="62" y="119"/>
                    <a:pt x="38" y="126"/>
                    <a:pt x="16" y="132"/>
                  </a:cubicBezTo>
                  <a:cubicBezTo>
                    <a:pt x="16" y="131"/>
                    <a:pt x="16" y="131"/>
                    <a:pt x="16" y="130"/>
                  </a:cubicBezTo>
                  <a:cubicBezTo>
                    <a:pt x="19" y="114"/>
                    <a:pt x="36" y="94"/>
                    <a:pt x="54" y="83"/>
                  </a:cubicBezTo>
                  <a:cubicBezTo>
                    <a:pt x="58" y="78"/>
                    <a:pt x="58" y="78"/>
                    <a:pt x="58" y="78"/>
                  </a:cubicBezTo>
                  <a:cubicBezTo>
                    <a:pt x="33" y="95"/>
                    <a:pt x="33" y="95"/>
                    <a:pt x="33" y="95"/>
                  </a:cubicBezTo>
                  <a:cubicBezTo>
                    <a:pt x="21" y="105"/>
                    <a:pt x="8" y="121"/>
                    <a:pt x="5" y="135"/>
                  </a:cubicBezTo>
                  <a:cubicBezTo>
                    <a:pt x="0" y="156"/>
                    <a:pt x="16" y="173"/>
                    <a:pt x="33" y="185"/>
                  </a:cubicBezTo>
                  <a:cubicBezTo>
                    <a:pt x="52" y="198"/>
                    <a:pt x="71" y="205"/>
                    <a:pt x="94" y="212"/>
                  </a:cubicBezTo>
                  <a:cubicBezTo>
                    <a:pt x="119" y="219"/>
                    <a:pt x="169" y="225"/>
                    <a:pt x="194" y="226"/>
                  </a:cubicBezTo>
                  <a:cubicBezTo>
                    <a:pt x="196" y="226"/>
                    <a:pt x="199" y="225"/>
                    <a:pt x="199" y="225"/>
                  </a:cubicBezTo>
                  <a:cubicBezTo>
                    <a:pt x="199" y="225"/>
                    <a:pt x="200" y="223"/>
                    <a:pt x="200" y="223"/>
                  </a:cubicBezTo>
                  <a:cubicBezTo>
                    <a:pt x="202" y="219"/>
                    <a:pt x="232" y="164"/>
                    <a:pt x="240" y="117"/>
                  </a:cubicBezTo>
                  <a:cubicBezTo>
                    <a:pt x="245" y="85"/>
                    <a:pt x="249" y="42"/>
                    <a:pt x="241" y="1"/>
                  </a:cubicBezTo>
                  <a:close/>
                  <a:moveTo>
                    <a:pt x="187" y="22"/>
                  </a:moveTo>
                  <a:cubicBezTo>
                    <a:pt x="198" y="29"/>
                    <a:pt x="225" y="45"/>
                    <a:pt x="235" y="49"/>
                  </a:cubicBezTo>
                  <a:cubicBezTo>
                    <a:pt x="222" y="58"/>
                    <a:pt x="205" y="68"/>
                    <a:pt x="179" y="79"/>
                  </a:cubicBezTo>
                  <a:cubicBezTo>
                    <a:pt x="186" y="54"/>
                    <a:pt x="188" y="34"/>
                    <a:pt x="187" y="22"/>
                  </a:cubicBezTo>
                  <a:close/>
                  <a:moveTo>
                    <a:pt x="133" y="106"/>
                  </a:moveTo>
                  <a:cubicBezTo>
                    <a:pt x="144" y="102"/>
                    <a:pt x="155" y="98"/>
                    <a:pt x="166" y="93"/>
                  </a:cubicBezTo>
                  <a:cubicBezTo>
                    <a:pt x="158" y="113"/>
                    <a:pt x="148" y="133"/>
                    <a:pt x="137" y="150"/>
                  </a:cubicBezTo>
                  <a:cubicBezTo>
                    <a:pt x="137" y="150"/>
                    <a:pt x="137" y="150"/>
                    <a:pt x="137" y="150"/>
                  </a:cubicBezTo>
                  <a:cubicBezTo>
                    <a:pt x="132" y="147"/>
                    <a:pt x="127" y="144"/>
                    <a:pt x="123" y="141"/>
                  </a:cubicBezTo>
                  <a:cubicBezTo>
                    <a:pt x="113" y="134"/>
                    <a:pt x="104" y="126"/>
                    <a:pt x="98" y="117"/>
                  </a:cubicBezTo>
                  <a:cubicBezTo>
                    <a:pt x="109" y="114"/>
                    <a:pt x="121" y="110"/>
                    <a:pt x="133" y="106"/>
                  </a:cubicBezTo>
                  <a:close/>
                  <a:moveTo>
                    <a:pt x="16" y="136"/>
                  </a:moveTo>
                  <a:cubicBezTo>
                    <a:pt x="37" y="131"/>
                    <a:pt x="60" y="126"/>
                    <a:pt x="82" y="121"/>
                  </a:cubicBezTo>
                  <a:cubicBezTo>
                    <a:pt x="65" y="145"/>
                    <a:pt x="51" y="163"/>
                    <a:pt x="43" y="177"/>
                  </a:cubicBezTo>
                  <a:cubicBezTo>
                    <a:pt x="30" y="167"/>
                    <a:pt x="17" y="152"/>
                    <a:pt x="16" y="136"/>
                  </a:cubicBezTo>
                  <a:close/>
                  <a:moveTo>
                    <a:pt x="46" y="180"/>
                  </a:moveTo>
                  <a:cubicBezTo>
                    <a:pt x="59" y="160"/>
                    <a:pt x="75" y="142"/>
                    <a:pt x="90" y="124"/>
                  </a:cubicBezTo>
                  <a:cubicBezTo>
                    <a:pt x="93" y="128"/>
                    <a:pt x="97" y="133"/>
                    <a:pt x="102" y="136"/>
                  </a:cubicBezTo>
                  <a:cubicBezTo>
                    <a:pt x="109" y="143"/>
                    <a:pt x="118" y="149"/>
                    <a:pt x="126" y="154"/>
                  </a:cubicBezTo>
                  <a:cubicBezTo>
                    <a:pt x="101" y="163"/>
                    <a:pt x="74" y="173"/>
                    <a:pt x="48" y="181"/>
                  </a:cubicBezTo>
                  <a:cubicBezTo>
                    <a:pt x="48" y="181"/>
                    <a:pt x="47" y="180"/>
                    <a:pt x="46" y="180"/>
                  </a:cubicBezTo>
                  <a:close/>
                  <a:moveTo>
                    <a:pt x="103" y="206"/>
                  </a:moveTo>
                  <a:cubicBezTo>
                    <a:pt x="101" y="206"/>
                    <a:pt x="100" y="205"/>
                    <a:pt x="99" y="205"/>
                  </a:cubicBezTo>
                  <a:cubicBezTo>
                    <a:pt x="76" y="197"/>
                    <a:pt x="65" y="193"/>
                    <a:pt x="52" y="184"/>
                  </a:cubicBezTo>
                  <a:cubicBezTo>
                    <a:pt x="62" y="181"/>
                    <a:pt x="108" y="169"/>
                    <a:pt x="131" y="161"/>
                  </a:cubicBezTo>
                  <a:cubicBezTo>
                    <a:pt x="118" y="182"/>
                    <a:pt x="107" y="198"/>
                    <a:pt x="103" y="206"/>
                  </a:cubicBezTo>
                  <a:cubicBezTo>
                    <a:pt x="103" y="206"/>
                    <a:pt x="103" y="206"/>
                    <a:pt x="103" y="206"/>
                  </a:cubicBezTo>
                  <a:close/>
                  <a:moveTo>
                    <a:pt x="196" y="223"/>
                  </a:moveTo>
                  <a:cubicBezTo>
                    <a:pt x="178" y="220"/>
                    <a:pt x="142" y="215"/>
                    <a:pt x="117" y="210"/>
                  </a:cubicBezTo>
                  <a:cubicBezTo>
                    <a:pt x="151" y="202"/>
                    <a:pt x="173" y="198"/>
                    <a:pt x="211" y="180"/>
                  </a:cubicBezTo>
                  <a:cubicBezTo>
                    <a:pt x="205" y="199"/>
                    <a:pt x="199" y="215"/>
                    <a:pt x="196" y="223"/>
                  </a:cubicBezTo>
                  <a:close/>
                  <a:moveTo>
                    <a:pt x="111" y="208"/>
                  </a:moveTo>
                  <a:cubicBezTo>
                    <a:pt x="111" y="208"/>
                    <a:pt x="111" y="208"/>
                    <a:pt x="111" y="208"/>
                  </a:cubicBezTo>
                  <a:cubicBezTo>
                    <a:pt x="109" y="208"/>
                    <a:pt x="108" y="208"/>
                    <a:pt x="107" y="207"/>
                  </a:cubicBezTo>
                  <a:cubicBezTo>
                    <a:pt x="121" y="192"/>
                    <a:pt x="132" y="176"/>
                    <a:pt x="142" y="161"/>
                  </a:cubicBezTo>
                  <a:cubicBezTo>
                    <a:pt x="174" y="175"/>
                    <a:pt x="207" y="177"/>
                    <a:pt x="212" y="178"/>
                  </a:cubicBezTo>
                  <a:cubicBezTo>
                    <a:pt x="196" y="184"/>
                    <a:pt x="115" y="207"/>
                    <a:pt x="111" y="208"/>
                  </a:cubicBezTo>
                  <a:close/>
                  <a:moveTo>
                    <a:pt x="229" y="122"/>
                  </a:moveTo>
                  <a:cubicBezTo>
                    <a:pt x="226" y="135"/>
                    <a:pt x="219" y="156"/>
                    <a:pt x="213" y="175"/>
                  </a:cubicBezTo>
                  <a:cubicBezTo>
                    <a:pt x="191" y="172"/>
                    <a:pt x="168" y="165"/>
                    <a:pt x="147" y="155"/>
                  </a:cubicBezTo>
                  <a:cubicBezTo>
                    <a:pt x="170" y="146"/>
                    <a:pt x="217" y="124"/>
                    <a:pt x="230" y="115"/>
                  </a:cubicBezTo>
                  <a:cubicBezTo>
                    <a:pt x="230" y="118"/>
                    <a:pt x="229" y="120"/>
                    <a:pt x="229" y="122"/>
                  </a:cubicBezTo>
                  <a:close/>
                  <a:moveTo>
                    <a:pt x="231" y="112"/>
                  </a:moveTo>
                  <a:cubicBezTo>
                    <a:pt x="217" y="120"/>
                    <a:pt x="172" y="137"/>
                    <a:pt x="151" y="145"/>
                  </a:cubicBezTo>
                  <a:cubicBezTo>
                    <a:pt x="162" y="125"/>
                    <a:pt x="170" y="107"/>
                    <a:pt x="176" y="90"/>
                  </a:cubicBezTo>
                  <a:cubicBezTo>
                    <a:pt x="199" y="104"/>
                    <a:pt x="223" y="110"/>
                    <a:pt x="231" y="112"/>
                  </a:cubicBezTo>
                  <a:cubicBezTo>
                    <a:pt x="231" y="112"/>
                    <a:pt x="231" y="112"/>
                    <a:pt x="231" y="112"/>
                  </a:cubicBezTo>
                  <a:close/>
                  <a:moveTo>
                    <a:pt x="231" y="109"/>
                  </a:moveTo>
                  <a:cubicBezTo>
                    <a:pt x="213" y="104"/>
                    <a:pt x="196" y="96"/>
                    <a:pt x="181" y="86"/>
                  </a:cubicBezTo>
                  <a:cubicBezTo>
                    <a:pt x="213" y="70"/>
                    <a:pt x="233" y="55"/>
                    <a:pt x="236" y="53"/>
                  </a:cubicBezTo>
                  <a:cubicBezTo>
                    <a:pt x="236" y="74"/>
                    <a:pt x="234" y="93"/>
                    <a:pt x="231"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199" name="Freeform 198"/>
            <p:cNvSpPr>
              <a:spLocks noEditPoints="1"/>
            </p:cNvSpPr>
            <p:nvPr/>
          </p:nvSpPr>
          <p:spPr bwMode="black">
            <a:xfrm>
              <a:off x="1446" y="1651"/>
              <a:ext cx="314" cy="184"/>
            </a:xfrm>
            <a:custGeom>
              <a:avLst/>
              <a:gdLst>
                <a:gd name="T0" fmla="*/ 18 w 133"/>
                <a:gd name="T1" fmla="*/ 59 h 78"/>
                <a:gd name="T2" fmla="*/ 24 w 133"/>
                <a:gd name="T3" fmla="*/ 39 h 78"/>
                <a:gd name="T4" fmla="*/ 31 w 133"/>
                <a:gd name="T5" fmla="*/ 34 h 78"/>
                <a:gd name="T6" fmla="*/ 60 w 133"/>
                <a:gd name="T7" fmla="*/ 70 h 78"/>
                <a:gd name="T8" fmla="*/ 72 w 133"/>
                <a:gd name="T9" fmla="*/ 69 h 78"/>
                <a:gd name="T10" fmla="*/ 33 w 133"/>
                <a:gd name="T11" fmla="*/ 33 h 78"/>
                <a:gd name="T12" fmla="*/ 34 w 133"/>
                <a:gd name="T13" fmla="*/ 32 h 78"/>
                <a:gd name="T14" fmla="*/ 107 w 133"/>
                <a:gd name="T15" fmla="*/ 46 h 78"/>
                <a:gd name="T16" fmla="*/ 108 w 133"/>
                <a:gd name="T17" fmla="*/ 47 h 78"/>
                <a:gd name="T18" fmla="*/ 72 w 133"/>
                <a:gd name="T19" fmla="*/ 67 h 78"/>
                <a:gd name="T20" fmla="*/ 81 w 133"/>
                <a:gd name="T21" fmla="*/ 69 h 78"/>
                <a:gd name="T22" fmla="*/ 109 w 133"/>
                <a:gd name="T23" fmla="*/ 50 h 78"/>
                <a:gd name="T24" fmla="*/ 123 w 133"/>
                <a:gd name="T25" fmla="*/ 77 h 78"/>
                <a:gd name="T26" fmla="*/ 133 w 133"/>
                <a:gd name="T27" fmla="*/ 78 h 78"/>
                <a:gd name="T28" fmla="*/ 98 w 133"/>
                <a:gd name="T29" fmla="*/ 0 h 78"/>
                <a:gd name="T30" fmla="*/ 5 w 133"/>
                <a:gd name="T31" fmla="*/ 44 h 78"/>
                <a:gd name="T32" fmla="*/ 18 w 133"/>
                <a:gd name="T33" fmla="*/ 59 h 78"/>
                <a:gd name="T34" fmla="*/ 96 w 133"/>
                <a:gd name="T35" fmla="*/ 3 h 78"/>
                <a:gd name="T36" fmla="*/ 105 w 133"/>
                <a:gd name="T37" fmla="*/ 41 h 78"/>
                <a:gd name="T38" fmla="*/ 38 w 133"/>
                <a:gd name="T39" fmla="*/ 30 h 78"/>
                <a:gd name="T40" fmla="*/ 96 w 133"/>
                <a:gd name="T41" fmla="*/ 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3" h="78">
                  <a:moveTo>
                    <a:pt x="18" y="59"/>
                  </a:moveTo>
                  <a:cubicBezTo>
                    <a:pt x="10" y="53"/>
                    <a:pt x="19" y="44"/>
                    <a:pt x="24" y="39"/>
                  </a:cubicBezTo>
                  <a:cubicBezTo>
                    <a:pt x="26" y="38"/>
                    <a:pt x="28" y="36"/>
                    <a:pt x="31" y="34"/>
                  </a:cubicBezTo>
                  <a:cubicBezTo>
                    <a:pt x="37" y="42"/>
                    <a:pt x="54" y="64"/>
                    <a:pt x="60" y="70"/>
                  </a:cubicBezTo>
                  <a:cubicBezTo>
                    <a:pt x="72" y="69"/>
                    <a:pt x="72" y="69"/>
                    <a:pt x="72" y="69"/>
                  </a:cubicBezTo>
                  <a:cubicBezTo>
                    <a:pt x="66" y="64"/>
                    <a:pt x="41" y="39"/>
                    <a:pt x="33" y="33"/>
                  </a:cubicBezTo>
                  <a:cubicBezTo>
                    <a:pt x="33" y="33"/>
                    <a:pt x="34" y="32"/>
                    <a:pt x="34" y="32"/>
                  </a:cubicBezTo>
                  <a:cubicBezTo>
                    <a:pt x="45" y="37"/>
                    <a:pt x="86" y="45"/>
                    <a:pt x="107" y="46"/>
                  </a:cubicBezTo>
                  <a:cubicBezTo>
                    <a:pt x="107" y="47"/>
                    <a:pt x="108" y="47"/>
                    <a:pt x="108" y="47"/>
                  </a:cubicBezTo>
                  <a:cubicBezTo>
                    <a:pt x="100" y="50"/>
                    <a:pt x="86" y="57"/>
                    <a:pt x="72" y="67"/>
                  </a:cubicBezTo>
                  <a:cubicBezTo>
                    <a:pt x="81" y="69"/>
                    <a:pt x="81" y="69"/>
                    <a:pt x="81" y="69"/>
                  </a:cubicBezTo>
                  <a:cubicBezTo>
                    <a:pt x="92" y="63"/>
                    <a:pt x="100" y="57"/>
                    <a:pt x="109" y="50"/>
                  </a:cubicBezTo>
                  <a:cubicBezTo>
                    <a:pt x="113" y="58"/>
                    <a:pt x="117" y="67"/>
                    <a:pt x="123" y="77"/>
                  </a:cubicBezTo>
                  <a:cubicBezTo>
                    <a:pt x="133" y="78"/>
                    <a:pt x="133" y="78"/>
                    <a:pt x="133" y="78"/>
                  </a:cubicBezTo>
                  <a:cubicBezTo>
                    <a:pt x="116" y="49"/>
                    <a:pt x="103" y="22"/>
                    <a:pt x="98" y="0"/>
                  </a:cubicBezTo>
                  <a:cubicBezTo>
                    <a:pt x="85" y="3"/>
                    <a:pt x="17" y="27"/>
                    <a:pt x="5" y="44"/>
                  </a:cubicBezTo>
                  <a:cubicBezTo>
                    <a:pt x="0" y="51"/>
                    <a:pt x="14" y="56"/>
                    <a:pt x="18" y="59"/>
                  </a:cubicBezTo>
                  <a:close/>
                  <a:moveTo>
                    <a:pt x="96" y="3"/>
                  </a:moveTo>
                  <a:cubicBezTo>
                    <a:pt x="97" y="16"/>
                    <a:pt x="100" y="28"/>
                    <a:pt x="105" y="41"/>
                  </a:cubicBezTo>
                  <a:cubicBezTo>
                    <a:pt x="90" y="37"/>
                    <a:pt x="51" y="32"/>
                    <a:pt x="38" y="30"/>
                  </a:cubicBezTo>
                  <a:cubicBezTo>
                    <a:pt x="61" y="16"/>
                    <a:pt x="92" y="5"/>
                    <a:pt x="9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0" name="Freeform 199"/>
            <p:cNvSpPr>
              <a:spLocks noEditPoints="1"/>
            </p:cNvSpPr>
            <p:nvPr/>
          </p:nvSpPr>
          <p:spPr bwMode="black">
            <a:xfrm>
              <a:off x="1361" y="1755"/>
              <a:ext cx="864" cy="607"/>
            </a:xfrm>
            <a:custGeom>
              <a:avLst/>
              <a:gdLst>
                <a:gd name="T0" fmla="*/ 198 w 366"/>
                <a:gd name="T1" fmla="*/ 36 h 257"/>
                <a:gd name="T2" fmla="*/ 41 w 366"/>
                <a:gd name="T3" fmla="*/ 0 h 257"/>
                <a:gd name="T4" fmla="*/ 102 w 366"/>
                <a:gd name="T5" fmla="*/ 111 h 257"/>
                <a:gd name="T6" fmla="*/ 0 w 366"/>
                <a:gd name="T7" fmla="*/ 257 h 257"/>
                <a:gd name="T8" fmla="*/ 366 w 366"/>
                <a:gd name="T9" fmla="*/ 130 h 257"/>
                <a:gd name="T10" fmla="*/ 140 w 366"/>
                <a:gd name="T11" fmla="*/ 180 h 257"/>
                <a:gd name="T12" fmla="*/ 186 w 366"/>
                <a:gd name="T13" fmla="*/ 121 h 257"/>
                <a:gd name="T14" fmla="*/ 140 w 366"/>
                <a:gd name="T15" fmla="*/ 180 h 257"/>
                <a:gd name="T16" fmla="*/ 145 w 366"/>
                <a:gd name="T17" fmla="*/ 37 h 257"/>
                <a:gd name="T18" fmla="*/ 109 w 366"/>
                <a:gd name="T19" fmla="*/ 68 h 257"/>
                <a:gd name="T20" fmla="*/ 187 w 366"/>
                <a:gd name="T21" fmla="*/ 111 h 257"/>
                <a:gd name="T22" fmla="*/ 156 w 366"/>
                <a:gd name="T23" fmla="*/ 95 h 257"/>
                <a:gd name="T24" fmla="*/ 164 w 366"/>
                <a:gd name="T25" fmla="*/ 85 h 257"/>
                <a:gd name="T26" fmla="*/ 198 w 366"/>
                <a:gd name="T27" fmla="*/ 102 h 257"/>
                <a:gd name="T28" fmla="*/ 109 w 366"/>
                <a:gd name="T29" fmla="*/ 130 h 257"/>
                <a:gd name="T30" fmla="*/ 127 w 366"/>
                <a:gd name="T31" fmla="*/ 144 h 257"/>
                <a:gd name="T32" fmla="*/ 118 w 366"/>
                <a:gd name="T33" fmla="*/ 151 h 257"/>
                <a:gd name="T34" fmla="*/ 103 w 366"/>
                <a:gd name="T35" fmla="*/ 141 h 257"/>
                <a:gd name="T36" fmla="*/ 143 w 366"/>
                <a:gd name="T37" fmla="*/ 90 h 257"/>
                <a:gd name="T38" fmla="*/ 106 w 366"/>
                <a:gd name="T39" fmla="*/ 79 h 257"/>
                <a:gd name="T40" fmla="*/ 115 w 366"/>
                <a:gd name="T41" fmla="*/ 161 h 257"/>
                <a:gd name="T42" fmla="*/ 80 w 366"/>
                <a:gd name="T43" fmla="*/ 186 h 257"/>
                <a:gd name="T44" fmla="*/ 125 w 366"/>
                <a:gd name="T45" fmla="*/ 159 h 257"/>
                <a:gd name="T46" fmla="*/ 69 w 366"/>
                <a:gd name="T47" fmla="*/ 210 h 257"/>
                <a:gd name="T48" fmla="*/ 199 w 366"/>
                <a:gd name="T49" fmla="*/ 118 h 257"/>
                <a:gd name="T50" fmla="*/ 147 w 366"/>
                <a:gd name="T51" fmla="*/ 177 h 257"/>
                <a:gd name="T52" fmla="*/ 210 w 366"/>
                <a:gd name="T53" fmla="*/ 110 h 257"/>
                <a:gd name="T54" fmla="*/ 244 w 366"/>
                <a:gd name="T55" fmla="*/ 147 h 257"/>
                <a:gd name="T56" fmla="*/ 244 w 366"/>
                <a:gd name="T57" fmla="*/ 147 h 257"/>
                <a:gd name="T58" fmla="*/ 210 w 366"/>
                <a:gd name="T59" fmla="*/ 110 h 257"/>
                <a:gd name="T60" fmla="*/ 209 w 366"/>
                <a:gd name="T61" fmla="*/ 101 h 257"/>
                <a:gd name="T62" fmla="*/ 272 w 366"/>
                <a:gd name="T63" fmla="*/ 67 h 257"/>
                <a:gd name="T64" fmla="*/ 212 w 366"/>
                <a:gd name="T65" fmla="*/ 49 h 257"/>
                <a:gd name="T66" fmla="*/ 150 w 366"/>
                <a:gd name="T67" fmla="*/ 37 h 257"/>
                <a:gd name="T68" fmla="*/ 140 w 366"/>
                <a:gd name="T69" fmla="*/ 36 h 257"/>
                <a:gd name="T70" fmla="*/ 89 w 366"/>
                <a:gd name="T71" fmla="*/ 26 h 257"/>
                <a:gd name="T72" fmla="*/ 57 w 366"/>
                <a:gd name="T73" fmla="*/ 17 h 257"/>
                <a:gd name="T74" fmla="*/ 95 w 366"/>
                <a:gd name="T75" fmla="*/ 61 h 257"/>
                <a:gd name="T76" fmla="*/ 252 w 366"/>
                <a:gd name="T77" fmla="*/ 145 h 257"/>
                <a:gd name="T78" fmla="*/ 357 w 366"/>
                <a:gd name="T79" fmla="*/ 125 h 257"/>
                <a:gd name="T80" fmla="*/ 252 w 366"/>
                <a:gd name="T81" fmla="*/ 14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6" h="257">
                  <a:moveTo>
                    <a:pt x="365" y="127"/>
                  </a:moveTo>
                  <a:cubicBezTo>
                    <a:pt x="341" y="90"/>
                    <a:pt x="305" y="56"/>
                    <a:pt x="198" y="36"/>
                  </a:cubicBezTo>
                  <a:cubicBezTo>
                    <a:pt x="175" y="32"/>
                    <a:pt x="148" y="29"/>
                    <a:pt x="101" y="20"/>
                  </a:cubicBezTo>
                  <a:cubicBezTo>
                    <a:pt x="84" y="18"/>
                    <a:pt x="35" y="10"/>
                    <a:pt x="41" y="0"/>
                  </a:cubicBezTo>
                  <a:cubicBezTo>
                    <a:pt x="38" y="4"/>
                    <a:pt x="40" y="8"/>
                    <a:pt x="42" y="10"/>
                  </a:cubicBezTo>
                  <a:cubicBezTo>
                    <a:pt x="67" y="38"/>
                    <a:pt x="102" y="54"/>
                    <a:pt x="102" y="111"/>
                  </a:cubicBezTo>
                  <a:cubicBezTo>
                    <a:pt x="102" y="163"/>
                    <a:pt x="55" y="212"/>
                    <a:pt x="8" y="251"/>
                  </a:cubicBezTo>
                  <a:cubicBezTo>
                    <a:pt x="5" y="253"/>
                    <a:pt x="3" y="255"/>
                    <a:pt x="0" y="257"/>
                  </a:cubicBezTo>
                  <a:cubicBezTo>
                    <a:pt x="57" y="223"/>
                    <a:pt x="93" y="208"/>
                    <a:pt x="137" y="191"/>
                  </a:cubicBezTo>
                  <a:cubicBezTo>
                    <a:pt x="192" y="170"/>
                    <a:pt x="303" y="139"/>
                    <a:pt x="366" y="130"/>
                  </a:cubicBezTo>
                  <a:lnTo>
                    <a:pt x="365" y="127"/>
                  </a:lnTo>
                  <a:close/>
                  <a:moveTo>
                    <a:pt x="140" y="180"/>
                  </a:moveTo>
                  <a:cubicBezTo>
                    <a:pt x="140" y="168"/>
                    <a:pt x="137" y="158"/>
                    <a:pt x="132" y="151"/>
                  </a:cubicBezTo>
                  <a:cubicBezTo>
                    <a:pt x="148" y="141"/>
                    <a:pt x="166" y="131"/>
                    <a:pt x="186" y="121"/>
                  </a:cubicBezTo>
                  <a:cubicBezTo>
                    <a:pt x="174" y="139"/>
                    <a:pt x="159" y="158"/>
                    <a:pt x="140" y="180"/>
                  </a:cubicBezTo>
                  <a:cubicBezTo>
                    <a:pt x="140" y="180"/>
                    <a:pt x="140" y="180"/>
                    <a:pt x="140" y="180"/>
                  </a:cubicBezTo>
                  <a:close/>
                  <a:moveTo>
                    <a:pt x="145" y="37"/>
                  </a:moveTo>
                  <a:cubicBezTo>
                    <a:pt x="145" y="37"/>
                    <a:pt x="145" y="37"/>
                    <a:pt x="145" y="37"/>
                  </a:cubicBezTo>
                  <a:cubicBezTo>
                    <a:pt x="150" y="50"/>
                    <a:pt x="151" y="65"/>
                    <a:pt x="150" y="80"/>
                  </a:cubicBezTo>
                  <a:cubicBezTo>
                    <a:pt x="136" y="75"/>
                    <a:pt x="122" y="72"/>
                    <a:pt x="109" y="68"/>
                  </a:cubicBezTo>
                  <a:cubicBezTo>
                    <a:pt x="117" y="58"/>
                    <a:pt x="130" y="48"/>
                    <a:pt x="145" y="37"/>
                  </a:cubicBezTo>
                  <a:close/>
                  <a:moveTo>
                    <a:pt x="187" y="111"/>
                  </a:moveTo>
                  <a:cubicBezTo>
                    <a:pt x="170" y="119"/>
                    <a:pt x="154" y="127"/>
                    <a:pt x="140" y="136"/>
                  </a:cubicBezTo>
                  <a:cubicBezTo>
                    <a:pt x="148" y="122"/>
                    <a:pt x="153" y="108"/>
                    <a:pt x="156" y="95"/>
                  </a:cubicBezTo>
                  <a:cubicBezTo>
                    <a:pt x="166" y="100"/>
                    <a:pt x="176" y="105"/>
                    <a:pt x="187" y="111"/>
                  </a:cubicBezTo>
                  <a:close/>
                  <a:moveTo>
                    <a:pt x="164" y="85"/>
                  </a:moveTo>
                  <a:cubicBezTo>
                    <a:pt x="179" y="74"/>
                    <a:pt x="198" y="62"/>
                    <a:pt x="219" y="51"/>
                  </a:cubicBezTo>
                  <a:cubicBezTo>
                    <a:pt x="218" y="63"/>
                    <a:pt x="211" y="80"/>
                    <a:pt x="198" y="102"/>
                  </a:cubicBezTo>
                  <a:cubicBezTo>
                    <a:pt x="187" y="95"/>
                    <a:pt x="175" y="90"/>
                    <a:pt x="164" y="85"/>
                  </a:cubicBezTo>
                  <a:close/>
                  <a:moveTo>
                    <a:pt x="109" y="130"/>
                  </a:moveTo>
                  <a:cubicBezTo>
                    <a:pt x="116" y="123"/>
                    <a:pt x="129" y="111"/>
                    <a:pt x="147" y="97"/>
                  </a:cubicBezTo>
                  <a:cubicBezTo>
                    <a:pt x="144" y="113"/>
                    <a:pt x="137" y="129"/>
                    <a:pt x="127" y="144"/>
                  </a:cubicBezTo>
                  <a:cubicBezTo>
                    <a:pt x="121" y="137"/>
                    <a:pt x="114" y="132"/>
                    <a:pt x="109" y="130"/>
                  </a:cubicBezTo>
                  <a:close/>
                  <a:moveTo>
                    <a:pt x="118" y="151"/>
                  </a:moveTo>
                  <a:cubicBezTo>
                    <a:pt x="107" y="159"/>
                    <a:pt x="96" y="167"/>
                    <a:pt x="88" y="174"/>
                  </a:cubicBezTo>
                  <a:cubicBezTo>
                    <a:pt x="95" y="164"/>
                    <a:pt x="100" y="153"/>
                    <a:pt x="103" y="141"/>
                  </a:cubicBezTo>
                  <a:cubicBezTo>
                    <a:pt x="109" y="144"/>
                    <a:pt x="114" y="147"/>
                    <a:pt x="118" y="151"/>
                  </a:cubicBezTo>
                  <a:close/>
                  <a:moveTo>
                    <a:pt x="143" y="90"/>
                  </a:moveTo>
                  <a:cubicBezTo>
                    <a:pt x="132" y="99"/>
                    <a:pt x="121" y="109"/>
                    <a:pt x="107" y="123"/>
                  </a:cubicBezTo>
                  <a:cubicBezTo>
                    <a:pt x="109" y="107"/>
                    <a:pt x="108" y="92"/>
                    <a:pt x="106" y="79"/>
                  </a:cubicBezTo>
                  <a:cubicBezTo>
                    <a:pt x="116" y="81"/>
                    <a:pt x="129" y="85"/>
                    <a:pt x="143" y="90"/>
                  </a:cubicBezTo>
                  <a:close/>
                  <a:moveTo>
                    <a:pt x="115" y="161"/>
                  </a:moveTo>
                  <a:cubicBezTo>
                    <a:pt x="101" y="179"/>
                    <a:pt x="82" y="196"/>
                    <a:pt x="58" y="210"/>
                  </a:cubicBezTo>
                  <a:cubicBezTo>
                    <a:pt x="67" y="202"/>
                    <a:pt x="74" y="194"/>
                    <a:pt x="80" y="186"/>
                  </a:cubicBezTo>
                  <a:cubicBezTo>
                    <a:pt x="88" y="179"/>
                    <a:pt x="100" y="171"/>
                    <a:pt x="115" y="161"/>
                  </a:cubicBezTo>
                  <a:close/>
                  <a:moveTo>
                    <a:pt x="125" y="159"/>
                  </a:moveTo>
                  <a:cubicBezTo>
                    <a:pt x="132" y="166"/>
                    <a:pt x="134" y="175"/>
                    <a:pt x="135" y="182"/>
                  </a:cubicBezTo>
                  <a:cubicBezTo>
                    <a:pt x="109" y="192"/>
                    <a:pt x="89" y="200"/>
                    <a:pt x="69" y="210"/>
                  </a:cubicBezTo>
                  <a:cubicBezTo>
                    <a:pt x="93" y="194"/>
                    <a:pt x="112" y="176"/>
                    <a:pt x="125" y="159"/>
                  </a:cubicBezTo>
                  <a:close/>
                  <a:moveTo>
                    <a:pt x="199" y="118"/>
                  </a:moveTo>
                  <a:cubicBezTo>
                    <a:pt x="213" y="127"/>
                    <a:pt x="226" y="137"/>
                    <a:pt x="238" y="148"/>
                  </a:cubicBezTo>
                  <a:cubicBezTo>
                    <a:pt x="211" y="155"/>
                    <a:pt x="181" y="165"/>
                    <a:pt x="147" y="177"/>
                  </a:cubicBezTo>
                  <a:cubicBezTo>
                    <a:pt x="171" y="157"/>
                    <a:pt x="187" y="137"/>
                    <a:pt x="199" y="118"/>
                  </a:cubicBezTo>
                  <a:close/>
                  <a:moveTo>
                    <a:pt x="210" y="110"/>
                  </a:moveTo>
                  <a:cubicBezTo>
                    <a:pt x="236" y="98"/>
                    <a:pt x="265" y="88"/>
                    <a:pt x="296" y="79"/>
                  </a:cubicBezTo>
                  <a:cubicBezTo>
                    <a:pt x="286" y="96"/>
                    <a:pt x="269" y="115"/>
                    <a:pt x="244" y="147"/>
                  </a:cubicBezTo>
                  <a:cubicBezTo>
                    <a:pt x="244" y="147"/>
                    <a:pt x="244" y="147"/>
                    <a:pt x="244" y="147"/>
                  </a:cubicBezTo>
                  <a:cubicBezTo>
                    <a:pt x="244" y="147"/>
                    <a:pt x="244" y="147"/>
                    <a:pt x="244" y="147"/>
                  </a:cubicBezTo>
                  <a:cubicBezTo>
                    <a:pt x="244" y="147"/>
                    <a:pt x="244" y="147"/>
                    <a:pt x="244" y="147"/>
                  </a:cubicBezTo>
                  <a:cubicBezTo>
                    <a:pt x="235" y="131"/>
                    <a:pt x="223" y="120"/>
                    <a:pt x="210" y="110"/>
                  </a:cubicBezTo>
                  <a:close/>
                  <a:moveTo>
                    <a:pt x="291" y="75"/>
                  </a:moveTo>
                  <a:cubicBezTo>
                    <a:pt x="261" y="82"/>
                    <a:pt x="233" y="91"/>
                    <a:pt x="209" y="101"/>
                  </a:cubicBezTo>
                  <a:cubicBezTo>
                    <a:pt x="218" y="82"/>
                    <a:pt x="222" y="66"/>
                    <a:pt x="223" y="52"/>
                  </a:cubicBezTo>
                  <a:cubicBezTo>
                    <a:pt x="240" y="56"/>
                    <a:pt x="256" y="61"/>
                    <a:pt x="272" y="67"/>
                  </a:cubicBezTo>
                  <a:cubicBezTo>
                    <a:pt x="279" y="70"/>
                    <a:pt x="285" y="72"/>
                    <a:pt x="291" y="75"/>
                  </a:cubicBezTo>
                  <a:close/>
                  <a:moveTo>
                    <a:pt x="212" y="49"/>
                  </a:moveTo>
                  <a:cubicBezTo>
                    <a:pt x="193" y="58"/>
                    <a:pt x="176" y="66"/>
                    <a:pt x="158" y="79"/>
                  </a:cubicBezTo>
                  <a:cubicBezTo>
                    <a:pt x="158" y="64"/>
                    <a:pt x="155" y="49"/>
                    <a:pt x="150" y="37"/>
                  </a:cubicBezTo>
                  <a:cubicBezTo>
                    <a:pt x="171" y="41"/>
                    <a:pt x="191" y="44"/>
                    <a:pt x="212" y="49"/>
                  </a:cubicBezTo>
                  <a:close/>
                  <a:moveTo>
                    <a:pt x="140" y="36"/>
                  </a:moveTo>
                  <a:cubicBezTo>
                    <a:pt x="131" y="40"/>
                    <a:pt x="112" y="52"/>
                    <a:pt x="103" y="64"/>
                  </a:cubicBezTo>
                  <a:cubicBezTo>
                    <a:pt x="98" y="46"/>
                    <a:pt x="92" y="32"/>
                    <a:pt x="89" y="26"/>
                  </a:cubicBezTo>
                  <a:cubicBezTo>
                    <a:pt x="108" y="30"/>
                    <a:pt x="128" y="34"/>
                    <a:pt x="140" y="36"/>
                  </a:cubicBezTo>
                  <a:close/>
                  <a:moveTo>
                    <a:pt x="57" y="17"/>
                  </a:moveTo>
                  <a:cubicBezTo>
                    <a:pt x="64" y="20"/>
                    <a:pt x="74" y="23"/>
                    <a:pt x="84" y="25"/>
                  </a:cubicBezTo>
                  <a:cubicBezTo>
                    <a:pt x="89" y="38"/>
                    <a:pt x="92" y="50"/>
                    <a:pt x="95" y="61"/>
                  </a:cubicBezTo>
                  <a:cubicBezTo>
                    <a:pt x="86" y="44"/>
                    <a:pt x="73" y="29"/>
                    <a:pt x="57" y="17"/>
                  </a:cubicBezTo>
                  <a:close/>
                  <a:moveTo>
                    <a:pt x="252" y="145"/>
                  </a:moveTo>
                  <a:cubicBezTo>
                    <a:pt x="276" y="122"/>
                    <a:pt x="288" y="109"/>
                    <a:pt x="301" y="80"/>
                  </a:cubicBezTo>
                  <a:cubicBezTo>
                    <a:pt x="328" y="95"/>
                    <a:pt x="347" y="113"/>
                    <a:pt x="357" y="125"/>
                  </a:cubicBezTo>
                  <a:cubicBezTo>
                    <a:pt x="358" y="126"/>
                    <a:pt x="359" y="126"/>
                    <a:pt x="360" y="127"/>
                  </a:cubicBezTo>
                  <a:cubicBezTo>
                    <a:pt x="347" y="128"/>
                    <a:pt x="309" y="131"/>
                    <a:pt x="252"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1" name="Freeform 200"/>
            <p:cNvSpPr>
              <a:spLocks/>
            </p:cNvSpPr>
            <p:nvPr/>
          </p:nvSpPr>
          <p:spPr bwMode="black">
            <a:xfrm>
              <a:off x="2315" y="2053"/>
              <a:ext cx="264" cy="491"/>
            </a:xfrm>
            <a:custGeom>
              <a:avLst/>
              <a:gdLst>
                <a:gd name="T0" fmla="*/ 112 w 112"/>
                <a:gd name="T1" fmla="*/ 154 h 208"/>
                <a:gd name="T2" fmla="*/ 97 w 112"/>
                <a:gd name="T3" fmla="*/ 192 h 208"/>
                <a:gd name="T4" fmla="*/ 46 w 112"/>
                <a:gd name="T5" fmla="*/ 208 h 208"/>
                <a:gd name="T6" fmla="*/ 20 w 112"/>
                <a:gd name="T7" fmla="*/ 205 h 208"/>
                <a:gd name="T8" fmla="*/ 0 w 112"/>
                <a:gd name="T9" fmla="*/ 197 h 208"/>
                <a:gd name="T10" fmla="*/ 0 w 112"/>
                <a:gd name="T11" fmla="*/ 169 h 208"/>
                <a:gd name="T12" fmla="*/ 24 w 112"/>
                <a:gd name="T13" fmla="*/ 182 h 208"/>
                <a:gd name="T14" fmla="*/ 49 w 112"/>
                <a:gd name="T15" fmla="*/ 187 h 208"/>
                <a:gd name="T16" fmla="*/ 88 w 112"/>
                <a:gd name="T17" fmla="*/ 156 h 208"/>
                <a:gd name="T18" fmla="*/ 78 w 112"/>
                <a:gd name="T19" fmla="*/ 133 h 208"/>
                <a:gd name="T20" fmla="*/ 45 w 112"/>
                <a:gd name="T21" fmla="*/ 111 h 208"/>
                <a:gd name="T22" fmla="*/ 10 w 112"/>
                <a:gd name="T23" fmla="*/ 84 h 208"/>
                <a:gd name="T24" fmla="*/ 0 w 112"/>
                <a:gd name="T25" fmla="*/ 53 h 208"/>
                <a:gd name="T26" fmla="*/ 17 w 112"/>
                <a:gd name="T27" fmla="*/ 15 h 208"/>
                <a:gd name="T28" fmla="*/ 64 w 112"/>
                <a:gd name="T29" fmla="*/ 0 h 208"/>
                <a:gd name="T30" fmla="*/ 104 w 112"/>
                <a:gd name="T31" fmla="*/ 7 h 208"/>
                <a:gd name="T32" fmla="*/ 104 w 112"/>
                <a:gd name="T33" fmla="*/ 33 h 208"/>
                <a:gd name="T34" fmla="*/ 63 w 112"/>
                <a:gd name="T35" fmla="*/ 21 h 208"/>
                <a:gd name="T36" fmla="*/ 35 w 112"/>
                <a:gd name="T37" fmla="*/ 30 h 208"/>
                <a:gd name="T38" fmla="*/ 25 w 112"/>
                <a:gd name="T39" fmla="*/ 51 h 208"/>
                <a:gd name="T40" fmla="*/ 34 w 112"/>
                <a:gd name="T41" fmla="*/ 75 h 208"/>
                <a:gd name="T42" fmla="*/ 64 w 112"/>
                <a:gd name="T43" fmla="*/ 95 h 208"/>
                <a:gd name="T44" fmla="*/ 100 w 112"/>
                <a:gd name="T45" fmla="*/ 121 h 208"/>
                <a:gd name="T46" fmla="*/ 112 w 112"/>
                <a:gd name="T47" fmla="*/ 15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2" h="208">
                  <a:moveTo>
                    <a:pt x="112" y="154"/>
                  </a:moveTo>
                  <a:cubicBezTo>
                    <a:pt x="112" y="169"/>
                    <a:pt x="107" y="182"/>
                    <a:pt x="97" y="192"/>
                  </a:cubicBezTo>
                  <a:cubicBezTo>
                    <a:pt x="85" y="203"/>
                    <a:pt x="68" y="208"/>
                    <a:pt x="46" y="208"/>
                  </a:cubicBezTo>
                  <a:cubicBezTo>
                    <a:pt x="38" y="208"/>
                    <a:pt x="30" y="207"/>
                    <a:pt x="20" y="205"/>
                  </a:cubicBezTo>
                  <a:cubicBezTo>
                    <a:pt x="11" y="202"/>
                    <a:pt x="5" y="200"/>
                    <a:pt x="0" y="197"/>
                  </a:cubicBezTo>
                  <a:cubicBezTo>
                    <a:pt x="0" y="169"/>
                    <a:pt x="0" y="169"/>
                    <a:pt x="0" y="169"/>
                  </a:cubicBezTo>
                  <a:cubicBezTo>
                    <a:pt x="6" y="174"/>
                    <a:pt x="14" y="179"/>
                    <a:pt x="24" y="182"/>
                  </a:cubicBezTo>
                  <a:cubicBezTo>
                    <a:pt x="33" y="185"/>
                    <a:pt x="41" y="187"/>
                    <a:pt x="49" y="187"/>
                  </a:cubicBezTo>
                  <a:cubicBezTo>
                    <a:pt x="75" y="187"/>
                    <a:pt x="88" y="177"/>
                    <a:pt x="88" y="156"/>
                  </a:cubicBezTo>
                  <a:cubicBezTo>
                    <a:pt x="88" y="148"/>
                    <a:pt x="84" y="140"/>
                    <a:pt x="78" y="133"/>
                  </a:cubicBezTo>
                  <a:cubicBezTo>
                    <a:pt x="72" y="127"/>
                    <a:pt x="61" y="120"/>
                    <a:pt x="45" y="111"/>
                  </a:cubicBezTo>
                  <a:cubicBezTo>
                    <a:pt x="29" y="102"/>
                    <a:pt x="17" y="93"/>
                    <a:pt x="10" y="84"/>
                  </a:cubicBezTo>
                  <a:cubicBezTo>
                    <a:pt x="4" y="75"/>
                    <a:pt x="0" y="65"/>
                    <a:pt x="0" y="53"/>
                  </a:cubicBezTo>
                  <a:cubicBezTo>
                    <a:pt x="0" y="38"/>
                    <a:pt x="6" y="25"/>
                    <a:pt x="17" y="15"/>
                  </a:cubicBezTo>
                  <a:cubicBezTo>
                    <a:pt x="29" y="5"/>
                    <a:pt x="45" y="0"/>
                    <a:pt x="64" y="0"/>
                  </a:cubicBezTo>
                  <a:cubicBezTo>
                    <a:pt x="82" y="0"/>
                    <a:pt x="96" y="2"/>
                    <a:pt x="104" y="7"/>
                  </a:cubicBezTo>
                  <a:cubicBezTo>
                    <a:pt x="104" y="33"/>
                    <a:pt x="104" y="33"/>
                    <a:pt x="104" y="33"/>
                  </a:cubicBezTo>
                  <a:cubicBezTo>
                    <a:pt x="93" y="25"/>
                    <a:pt x="80" y="21"/>
                    <a:pt x="63" y="21"/>
                  </a:cubicBezTo>
                  <a:cubicBezTo>
                    <a:pt x="51" y="21"/>
                    <a:pt x="42" y="24"/>
                    <a:pt x="35" y="30"/>
                  </a:cubicBezTo>
                  <a:cubicBezTo>
                    <a:pt x="28" y="35"/>
                    <a:pt x="25" y="43"/>
                    <a:pt x="25" y="51"/>
                  </a:cubicBezTo>
                  <a:cubicBezTo>
                    <a:pt x="25" y="61"/>
                    <a:pt x="28" y="68"/>
                    <a:pt x="34" y="75"/>
                  </a:cubicBezTo>
                  <a:cubicBezTo>
                    <a:pt x="39" y="80"/>
                    <a:pt x="49" y="87"/>
                    <a:pt x="64" y="95"/>
                  </a:cubicBezTo>
                  <a:cubicBezTo>
                    <a:pt x="81" y="104"/>
                    <a:pt x="93" y="113"/>
                    <a:pt x="100" y="121"/>
                  </a:cubicBezTo>
                  <a:cubicBezTo>
                    <a:pt x="108" y="131"/>
                    <a:pt x="112" y="142"/>
                    <a:pt x="112"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2" name="Freeform 201"/>
            <p:cNvSpPr>
              <a:spLocks/>
            </p:cNvSpPr>
            <p:nvPr/>
          </p:nvSpPr>
          <p:spPr bwMode="black">
            <a:xfrm>
              <a:off x="2648" y="2031"/>
              <a:ext cx="281" cy="506"/>
            </a:xfrm>
            <a:custGeom>
              <a:avLst/>
              <a:gdLst>
                <a:gd name="T0" fmla="*/ 119 w 119"/>
                <a:gd name="T1" fmla="*/ 214 h 214"/>
                <a:gd name="T2" fmla="*/ 96 w 119"/>
                <a:gd name="T3" fmla="*/ 214 h 214"/>
                <a:gd name="T4" fmla="*/ 96 w 119"/>
                <a:gd name="T5" fmla="*/ 131 h 214"/>
                <a:gd name="T6" fmla="*/ 63 w 119"/>
                <a:gd name="T7" fmla="*/ 86 h 214"/>
                <a:gd name="T8" fmla="*/ 35 w 119"/>
                <a:gd name="T9" fmla="*/ 98 h 214"/>
                <a:gd name="T10" fmla="*/ 23 w 119"/>
                <a:gd name="T11" fmla="*/ 132 h 214"/>
                <a:gd name="T12" fmla="*/ 23 w 119"/>
                <a:gd name="T13" fmla="*/ 214 h 214"/>
                <a:gd name="T14" fmla="*/ 0 w 119"/>
                <a:gd name="T15" fmla="*/ 214 h 214"/>
                <a:gd name="T16" fmla="*/ 0 w 119"/>
                <a:gd name="T17" fmla="*/ 0 h 214"/>
                <a:gd name="T18" fmla="*/ 23 w 119"/>
                <a:gd name="T19" fmla="*/ 0 h 214"/>
                <a:gd name="T20" fmla="*/ 23 w 119"/>
                <a:gd name="T21" fmla="*/ 93 h 214"/>
                <a:gd name="T22" fmla="*/ 24 w 119"/>
                <a:gd name="T23" fmla="*/ 93 h 214"/>
                <a:gd name="T24" fmla="*/ 71 w 119"/>
                <a:gd name="T25" fmla="*/ 66 h 214"/>
                <a:gd name="T26" fmla="*/ 119 w 119"/>
                <a:gd name="T27" fmla="*/ 125 h 214"/>
                <a:gd name="T28" fmla="*/ 119 w 119"/>
                <a:gd name="T29"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214">
                  <a:moveTo>
                    <a:pt x="119" y="214"/>
                  </a:moveTo>
                  <a:cubicBezTo>
                    <a:pt x="96" y="214"/>
                    <a:pt x="96" y="214"/>
                    <a:pt x="96" y="214"/>
                  </a:cubicBezTo>
                  <a:cubicBezTo>
                    <a:pt x="96" y="131"/>
                    <a:pt x="96" y="131"/>
                    <a:pt x="96" y="131"/>
                  </a:cubicBezTo>
                  <a:cubicBezTo>
                    <a:pt x="96" y="101"/>
                    <a:pt x="85" y="86"/>
                    <a:pt x="63" y="86"/>
                  </a:cubicBezTo>
                  <a:cubicBezTo>
                    <a:pt x="52" y="86"/>
                    <a:pt x="42" y="90"/>
                    <a:pt x="35" y="98"/>
                  </a:cubicBezTo>
                  <a:cubicBezTo>
                    <a:pt x="27" y="107"/>
                    <a:pt x="23" y="118"/>
                    <a:pt x="23" y="132"/>
                  </a:cubicBezTo>
                  <a:cubicBezTo>
                    <a:pt x="23" y="214"/>
                    <a:pt x="23" y="214"/>
                    <a:pt x="23" y="214"/>
                  </a:cubicBezTo>
                  <a:cubicBezTo>
                    <a:pt x="0" y="214"/>
                    <a:pt x="0" y="214"/>
                    <a:pt x="0" y="214"/>
                  </a:cubicBezTo>
                  <a:cubicBezTo>
                    <a:pt x="0" y="0"/>
                    <a:pt x="0" y="0"/>
                    <a:pt x="0" y="0"/>
                  </a:cubicBezTo>
                  <a:cubicBezTo>
                    <a:pt x="23" y="0"/>
                    <a:pt x="23" y="0"/>
                    <a:pt x="23" y="0"/>
                  </a:cubicBezTo>
                  <a:cubicBezTo>
                    <a:pt x="23" y="93"/>
                    <a:pt x="23" y="93"/>
                    <a:pt x="23" y="93"/>
                  </a:cubicBezTo>
                  <a:cubicBezTo>
                    <a:pt x="24" y="93"/>
                    <a:pt x="24" y="93"/>
                    <a:pt x="24" y="93"/>
                  </a:cubicBezTo>
                  <a:cubicBezTo>
                    <a:pt x="35" y="75"/>
                    <a:pt x="50" y="66"/>
                    <a:pt x="71" y="66"/>
                  </a:cubicBezTo>
                  <a:cubicBezTo>
                    <a:pt x="103" y="66"/>
                    <a:pt x="119" y="86"/>
                    <a:pt x="119" y="125"/>
                  </a:cubicBezTo>
                  <a:lnTo>
                    <a:pt x="119"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3" name="Freeform 202"/>
            <p:cNvSpPr>
              <a:spLocks noEditPoints="1"/>
            </p:cNvSpPr>
            <p:nvPr/>
          </p:nvSpPr>
          <p:spPr bwMode="black">
            <a:xfrm>
              <a:off x="2983" y="2187"/>
              <a:ext cx="270" cy="357"/>
            </a:xfrm>
            <a:custGeom>
              <a:avLst/>
              <a:gdLst>
                <a:gd name="T0" fmla="*/ 114 w 114"/>
                <a:gd name="T1" fmla="*/ 148 h 151"/>
                <a:gd name="T2" fmla="*/ 91 w 114"/>
                <a:gd name="T3" fmla="*/ 148 h 151"/>
                <a:gd name="T4" fmla="*/ 91 w 114"/>
                <a:gd name="T5" fmla="*/ 125 h 151"/>
                <a:gd name="T6" fmla="*/ 91 w 114"/>
                <a:gd name="T7" fmla="*/ 125 h 151"/>
                <a:gd name="T8" fmla="*/ 46 w 114"/>
                <a:gd name="T9" fmla="*/ 151 h 151"/>
                <a:gd name="T10" fmla="*/ 12 w 114"/>
                <a:gd name="T11" fmla="*/ 139 h 151"/>
                <a:gd name="T12" fmla="*/ 0 w 114"/>
                <a:gd name="T13" fmla="*/ 109 h 151"/>
                <a:gd name="T14" fmla="*/ 48 w 114"/>
                <a:gd name="T15" fmla="*/ 62 h 151"/>
                <a:gd name="T16" fmla="*/ 91 w 114"/>
                <a:gd name="T17" fmla="*/ 56 h 151"/>
                <a:gd name="T18" fmla="*/ 62 w 114"/>
                <a:gd name="T19" fmla="*/ 20 h 151"/>
                <a:gd name="T20" fmla="*/ 15 w 114"/>
                <a:gd name="T21" fmla="*/ 37 h 151"/>
                <a:gd name="T22" fmla="*/ 15 w 114"/>
                <a:gd name="T23" fmla="*/ 14 h 151"/>
                <a:gd name="T24" fmla="*/ 35 w 114"/>
                <a:gd name="T25" fmla="*/ 5 h 151"/>
                <a:gd name="T26" fmla="*/ 63 w 114"/>
                <a:gd name="T27" fmla="*/ 0 h 151"/>
                <a:gd name="T28" fmla="*/ 114 w 114"/>
                <a:gd name="T29" fmla="*/ 54 h 151"/>
                <a:gd name="T30" fmla="*/ 114 w 114"/>
                <a:gd name="T31" fmla="*/ 148 h 151"/>
                <a:gd name="T32" fmla="*/ 91 w 114"/>
                <a:gd name="T33" fmla="*/ 75 h 151"/>
                <a:gd name="T34" fmla="*/ 56 w 114"/>
                <a:gd name="T35" fmla="*/ 80 h 151"/>
                <a:gd name="T36" fmla="*/ 30 w 114"/>
                <a:gd name="T37" fmla="*/ 89 h 151"/>
                <a:gd name="T38" fmla="*/ 24 w 114"/>
                <a:gd name="T39" fmla="*/ 107 h 151"/>
                <a:gd name="T40" fmla="*/ 31 w 114"/>
                <a:gd name="T41" fmla="*/ 125 h 151"/>
                <a:gd name="T42" fmla="*/ 52 w 114"/>
                <a:gd name="T43" fmla="*/ 131 h 151"/>
                <a:gd name="T44" fmla="*/ 80 w 114"/>
                <a:gd name="T45" fmla="*/ 119 h 151"/>
                <a:gd name="T46" fmla="*/ 91 w 114"/>
                <a:gd name="T47" fmla="*/ 89 h 151"/>
                <a:gd name="T48" fmla="*/ 91 w 114"/>
                <a:gd name="T49"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 h="151">
                  <a:moveTo>
                    <a:pt x="114" y="148"/>
                  </a:moveTo>
                  <a:cubicBezTo>
                    <a:pt x="91" y="148"/>
                    <a:pt x="91" y="148"/>
                    <a:pt x="91" y="148"/>
                  </a:cubicBezTo>
                  <a:cubicBezTo>
                    <a:pt x="91" y="125"/>
                    <a:pt x="91" y="125"/>
                    <a:pt x="91" y="125"/>
                  </a:cubicBezTo>
                  <a:cubicBezTo>
                    <a:pt x="91" y="125"/>
                    <a:pt x="91" y="125"/>
                    <a:pt x="91" y="125"/>
                  </a:cubicBezTo>
                  <a:cubicBezTo>
                    <a:pt x="81" y="142"/>
                    <a:pt x="66" y="151"/>
                    <a:pt x="46" y="151"/>
                  </a:cubicBezTo>
                  <a:cubicBezTo>
                    <a:pt x="32" y="151"/>
                    <a:pt x="20" y="147"/>
                    <a:pt x="12" y="139"/>
                  </a:cubicBezTo>
                  <a:cubicBezTo>
                    <a:pt x="4" y="131"/>
                    <a:pt x="0" y="122"/>
                    <a:pt x="0" y="109"/>
                  </a:cubicBezTo>
                  <a:cubicBezTo>
                    <a:pt x="0" y="82"/>
                    <a:pt x="16" y="67"/>
                    <a:pt x="48" y="62"/>
                  </a:cubicBezTo>
                  <a:cubicBezTo>
                    <a:pt x="91" y="56"/>
                    <a:pt x="91" y="56"/>
                    <a:pt x="91" y="56"/>
                  </a:cubicBezTo>
                  <a:cubicBezTo>
                    <a:pt x="91" y="32"/>
                    <a:pt x="81" y="20"/>
                    <a:pt x="62" y="20"/>
                  </a:cubicBezTo>
                  <a:cubicBezTo>
                    <a:pt x="44" y="20"/>
                    <a:pt x="29" y="26"/>
                    <a:pt x="15" y="37"/>
                  </a:cubicBezTo>
                  <a:cubicBezTo>
                    <a:pt x="15" y="14"/>
                    <a:pt x="15" y="14"/>
                    <a:pt x="15" y="14"/>
                  </a:cubicBezTo>
                  <a:cubicBezTo>
                    <a:pt x="19" y="11"/>
                    <a:pt x="26" y="8"/>
                    <a:pt x="35" y="5"/>
                  </a:cubicBezTo>
                  <a:cubicBezTo>
                    <a:pt x="45" y="2"/>
                    <a:pt x="55" y="0"/>
                    <a:pt x="63" y="0"/>
                  </a:cubicBezTo>
                  <a:cubicBezTo>
                    <a:pt x="97" y="0"/>
                    <a:pt x="114" y="18"/>
                    <a:pt x="114" y="54"/>
                  </a:cubicBezTo>
                  <a:lnTo>
                    <a:pt x="114" y="148"/>
                  </a:lnTo>
                  <a:close/>
                  <a:moveTo>
                    <a:pt x="91" y="75"/>
                  </a:moveTo>
                  <a:cubicBezTo>
                    <a:pt x="56" y="80"/>
                    <a:pt x="56" y="80"/>
                    <a:pt x="56" y="80"/>
                  </a:cubicBezTo>
                  <a:cubicBezTo>
                    <a:pt x="44" y="81"/>
                    <a:pt x="35" y="85"/>
                    <a:pt x="30" y="89"/>
                  </a:cubicBezTo>
                  <a:cubicBezTo>
                    <a:pt x="26" y="93"/>
                    <a:pt x="24" y="99"/>
                    <a:pt x="24" y="107"/>
                  </a:cubicBezTo>
                  <a:cubicBezTo>
                    <a:pt x="24" y="114"/>
                    <a:pt x="27" y="120"/>
                    <a:pt x="31" y="125"/>
                  </a:cubicBezTo>
                  <a:cubicBezTo>
                    <a:pt x="36" y="129"/>
                    <a:pt x="43" y="131"/>
                    <a:pt x="52" y="131"/>
                  </a:cubicBezTo>
                  <a:cubicBezTo>
                    <a:pt x="63" y="131"/>
                    <a:pt x="73" y="127"/>
                    <a:pt x="80" y="119"/>
                  </a:cubicBezTo>
                  <a:cubicBezTo>
                    <a:pt x="87" y="111"/>
                    <a:pt x="91" y="101"/>
                    <a:pt x="91" y="89"/>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4" name="Freeform 203"/>
            <p:cNvSpPr>
              <a:spLocks/>
            </p:cNvSpPr>
            <p:nvPr/>
          </p:nvSpPr>
          <p:spPr bwMode="black">
            <a:xfrm>
              <a:off x="3335" y="2189"/>
              <a:ext cx="177" cy="348"/>
            </a:xfrm>
            <a:custGeom>
              <a:avLst/>
              <a:gdLst>
                <a:gd name="T0" fmla="*/ 75 w 75"/>
                <a:gd name="T1" fmla="*/ 26 h 147"/>
                <a:gd name="T2" fmla="*/ 58 w 75"/>
                <a:gd name="T3" fmla="*/ 21 h 147"/>
                <a:gd name="T4" fmla="*/ 34 w 75"/>
                <a:gd name="T5" fmla="*/ 34 h 147"/>
                <a:gd name="T6" fmla="*/ 23 w 75"/>
                <a:gd name="T7" fmla="*/ 73 h 147"/>
                <a:gd name="T8" fmla="*/ 23 w 75"/>
                <a:gd name="T9" fmla="*/ 147 h 147"/>
                <a:gd name="T10" fmla="*/ 0 w 75"/>
                <a:gd name="T11" fmla="*/ 147 h 147"/>
                <a:gd name="T12" fmla="*/ 0 w 75"/>
                <a:gd name="T13" fmla="*/ 3 h 147"/>
                <a:gd name="T14" fmla="*/ 23 w 75"/>
                <a:gd name="T15" fmla="*/ 3 h 147"/>
                <a:gd name="T16" fmla="*/ 23 w 75"/>
                <a:gd name="T17" fmla="*/ 32 h 147"/>
                <a:gd name="T18" fmla="*/ 24 w 75"/>
                <a:gd name="T19" fmla="*/ 32 h 147"/>
                <a:gd name="T20" fmla="*/ 39 w 75"/>
                <a:gd name="T21" fmla="*/ 8 h 147"/>
                <a:gd name="T22" fmla="*/ 61 w 75"/>
                <a:gd name="T23" fmla="*/ 0 h 147"/>
                <a:gd name="T24" fmla="*/ 75 w 75"/>
                <a:gd name="T25" fmla="*/ 2 h 147"/>
                <a:gd name="T26" fmla="*/ 75 w 75"/>
                <a:gd name="T27" fmla="*/ 2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47">
                  <a:moveTo>
                    <a:pt x="75" y="26"/>
                  </a:moveTo>
                  <a:cubicBezTo>
                    <a:pt x="71" y="23"/>
                    <a:pt x="65" y="21"/>
                    <a:pt x="58" y="21"/>
                  </a:cubicBezTo>
                  <a:cubicBezTo>
                    <a:pt x="48" y="21"/>
                    <a:pt x="40" y="25"/>
                    <a:pt x="34" y="34"/>
                  </a:cubicBezTo>
                  <a:cubicBezTo>
                    <a:pt x="27" y="43"/>
                    <a:pt x="23" y="56"/>
                    <a:pt x="23" y="73"/>
                  </a:cubicBezTo>
                  <a:cubicBezTo>
                    <a:pt x="23" y="147"/>
                    <a:pt x="23" y="147"/>
                    <a:pt x="23" y="147"/>
                  </a:cubicBezTo>
                  <a:cubicBezTo>
                    <a:pt x="0" y="147"/>
                    <a:pt x="0" y="147"/>
                    <a:pt x="0" y="147"/>
                  </a:cubicBezTo>
                  <a:cubicBezTo>
                    <a:pt x="0" y="3"/>
                    <a:pt x="0" y="3"/>
                    <a:pt x="0" y="3"/>
                  </a:cubicBezTo>
                  <a:cubicBezTo>
                    <a:pt x="23" y="3"/>
                    <a:pt x="23" y="3"/>
                    <a:pt x="23" y="3"/>
                  </a:cubicBezTo>
                  <a:cubicBezTo>
                    <a:pt x="23" y="32"/>
                    <a:pt x="23" y="32"/>
                    <a:pt x="23" y="32"/>
                  </a:cubicBezTo>
                  <a:cubicBezTo>
                    <a:pt x="24" y="32"/>
                    <a:pt x="24" y="32"/>
                    <a:pt x="24" y="32"/>
                  </a:cubicBezTo>
                  <a:cubicBezTo>
                    <a:pt x="27" y="22"/>
                    <a:pt x="32" y="14"/>
                    <a:pt x="39" y="8"/>
                  </a:cubicBezTo>
                  <a:cubicBezTo>
                    <a:pt x="46" y="3"/>
                    <a:pt x="53" y="0"/>
                    <a:pt x="61" y="0"/>
                  </a:cubicBezTo>
                  <a:cubicBezTo>
                    <a:pt x="67" y="0"/>
                    <a:pt x="72" y="1"/>
                    <a:pt x="75" y="2"/>
                  </a:cubicBezTo>
                  <a:lnTo>
                    <a:pt x="75"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5" name="Freeform 204"/>
            <p:cNvSpPr>
              <a:spLocks noEditPoints="1"/>
            </p:cNvSpPr>
            <p:nvPr/>
          </p:nvSpPr>
          <p:spPr bwMode="black">
            <a:xfrm>
              <a:off x="3527" y="2187"/>
              <a:ext cx="295" cy="357"/>
            </a:xfrm>
            <a:custGeom>
              <a:avLst/>
              <a:gdLst>
                <a:gd name="T0" fmla="*/ 125 w 125"/>
                <a:gd name="T1" fmla="*/ 81 h 151"/>
                <a:gd name="T2" fmla="*/ 24 w 125"/>
                <a:gd name="T3" fmla="*/ 81 h 151"/>
                <a:gd name="T4" fmla="*/ 37 w 125"/>
                <a:gd name="T5" fmla="*/ 118 h 151"/>
                <a:gd name="T6" fmla="*/ 71 w 125"/>
                <a:gd name="T7" fmla="*/ 131 h 151"/>
                <a:gd name="T8" fmla="*/ 115 w 125"/>
                <a:gd name="T9" fmla="*/ 116 h 151"/>
                <a:gd name="T10" fmla="*/ 115 w 125"/>
                <a:gd name="T11" fmla="*/ 137 h 151"/>
                <a:gd name="T12" fmla="*/ 65 w 125"/>
                <a:gd name="T13" fmla="*/ 151 h 151"/>
                <a:gd name="T14" fmla="*/ 18 w 125"/>
                <a:gd name="T15" fmla="*/ 133 h 151"/>
                <a:gd name="T16" fmla="*/ 0 w 125"/>
                <a:gd name="T17" fmla="*/ 76 h 151"/>
                <a:gd name="T18" fmla="*/ 20 w 125"/>
                <a:gd name="T19" fmla="*/ 20 h 151"/>
                <a:gd name="T20" fmla="*/ 66 w 125"/>
                <a:gd name="T21" fmla="*/ 0 h 151"/>
                <a:gd name="T22" fmla="*/ 111 w 125"/>
                <a:gd name="T23" fmla="*/ 20 h 151"/>
                <a:gd name="T24" fmla="*/ 125 w 125"/>
                <a:gd name="T25" fmla="*/ 69 h 151"/>
                <a:gd name="T26" fmla="*/ 125 w 125"/>
                <a:gd name="T27" fmla="*/ 81 h 151"/>
                <a:gd name="T28" fmla="*/ 102 w 125"/>
                <a:gd name="T29" fmla="*/ 62 h 151"/>
                <a:gd name="T30" fmla="*/ 92 w 125"/>
                <a:gd name="T31" fmla="*/ 31 h 151"/>
                <a:gd name="T32" fmla="*/ 66 w 125"/>
                <a:gd name="T33" fmla="*/ 20 h 151"/>
                <a:gd name="T34" fmla="*/ 38 w 125"/>
                <a:gd name="T35" fmla="*/ 31 h 151"/>
                <a:gd name="T36" fmla="*/ 24 w 125"/>
                <a:gd name="T37" fmla="*/ 62 h 151"/>
                <a:gd name="T38" fmla="*/ 102 w 125"/>
                <a:gd name="T39" fmla="*/ 6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51">
                  <a:moveTo>
                    <a:pt x="125" y="81"/>
                  </a:moveTo>
                  <a:cubicBezTo>
                    <a:pt x="24" y="81"/>
                    <a:pt x="24" y="81"/>
                    <a:pt x="24" y="81"/>
                  </a:cubicBezTo>
                  <a:cubicBezTo>
                    <a:pt x="24" y="97"/>
                    <a:pt x="28" y="110"/>
                    <a:pt x="37" y="118"/>
                  </a:cubicBezTo>
                  <a:cubicBezTo>
                    <a:pt x="45" y="127"/>
                    <a:pt x="56" y="131"/>
                    <a:pt x="71" y="131"/>
                  </a:cubicBezTo>
                  <a:cubicBezTo>
                    <a:pt x="87" y="131"/>
                    <a:pt x="102" y="126"/>
                    <a:pt x="115" y="116"/>
                  </a:cubicBezTo>
                  <a:cubicBezTo>
                    <a:pt x="115" y="137"/>
                    <a:pt x="115" y="137"/>
                    <a:pt x="115" y="137"/>
                  </a:cubicBezTo>
                  <a:cubicBezTo>
                    <a:pt x="103" y="146"/>
                    <a:pt x="86" y="151"/>
                    <a:pt x="65" y="151"/>
                  </a:cubicBezTo>
                  <a:cubicBezTo>
                    <a:pt x="45" y="151"/>
                    <a:pt x="30" y="145"/>
                    <a:pt x="18" y="133"/>
                  </a:cubicBezTo>
                  <a:cubicBezTo>
                    <a:pt x="6" y="119"/>
                    <a:pt x="0" y="101"/>
                    <a:pt x="0" y="76"/>
                  </a:cubicBezTo>
                  <a:cubicBezTo>
                    <a:pt x="0" y="53"/>
                    <a:pt x="6" y="34"/>
                    <a:pt x="20" y="20"/>
                  </a:cubicBezTo>
                  <a:cubicBezTo>
                    <a:pt x="32" y="7"/>
                    <a:pt x="48" y="0"/>
                    <a:pt x="66" y="0"/>
                  </a:cubicBezTo>
                  <a:cubicBezTo>
                    <a:pt x="85" y="0"/>
                    <a:pt x="100" y="7"/>
                    <a:pt x="111" y="20"/>
                  </a:cubicBezTo>
                  <a:cubicBezTo>
                    <a:pt x="120" y="32"/>
                    <a:pt x="125" y="48"/>
                    <a:pt x="125" y="69"/>
                  </a:cubicBezTo>
                  <a:lnTo>
                    <a:pt x="125" y="81"/>
                  </a:lnTo>
                  <a:close/>
                  <a:moveTo>
                    <a:pt x="102" y="62"/>
                  </a:moveTo>
                  <a:cubicBezTo>
                    <a:pt x="101" y="49"/>
                    <a:pt x="98" y="38"/>
                    <a:pt x="92" y="31"/>
                  </a:cubicBezTo>
                  <a:cubicBezTo>
                    <a:pt x="86" y="24"/>
                    <a:pt x="77" y="20"/>
                    <a:pt x="66" y="20"/>
                  </a:cubicBezTo>
                  <a:cubicBezTo>
                    <a:pt x="55" y="20"/>
                    <a:pt x="46" y="24"/>
                    <a:pt x="38" y="31"/>
                  </a:cubicBezTo>
                  <a:cubicBezTo>
                    <a:pt x="30" y="39"/>
                    <a:pt x="26" y="49"/>
                    <a:pt x="24" y="62"/>
                  </a:cubicBezTo>
                  <a:lnTo>
                    <a:pt x="102"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6" name="Freeform 205"/>
            <p:cNvSpPr>
              <a:spLocks noEditPoints="1"/>
            </p:cNvSpPr>
            <p:nvPr/>
          </p:nvSpPr>
          <p:spPr bwMode="black">
            <a:xfrm>
              <a:off x="3888" y="2060"/>
              <a:ext cx="293" cy="477"/>
            </a:xfrm>
            <a:custGeom>
              <a:avLst/>
              <a:gdLst>
                <a:gd name="T0" fmla="*/ 124 w 124"/>
                <a:gd name="T1" fmla="*/ 60 h 202"/>
                <a:gd name="T2" fmla="*/ 106 w 124"/>
                <a:gd name="T3" fmla="*/ 106 h 202"/>
                <a:gd name="T4" fmla="*/ 51 w 124"/>
                <a:gd name="T5" fmla="*/ 125 h 202"/>
                <a:gd name="T6" fmla="*/ 24 w 124"/>
                <a:gd name="T7" fmla="*/ 125 h 202"/>
                <a:gd name="T8" fmla="*/ 24 w 124"/>
                <a:gd name="T9" fmla="*/ 202 h 202"/>
                <a:gd name="T10" fmla="*/ 0 w 124"/>
                <a:gd name="T11" fmla="*/ 202 h 202"/>
                <a:gd name="T12" fmla="*/ 0 w 124"/>
                <a:gd name="T13" fmla="*/ 0 h 202"/>
                <a:gd name="T14" fmla="*/ 56 w 124"/>
                <a:gd name="T15" fmla="*/ 0 h 202"/>
                <a:gd name="T16" fmla="*/ 106 w 124"/>
                <a:gd name="T17" fmla="*/ 16 h 202"/>
                <a:gd name="T18" fmla="*/ 124 w 124"/>
                <a:gd name="T19" fmla="*/ 60 h 202"/>
                <a:gd name="T20" fmla="*/ 99 w 124"/>
                <a:gd name="T21" fmla="*/ 61 h 202"/>
                <a:gd name="T22" fmla="*/ 52 w 124"/>
                <a:gd name="T23" fmla="*/ 21 h 202"/>
                <a:gd name="T24" fmla="*/ 24 w 124"/>
                <a:gd name="T25" fmla="*/ 21 h 202"/>
                <a:gd name="T26" fmla="*/ 24 w 124"/>
                <a:gd name="T27" fmla="*/ 104 h 202"/>
                <a:gd name="T28" fmla="*/ 49 w 124"/>
                <a:gd name="T29" fmla="*/ 104 h 202"/>
                <a:gd name="T30" fmla="*/ 86 w 124"/>
                <a:gd name="T31" fmla="*/ 93 h 202"/>
                <a:gd name="T32" fmla="*/ 99 w 124"/>
                <a:gd name="T33" fmla="*/ 6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202">
                  <a:moveTo>
                    <a:pt x="124" y="60"/>
                  </a:moveTo>
                  <a:cubicBezTo>
                    <a:pt x="124" y="78"/>
                    <a:pt x="118" y="94"/>
                    <a:pt x="106" y="106"/>
                  </a:cubicBezTo>
                  <a:cubicBezTo>
                    <a:pt x="92" y="119"/>
                    <a:pt x="74" y="125"/>
                    <a:pt x="51" y="125"/>
                  </a:cubicBezTo>
                  <a:cubicBezTo>
                    <a:pt x="24" y="125"/>
                    <a:pt x="24" y="125"/>
                    <a:pt x="24" y="125"/>
                  </a:cubicBezTo>
                  <a:cubicBezTo>
                    <a:pt x="24" y="202"/>
                    <a:pt x="24" y="202"/>
                    <a:pt x="24" y="202"/>
                  </a:cubicBezTo>
                  <a:cubicBezTo>
                    <a:pt x="0" y="202"/>
                    <a:pt x="0" y="202"/>
                    <a:pt x="0" y="202"/>
                  </a:cubicBezTo>
                  <a:cubicBezTo>
                    <a:pt x="0" y="0"/>
                    <a:pt x="0" y="0"/>
                    <a:pt x="0" y="0"/>
                  </a:cubicBezTo>
                  <a:cubicBezTo>
                    <a:pt x="56" y="0"/>
                    <a:pt x="56" y="0"/>
                    <a:pt x="56" y="0"/>
                  </a:cubicBezTo>
                  <a:cubicBezTo>
                    <a:pt x="78" y="0"/>
                    <a:pt x="94" y="5"/>
                    <a:pt x="106" y="16"/>
                  </a:cubicBezTo>
                  <a:cubicBezTo>
                    <a:pt x="118" y="26"/>
                    <a:pt x="124" y="41"/>
                    <a:pt x="124" y="60"/>
                  </a:cubicBezTo>
                  <a:close/>
                  <a:moveTo>
                    <a:pt x="99" y="61"/>
                  </a:moveTo>
                  <a:cubicBezTo>
                    <a:pt x="99" y="35"/>
                    <a:pt x="83" y="21"/>
                    <a:pt x="52" y="21"/>
                  </a:cubicBezTo>
                  <a:cubicBezTo>
                    <a:pt x="24" y="21"/>
                    <a:pt x="24" y="21"/>
                    <a:pt x="24" y="21"/>
                  </a:cubicBezTo>
                  <a:cubicBezTo>
                    <a:pt x="24" y="104"/>
                    <a:pt x="24" y="104"/>
                    <a:pt x="24" y="104"/>
                  </a:cubicBezTo>
                  <a:cubicBezTo>
                    <a:pt x="49" y="104"/>
                    <a:pt x="49" y="104"/>
                    <a:pt x="49" y="104"/>
                  </a:cubicBezTo>
                  <a:cubicBezTo>
                    <a:pt x="65" y="104"/>
                    <a:pt x="78" y="100"/>
                    <a:pt x="86" y="93"/>
                  </a:cubicBezTo>
                  <a:cubicBezTo>
                    <a:pt x="95" y="85"/>
                    <a:pt x="99" y="75"/>
                    <a:pt x="9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dirty="0">
                <a:solidFill>
                  <a:prstClr val="black"/>
                </a:solidFill>
              </a:endParaRPr>
            </a:p>
          </p:txBody>
        </p:sp>
        <p:sp>
          <p:nvSpPr>
            <p:cNvPr id="207" name="Freeform 206"/>
            <p:cNvSpPr>
              <a:spLocks noEditPoints="1"/>
            </p:cNvSpPr>
            <p:nvPr/>
          </p:nvSpPr>
          <p:spPr bwMode="black">
            <a:xfrm>
              <a:off x="4216" y="2187"/>
              <a:ext cx="336" cy="357"/>
            </a:xfrm>
            <a:custGeom>
              <a:avLst/>
              <a:gdLst>
                <a:gd name="T0" fmla="*/ 142 w 142"/>
                <a:gd name="T1" fmla="*/ 75 h 151"/>
                <a:gd name="T2" fmla="*/ 122 w 142"/>
                <a:gd name="T3" fmla="*/ 130 h 151"/>
                <a:gd name="T4" fmla="*/ 70 w 142"/>
                <a:gd name="T5" fmla="*/ 151 h 151"/>
                <a:gd name="T6" fmla="*/ 19 w 142"/>
                <a:gd name="T7" fmla="*/ 130 h 151"/>
                <a:gd name="T8" fmla="*/ 0 w 142"/>
                <a:gd name="T9" fmla="*/ 77 h 151"/>
                <a:gd name="T10" fmla="*/ 21 w 142"/>
                <a:gd name="T11" fmla="*/ 19 h 151"/>
                <a:gd name="T12" fmla="*/ 73 w 142"/>
                <a:gd name="T13" fmla="*/ 0 h 151"/>
                <a:gd name="T14" fmla="*/ 124 w 142"/>
                <a:gd name="T15" fmla="*/ 20 h 151"/>
                <a:gd name="T16" fmla="*/ 142 w 142"/>
                <a:gd name="T17" fmla="*/ 75 h 151"/>
                <a:gd name="T18" fmla="*/ 118 w 142"/>
                <a:gd name="T19" fmla="*/ 76 h 151"/>
                <a:gd name="T20" fmla="*/ 106 w 142"/>
                <a:gd name="T21" fmla="*/ 34 h 151"/>
                <a:gd name="T22" fmla="*/ 72 w 142"/>
                <a:gd name="T23" fmla="*/ 20 h 151"/>
                <a:gd name="T24" fmla="*/ 37 w 142"/>
                <a:gd name="T25" fmla="*/ 34 h 151"/>
                <a:gd name="T26" fmla="*/ 24 w 142"/>
                <a:gd name="T27" fmla="*/ 76 h 151"/>
                <a:gd name="T28" fmla="*/ 37 w 142"/>
                <a:gd name="T29" fmla="*/ 117 h 151"/>
                <a:gd name="T30" fmla="*/ 72 w 142"/>
                <a:gd name="T31" fmla="*/ 131 h 151"/>
                <a:gd name="T32" fmla="*/ 107 w 142"/>
                <a:gd name="T33" fmla="*/ 117 h 151"/>
                <a:gd name="T34" fmla="*/ 118 w 142"/>
                <a:gd name="T35" fmla="*/ 7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51">
                  <a:moveTo>
                    <a:pt x="142" y="75"/>
                  </a:moveTo>
                  <a:cubicBezTo>
                    <a:pt x="142" y="98"/>
                    <a:pt x="135" y="116"/>
                    <a:pt x="122" y="130"/>
                  </a:cubicBezTo>
                  <a:cubicBezTo>
                    <a:pt x="109" y="144"/>
                    <a:pt x="92" y="151"/>
                    <a:pt x="70" y="151"/>
                  </a:cubicBezTo>
                  <a:cubicBezTo>
                    <a:pt x="48" y="151"/>
                    <a:pt x="31" y="144"/>
                    <a:pt x="19" y="130"/>
                  </a:cubicBezTo>
                  <a:cubicBezTo>
                    <a:pt x="6" y="117"/>
                    <a:pt x="0" y="99"/>
                    <a:pt x="0" y="77"/>
                  </a:cubicBezTo>
                  <a:cubicBezTo>
                    <a:pt x="0" y="52"/>
                    <a:pt x="7" y="33"/>
                    <a:pt x="21" y="19"/>
                  </a:cubicBezTo>
                  <a:cubicBezTo>
                    <a:pt x="34" y="6"/>
                    <a:pt x="52" y="0"/>
                    <a:pt x="73" y="0"/>
                  </a:cubicBezTo>
                  <a:cubicBezTo>
                    <a:pt x="95" y="0"/>
                    <a:pt x="112" y="7"/>
                    <a:pt x="124" y="20"/>
                  </a:cubicBezTo>
                  <a:cubicBezTo>
                    <a:pt x="136" y="33"/>
                    <a:pt x="142" y="52"/>
                    <a:pt x="142" y="75"/>
                  </a:cubicBezTo>
                  <a:close/>
                  <a:moveTo>
                    <a:pt x="118" y="76"/>
                  </a:moveTo>
                  <a:cubicBezTo>
                    <a:pt x="118" y="57"/>
                    <a:pt x="114" y="43"/>
                    <a:pt x="106" y="34"/>
                  </a:cubicBezTo>
                  <a:cubicBezTo>
                    <a:pt x="98" y="24"/>
                    <a:pt x="86" y="20"/>
                    <a:pt x="72" y="20"/>
                  </a:cubicBezTo>
                  <a:cubicBezTo>
                    <a:pt x="57" y="20"/>
                    <a:pt x="46" y="24"/>
                    <a:pt x="37" y="34"/>
                  </a:cubicBezTo>
                  <a:cubicBezTo>
                    <a:pt x="28" y="44"/>
                    <a:pt x="24" y="58"/>
                    <a:pt x="24" y="76"/>
                  </a:cubicBezTo>
                  <a:cubicBezTo>
                    <a:pt x="24" y="94"/>
                    <a:pt x="28" y="107"/>
                    <a:pt x="37" y="117"/>
                  </a:cubicBezTo>
                  <a:cubicBezTo>
                    <a:pt x="46" y="127"/>
                    <a:pt x="57" y="131"/>
                    <a:pt x="72" y="131"/>
                  </a:cubicBezTo>
                  <a:cubicBezTo>
                    <a:pt x="87" y="131"/>
                    <a:pt x="99" y="126"/>
                    <a:pt x="107" y="117"/>
                  </a:cubicBezTo>
                  <a:cubicBezTo>
                    <a:pt x="114" y="107"/>
                    <a:pt x="118" y="93"/>
                    <a:pt x="11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8" name="Freeform 207"/>
            <p:cNvSpPr>
              <a:spLocks noEditPoints="1"/>
            </p:cNvSpPr>
            <p:nvPr/>
          </p:nvSpPr>
          <p:spPr bwMode="black">
            <a:xfrm>
              <a:off x="4608" y="2038"/>
              <a:ext cx="71" cy="499"/>
            </a:xfrm>
            <a:custGeom>
              <a:avLst/>
              <a:gdLst>
                <a:gd name="T0" fmla="*/ 30 w 30"/>
                <a:gd name="T1" fmla="*/ 15 h 211"/>
                <a:gd name="T2" fmla="*/ 25 w 30"/>
                <a:gd name="T3" fmla="*/ 26 h 211"/>
                <a:gd name="T4" fmla="*/ 15 w 30"/>
                <a:gd name="T5" fmla="*/ 30 h 211"/>
                <a:gd name="T6" fmla="*/ 4 w 30"/>
                <a:gd name="T7" fmla="*/ 26 h 211"/>
                <a:gd name="T8" fmla="*/ 0 w 30"/>
                <a:gd name="T9" fmla="*/ 15 h 211"/>
                <a:gd name="T10" fmla="*/ 4 w 30"/>
                <a:gd name="T11" fmla="*/ 4 h 211"/>
                <a:gd name="T12" fmla="*/ 15 w 30"/>
                <a:gd name="T13" fmla="*/ 0 h 211"/>
                <a:gd name="T14" fmla="*/ 25 w 30"/>
                <a:gd name="T15" fmla="*/ 4 h 211"/>
                <a:gd name="T16" fmla="*/ 30 w 30"/>
                <a:gd name="T17" fmla="*/ 15 h 211"/>
                <a:gd name="T18" fmla="*/ 26 w 30"/>
                <a:gd name="T19" fmla="*/ 211 h 211"/>
                <a:gd name="T20" fmla="*/ 3 w 30"/>
                <a:gd name="T21" fmla="*/ 211 h 211"/>
                <a:gd name="T22" fmla="*/ 3 w 30"/>
                <a:gd name="T23" fmla="*/ 67 h 211"/>
                <a:gd name="T24" fmla="*/ 26 w 30"/>
                <a:gd name="T25" fmla="*/ 67 h 211"/>
                <a:gd name="T26" fmla="*/ 26 w 30"/>
                <a:gd name="T27"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11">
                  <a:moveTo>
                    <a:pt x="30" y="15"/>
                  </a:moveTo>
                  <a:cubicBezTo>
                    <a:pt x="30" y="19"/>
                    <a:pt x="28" y="23"/>
                    <a:pt x="25" y="26"/>
                  </a:cubicBezTo>
                  <a:cubicBezTo>
                    <a:pt x="23" y="29"/>
                    <a:pt x="19" y="30"/>
                    <a:pt x="15" y="30"/>
                  </a:cubicBezTo>
                  <a:cubicBezTo>
                    <a:pt x="11" y="30"/>
                    <a:pt x="7" y="29"/>
                    <a:pt x="4" y="26"/>
                  </a:cubicBezTo>
                  <a:cubicBezTo>
                    <a:pt x="1" y="23"/>
                    <a:pt x="0" y="19"/>
                    <a:pt x="0" y="15"/>
                  </a:cubicBezTo>
                  <a:cubicBezTo>
                    <a:pt x="0" y="11"/>
                    <a:pt x="1" y="7"/>
                    <a:pt x="4" y="4"/>
                  </a:cubicBezTo>
                  <a:cubicBezTo>
                    <a:pt x="7" y="1"/>
                    <a:pt x="11" y="0"/>
                    <a:pt x="15" y="0"/>
                  </a:cubicBezTo>
                  <a:cubicBezTo>
                    <a:pt x="19" y="0"/>
                    <a:pt x="23" y="1"/>
                    <a:pt x="25" y="4"/>
                  </a:cubicBezTo>
                  <a:cubicBezTo>
                    <a:pt x="28" y="7"/>
                    <a:pt x="30" y="11"/>
                    <a:pt x="30" y="15"/>
                  </a:cubicBezTo>
                  <a:close/>
                  <a:moveTo>
                    <a:pt x="26" y="211"/>
                  </a:moveTo>
                  <a:cubicBezTo>
                    <a:pt x="3" y="211"/>
                    <a:pt x="3" y="211"/>
                    <a:pt x="3" y="211"/>
                  </a:cubicBezTo>
                  <a:cubicBezTo>
                    <a:pt x="3" y="67"/>
                    <a:pt x="3" y="67"/>
                    <a:pt x="3" y="67"/>
                  </a:cubicBezTo>
                  <a:cubicBezTo>
                    <a:pt x="26" y="67"/>
                    <a:pt x="26" y="67"/>
                    <a:pt x="26" y="67"/>
                  </a:cubicBezTo>
                  <a:lnTo>
                    <a:pt x="26" y="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9" name="Freeform 208"/>
            <p:cNvSpPr>
              <a:spLocks/>
            </p:cNvSpPr>
            <p:nvPr/>
          </p:nvSpPr>
          <p:spPr bwMode="black">
            <a:xfrm>
              <a:off x="4760" y="2187"/>
              <a:ext cx="283" cy="350"/>
            </a:xfrm>
            <a:custGeom>
              <a:avLst/>
              <a:gdLst>
                <a:gd name="T0" fmla="*/ 120 w 120"/>
                <a:gd name="T1" fmla="*/ 148 h 148"/>
                <a:gd name="T2" fmla="*/ 96 w 120"/>
                <a:gd name="T3" fmla="*/ 148 h 148"/>
                <a:gd name="T4" fmla="*/ 96 w 120"/>
                <a:gd name="T5" fmla="*/ 65 h 148"/>
                <a:gd name="T6" fmla="*/ 63 w 120"/>
                <a:gd name="T7" fmla="*/ 20 h 148"/>
                <a:gd name="T8" fmla="*/ 34 w 120"/>
                <a:gd name="T9" fmla="*/ 33 h 148"/>
                <a:gd name="T10" fmla="*/ 23 w 120"/>
                <a:gd name="T11" fmla="*/ 65 h 148"/>
                <a:gd name="T12" fmla="*/ 23 w 120"/>
                <a:gd name="T13" fmla="*/ 148 h 148"/>
                <a:gd name="T14" fmla="*/ 0 w 120"/>
                <a:gd name="T15" fmla="*/ 148 h 148"/>
                <a:gd name="T16" fmla="*/ 0 w 120"/>
                <a:gd name="T17" fmla="*/ 4 h 148"/>
                <a:gd name="T18" fmla="*/ 23 w 120"/>
                <a:gd name="T19" fmla="*/ 4 h 148"/>
                <a:gd name="T20" fmla="*/ 23 w 120"/>
                <a:gd name="T21" fmla="*/ 27 h 148"/>
                <a:gd name="T22" fmla="*/ 24 w 120"/>
                <a:gd name="T23" fmla="*/ 27 h 148"/>
                <a:gd name="T24" fmla="*/ 71 w 120"/>
                <a:gd name="T25" fmla="*/ 0 h 148"/>
                <a:gd name="T26" fmla="*/ 107 w 120"/>
                <a:gd name="T27" fmla="*/ 16 h 148"/>
                <a:gd name="T28" fmla="*/ 120 w 120"/>
                <a:gd name="T29" fmla="*/ 59 h 148"/>
                <a:gd name="T30" fmla="*/ 120 w 120"/>
                <a:gd name="T31"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148">
                  <a:moveTo>
                    <a:pt x="120" y="148"/>
                  </a:moveTo>
                  <a:cubicBezTo>
                    <a:pt x="96" y="148"/>
                    <a:pt x="96" y="148"/>
                    <a:pt x="96" y="148"/>
                  </a:cubicBezTo>
                  <a:cubicBezTo>
                    <a:pt x="96" y="65"/>
                    <a:pt x="96" y="65"/>
                    <a:pt x="96" y="65"/>
                  </a:cubicBezTo>
                  <a:cubicBezTo>
                    <a:pt x="96" y="35"/>
                    <a:pt x="85" y="20"/>
                    <a:pt x="63" y="20"/>
                  </a:cubicBezTo>
                  <a:cubicBezTo>
                    <a:pt x="51" y="20"/>
                    <a:pt x="42" y="24"/>
                    <a:pt x="34" y="33"/>
                  </a:cubicBezTo>
                  <a:cubicBezTo>
                    <a:pt x="27" y="41"/>
                    <a:pt x="23" y="52"/>
                    <a:pt x="23" y="65"/>
                  </a:cubicBezTo>
                  <a:cubicBezTo>
                    <a:pt x="23" y="148"/>
                    <a:pt x="23" y="148"/>
                    <a:pt x="23" y="148"/>
                  </a:cubicBezTo>
                  <a:cubicBezTo>
                    <a:pt x="0" y="148"/>
                    <a:pt x="0" y="148"/>
                    <a:pt x="0" y="148"/>
                  </a:cubicBezTo>
                  <a:cubicBezTo>
                    <a:pt x="0" y="4"/>
                    <a:pt x="0" y="4"/>
                    <a:pt x="0" y="4"/>
                  </a:cubicBezTo>
                  <a:cubicBezTo>
                    <a:pt x="23" y="4"/>
                    <a:pt x="23" y="4"/>
                    <a:pt x="23" y="4"/>
                  </a:cubicBezTo>
                  <a:cubicBezTo>
                    <a:pt x="23" y="27"/>
                    <a:pt x="23" y="27"/>
                    <a:pt x="23" y="27"/>
                  </a:cubicBezTo>
                  <a:cubicBezTo>
                    <a:pt x="24" y="27"/>
                    <a:pt x="24" y="27"/>
                    <a:pt x="24" y="27"/>
                  </a:cubicBezTo>
                  <a:cubicBezTo>
                    <a:pt x="34" y="9"/>
                    <a:pt x="50" y="0"/>
                    <a:pt x="71" y="0"/>
                  </a:cubicBezTo>
                  <a:cubicBezTo>
                    <a:pt x="87" y="0"/>
                    <a:pt x="99" y="5"/>
                    <a:pt x="107" y="16"/>
                  </a:cubicBezTo>
                  <a:cubicBezTo>
                    <a:pt x="115" y="26"/>
                    <a:pt x="120" y="40"/>
                    <a:pt x="120" y="59"/>
                  </a:cubicBezTo>
                  <a:lnTo>
                    <a:pt x="120"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0" name="Freeform 209"/>
            <p:cNvSpPr>
              <a:spLocks/>
            </p:cNvSpPr>
            <p:nvPr/>
          </p:nvSpPr>
          <p:spPr bwMode="black">
            <a:xfrm>
              <a:off x="5083" y="2095"/>
              <a:ext cx="199" cy="449"/>
            </a:xfrm>
            <a:custGeom>
              <a:avLst/>
              <a:gdLst>
                <a:gd name="T0" fmla="*/ 84 w 84"/>
                <a:gd name="T1" fmla="*/ 185 h 190"/>
                <a:gd name="T2" fmla="*/ 63 w 84"/>
                <a:gd name="T3" fmla="*/ 190 h 190"/>
                <a:gd name="T4" fmla="*/ 25 w 84"/>
                <a:gd name="T5" fmla="*/ 147 h 190"/>
                <a:gd name="T6" fmla="*/ 25 w 84"/>
                <a:gd name="T7" fmla="*/ 62 h 190"/>
                <a:gd name="T8" fmla="*/ 0 w 84"/>
                <a:gd name="T9" fmla="*/ 62 h 190"/>
                <a:gd name="T10" fmla="*/ 0 w 84"/>
                <a:gd name="T11" fmla="*/ 43 h 190"/>
                <a:gd name="T12" fmla="*/ 25 w 84"/>
                <a:gd name="T13" fmla="*/ 43 h 190"/>
                <a:gd name="T14" fmla="*/ 25 w 84"/>
                <a:gd name="T15" fmla="*/ 7 h 190"/>
                <a:gd name="T16" fmla="*/ 48 w 84"/>
                <a:gd name="T17" fmla="*/ 0 h 190"/>
                <a:gd name="T18" fmla="*/ 48 w 84"/>
                <a:gd name="T19" fmla="*/ 43 h 190"/>
                <a:gd name="T20" fmla="*/ 84 w 84"/>
                <a:gd name="T21" fmla="*/ 43 h 190"/>
                <a:gd name="T22" fmla="*/ 84 w 84"/>
                <a:gd name="T23" fmla="*/ 62 h 190"/>
                <a:gd name="T24" fmla="*/ 48 w 84"/>
                <a:gd name="T25" fmla="*/ 62 h 190"/>
                <a:gd name="T26" fmla="*/ 48 w 84"/>
                <a:gd name="T27" fmla="*/ 143 h 190"/>
                <a:gd name="T28" fmla="*/ 53 w 84"/>
                <a:gd name="T29" fmla="*/ 164 h 190"/>
                <a:gd name="T30" fmla="*/ 69 w 84"/>
                <a:gd name="T31" fmla="*/ 170 h 190"/>
                <a:gd name="T32" fmla="*/ 84 w 84"/>
                <a:gd name="T33" fmla="*/ 165 h 190"/>
                <a:gd name="T34" fmla="*/ 84 w 84"/>
                <a:gd name="T35" fmla="*/ 18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4" h="190">
                  <a:moveTo>
                    <a:pt x="84" y="185"/>
                  </a:moveTo>
                  <a:cubicBezTo>
                    <a:pt x="79" y="188"/>
                    <a:pt x="72" y="190"/>
                    <a:pt x="63" y="190"/>
                  </a:cubicBezTo>
                  <a:cubicBezTo>
                    <a:pt x="37" y="190"/>
                    <a:pt x="25" y="176"/>
                    <a:pt x="25" y="147"/>
                  </a:cubicBezTo>
                  <a:cubicBezTo>
                    <a:pt x="25" y="62"/>
                    <a:pt x="25" y="62"/>
                    <a:pt x="25" y="62"/>
                  </a:cubicBezTo>
                  <a:cubicBezTo>
                    <a:pt x="0" y="62"/>
                    <a:pt x="0" y="62"/>
                    <a:pt x="0" y="62"/>
                  </a:cubicBezTo>
                  <a:cubicBezTo>
                    <a:pt x="0" y="43"/>
                    <a:pt x="0" y="43"/>
                    <a:pt x="0" y="43"/>
                  </a:cubicBezTo>
                  <a:cubicBezTo>
                    <a:pt x="25" y="43"/>
                    <a:pt x="25" y="43"/>
                    <a:pt x="25" y="43"/>
                  </a:cubicBezTo>
                  <a:cubicBezTo>
                    <a:pt x="25" y="7"/>
                    <a:pt x="25" y="7"/>
                    <a:pt x="25" y="7"/>
                  </a:cubicBezTo>
                  <a:cubicBezTo>
                    <a:pt x="32" y="5"/>
                    <a:pt x="40" y="3"/>
                    <a:pt x="48" y="0"/>
                  </a:cubicBezTo>
                  <a:cubicBezTo>
                    <a:pt x="48" y="43"/>
                    <a:pt x="48" y="43"/>
                    <a:pt x="48" y="43"/>
                  </a:cubicBezTo>
                  <a:cubicBezTo>
                    <a:pt x="84" y="43"/>
                    <a:pt x="84" y="43"/>
                    <a:pt x="84" y="43"/>
                  </a:cubicBezTo>
                  <a:cubicBezTo>
                    <a:pt x="84" y="62"/>
                    <a:pt x="84" y="62"/>
                    <a:pt x="84" y="62"/>
                  </a:cubicBezTo>
                  <a:cubicBezTo>
                    <a:pt x="48" y="62"/>
                    <a:pt x="48" y="62"/>
                    <a:pt x="48" y="62"/>
                  </a:cubicBezTo>
                  <a:cubicBezTo>
                    <a:pt x="48" y="143"/>
                    <a:pt x="48" y="143"/>
                    <a:pt x="48" y="143"/>
                  </a:cubicBezTo>
                  <a:cubicBezTo>
                    <a:pt x="48" y="153"/>
                    <a:pt x="50" y="160"/>
                    <a:pt x="53" y="164"/>
                  </a:cubicBezTo>
                  <a:cubicBezTo>
                    <a:pt x="56" y="168"/>
                    <a:pt x="62" y="170"/>
                    <a:pt x="69" y="170"/>
                  </a:cubicBezTo>
                  <a:cubicBezTo>
                    <a:pt x="75" y="170"/>
                    <a:pt x="80" y="169"/>
                    <a:pt x="84" y="165"/>
                  </a:cubicBezTo>
                  <a:lnTo>
                    <a:pt x="84" y="1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1" name="Freeform 210"/>
            <p:cNvSpPr>
              <a:spLocks noEditPoints="1"/>
            </p:cNvSpPr>
            <p:nvPr/>
          </p:nvSpPr>
          <p:spPr bwMode="black">
            <a:xfrm>
              <a:off x="5303" y="2185"/>
              <a:ext cx="71" cy="68"/>
            </a:xfrm>
            <a:custGeom>
              <a:avLst/>
              <a:gdLst>
                <a:gd name="T0" fmla="*/ 30 w 30"/>
                <a:gd name="T1" fmla="*/ 15 h 29"/>
                <a:gd name="T2" fmla="*/ 25 w 30"/>
                <a:gd name="T3" fmla="*/ 25 h 29"/>
                <a:gd name="T4" fmla="*/ 15 w 30"/>
                <a:gd name="T5" fmla="*/ 29 h 29"/>
                <a:gd name="T6" fmla="*/ 4 w 30"/>
                <a:gd name="T7" fmla="*/ 25 h 29"/>
                <a:gd name="T8" fmla="*/ 0 w 30"/>
                <a:gd name="T9" fmla="*/ 15 h 29"/>
                <a:gd name="T10" fmla="*/ 5 w 30"/>
                <a:gd name="T11" fmla="*/ 4 h 29"/>
                <a:gd name="T12" fmla="*/ 15 w 30"/>
                <a:gd name="T13" fmla="*/ 0 h 29"/>
                <a:gd name="T14" fmla="*/ 25 w 30"/>
                <a:gd name="T15" fmla="*/ 4 h 29"/>
                <a:gd name="T16" fmla="*/ 30 w 30"/>
                <a:gd name="T17" fmla="*/ 15 h 29"/>
                <a:gd name="T18" fmla="*/ 28 w 30"/>
                <a:gd name="T19" fmla="*/ 15 h 29"/>
                <a:gd name="T20" fmla="*/ 24 w 30"/>
                <a:gd name="T21" fmla="*/ 5 h 29"/>
                <a:gd name="T22" fmla="*/ 15 w 30"/>
                <a:gd name="T23" fmla="*/ 2 h 29"/>
                <a:gd name="T24" fmla="*/ 6 w 30"/>
                <a:gd name="T25" fmla="*/ 5 h 29"/>
                <a:gd name="T26" fmla="*/ 2 w 30"/>
                <a:gd name="T27" fmla="*/ 15 h 29"/>
                <a:gd name="T28" fmla="*/ 6 w 30"/>
                <a:gd name="T29" fmla="*/ 24 h 29"/>
                <a:gd name="T30" fmla="*/ 15 w 30"/>
                <a:gd name="T31" fmla="*/ 28 h 29"/>
                <a:gd name="T32" fmla="*/ 24 w 30"/>
                <a:gd name="T33" fmla="*/ 24 h 29"/>
                <a:gd name="T34" fmla="*/ 28 w 30"/>
                <a:gd name="T35" fmla="*/ 15 h 29"/>
                <a:gd name="T36" fmla="*/ 22 w 30"/>
                <a:gd name="T37" fmla="*/ 24 h 29"/>
                <a:gd name="T38" fmla="*/ 19 w 30"/>
                <a:gd name="T39" fmla="*/ 24 h 29"/>
                <a:gd name="T40" fmla="*/ 17 w 30"/>
                <a:gd name="T41" fmla="*/ 19 h 29"/>
                <a:gd name="T42" fmla="*/ 14 w 30"/>
                <a:gd name="T43" fmla="*/ 16 h 29"/>
                <a:gd name="T44" fmla="*/ 12 w 30"/>
                <a:gd name="T45" fmla="*/ 16 h 29"/>
                <a:gd name="T46" fmla="*/ 12 w 30"/>
                <a:gd name="T47" fmla="*/ 24 h 29"/>
                <a:gd name="T48" fmla="*/ 9 w 30"/>
                <a:gd name="T49" fmla="*/ 24 h 29"/>
                <a:gd name="T50" fmla="*/ 9 w 30"/>
                <a:gd name="T51" fmla="*/ 5 h 29"/>
                <a:gd name="T52" fmla="*/ 15 w 30"/>
                <a:gd name="T53" fmla="*/ 5 h 29"/>
                <a:gd name="T54" fmla="*/ 20 w 30"/>
                <a:gd name="T55" fmla="*/ 7 h 29"/>
                <a:gd name="T56" fmla="*/ 21 w 30"/>
                <a:gd name="T57" fmla="*/ 10 h 29"/>
                <a:gd name="T58" fmla="*/ 20 w 30"/>
                <a:gd name="T59" fmla="*/ 13 h 29"/>
                <a:gd name="T60" fmla="*/ 17 w 30"/>
                <a:gd name="T61" fmla="*/ 15 h 29"/>
                <a:gd name="T62" fmla="*/ 17 w 30"/>
                <a:gd name="T63" fmla="*/ 15 h 29"/>
                <a:gd name="T64" fmla="*/ 20 w 30"/>
                <a:gd name="T65" fmla="*/ 19 h 29"/>
                <a:gd name="T66" fmla="*/ 22 w 30"/>
                <a:gd name="T67" fmla="*/ 24 h 29"/>
                <a:gd name="T68" fmla="*/ 19 w 30"/>
                <a:gd name="T69" fmla="*/ 10 h 29"/>
                <a:gd name="T70" fmla="*/ 18 w 30"/>
                <a:gd name="T71" fmla="*/ 8 h 29"/>
                <a:gd name="T72" fmla="*/ 14 w 30"/>
                <a:gd name="T73" fmla="*/ 7 h 29"/>
                <a:gd name="T74" fmla="*/ 12 w 30"/>
                <a:gd name="T75" fmla="*/ 7 h 29"/>
                <a:gd name="T76" fmla="*/ 12 w 30"/>
                <a:gd name="T77" fmla="*/ 14 h 29"/>
                <a:gd name="T78" fmla="*/ 15 w 30"/>
                <a:gd name="T79" fmla="*/ 14 h 29"/>
                <a:gd name="T80" fmla="*/ 19 w 30"/>
                <a:gd name="T81"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9">
                  <a:moveTo>
                    <a:pt x="30" y="15"/>
                  </a:moveTo>
                  <a:cubicBezTo>
                    <a:pt x="30" y="19"/>
                    <a:pt x="28" y="22"/>
                    <a:pt x="25" y="25"/>
                  </a:cubicBezTo>
                  <a:cubicBezTo>
                    <a:pt x="23" y="28"/>
                    <a:pt x="19" y="29"/>
                    <a:pt x="15" y="29"/>
                  </a:cubicBezTo>
                  <a:cubicBezTo>
                    <a:pt x="11" y="29"/>
                    <a:pt x="7" y="28"/>
                    <a:pt x="4" y="25"/>
                  </a:cubicBezTo>
                  <a:cubicBezTo>
                    <a:pt x="2" y="22"/>
                    <a:pt x="0" y="19"/>
                    <a:pt x="0" y="15"/>
                  </a:cubicBezTo>
                  <a:cubicBezTo>
                    <a:pt x="0" y="11"/>
                    <a:pt x="2" y="7"/>
                    <a:pt x="5" y="4"/>
                  </a:cubicBezTo>
                  <a:cubicBezTo>
                    <a:pt x="7" y="2"/>
                    <a:pt x="11" y="0"/>
                    <a:pt x="15" y="0"/>
                  </a:cubicBezTo>
                  <a:cubicBezTo>
                    <a:pt x="19" y="0"/>
                    <a:pt x="23" y="1"/>
                    <a:pt x="25" y="4"/>
                  </a:cubicBezTo>
                  <a:cubicBezTo>
                    <a:pt x="28" y="7"/>
                    <a:pt x="30" y="10"/>
                    <a:pt x="30" y="15"/>
                  </a:cubicBezTo>
                  <a:close/>
                  <a:moveTo>
                    <a:pt x="28" y="15"/>
                  </a:moveTo>
                  <a:cubicBezTo>
                    <a:pt x="28" y="11"/>
                    <a:pt x="27" y="8"/>
                    <a:pt x="24" y="5"/>
                  </a:cubicBezTo>
                  <a:cubicBezTo>
                    <a:pt x="22" y="3"/>
                    <a:pt x="19" y="2"/>
                    <a:pt x="15" y="2"/>
                  </a:cubicBezTo>
                  <a:cubicBezTo>
                    <a:pt x="11" y="2"/>
                    <a:pt x="8" y="3"/>
                    <a:pt x="6" y="5"/>
                  </a:cubicBezTo>
                  <a:cubicBezTo>
                    <a:pt x="3" y="8"/>
                    <a:pt x="2" y="11"/>
                    <a:pt x="2" y="15"/>
                  </a:cubicBezTo>
                  <a:cubicBezTo>
                    <a:pt x="2" y="18"/>
                    <a:pt x="3" y="21"/>
                    <a:pt x="6" y="24"/>
                  </a:cubicBezTo>
                  <a:cubicBezTo>
                    <a:pt x="8" y="26"/>
                    <a:pt x="11" y="28"/>
                    <a:pt x="15" y="28"/>
                  </a:cubicBezTo>
                  <a:cubicBezTo>
                    <a:pt x="19" y="28"/>
                    <a:pt x="22" y="26"/>
                    <a:pt x="24" y="24"/>
                  </a:cubicBezTo>
                  <a:cubicBezTo>
                    <a:pt x="27" y="21"/>
                    <a:pt x="28" y="18"/>
                    <a:pt x="28" y="15"/>
                  </a:cubicBezTo>
                  <a:close/>
                  <a:moveTo>
                    <a:pt x="22" y="24"/>
                  </a:moveTo>
                  <a:cubicBezTo>
                    <a:pt x="19" y="24"/>
                    <a:pt x="19" y="24"/>
                    <a:pt x="19" y="24"/>
                  </a:cubicBezTo>
                  <a:cubicBezTo>
                    <a:pt x="17" y="19"/>
                    <a:pt x="17" y="19"/>
                    <a:pt x="17" y="19"/>
                  </a:cubicBezTo>
                  <a:cubicBezTo>
                    <a:pt x="16" y="17"/>
                    <a:pt x="15" y="16"/>
                    <a:pt x="14" y="16"/>
                  </a:cubicBezTo>
                  <a:cubicBezTo>
                    <a:pt x="12" y="16"/>
                    <a:pt x="12" y="16"/>
                    <a:pt x="12" y="16"/>
                  </a:cubicBezTo>
                  <a:cubicBezTo>
                    <a:pt x="12" y="24"/>
                    <a:pt x="12" y="24"/>
                    <a:pt x="12" y="24"/>
                  </a:cubicBezTo>
                  <a:cubicBezTo>
                    <a:pt x="9" y="24"/>
                    <a:pt x="9" y="24"/>
                    <a:pt x="9" y="24"/>
                  </a:cubicBezTo>
                  <a:cubicBezTo>
                    <a:pt x="9" y="5"/>
                    <a:pt x="9" y="5"/>
                    <a:pt x="9" y="5"/>
                  </a:cubicBezTo>
                  <a:cubicBezTo>
                    <a:pt x="15" y="5"/>
                    <a:pt x="15" y="5"/>
                    <a:pt x="15" y="5"/>
                  </a:cubicBezTo>
                  <a:cubicBezTo>
                    <a:pt x="17" y="5"/>
                    <a:pt x="19" y="6"/>
                    <a:pt x="20" y="7"/>
                  </a:cubicBezTo>
                  <a:cubicBezTo>
                    <a:pt x="21" y="8"/>
                    <a:pt x="21" y="9"/>
                    <a:pt x="21" y="10"/>
                  </a:cubicBezTo>
                  <a:cubicBezTo>
                    <a:pt x="21" y="11"/>
                    <a:pt x="21" y="13"/>
                    <a:pt x="20" y="13"/>
                  </a:cubicBezTo>
                  <a:cubicBezTo>
                    <a:pt x="19" y="14"/>
                    <a:pt x="18" y="15"/>
                    <a:pt x="17" y="15"/>
                  </a:cubicBezTo>
                  <a:cubicBezTo>
                    <a:pt x="17" y="15"/>
                    <a:pt x="17" y="15"/>
                    <a:pt x="17" y="15"/>
                  </a:cubicBezTo>
                  <a:cubicBezTo>
                    <a:pt x="18" y="16"/>
                    <a:pt x="19" y="17"/>
                    <a:pt x="20" y="19"/>
                  </a:cubicBezTo>
                  <a:lnTo>
                    <a:pt x="22" y="24"/>
                  </a:lnTo>
                  <a:close/>
                  <a:moveTo>
                    <a:pt x="19" y="10"/>
                  </a:moveTo>
                  <a:cubicBezTo>
                    <a:pt x="19" y="9"/>
                    <a:pt x="18" y="9"/>
                    <a:pt x="18" y="8"/>
                  </a:cubicBezTo>
                  <a:cubicBezTo>
                    <a:pt x="17" y="8"/>
                    <a:pt x="16" y="7"/>
                    <a:pt x="14" y="7"/>
                  </a:cubicBezTo>
                  <a:cubicBezTo>
                    <a:pt x="12" y="7"/>
                    <a:pt x="12" y="7"/>
                    <a:pt x="12" y="7"/>
                  </a:cubicBezTo>
                  <a:cubicBezTo>
                    <a:pt x="12" y="14"/>
                    <a:pt x="12" y="14"/>
                    <a:pt x="12" y="14"/>
                  </a:cubicBezTo>
                  <a:cubicBezTo>
                    <a:pt x="15" y="14"/>
                    <a:pt x="15" y="14"/>
                    <a:pt x="15" y="14"/>
                  </a:cubicBezTo>
                  <a:cubicBezTo>
                    <a:pt x="17" y="14"/>
                    <a:pt x="19" y="13"/>
                    <a:pt x="1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2" name="Freeform 211"/>
            <p:cNvSpPr>
              <a:spLocks/>
            </p:cNvSpPr>
            <p:nvPr/>
          </p:nvSpPr>
          <p:spPr bwMode="black">
            <a:xfrm>
              <a:off x="2336" y="1833"/>
              <a:ext cx="175" cy="172"/>
            </a:xfrm>
            <a:custGeom>
              <a:avLst/>
              <a:gdLst>
                <a:gd name="T0" fmla="*/ 74 w 74"/>
                <a:gd name="T1" fmla="*/ 73 h 73"/>
                <a:gd name="T2" fmla="*/ 66 w 74"/>
                <a:gd name="T3" fmla="*/ 73 h 73"/>
                <a:gd name="T4" fmla="*/ 66 w 74"/>
                <a:gd name="T5" fmla="*/ 24 h 73"/>
                <a:gd name="T6" fmla="*/ 66 w 74"/>
                <a:gd name="T7" fmla="*/ 10 h 73"/>
                <a:gd name="T8" fmla="*/ 66 w 74"/>
                <a:gd name="T9" fmla="*/ 10 h 73"/>
                <a:gd name="T10" fmla="*/ 64 w 74"/>
                <a:gd name="T11" fmla="*/ 17 h 73"/>
                <a:gd name="T12" fmla="*/ 39 w 74"/>
                <a:gd name="T13" fmla="*/ 73 h 73"/>
                <a:gd name="T14" fmla="*/ 35 w 74"/>
                <a:gd name="T15" fmla="*/ 73 h 73"/>
                <a:gd name="T16" fmla="*/ 10 w 74"/>
                <a:gd name="T17" fmla="*/ 17 h 73"/>
                <a:gd name="T18" fmla="*/ 8 w 74"/>
                <a:gd name="T19" fmla="*/ 10 h 73"/>
                <a:gd name="T20" fmla="*/ 8 w 74"/>
                <a:gd name="T21" fmla="*/ 10 h 73"/>
                <a:gd name="T22" fmla="*/ 8 w 74"/>
                <a:gd name="T23" fmla="*/ 24 h 73"/>
                <a:gd name="T24" fmla="*/ 8 w 74"/>
                <a:gd name="T25" fmla="*/ 73 h 73"/>
                <a:gd name="T26" fmla="*/ 0 w 74"/>
                <a:gd name="T27" fmla="*/ 73 h 73"/>
                <a:gd name="T28" fmla="*/ 0 w 74"/>
                <a:gd name="T29" fmla="*/ 0 h 73"/>
                <a:gd name="T30" fmla="*/ 11 w 74"/>
                <a:gd name="T31" fmla="*/ 0 h 73"/>
                <a:gd name="T32" fmla="*/ 34 w 74"/>
                <a:gd name="T33" fmla="*/ 51 h 73"/>
                <a:gd name="T34" fmla="*/ 37 w 74"/>
                <a:gd name="T35" fmla="*/ 59 h 73"/>
                <a:gd name="T36" fmla="*/ 37 w 74"/>
                <a:gd name="T37" fmla="*/ 59 h 73"/>
                <a:gd name="T38" fmla="*/ 41 w 74"/>
                <a:gd name="T39" fmla="*/ 50 h 73"/>
                <a:gd name="T40" fmla="*/ 63 w 74"/>
                <a:gd name="T41" fmla="*/ 0 h 73"/>
                <a:gd name="T42" fmla="*/ 74 w 74"/>
                <a:gd name="T43" fmla="*/ 0 h 73"/>
                <a:gd name="T44" fmla="*/ 74 w 74"/>
                <a:gd name="T45"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3">
                  <a:moveTo>
                    <a:pt x="74" y="73"/>
                  </a:moveTo>
                  <a:cubicBezTo>
                    <a:pt x="66" y="73"/>
                    <a:pt x="66" y="73"/>
                    <a:pt x="66" y="73"/>
                  </a:cubicBezTo>
                  <a:cubicBezTo>
                    <a:pt x="66" y="24"/>
                    <a:pt x="66" y="24"/>
                    <a:pt x="66" y="24"/>
                  </a:cubicBezTo>
                  <a:cubicBezTo>
                    <a:pt x="66" y="20"/>
                    <a:pt x="66" y="15"/>
                    <a:pt x="66" y="10"/>
                  </a:cubicBezTo>
                  <a:cubicBezTo>
                    <a:pt x="66" y="10"/>
                    <a:pt x="66" y="10"/>
                    <a:pt x="66" y="10"/>
                  </a:cubicBezTo>
                  <a:cubicBezTo>
                    <a:pt x="65" y="13"/>
                    <a:pt x="65" y="15"/>
                    <a:pt x="64" y="17"/>
                  </a:cubicBezTo>
                  <a:cubicBezTo>
                    <a:pt x="39" y="73"/>
                    <a:pt x="39" y="73"/>
                    <a:pt x="39" y="73"/>
                  </a:cubicBezTo>
                  <a:cubicBezTo>
                    <a:pt x="35" y="73"/>
                    <a:pt x="35" y="73"/>
                    <a:pt x="35" y="73"/>
                  </a:cubicBezTo>
                  <a:cubicBezTo>
                    <a:pt x="10" y="17"/>
                    <a:pt x="10" y="17"/>
                    <a:pt x="10" y="17"/>
                  </a:cubicBezTo>
                  <a:cubicBezTo>
                    <a:pt x="9" y="16"/>
                    <a:pt x="9" y="13"/>
                    <a:pt x="8" y="10"/>
                  </a:cubicBezTo>
                  <a:cubicBezTo>
                    <a:pt x="8" y="10"/>
                    <a:pt x="8" y="10"/>
                    <a:pt x="8" y="10"/>
                  </a:cubicBezTo>
                  <a:cubicBezTo>
                    <a:pt x="8" y="13"/>
                    <a:pt x="8" y="17"/>
                    <a:pt x="8" y="24"/>
                  </a:cubicBezTo>
                  <a:cubicBezTo>
                    <a:pt x="8" y="73"/>
                    <a:pt x="8" y="73"/>
                    <a:pt x="8" y="73"/>
                  </a:cubicBezTo>
                  <a:cubicBezTo>
                    <a:pt x="0" y="73"/>
                    <a:pt x="0" y="73"/>
                    <a:pt x="0" y="73"/>
                  </a:cubicBezTo>
                  <a:cubicBezTo>
                    <a:pt x="0" y="0"/>
                    <a:pt x="0" y="0"/>
                    <a:pt x="0" y="0"/>
                  </a:cubicBezTo>
                  <a:cubicBezTo>
                    <a:pt x="11" y="0"/>
                    <a:pt x="11" y="0"/>
                    <a:pt x="11" y="0"/>
                  </a:cubicBezTo>
                  <a:cubicBezTo>
                    <a:pt x="34" y="51"/>
                    <a:pt x="34" y="51"/>
                    <a:pt x="34" y="51"/>
                  </a:cubicBezTo>
                  <a:cubicBezTo>
                    <a:pt x="35" y="54"/>
                    <a:pt x="36" y="57"/>
                    <a:pt x="37" y="59"/>
                  </a:cubicBezTo>
                  <a:cubicBezTo>
                    <a:pt x="37" y="59"/>
                    <a:pt x="37" y="59"/>
                    <a:pt x="37" y="59"/>
                  </a:cubicBezTo>
                  <a:cubicBezTo>
                    <a:pt x="39" y="55"/>
                    <a:pt x="40" y="52"/>
                    <a:pt x="41" y="50"/>
                  </a:cubicBezTo>
                  <a:cubicBezTo>
                    <a:pt x="63" y="0"/>
                    <a:pt x="63" y="0"/>
                    <a:pt x="63" y="0"/>
                  </a:cubicBezTo>
                  <a:cubicBezTo>
                    <a:pt x="74" y="0"/>
                    <a:pt x="74" y="0"/>
                    <a:pt x="74" y="0"/>
                  </a:cubicBezTo>
                  <a:lnTo>
                    <a:pt x="74"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3" name="Freeform 212"/>
            <p:cNvSpPr>
              <a:spLocks noEditPoints="1"/>
            </p:cNvSpPr>
            <p:nvPr/>
          </p:nvSpPr>
          <p:spPr bwMode="black">
            <a:xfrm>
              <a:off x="2551" y="1826"/>
              <a:ext cx="26" cy="179"/>
            </a:xfrm>
            <a:custGeom>
              <a:avLst/>
              <a:gdLst>
                <a:gd name="T0" fmla="*/ 11 w 11"/>
                <a:gd name="T1" fmla="*/ 5 h 76"/>
                <a:gd name="T2" fmla="*/ 9 w 11"/>
                <a:gd name="T3" fmla="*/ 9 h 76"/>
                <a:gd name="T4" fmla="*/ 5 w 11"/>
                <a:gd name="T5" fmla="*/ 10 h 76"/>
                <a:gd name="T6" fmla="*/ 2 w 11"/>
                <a:gd name="T7" fmla="*/ 9 h 76"/>
                <a:gd name="T8" fmla="*/ 0 w 11"/>
                <a:gd name="T9" fmla="*/ 5 h 76"/>
                <a:gd name="T10" fmla="*/ 2 w 11"/>
                <a:gd name="T11" fmla="*/ 1 h 76"/>
                <a:gd name="T12" fmla="*/ 5 w 11"/>
                <a:gd name="T13" fmla="*/ 0 h 76"/>
                <a:gd name="T14" fmla="*/ 9 w 11"/>
                <a:gd name="T15" fmla="*/ 1 h 76"/>
                <a:gd name="T16" fmla="*/ 11 w 11"/>
                <a:gd name="T17" fmla="*/ 5 h 76"/>
                <a:gd name="T18" fmla="*/ 9 w 11"/>
                <a:gd name="T19" fmla="*/ 76 h 76"/>
                <a:gd name="T20" fmla="*/ 1 w 11"/>
                <a:gd name="T21" fmla="*/ 76 h 76"/>
                <a:gd name="T22" fmla="*/ 1 w 11"/>
                <a:gd name="T23" fmla="*/ 24 h 76"/>
                <a:gd name="T24" fmla="*/ 9 w 11"/>
                <a:gd name="T25" fmla="*/ 24 h 76"/>
                <a:gd name="T26" fmla="*/ 9 w 11"/>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76">
                  <a:moveTo>
                    <a:pt x="11" y="5"/>
                  </a:moveTo>
                  <a:cubicBezTo>
                    <a:pt x="11" y="7"/>
                    <a:pt x="10" y="8"/>
                    <a:pt x="9" y="9"/>
                  </a:cubicBezTo>
                  <a:cubicBezTo>
                    <a:pt x="8" y="10"/>
                    <a:pt x="7" y="10"/>
                    <a:pt x="5" y="10"/>
                  </a:cubicBezTo>
                  <a:cubicBezTo>
                    <a:pt x="4" y="10"/>
                    <a:pt x="3" y="10"/>
                    <a:pt x="2" y="9"/>
                  </a:cubicBezTo>
                  <a:cubicBezTo>
                    <a:pt x="1" y="8"/>
                    <a:pt x="0" y="7"/>
                    <a:pt x="0" y="5"/>
                  </a:cubicBezTo>
                  <a:cubicBezTo>
                    <a:pt x="0" y="3"/>
                    <a:pt x="1" y="2"/>
                    <a:pt x="2" y="1"/>
                  </a:cubicBezTo>
                  <a:cubicBezTo>
                    <a:pt x="3" y="0"/>
                    <a:pt x="4" y="0"/>
                    <a:pt x="5" y="0"/>
                  </a:cubicBezTo>
                  <a:cubicBezTo>
                    <a:pt x="7" y="0"/>
                    <a:pt x="8" y="0"/>
                    <a:pt x="9" y="1"/>
                  </a:cubicBezTo>
                  <a:cubicBezTo>
                    <a:pt x="10" y="2"/>
                    <a:pt x="11" y="3"/>
                    <a:pt x="11" y="5"/>
                  </a:cubicBezTo>
                  <a:close/>
                  <a:moveTo>
                    <a:pt x="9" y="76"/>
                  </a:moveTo>
                  <a:cubicBezTo>
                    <a:pt x="1" y="76"/>
                    <a:pt x="1" y="76"/>
                    <a:pt x="1" y="76"/>
                  </a:cubicBezTo>
                  <a:cubicBezTo>
                    <a:pt x="1" y="24"/>
                    <a:pt x="1" y="24"/>
                    <a:pt x="1" y="24"/>
                  </a:cubicBezTo>
                  <a:cubicBezTo>
                    <a:pt x="9" y="24"/>
                    <a:pt x="9" y="24"/>
                    <a:pt x="9" y="24"/>
                  </a:cubicBezTo>
                  <a:lnTo>
                    <a:pt x="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4" name="Freeform 213"/>
            <p:cNvSpPr>
              <a:spLocks/>
            </p:cNvSpPr>
            <p:nvPr/>
          </p:nvSpPr>
          <p:spPr bwMode="black">
            <a:xfrm>
              <a:off x="2603" y="1878"/>
              <a:ext cx="92" cy="130"/>
            </a:xfrm>
            <a:custGeom>
              <a:avLst/>
              <a:gdLst>
                <a:gd name="T0" fmla="*/ 39 w 39"/>
                <a:gd name="T1" fmla="*/ 51 h 55"/>
                <a:gd name="T2" fmla="*/ 25 w 39"/>
                <a:gd name="T3" fmla="*/ 55 h 55"/>
                <a:gd name="T4" fmla="*/ 7 w 39"/>
                <a:gd name="T5" fmla="*/ 47 h 55"/>
                <a:gd name="T6" fmla="*/ 0 w 39"/>
                <a:gd name="T7" fmla="*/ 29 h 55"/>
                <a:gd name="T8" fmla="*/ 8 w 39"/>
                <a:gd name="T9" fmla="*/ 8 h 55"/>
                <a:gd name="T10" fmla="*/ 27 w 39"/>
                <a:gd name="T11" fmla="*/ 0 h 55"/>
                <a:gd name="T12" fmla="*/ 39 w 39"/>
                <a:gd name="T13" fmla="*/ 3 h 55"/>
                <a:gd name="T14" fmla="*/ 39 w 39"/>
                <a:gd name="T15" fmla="*/ 12 h 55"/>
                <a:gd name="T16" fmla="*/ 27 w 39"/>
                <a:gd name="T17" fmla="*/ 7 h 55"/>
                <a:gd name="T18" fmla="*/ 14 w 39"/>
                <a:gd name="T19" fmla="*/ 13 h 55"/>
                <a:gd name="T20" fmla="*/ 9 w 39"/>
                <a:gd name="T21" fmla="*/ 28 h 55"/>
                <a:gd name="T22" fmla="*/ 14 w 39"/>
                <a:gd name="T23" fmla="*/ 43 h 55"/>
                <a:gd name="T24" fmla="*/ 27 w 39"/>
                <a:gd name="T25" fmla="*/ 48 h 55"/>
                <a:gd name="T26" fmla="*/ 39 w 39"/>
                <a:gd name="T27" fmla="*/ 43 h 55"/>
                <a:gd name="T28" fmla="*/ 39 w 39"/>
                <a:gd name="T29"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5">
                  <a:moveTo>
                    <a:pt x="39" y="51"/>
                  </a:moveTo>
                  <a:cubicBezTo>
                    <a:pt x="35" y="54"/>
                    <a:pt x="31" y="55"/>
                    <a:pt x="25" y="55"/>
                  </a:cubicBezTo>
                  <a:cubicBezTo>
                    <a:pt x="18" y="55"/>
                    <a:pt x="12" y="52"/>
                    <a:pt x="7" y="47"/>
                  </a:cubicBezTo>
                  <a:cubicBezTo>
                    <a:pt x="3" y="43"/>
                    <a:pt x="0" y="36"/>
                    <a:pt x="0" y="29"/>
                  </a:cubicBezTo>
                  <a:cubicBezTo>
                    <a:pt x="0" y="20"/>
                    <a:pt x="3" y="13"/>
                    <a:pt x="8" y="8"/>
                  </a:cubicBezTo>
                  <a:cubicBezTo>
                    <a:pt x="13" y="3"/>
                    <a:pt x="19" y="0"/>
                    <a:pt x="27" y="0"/>
                  </a:cubicBezTo>
                  <a:cubicBezTo>
                    <a:pt x="32" y="0"/>
                    <a:pt x="36" y="1"/>
                    <a:pt x="39" y="3"/>
                  </a:cubicBezTo>
                  <a:cubicBezTo>
                    <a:pt x="39" y="12"/>
                    <a:pt x="39" y="12"/>
                    <a:pt x="39" y="12"/>
                  </a:cubicBezTo>
                  <a:cubicBezTo>
                    <a:pt x="36" y="9"/>
                    <a:pt x="32" y="7"/>
                    <a:pt x="27" y="7"/>
                  </a:cubicBezTo>
                  <a:cubicBezTo>
                    <a:pt x="22" y="7"/>
                    <a:pt x="18" y="9"/>
                    <a:pt x="14" y="13"/>
                  </a:cubicBezTo>
                  <a:cubicBezTo>
                    <a:pt x="11" y="17"/>
                    <a:pt x="9" y="22"/>
                    <a:pt x="9" y="28"/>
                  </a:cubicBezTo>
                  <a:cubicBezTo>
                    <a:pt x="9" y="34"/>
                    <a:pt x="11" y="39"/>
                    <a:pt x="14" y="43"/>
                  </a:cubicBezTo>
                  <a:cubicBezTo>
                    <a:pt x="17" y="46"/>
                    <a:pt x="21" y="48"/>
                    <a:pt x="27" y="48"/>
                  </a:cubicBezTo>
                  <a:cubicBezTo>
                    <a:pt x="31" y="48"/>
                    <a:pt x="35" y="46"/>
                    <a:pt x="39" y="43"/>
                  </a:cubicBezTo>
                  <a:lnTo>
                    <a:pt x="39"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5" name="Freeform 214"/>
            <p:cNvSpPr>
              <a:spLocks/>
            </p:cNvSpPr>
            <p:nvPr/>
          </p:nvSpPr>
          <p:spPr bwMode="black">
            <a:xfrm>
              <a:off x="2726" y="1880"/>
              <a:ext cx="64" cy="125"/>
            </a:xfrm>
            <a:custGeom>
              <a:avLst/>
              <a:gdLst>
                <a:gd name="T0" fmla="*/ 27 w 27"/>
                <a:gd name="T1" fmla="*/ 9 h 53"/>
                <a:gd name="T2" fmla="*/ 21 w 27"/>
                <a:gd name="T3" fmla="*/ 7 h 53"/>
                <a:gd name="T4" fmla="*/ 12 w 27"/>
                <a:gd name="T5" fmla="*/ 12 h 53"/>
                <a:gd name="T6" fmla="*/ 8 w 27"/>
                <a:gd name="T7" fmla="*/ 26 h 53"/>
                <a:gd name="T8" fmla="*/ 8 w 27"/>
                <a:gd name="T9" fmla="*/ 53 h 53"/>
                <a:gd name="T10" fmla="*/ 0 w 27"/>
                <a:gd name="T11" fmla="*/ 53 h 53"/>
                <a:gd name="T12" fmla="*/ 0 w 27"/>
                <a:gd name="T13" fmla="*/ 1 h 53"/>
                <a:gd name="T14" fmla="*/ 8 w 27"/>
                <a:gd name="T15" fmla="*/ 1 h 53"/>
                <a:gd name="T16" fmla="*/ 8 w 27"/>
                <a:gd name="T17" fmla="*/ 11 h 53"/>
                <a:gd name="T18" fmla="*/ 9 w 27"/>
                <a:gd name="T19" fmla="*/ 11 h 53"/>
                <a:gd name="T20" fmla="*/ 14 w 27"/>
                <a:gd name="T21" fmla="*/ 3 h 53"/>
                <a:gd name="T22" fmla="*/ 22 w 27"/>
                <a:gd name="T23" fmla="*/ 0 h 53"/>
                <a:gd name="T24" fmla="*/ 27 w 27"/>
                <a:gd name="T25" fmla="*/ 0 h 53"/>
                <a:gd name="T26" fmla="*/ 27 w 27"/>
                <a:gd name="T2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53">
                  <a:moveTo>
                    <a:pt x="27" y="9"/>
                  </a:moveTo>
                  <a:cubicBezTo>
                    <a:pt x="26" y="8"/>
                    <a:pt x="24" y="7"/>
                    <a:pt x="21" y="7"/>
                  </a:cubicBezTo>
                  <a:cubicBezTo>
                    <a:pt x="17" y="7"/>
                    <a:pt x="15" y="9"/>
                    <a:pt x="12" y="12"/>
                  </a:cubicBezTo>
                  <a:cubicBezTo>
                    <a:pt x="10" y="15"/>
                    <a:pt x="8" y="20"/>
                    <a:pt x="8" y="26"/>
                  </a:cubicBezTo>
                  <a:cubicBezTo>
                    <a:pt x="8" y="53"/>
                    <a:pt x="8" y="53"/>
                    <a:pt x="8" y="53"/>
                  </a:cubicBezTo>
                  <a:cubicBezTo>
                    <a:pt x="0" y="53"/>
                    <a:pt x="0" y="53"/>
                    <a:pt x="0" y="53"/>
                  </a:cubicBezTo>
                  <a:cubicBezTo>
                    <a:pt x="0" y="1"/>
                    <a:pt x="0" y="1"/>
                    <a:pt x="0" y="1"/>
                  </a:cubicBezTo>
                  <a:cubicBezTo>
                    <a:pt x="8" y="1"/>
                    <a:pt x="8" y="1"/>
                    <a:pt x="8" y="1"/>
                  </a:cubicBezTo>
                  <a:cubicBezTo>
                    <a:pt x="8" y="11"/>
                    <a:pt x="8" y="11"/>
                    <a:pt x="8" y="11"/>
                  </a:cubicBezTo>
                  <a:cubicBezTo>
                    <a:pt x="9" y="11"/>
                    <a:pt x="9" y="11"/>
                    <a:pt x="9" y="11"/>
                  </a:cubicBezTo>
                  <a:cubicBezTo>
                    <a:pt x="10" y="8"/>
                    <a:pt x="12" y="5"/>
                    <a:pt x="14" y="3"/>
                  </a:cubicBezTo>
                  <a:cubicBezTo>
                    <a:pt x="17" y="1"/>
                    <a:pt x="19" y="0"/>
                    <a:pt x="22" y="0"/>
                  </a:cubicBezTo>
                  <a:cubicBezTo>
                    <a:pt x="24" y="0"/>
                    <a:pt x="26" y="0"/>
                    <a:pt x="27" y="0"/>
                  </a:cubicBezTo>
                  <a:lnTo>
                    <a:pt x="2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6" name="Freeform 215"/>
            <p:cNvSpPr>
              <a:spLocks noEditPoints="1"/>
            </p:cNvSpPr>
            <p:nvPr/>
          </p:nvSpPr>
          <p:spPr bwMode="black">
            <a:xfrm>
              <a:off x="2799" y="1878"/>
              <a:ext cx="121" cy="130"/>
            </a:xfrm>
            <a:custGeom>
              <a:avLst/>
              <a:gdLst>
                <a:gd name="T0" fmla="*/ 51 w 51"/>
                <a:gd name="T1" fmla="*/ 27 h 55"/>
                <a:gd name="T2" fmla="*/ 44 w 51"/>
                <a:gd name="T3" fmla="*/ 47 h 55"/>
                <a:gd name="T4" fmla="*/ 25 w 51"/>
                <a:gd name="T5" fmla="*/ 55 h 55"/>
                <a:gd name="T6" fmla="*/ 7 w 51"/>
                <a:gd name="T7" fmla="*/ 47 h 55"/>
                <a:gd name="T8" fmla="*/ 0 w 51"/>
                <a:gd name="T9" fmla="*/ 28 h 55"/>
                <a:gd name="T10" fmla="*/ 7 w 51"/>
                <a:gd name="T11" fmla="*/ 7 h 55"/>
                <a:gd name="T12" fmla="*/ 26 w 51"/>
                <a:gd name="T13" fmla="*/ 0 h 55"/>
                <a:gd name="T14" fmla="*/ 45 w 51"/>
                <a:gd name="T15" fmla="*/ 8 h 55"/>
                <a:gd name="T16" fmla="*/ 51 w 51"/>
                <a:gd name="T17" fmla="*/ 27 h 55"/>
                <a:gd name="T18" fmla="*/ 43 w 51"/>
                <a:gd name="T19" fmla="*/ 28 h 55"/>
                <a:gd name="T20" fmla="*/ 38 w 51"/>
                <a:gd name="T21" fmla="*/ 12 h 55"/>
                <a:gd name="T22" fmla="*/ 26 w 51"/>
                <a:gd name="T23" fmla="*/ 7 h 55"/>
                <a:gd name="T24" fmla="*/ 13 w 51"/>
                <a:gd name="T25" fmla="*/ 13 h 55"/>
                <a:gd name="T26" fmla="*/ 8 w 51"/>
                <a:gd name="T27" fmla="*/ 28 h 55"/>
                <a:gd name="T28" fmla="*/ 13 w 51"/>
                <a:gd name="T29" fmla="*/ 43 h 55"/>
                <a:gd name="T30" fmla="*/ 26 w 51"/>
                <a:gd name="T31" fmla="*/ 48 h 55"/>
                <a:gd name="T32" fmla="*/ 38 w 51"/>
                <a:gd name="T33" fmla="*/ 42 h 55"/>
                <a:gd name="T34" fmla="*/ 43 w 51"/>
                <a:gd name="T3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55">
                  <a:moveTo>
                    <a:pt x="51" y="27"/>
                  </a:moveTo>
                  <a:cubicBezTo>
                    <a:pt x="51" y="36"/>
                    <a:pt x="49" y="42"/>
                    <a:pt x="44" y="47"/>
                  </a:cubicBezTo>
                  <a:cubicBezTo>
                    <a:pt x="39" y="52"/>
                    <a:pt x="33" y="55"/>
                    <a:pt x="25" y="55"/>
                  </a:cubicBezTo>
                  <a:cubicBezTo>
                    <a:pt x="17" y="55"/>
                    <a:pt x="11" y="52"/>
                    <a:pt x="7" y="47"/>
                  </a:cubicBezTo>
                  <a:cubicBezTo>
                    <a:pt x="2" y="43"/>
                    <a:pt x="0" y="36"/>
                    <a:pt x="0" y="28"/>
                  </a:cubicBezTo>
                  <a:cubicBezTo>
                    <a:pt x="0" y="19"/>
                    <a:pt x="2" y="12"/>
                    <a:pt x="7" y="7"/>
                  </a:cubicBezTo>
                  <a:cubicBezTo>
                    <a:pt x="12" y="3"/>
                    <a:pt x="18" y="0"/>
                    <a:pt x="26" y="0"/>
                  </a:cubicBezTo>
                  <a:cubicBezTo>
                    <a:pt x="34" y="0"/>
                    <a:pt x="40" y="3"/>
                    <a:pt x="45" y="8"/>
                  </a:cubicBezTo>
                  <a:cubicBezTo>
                    <a:pt x="49" y="12"/>
                    <a:pt x="51" y="19"/>
                    <a:pt x="51" y="27"/>
                  </a:cubicBezTo>
                  <a:close/>
                  <a:moveTo>
                    <a:pt x="43" y="28"/>
                  </a:moveTo>
                  <a:cubicBezTo>
                    <a:pt x="43" y="21"/>
                    <a:pt x="41" y="16"/>
                    <a:pt x="38" y="12"/>
                  </a:cubicBezTo>
                  <a:cubicBezTo>
                    <a:pt x="35" y="9"/>
                    <a:pt x="31" y="7"/>
                    <a:pt x="26" y="7"/>
                  </a:cubicBezTo>
                  <a:cubicBezTo>
                    <a:pt x="21" y="7"/>
                    <a:pt x="16" y="9"/>
                    <a:pt x="13" y="13"/>
                  </a:cubicBezTo>
                  <a:cubicBezTo>
                    <a:pt x="10" y="16"/>
                    <a:pt x="8" y="21"/>
                    <a:pt x="8" y="28"/>
                  </a:cubicBezTo>
                  <a:cubicBezTo>
                    <a:pt x="8" y="34"/>
                    <a:pt x="10" y="39"/>
                    <a:pt x="13" y="43"/>
                  </a:cubicBezTo>
                  <a:cubicBezTo>
                    <a:pt x="16" y="46"/>
                    <a:pt x="20" y="48"/>
                    <a:pt x="26" y="48"/>
                  </a:cubicBezTo>
                  <a:cubicBezTo>
                    <a:pt x="31" y="48"/>
                    <a:pt x="35" y="46"/>
                    <a:pt x="38" y="42"/>
                  </a:cubicBezTo>
                  <a:cubicBezTo>
                    <a:pt x="41" y="39"/>
                    <a:pt x="43" y="34"/>
                    <a:pt x="4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7" name="Freeform 216"/>
            <p:cNvSpPr>
              <a:spLocks/>
            </p:cNvSpPr>
            <p:nvPr/>
          </p:nvSpPr>
          <p:spPr bwMode="black">
            <a:xfrm>
              <a:off x="2941" y="1878"/>
              <a:ext cx="75" cy="130"/>
            </a:xfrm>
            <a:custGeom>
              <a:avLst/>
              <a:gdLst>
                <a:gd name="T0" fmla="*/ 32 w 32"/>
                <a:gd name="T1" fmla="*/ 40 h 55"/>
                <a:gd name="T2" fmla="*/ 28 w 32"/>
                <a:gd name="T3" fmla="*/ 50 h 55"/>
                <a:gd name="T4" fmla="*/ 13 w 32"/>
                <a:gd name="T5" fmla="*/ 55 h 55"/>
                <a:gd name="T6" fmla="*/ 0 w 32"/>
                <a:gd name="T7" fmla="*/ 52 h 55"/>
                <a:gd name="T8" fmla="*/ 0 w 32"/>
                <a:gd name="T9" fmla="*/ 43 h 55"/>
                <a:gd name="T10" fmla="*/ 14 w 32"/>
                <a:gd name="T11" fmla="*/ 48 h 55"/>
                <a:gd name="T12" fmla="*/ 24 w 32"/>
                <a:gd name="T13" fmla="*/ 41 h 55"/>
                <a:gd name="T14" fmla="*/ 22 w 32"/>
                <a:gd name="T15" fmla="*/ 36 h 55"/>
                <a:gd name="T16" fmla="*/ 13 w 32"/>
                <a:gd name="T17" fmla="*/ 31 h 55"/>
                <a:gd name="T18" fmla="*/ 4 w 32"/>
                <a:gd name="T19" fmla="*/ 25 h 55"/>
                <a:gd name="T20" fmla="*/ 0 w 32"/>
                <a:gd name="T21" fmla="*/ 15 h 55"/>
                <a:gd name="T22" fmla="*/ 6 w 32"/>
                <a:gd name="T23" fmla="*/ 5 h 55"/>
                <a:gd name="T24" fmla="*/ 19 w 32"/>
                <a:gd name="T25" fmla="*/ 0 h 55"/>
                <a:gd name="T26" fmla="*/ 30 w 32"/>
                <a:gd name="T27" fmla="*/ 3 h 55"/>
                <a:gd name="T28" fmla="*/ 30 w 32"/>
                <a:gd name="T29" fmla="*/ 11 h 55"/>
                <a:gd name="T30" fmla="*/ 18 w 32"/>
                <a:gd name="T31" fmla="*/ 7 h 55"/>
                <a:gd name="T32" fmla="*/ 12 w 32"/>
                <a:gd name="T33" fmla="*/ 10 h 55"/>
                <a:gd name="T34" fmla="*/ 9 w 32"/>
                <a:gd name="T35" fmla="*/ 15 h 55"/>
                <a:gd name="T36" fmla="*/ 11 w 32"/>
                <a:gd name="T37" fmla="*/ 20 h 55"/>
                <a:gd name="T38" fmla="*/ 19 w 32"/>
                <a:gd name="T39" fmla="*/ 24 h 55"/>
                <a:gd name="T40" fmla="*/ 29 w 32"/>
                <a:gd name="T41" fmla="*/ 30 h 55"/>
                <a:gd name="T42" fmla="*/ 32 w 32"/>
                <a:gd name="T43"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55">
                  <a:moveTo>
                    <a:pt x="32" y="40"/>
                  </a:moveTo>
                  <a:cubicBezTo>
                    <a:pt x="32" y="44"/>
                    <a:pt x="31" y="48"/>
                    <a:pt x="28" y="50"/>
                  </a:cubicBezTo>
                  <a:cubicBezTo>
                    <a:pt x="24" y="53"/>
                    <a:pt x="19" y="55"/>
                    <a:pt x="13" y="55"/>
                  </a:cubicBezTo>
                  <a:cubicBezTo>
                    <a:pt x="8" y="55"/>
                    <a:pt x="4" y="54"/>
                    <a:pt x="0" y="52"/>
                  </a:cubicBezTo>
                  <a:cubicBezTo>
                    <a:pt x="0" y="43"/>
                    <a:pt x="0" y="43"/>
                    <a:pt x="0" y="43"/>
                  </a:cubicBezTo>
                  <a:cubicBezTo>
                    <a:pt x="4" y="46"/>
                    <a:pt x="9" y="48"/>
                    <a:pt x="14" y="48"/>
                  </a:cubicBezTo>
                  <a:cubicBezTo>
                    <a:pt x="21" y="48"/>
                    <a:pt x="24" y="45"/>
                    <a:pt x="24" y="41"/>
                  </a:cubicBezTo>
                  <a:cubicBezTo>
                    <a:pt x="24" y="38"/>
                    <a:pt x="23" y="37"/>
                    <a:pt x="22" y="36"/>
                  </a:cubicBezTo>
                  <a:cubicBezTo>
                    <a:pt x="20" y="34"/>
                    <a:pt x="17" y="33"/>
                    <a:pt x="13" y="31"/>
                  </a:cubicBezTo>
                  <a:cubicBezTo>
                    <a:pt x="9" y="29"/>
                    <a:pt x="6" y="27"/>
                    <a:pt x="4" y="25"/>
                  </a:cubicBezTo>
                  <a:cubicBezTo>
                    <a:pt x="2" y="22"/>
                    <a:pt x="0" y="19"/>
                    <a:pt x="0" y="15"/>
                  </a:cubicBezTo>
                  <a:cubicBezTo>
                    <a:pt x="0" y="11"/>
                    <a:pt x="2" y="8"/>
                    <a:pt x="6" y="5"/>
                  </a:cubicBezTo>
                  <a:cubicBezTo>
                    <a:pt x="9" y="2"/>
                    <a:pt x="13" y="0"/>
                    <a:pt x="19" y="0"/>
                  </a:cubicBezTo>
                  <a:cubicBezTo>
                    <a:pt x="23" y="0"/>
                    <a:pt x="27" y="1"/>
                    <a:pt x="30" y="3"/>
                  </a:cubicBezTo>
                  <a:cubicBezTo>
                    <a:pt x="30" y="11"/>
                    <a:pt x="30" y="11"/>
                    <a:pt x="30" y="11"/>
                  </a:cubicBezTo>
                  <a:cubicBezTo>
                    <a:pt x="27" y="9"/>
                    <a:pt x="23" y="7"/>
                    <a:pt x="18" y="7"/>
                  </a:cubicBezTo>
                  <a:cubicBezTo>
                    <a:pt x="15" y="7"/>
                    <a:pt x="13" y="8"/>
                    <a:pt x="12" y="10"/>
                  </a:cubicBezTo>
                  <a:cubicBezTo>
                    <a:pt x="10" y="11"/>
                    <a:pt x="9" y="13"/>
                    <a:pt x="9" y="15"/>
                  </a:cubicBezTo>
                  <a:cubicBezTo>
                    <a:pt x="9" y="17"/>
                    <a:pt x="10" y="19"/>
                    <a:pt x="11" y="20"/>
                  </a:cubicBezTo>
                  <a:cubicBezTo>
                    <a:pt x="12" y="21"/>
                    <a:pt x="15" y="23"/>
                    <a:pt x="19" y="24"/>
                  </a:cubicBezTo>
                  <a:cubicBezTo>
                    <a:pt x="23" y="26"/>
                    <a:pt x="27" y="28"/>
                    <a:pt x="29" y="30"/>
                  </a:cubicBezTo>
                  <a:cubicBezTo>
                    <a:pt x="31" y="33"/>
                    <a:pt x="32" y="36"/>
                    <a:pt x="3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8" name="Freeform 217"/>
            <p:cNvSpPr>
              <a:spLocks noEditPoints="1"/>
            </p:cNvSpPr>
            <p:nvPr/>
          </p:nvSpPr>
          <p:spPr bwMode="black">
            <a:xfrm>
              <a:off x="3038" y="1878"/>
              <a:ext cx="120" cy="130"/>
            </a:xfrm>
            <a:custGeom>
              <a:avLst/>
              <a:gdLst>
                <a:gd name="T0" fmla="*/ 51 w 51"/>
                <a:gd name="T1" fmla="*/ 27 h 55"/>
                <a:gd name="T2" fmla="*/ 44 w 51"/>
                <a:gd name="T3" fmla="*/ 47 h 55"/>
                <a:gd name="T4" fmla="*/ 25 w 51"/>
                <a:gd name="T5" fmla="*/ 55 h 55"/>
                <a:gd name="T6" fmla="*/ 6 w 51"/>
                <a:gd name="T7" fmla="*/ 47 h 55"/>
                <a:gd name="T8" fmla="*/ 0 w 51"/>
                <a:gd name="T9" fmla="*/ 28 h 55"/>
                <a:gd name="T10" fmla="*/ 7 w 51"/>
                <a:gd name="T11" fmla="*/ 7 h 55"/>
                <a:gd name="T12" fmla="*/ 26 w 51"/>
                <a:gd name="T13" fmla="*/ 0 h 55"/>
                <a:gd name="T14" fmla="*/ 44 w 51"/>
                <a:gd name="T15" fmla="*/ 8 h 55"/>
                <a:gd name="T16" fmla="*/ 51 w 51"/>
                <a:gd name="T17" fmla="*/ 27 h 55"/>
                <a:gd name="T18" fmla="*/ 42 w 51"/>
                <a:gd name="T19" fmla="*/ 28 h 55"/>
                <a:gd name="T20" fmla="*/ 38 w 51"/>
                <a:gd name="T21" fmla="*/ 12 h 55"/>
                <a:gd name="T22" fmla="*/ 25 w 51"/>
                <a:gd name="T23" fmla="*/ 7 h 55"/>
                <a:gd name="T24" fmla="*/ 13 w 51"/>
                <a:gd name="T25" fmla="*/ 13 h 55"/>
                <a:gd name="T26" fmla="*/ 8 w 51"/>
                <a:gd name="T27" fmla="*/ 28 h 55"/>
                <a:gd name="T28" fmla="*/ 13 w 51"/>
                <a:gd name="T29" fmla="*/ 43 h 55"/>
                <a:gd name="T30" fmla="*/ 25 w 51"/>
                <a:gd name="T31" fmla="*/ 48 h 55"/>
                <a:gd name="T32" fmla="*/ 38 w 51"/>
                <a:gd name="T33" fmla="*/ 42 h 55"/>
                <a:gd name="T34" fmla="*/ 42 w 51"/>
                <a:gd name="T3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55">
                  <a:moveTo>
                    <a:pt x="51" y="27"/>
                  </a:moveTo>
                  <a:cubicBezTo>
                    <a:pt x="51" y="36"/>
                    <a:pt x="48" y="42"/>
                    <a:pt x="44" y="47"/>
                  </a:cubicBezTo>
                  <a:cubicBezTo>
                    <a:pt x="39" y="52"/>
                    <a:pt x="33" y="55"/>
                    <a:pt x="25" y="55"/>
                  </a:cubicBezTo>
                  <a:cubicBezTo>
                    <a:pt x="17" y="55"/>
                    <a:pt x="11" y="52"/>
                    <a:pt x="6" y="47"/>
                  </a:cubicBezTo>
                  <a:cubicBezTo>
                    <a:pt x="2" y="43"/>
                    <a:pt x="0" y="36"/>
                    <a:pt x="0" y="28"/>
                  </a:cubicBezTo>
                  <a:cubicBezTo>
                    <a:pt x="0" y="19"/>
                    <a:pt x="2" y="12"/>
                    <a:pt x="7" y="7"/>
                  </a:cubicBezTo>
                  <a:cubicBezTo>
                    <a:pt x="12" y="3"/>
                    <a:pt x="18" y="0"/>
                    <a:pt x="26" y="0"/>
                  </a:cubicBezTo>
                  <a:cubicBezTo>
                    <a:pt x="34" y="0"/>
                    <a:pt x="40" y="3"/>
                    <a:pt x="44" y="8"/>
                  </a:cubicBezTo>
                  <a:cubicBezTo>
                    <a:pt x="49" y="12"/>
                    <a:pt x="51" y="19"/>
                    <a:pt x="51" y="27"/>
                  </a:cubicBezTo>
                  <a:close/>
                  <a:moveTo>
                    <a:pt x="42" y="28"/>
                  </a:moveTo>
                  <a:cubicBezTo>
                    <a:pt x="42" y="21"/>
                    <a:pt x="41" y="16"/>
                    <a:pt x="38" y="12"/>
                  </a:cubicBezTo>
                  <a:cubicBezTo>
                    <a:pt x="35" y="9"/>
                    <a:pt x="31" y="7"/>
                    <a:pt x="25" y="7"/>
                  </a:cubicBezTo>
                  <a:cubicBezTo>
                    <a:pt x="20" y="7"/>
                    <a:pt x="16" y="9"/>
                    <a:pt x="13" y="13"/>
                  </a:cubicBezTo>
                  <a:cubicBezTo>
                    <a:pt x="10" y="16"/>
                    <a:pt x="8" y="21"/>
                    <a:pt x="8" y="28"/>
                  </a:cubicBezTo>
                  <a:cubicBezTo>
                    <a:pt x="8" y="34"/>
                    <a:pt x="10" y="39"/>
                    <a:pt x="13" y="43"/>
                  </a:cubicBezTo>
                  <a:cubicBezTo>
                    <a:pt x="16" y="46"/>
                    <a:pt x="20" y="48"/>
                    <a:pt x="25" y="48"/>
                  </a:cubicBezTo>
                  <a:cubicBezTo>
                    <a:pt x="31" y="48"/>
                    <a:pt x="35" y="46"/>
                    <a:pt x="38" y="42"/>
                  </a:cubicBezTo>
                  <a:cubicBezTo>
                    <a:pt x="41" y="39"/>
                    <a:pt x="42" y="34"/>
                    <a:pt x="4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9" name="Freeform 218"/>
            <p:cNvSpPr>
              <a:spLocks/>
            </p:cNvSpPr>
            <p:nvPr/>
          </p:nvSpPr>
          <p:spPr bwMode="black">
            <a:xfrm>
              <a:off x="3170" y="1821"/>
              <a:ext cx="73" cy="184"/>
            </a:xfrm>
            <a:custGeom>
              <a:avLst/>
              <a:gdLst>
                <a:gd name="T0" fmla="*/ 31 w 31"/>
                <a:gd name="T1" fmla="*/ 8 h 78"/>
                <a:gd name="T2" fmla="*/ 26 w 31"/>
                <a:gd name="T3" fmla="*/ 7 h 78"/>
                <a:gd name="T4" fmla="*/ 17 w 31"/>
                <a:gd name="T5" fmla="*/ 18 h 78"/>
                <a:gd name="T6" fmla="*/ 17 w 31"/>
                <a:gd name="T7" fmla="*/ 26 h 78"/>
                <a:gd name="T8" fmla="*/ 29 w 31"/>
                <a:gd name="T9" fmla="*/ 26 h 78"/>
                <a:gd name="T10" fmla="*/ 29 w 31"/>
                <a:gd name="T11" fmla="*/ 33 h 78"/>
                <a:gd name="T12" fmla="*/ 17 w 31"/>
                <a:gd name="T13" fmla="*/ 33 h 78"/>
                <a:gd name="T14" fmla="*/ 17 w 31"/>
                <a:gd name="T15" fmla="*/ 78 h 78"/>
                <a:gd name="T16" fmla="*/ 9 w 31"/>
                <a:gd name="T17" fmla="*/ 78 h 78"/>
                <a:gd name="T18" fmla="*/ 9 w 31"/>
                <a:gd name="T19" fmla="*/ 33 h 78"/>
                <a:gd name="T20" fmla="*/ 0 w 31"/>
                <a:gd name="T21" fmla="*/ 33 h 78"/>
                <a:gd name="T22" fmla="*/ 0 w 31"/>
                <a:gd name="T23" fmla="*/ 26 h 78"/>
                <a:gd name="T24" fmla="*/ 9 w 31"/>
                <a:gd name="T25" fmla="*/ 26 h 78"/>
                <a:gd name="T26" fmla="*/ 9 w 31"/>
                <a:gd name="T27" fmla="*/ 17 h 78"/>
                <a:gd name="T28" fmla="*/ 14 w 31"/>
                <a:gd name="T29" fmla="*/ 4 h 78"/>
                <a:gd name="T30" fmla="*/ 25 w 31"/>
                <a:gd name="T31" fmla="*/ 0 h 78"/>
                <a:gd name="T32" fmla="*/ 31 w 31"/>
                <a:gd name="T33" fmla="*/ 0 h 78"/>
                <a:gd name="T34" fmla="*/ 31 w 31"/>
                <a:gd name="T35" fmla="*/ 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78">
                  <a:moveTo>
                    <a:pt x="31" y="8"/>
                  </a:moveTo>
                  <a:cubicBezTo>
                    <a:pt x="30" y="7"/>
                    <a:pt x="28" y="7"/>
                    <a:pt x="26" y="7"/>
                  </a:cubicBezTo>
                  <a:cubicBezTo>
                    <a:pt x="20" y="7"/>
                    <a:pt x="17" y="10"/>
                    <a:pt x="17" y="18"/>
                  </a:cubicBezTo>
                  <a:cubicBezTo>
                    <a:pt x="17" y="26"/>
                    <a:pt x="17" y="26"/>
                    <a:pt x="17" y="26"/>
                  </a:cubicBezTo>
                  <a:cubicBezTo>
                    <a:pt x="29" y="26"/>
                    <a:pt x="29" y="26"/>
                    <a:pt x="29" y="26"/>
                  </a:cubicBezTo>
                  <a:cubicBezTo>
                    <a:pt x="29" y="33"/>
                    <a:pt x="29" y="33"/>
                    <a:pt x="29" y="33"/>
                  </a:cubicBezTo>
                  <a:cubicBezTo>
                    <a:pt x="17" y="33"/>
                    <a:pt x="17" y="33"/>
                    <a:pt x="17" y="33"/>
                  </a:cubicBezTo>
                  <a:cubicBezTo>
                    <a:pt x="17" y="78"/>
                    <a:pt x="17" y="78"/>
                    <a:pt x="17" y="78"/>
                  </a:cubicBezTo>
                  <a:cubicBezTo>
                    <a:pt x="9" y="78"/>
                    <a:pt x="9" y="78"/>
                    <a:pt x="9" y="78"/>
                  </a:cubicBezTo>
                  <a:cubicBezTo>
                    <a:pt x="9" y="33"/>
                    <a:pt x="9" y="33"/>
                    <a:pt x="9" y="33"/>
                  </a:cubicBezTo>
                  <a:cubicBezTo>
                    <a:pt x="0" y="33"/>
                    <a:pt x="0" y="33"/>
                    <a:pt x="0" y="33"/>
                  </a:cubicBezTo>
                  <a:cubicBezTo>
                    <a:pt x="0" y="26"/>
                    <a:pt x="0" y="26"/>
                    <a:pt x="0" y="26"/>
                  </a:cubicBezTo>
                  <a:cubicBezTo>
                    <a:pt x="9" y="26"/>
                    <a:pt x="9" y="26"/>
                    <a:pt x="9" y="26"/>
                  </a:cubicBezTo>
                  <a:cubicBezTo>
                    <a:pt x="9" y="17"/>
                    <a:pt x="9" y="17"/>
                    <a:pt x="9" y="17"/>
                  </a:cubicBezTo>
                  <a:cubicBezTo>
                    <a:pt x="9" y="11"/>
                    <a:pt x="11" y="7"/>
                    <a:pt x="14" y="4"/>
                  </a:cubicBezTo>
                  <a:cubicBezTo>
                    <a:pt x="17" y="1"/>
                    <a:pt x="21" y="0"/>
                    <a:pt x="25" y="0"/>
                  </a:cubicBezTo>
                  <a:cubicBezTo>
                    <a:pt x="28" y="0"/>
                    <a:pt x="30" y="0"/>
                    <a:pt x="31" y="0"/>
                  </a:cubicBezTo>
                  <a:lnTo>
                    <a:pt x="3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20" name="Freeform 219"/>
            <p:cNvSpPr>
              <a:spLocks/>
            </p:cNvSpPr>
            <p:nvPr/>
          </p:nvSpPr>
          <p:spPr bwMode="black">
            <a:xfrm>
              <a:off x="3250" y="1845"/>
              <a:ext cx="71" cy="163"/>
            </a:xfrm>
            <a:custGeom>
              <a:avLst/>
              <a:gdLst>
                <a:gd name="T0" fmla="*/ 30 w 30"/>
                <a:gd name="T1" fmla="*/ 67 h 69"/>
                <a:gd name="T2" fmla="*/ 22 w 30"/>
                <a:gd name="T3" fmla="*/ 69 h 69"/>
                <a:gd name="T4" fmla="*/ 9 w 30"/>
                <a:gd name="T5" fmla="*/ 53 h 69"/>
                <a:gd name="T6" fmla="*/ 9 w 30"/>
                <a:gd name="T7" fmla="*/ 23 h 69"/>
                <a:gd name="T8" fmla="*/ 0 w 30"/>
                <a:gd name="T9" fmla="*/ 23 h 69"/>
                <a:gd name="T10" fmla="*/ 0 w 30"/>
                <a:gd name="T11" fmla="*/ 16 h 69"/>
                <a:gd name="T12" fmla="*/ 9 w 30"/>
                <a:gd name="T13" fmla="*/ 16 h 69"/>
                <a:gd name="T14" fmla="*/ 9 w 30"/>
                <a:gd name="T15" fmla="*/ 3 h 69"/>
                <a:gd name="T16" fmla="*/ 17 w 30"/>
                <a:gd name="T17" fmla="*/ 0 h 69"/>
                <a:gd name="T18" fmla="*/ 17 w 30"/>
                <a:gd name="T19" fmla="*/ 16 h 69"/>
                <a:gd name="T20" fmla="*/ 30 w 30"/>
                <a:gd name="T21" fmla="*/ 16 h 69"/>
                <a:gd name="T22" fmla="*/ 30 w 30"/>
                <a:gd name="T23" fmla="*/ 23 h 69"/>
                <a:gd name="T24" fmla="*/ 17 w 30"/>
                <a:gd name="T25" fmla="*/ 23 h 69"/>
                <a:gd name="T26" fmla="*/ 17 w 30"/>
                <a:gd name="T27" fmla="*/ 52 h 69"/>
                <a:gd name="T28" fmla="*/ 19 w 30"/>
                <a:gd name="T29" fmla="*/ 59 h 69"/>
                <a:gd name="T30" fmla="*/ 25 w 30"/>
                <a:gd name="T31" fmla="*/ 62 h 69"/>
                <a:gd name="T32" fmla="*/ 30 w 30"/>
                <a:gd name="T33" fmla="*/ 60 h 69"/>
                <a:gd name="T34" fmla="*/ 30 w 30"/>
                <a:gd name="T35" fmla="*/ 6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69">
                  <a:moveTo>
                    <a:pt x="30" y="67"/>
                  </a:moveTo>
                  <a:cubicBezTo>
                    <a:pt x="28" y="68"/>
                    <a:pt x="26" y="69"/>
                    <a:pt x="22" y="69"/>
                  </a:cubicBezTo>
                  <a:cubicBezTo>
                    <a:pt x="13" y="69"/>
                    <a:pt x="9" y="64"/>
                    <a:pt x="9" y="53"/>
                  </a:cubicBezTo>
                  <a:cubicBezTo>
                    <a:pt x="9" y="23"/>
                    <a:pt x="9" y="23"/>
                    <a:pt x="9" y="23"/>
                  </a:cubicBezTo>
                  <a:cubicBezTo>
                    <a:pt x="0" y="23"/>
                    <a:pt x="0" y="23"/>
                    <a:pt x="0" y="23"/>
                  </a:cubicBezTo>
                  <a:cubicBezTo>
                    <a:pt x="0" y="16"/>
                    <a:pt x="0" y="16"/>
                    <a:pt x="0" y="16"/>
                  </a:cubicBezTo>
                  <a:cubicBezTo>
                    <a:pt x="9" y="16"/>
                    <a:pt x="9" y="16"/>
                    <a:pt x="9" y="16"/>
                  </a:cubicBezTo>
                  <a:cubicBezTo>
                    <a:pt x="9" y="3"/>
                    <a:pt x="9" y="3"/>
                    <a:pt x="9" y="3"/>
                  </a:cubicBezTo>
                  <a:cubicBezTo>
                    <a:pt x="12" y="2"/>
                    <a:pt x="14" y="1"/>
                    <a:pt x="17" y="0"/>
                  </a:cubicBezTo>
                  <a:cubicBezTo>
                    <a:pt x="17" y="16"/>
                    <a:pt x="17" y="16"/>
                    <a:pt x="17" y="16"/>
                  </a:cubicBezTo>
                  <a:cubicBezTo>
                    <a:pt x="30" y="16"/>
                    <a:pt x="30" y="16"/>
                    <a:pt x="30" y="16"/>
                  </a:cubicBezTo>
                  <a:cubicBezTo>
                    <a:pt x="30" y="23"/>
                    <a:pt x="30" y="23"/>
                    <a:pt x="30" y="23"/>
                  </a:cubicBezTo>
                  <a:cubicBezTo>
                    <a:pt x="17" y="23"/>
                    <a:pt x="17" y="23"/>
                    <a:pt x="17" y="23"/>
                  </a:cubicBezTo>
                  <a:cubicBezTo>
                    <a:pt x="17" y="52"/>
                    <a:pt x="17" y="52"/>
                    <a:pt x="17" y="52"/>
                  </a:cubicBezTo>
                  <a:cubicBezTo>
                    <a:pt x="17" y="56"/>
                    <a:pt x="18" y="58"/>
                    <a:pt x="19" y="59"/>
                  </a:cubicBezTo>
                  <a:cubicBezTo>
                    <a:pt x="20" y="61"/>
                    <a:pt x="22" y="62"/>
                    <a:pt x="25" y="62"/>
                  </a:cubicBezTo>
                  <a:cubicBezTo>
                    <a:pt x="27" y="62"/>
                    <a:pt x="29" y="61"/>
                    <a:pt x="30" y="60"/>
                  </a:cubicBezTo>
                  <a:lnTo>
                    <a:pt x="30"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21" name="Freeform 220"/>
            <p:cNvSpPr>
              <a:spLocks noEditPoints="1"/>
            </p:cNvSpPr>
            <p:nvPr/>
          </p:nvSpPr>
          <p:spPr bwMode="black">
            <a:xfrm>
              <a:off x="3338" y="1857"/>
              <a:ext cx="68" cy="68"/>
            </a:xfrm>
            <a:custGeom>
              <a:avLst/>
              <a:gdLst>
                <a:gd name="T0" fmla="*/ 29 w 29"/>
                <a:gd name="T1" fmla="*/ 14 h 29"/>
                <a:gd name="T2" fmla="*/ 25 w 29"/>
                <a:gd name="T3" fmla="*/ 24 h 29"/>
                <a:gd name="T4" fmla="*/ 14 w 29"/>
                <a:gd name="T5" fmla="*/ 29 h 29"/>
                <a:gd name="T6" fmla="*/ 4 w 29"/>
                <a:gd name="T7" fmla="*/ 25 h 29"/>
                <a:gd name="T8" fmla="*/ 0 w 29"/>
                <a:gd name="T9" fmla="*/ 14 h 29"/>
                <a:gd name="T10" fmla="*/ 4 w 29"/>
                <a:gd name="T11" fmla="*/ 4 h 29"/>
                <a:gd name="T12" fmla="*/ 15 w 29"/>
                <a:gd name="T13" fmla="*/ 0 h 29"/>
                <a:gd name="T14" fmla="*/ 25 w 29"/>
                <a:gd name="T15" fmla="*/ 4 h 29"/>
                <a:gd name="T16" fmla="*/ 29 w 29"/>
                <a:gd name="T17" fmla="*/ 14 h 29"/>
                <a:gd name="T18" fmla="*/ 27 w 29"/>
                <a:gd name="T19" fmla="*/ 14 h 29"/>
                <a:gd name="T20" fmla="*/ 24 w 29"/>
                <a:gd name="T21" fmla="*/ 5 h 29"/>
                <a:gd name="T22" fmla="*/ 15 w 29"/>
                <a:gd name="T23" fmla="*/ 1 h 29"/>
                <a:gd name="T24" fmla="*/ 5 w 29"/>
                <a:gd name="T25" fmla="*/ 5 h 29"/>
                <a:gd name="T26" fmla="*/ 2 w 29"/>
                <a:gd name="T27" fmla="*/ 14 h 29"/>
                <a:gd name="T28" fmla="*/ 5 w 29"/>
                <a:gd name="T29" fmla="*/ 23 h 29"/>
                <a:gd name="T30" fmla="*/ 15 w 29"/>
                <a:gd name="T31" fmla="*/ 27 h 29"/>
                <a:gd name="T32" fmla="*/ 24 w 29"/>
                <a:gd name="T33" fmla="*/ 23 h 29"/>
                <a:gd name="T34" fmla="*/ 27 w 29"/>
                <a:gd name="T35" fmla="*/ 14 h 29"/>
                <a:gd name="T36" fmla="*/ 22 w 29"/>
                <a:gd name="T37" fmla="*/ 23 h 29"/>
                <a:gd name="T38" fmla="*/ 18 w 29"/>
                <a:gd name="T39" fmla="*/ 23 h 29"/>
                <a:gd name="T40" fmla="*/ 16 w 29"/>
                <a:gd name="T41" fmla="*/ 19 h 29"/>
                <a:gd name="T42" fmla="*/ 13 w 29"/>
                <a:gd name="T43" fmla="*/ 15 h 29"/>
                <a:gd name="T44" fmla="*/ 11 w 29"/>
                <a:gd name="T45" fmla="*/ 15 h 29"/>
                <a:gd name="T46" fmla="*/ 11 w 29"/>
                <a:gd name="T47" fmla="*/ 23 h 29"/>
                <a:gd name="T48" fmla="*/ 9 w 29"/>
                <a:gd name="T49" fmla="*/ 23 h 29"/>
                <a:gd name="T50" fmla="*/ 9 w 29"/>
                <a:gd name="T51" fmla="*/ 5 h 29"/>
                <a:gd name="T52" fmla="*/ 14 w 29"/>
                <a:gd name="T53" fmla="*/ 5 h 29"/>
                <a:gd name="T54" fmla="*/ 19 w 29"/>
                <a:gd name="T55" fmla="*/ 6 h 29"/>
                <a:gd name="T56" fmla="*/ 21 w 29"/>
                <a:gd name="T57" fmla="*/ 10 h 29"/>
                <a:gd name="T58" fmla="*/ 20 w 29"/>
                <a:gd name="T59" fmla="*/ 13 h 29"/>
                <a:gd name="T60" fmla="*/ 16 w 29"/>
                <a:gd name="T61" fmla="*/ 15 h 29"/>
                <a:gd name="T62" fmla="*/ 16 w 29"/>
                <a:gd name="T63" fmla="*/ 15 h 29"/>
                <a:gd name="T64" fmla="*/ 19 w 29"/>
                <a:gd name="T65" fmla="*/ 18 h 29"/>
                <a:gd name="T66" fmla="*/ 22 w 29"/>
                <a:gd name="T67" fmla="*/ 23 h 29"/>
                <a:gd name="T68" fmla="*/ 18 w 29"/>
                <a:gd name="T69" fmla="*/ 10 h 29"/>
                <a:gd name="T70" fmla="*/ 17 w 29"/>
                <a:gd name="T71" fmla="*/ 8 h 29"/>
                <a:gd name="T72" fmla="*/ 14 w 29"/>
                <a:gd name="T73" fmla="*/ 7 h 29"/>
                <a:gd name="T74" fmla="*/ 11 w 29"/>
                <a:gd name="T75" fmla="*/ 7 h 29"/>
                <a:gd name="T76" fmla="*/ 11 w 29"/>
                <a:gd name="T77" fmla="*/ 13 h 29"/>
                <a:gd name="T78" fmla="*/ 14 w 29"/>
                <a:gd name="T79" fmla="*/ 13 h 29"/>
                <a:gd name="T80" fmla="*/ 18 w 29"/>
                <a:gd name="T81"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29">
                  <a:moveTo>
                    <a:pt x="29" y="14"/>
                  </a:moveTo>
                  <a:cubicBezTo>
                    <a:pt x="29" y="18"/>
                    <a:pt x="28" y="22"/>
                    <a:pt x="25" y="24"/>
                  </a:cubicBezTo>
                  <a:cubicBezTo>
                    <a:pt x="22" y="27"/>
                    <a:pt x="19" y="29"/>
                    <a:pt x="14" y="29"/>
                  </a:cubicBezTo>
                  <a:cubicBezTo>
                    <a:pt x="10" y="29"/>
                    <a:pt x="7" y="27"/>
                    <a:pt x="4" y="25"/>
                  </a:cubicBezTo>
                  <a:cubicBezTo>
                    <a:pt x="1" y="22"/>
                    <a:pt x="0" y="18"/>
                    <a:pt x="0" y="14"/>
                  </a:cubicBezTo>
                  <a:cubicBezTo>
                    <a:pt x="0" y="10"/>
                    <a:pt x="1" y="7"/>
                    <a:pt x="4" y="4"/>
                  </a:cubicBezTo>
                  <a:cubicBezTo>
                    <a:pt x="7" y="1"/>
                    <a:pt x="10" y="0"/>
                    <a:pt x="15" y="0"/>
                  </a:cubicBezTo>
                  <a:cubicBezTo>
                    <a:pt x="19" y="0"/>
                    <a:pt x="22" y="1"/>
                    <a:pt x="25" y="4"/>
                  </a:cubicBezTo>
                  <a:cubicBezTo>
                    <a:pt x="28" y="6"/>
                    <a:pt x="29" y="10"/>
                    <a:pt x="29" y="14"/>
                  </a:cubicBezTo>
                  <a:close/>
                  <a:moveTo>
                    <a:pt x="27" y="14"/>
                  </a:moveTo>
                  <a:cubicBezTo>
                    <a:pt x="27" y="11"/>
                    <a:pt x="26" y="7"/>
                    <a:pt x="24" y="5"/>
                  </a:cubicBezTo>
                  <a:cubicBezTo>
                    <a:pt x="21" y="3"/>
                    <a:pt x="18" y="1"/>
                    <a:pt x="15" y="1"/>
                  </a:cubicBezTo>
                  <a:cubicBezTo>
                    <a:pt x="11" y="1"/>
                    <a:pt x="8" y="3"/>
                    <a:pt x="5" y="5"/>
                  </a:cubicBezTo>
                  <a:cubicBezTo>
                    <a:pt x="3" y="7"/>
                    <a:pt x="2" y="11"/>
                    <a:pt x="2" y="14"/>
                  </a:cubicBezTo>
                  <a:cubicBezTo>
                    <a:pt x="2" y="18"/>
                    <a:pt x="3" y="21"/>
                    <a:pt x="5" y="23"/>
                  </a:cubicBezTo>
                  <a:cubicBezTo>
                    <a:pt x="8" y="26"/>
                    <a:pt x="11" y="27"/>
                    <a:pt x="15" y="27"/>
                  </a:cubicBezTo>
                  <a:cubicBezTo>
                    <a:pt x="18" y="27"/>
                    <a:pt x="21" y="26"/>
                    <a:pt x="24" y="23"/>
                  </a:cubicBezTo>
                  <a:cubicBezTo>
                    <a:pt x="26" y="21"/>
                    <a:pt x="27" y="18"/>
                    <a:pt x="27" y="14"/>
                  </a:cubicBezTo>
                  <a:close/>
                  <a:moveTo>
                    <a:pt x="22" y="23"/>
                  </a:moveTo>
                  <a:cubicBezTo>
                    <a:pt x="18" y="23"/>
                    <a:pt x="18" y="23"/>
                    <a:pt x="18" y="23"/>
                  </a:cubicBezTo>
                  <a:cubicBezTo>
                    <a:pt x="16" y="19"/>
                    <a:pt x="16" y="19"/>
                    <a:pt x="16" y="19"/>
                  </a:cubicBezTo>
                  <a:cubicBezTo>
                    <a:pt x="15" y="17"/>
                    <a:pt x="14" y="15"/>
                    <a:pt x="13" y="15"/>
                  </a:cubicBezTo>
                  <a:cubicBezTo>
                    <a:pt x="11" y="15"/>
                    <a:pt x="11" y="15"/>
                    <a:pt x="11" y="15"/>
                  </a:cubicBezTo>
                  <a:cubicBezTo>
                    <a:pt x="11" y="23"/>
                    <a:pt x="11" y="23"/>
                    <a:pt x="11" y="23"/>
                  </a:cubicBezTo>
                  <a:cubicBezTo>
                    <a:pt x="9" y="23"/>
                    <a:pt x="9" y="23"/>
                    <a:pt x="9" y="23"/>
                  </a:cubicBezTo>
                  <a:cubicBezTo>
                    <a:pt x="9" y="5"/>
                    <a:pt x="9" y="5"/>
                    <a:pt x="9" y="5"/>
                  </a:cubicBezTo>
                  <a:cubicBezTo>
                    <a:pt x="14" y="5"/>
                    <a:pt x="14" y="5"/>
                    <a:pt x="14" y="5"/>
                  </a:cubicBezTo>
                  <a:cubicBezTo>
                    <a:pt x="16" y="5"/>
                    <a:pt x="18" y="5"/>
                    <a:pt x="19" y="6"/>
                  </a:cubicBezTo>
                  <a:cubicBezTo>
                    <a:pt x="20" y="7"/>
                    <a:pt x="21" y="8"/>
                    <a:pt x="21" y="10"/>
                  </a:cubicBezTo>
                  <a:cubicBezTo>
                    <a:pt x="21" y="11"/>
                    <a:pt x="20" y="12"/>
                    <a:pt x="20" y="13"/>
                  </a:cubicBezTo>
                  <a:cubicBezTo>
                    <a:pt x="19" y="14"/>
                    <a:pt x="18" y="15"/>
                    <a:pt x="16" y="15"/>
                  </a:cubicBezTo>
                  <a:cubicBezTo>
                    <a:pt x="16" y="15"/>
                    <a:pt x="16" y="15"/>
                    <a:pt x="16" y="15"/>
                  </a:cubicBezTo>
                  <a:cubicBezTo>
                    <a:pt x="17" y="15"/>
                    <a:pt x="18" y="16"/>
                    <a:pt x="19" y="18"/>
                  </a:cubicBezTo>
                  <a:lnTo>
                    <a:pt x="22" y="23"/>
                  </a:lnTo>
                  <a:close/>
                  <a:moveTo>
                    <a:pt x="18" y="10"/>
                  </a:moveTo>
                  <a:cubicBezTo>
                    <a:pt x="18" y="9"/>
                    <a:pt x="18" y="8"/>
                    <a:pt x="17" y="8"/>
                  </a:cubicBezTo>
                  <a:cubicBezTo>
                    <a:pt x="16" y="7"/>
                    <a:pt x="15" y="7"/>
                    <a:pt x="14" y="7"/>
                  </a:cubicBezTo>
                  <a:cubicBezTo>
                    <a:pt x="11" y="7"/>
                    <a:pt x="11" y="7"/>
                    <a:pt x="11" y="7"/>
                  </a:cubicBezTo>
                  <a:cubicBezTo>
                    <a:pt x="11" y="13"/>
                    <a:pt x="11" y="13"/>
                    <a:pt x="11" y="13"/>
                  </a:cubicBezTo>
                  <a:cubicBezTo>
                    <a:pt x="14" y="13"/>
                    <a:pt x="14" y="13"/>
                    <a:pt x="14" y="13"/>
                  </a:cubicBezTo>
                  <a:cubicBezTo>
                    <a:pt x="17" y="13"/>
                    <a:pt x="18" y="12"/>
                    <a:pt x="1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22" name="Freeform 221"/>
            <p:cNvSpPr>
              <a:spLocks/>
            </p:cNvSpPr>
            <p:nvPr/>
          </p:nvSpPr>
          <p:spPr bwMode="black">
            <a:xfrm>
              <a:off x="1795" y="2624"/>
              <a:ext cx="31" cy="47"/>
            </a:xfrm>
            <a:custGeom>
              <a:avLst/>
              <a:gdLst>
                <a:gd name="T0" fmla="*/ 31 w 31"/>
                <a:gd name="T1" fmla="*/ 5 h 47"/>
                <a:gd name="T2" fmla="*/ 19 w 31"/>
                <a:gd name="T3" fmla="*/ 5 h 47"/>
                <a:gd name="T4" fmla="*/ 19 w 31"/>
                <a:gd name="T5" fmla="*/ 47 h 47"/>
                <a:gd name="T6" fmla="*/ 12 w 31"/>
                <a:gd name="T7" fmla="*/ 47 h 47"/>
                <a:gd name="T8" fmla="*/ 12 w 31"/>
                <a:gd name="T9" fmla="*/ 5 h 47"/>
                <a:gd name="T10" fmla="*/ 0 w 31"/>
                <a:gd name="T11" fmla="*/ 5 h 47"/>
                <a:gd name="T12" fmla="*/ 0 w 31"/>
                <a:gd name="T13" fmla="*/ 0 h 47"/>
                <a:gd name="T14" fmla="*/ 31 w 31"/>
                <a:gd name="T15" fmla="*/ 0 h 47"/>
                <a:gd name="T16" fmla="*/ 31 w 31"/>
                <a:gd name="T17" fmla="*/ 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7">
                  <a:moveTo>
                    <a:pt x="31" y="5"/>
                  </a:moveTo>
                  <a:lnTo>
                    <a:pt x="19" y="5"/>
                  </a:lnTo>
                  <a:lnTo>
                    <a:pt x="19" y="47"/>
                  </a:lnTo>
                  <a:lnTo>
                    <a:pt x="12" y="47"/>
                  </a:lnTo>
                  <a:lnTo>
                    <a:pt x="12" y="5"/>
                  </a:lnTo>
                  <a:lnTo>
                    <a:pt x="0" y="5"/>
                  </a:lnTo>
                  <a:lnTo>
                    <a:pt x="0" y="0"/>
                  </a:lnTo>
                  <a:lnTo>
                    <a:pt x="31" y="0"/>
                  </a:lnTo>
                  <a:lnTo>
                    <a:pt x="3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23" name="Freeform 222"/>
            <p:cNvSpPr>
              <a:spLocks/>
            </p:cNvSpPr>
            <p:nvPr/>
          </p:nvSpPr>
          <p:spPr bwMode="black">
            <a:xfrm>
              <a:off x="1833" y="2624"/>
              <a:ext cx="47" cy="47"/>
            </a:xfrm>
            <a:custGeom>
              <a:avLst/>
              <a:gdLst>
                <a:gd name="T0" fmla="*/ 20 w 20"/>
                <a:gd name="T1" fmla="*/ 20 h 20"/>
                <a:gd name="T2" fmla="*/ 18 w 20"/>
                <a:gd name="T3" fmla="*/ 20 h 20"/>
                <a:gd name="T4" fmla="*/ 18 w 20"/>
                <a:gd name="T5" fmla="*/ 6 h 20"/>
                <a:gd name="T6" fmla="*/ 18 w 20"/>
                <a:gd name="T7" fmla="*/ 3 h 20"/>
                <a:gd name="T8" fmla="*/ 18 w 20"/>
                <a:gd name="T9" fmla="*/ 3 h 20"/>
                <a:gd name="T10" fmla="*/ 18 w 20"/>
                <a:gd name="T11" fmla="*/ 5 h 20"/>
                <a:gd name="T12" fmla="*/ 11 w 20"/>
                <a:gd name="T13" fmla="*/ 20 h 20"/>
                <a:gd name="T14" fmla="*/ 10 w 20"/>
                <a:gd name="T15" fmla="*/ 20 h 20"/>
                <a:gd name="T16" fmla="*/ 3 w 20"/>
                <a:gd name="T17" fmla="*/ 5 h 20"/>
                <a:gd name="T18" fmla="*/ 2 w 20"/>
                <a:gd name="T19" fmla="*/ 3 h 20"/>
                <a:gd name="T20" fmla="*/ 2 w 20"/>
                <a:gd name="T21" fmla="*/ 3 h 20"/>
                <a:gd name="T22" fmla="*/ 2 w 20"/>
                <a:gd name="T23" fmla="*/ 6 h 20"/>
                <a:gd name="T24" fmla="*/ 2 w 20"/>
                <a:gd name="T25" fmla="*/ 20 h 20"/>
                <a:gd name="T26" fmla="*/ 0 w 20"/>
                <a:gd name="T27" fmla="*/ 20 h 20"/>
                <a:gd name="T28" fmla="*/ 0 w 20"/>
                <a:gd name="T29" fmla="*/ 0 h 20"/>
                <a:gd name="T30" fmla="*/ 3 w 20"/>
                <a:gd name="T31" fmla="*/ 0 h 20"/>
                <a:gd name="T32" fmla="*/ 9 w 20"/>
                <a:gd name="T33" fmla="*/ 14 h 20"/>
                <a:gd name="T34" fmla="*/ 10 w 20"/>
                <a:gd name="T35" fmla="*/ 16 h 20"/>
                <a:gd name="T36" fmla="*/ 10 w 20"/>
                <a:gd name="T37" fmla="*/ 16 h 20"/>
                <a:gd name="T38" fmla="*/ 11 w 20"/>
                <a:gd name="T39" fmla="*/ 14 h 20"/>
                <a:gd name="T40" fmla="*/ 17 w 20"/>
                <a:gd name="T41" fmla="*/ 0 h 20"/>
                <a:gd name="T42" fmla="*/ 20 w 20"/>
                <a:gd name="T43" fmla="*/ 0 h 20"/>
                <a:gd name="T44" fmla="*/ 20 w 20"/>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20">
                  <a:moveTo>
                    <a:pt x="20" y="20"/>
                  </a:moveTo>
                  <a:cubicBezTo>
                    <a:pt x="18" y="20"/>
                    <a:pt x="18" y="20"/>
                    <a:pt x="18" y="20"/>
                  </a:cubicBezTo>
                  <a:cubicBezTo>
                    <a:pt x="18" y="6"/>
                    <a:pt x="18" y="6"/>
                    <a:pt x="18" y="6"/>
                  </a:cubicBezTo>
                  <a:cubicBezTo>
                    <a:pt x="18" y="5"/>
                    <a:pt x="18" y="4"/>
                    <a:pt x="18" y="3"/>
                  </a:cubicBezTo>
                  <a:cubicBezTo>
                    <a:pt x="18" y="3"/>
                    <a:pt x="18" y="3"/>
                    <a:pt x="18" y="3"/>
                  </a:cubicBezTo>
                  <a:cubicBezTo>
                    <a:pt x="18" y="4"/>
                    <a:pt x="18" y="4"/>
                    <a:pt x="18" y="5"/>
                  </a:cubicBezTo>
                  <a:cubicBezTo>
                    <a:pt x="11" y="20"/>
                    <a:pt x="11" y="20"/>
                    <a:pt x="11" y="20"/>
                  </a:cubicBezTo>
                  <a:cubicBezTo>
                    <a:pt x="10" y="20"/>
                    <a:pt x="10" y="20"/>
                    <a:pt x="10" y="20"/>
                  </a:cubicBezTo>
                  <a:cubicBezTo>
                    <a:pt x="3" y="5"/>
                    <a:pt x="3" y="5"/>
                    <a:pt x="3" y="5"/>
                  </a:cubicBezTo>
                  <a:cubicBezTo>
                    <a:pt x="3" y="4"/>
                    <a:pt x="3" y="4"/>
                    <a:pt x="2" y="3"/>
                  </a:cubicBezTo>
                  <a:cubicBezTo>
                    <a:pt x="2" y="3"/>
                    <a:pt x="2" y="3"/>
                    <a:pt x="2" y="3"/>
                  </a:cubicBezTo>
                  <a:cubicBezTo>
                    <a:pt x="2" y="3"/>
                    <a:pt x="2" y="5"/>
                    <a:pt x="2" y="6"/>
                  </a:cubicBezTo>
                  <a:cubicBezTo>
                    <a:pt x="2" y="20"/>
                    <a:pt x="2" y="20"/>
                    <a:pt x="2" y="20"/>
                  </a:cubicBezTo>
                  <a:cubicBezTo>
                    <a:pt x="0" y="20"/>
                    <a:pt x="0" y="20"/>
                    <a:pt x="0" y="20"/>
                  </a:cubicBezTo>
                  <a:cubicBezTo>
                    <a:pt x="0" y="0"/>
                    <a:pt x="0" y="0"/>
                    <a:pt x="0" y="0"/>
                  </a:cubicBezTo>
                  <a:cubicBezTo>
                    <a:pt x="3" y="0"/>
                    <a:pt x="3" y="0"/>
                    <a:pt x="3" y="0"/>
                  </a:cubicBezTo>
                  <a:cubicBezTo>
                    <a:pt x="9" y="14"/>
                    <a:pt x="9" y="14"/>
                    <a:pt x="9" y="14"/>
                  </a:cubicBezTo>
                  <a:cubicBezTo>
                    <a:pt x="10" y="15"/>
                    <a:pt x="10" y="15"/>
                    <a:pt x="10" y="16"/>
                  </a:cubicBezTo>
                  <a:cubicBezTo>
                    <a:pt x="10" y="16"/>
                    <a:pt x="10" y="16"/>
                    <a:pt x="10" y="16"/>
                  </a:cubicBezTo>
                  <a:cubicBezTo>
                    <a:pt x="11" y="15"/>
                    <a:pt x="11" y="14"/>
                    <a:pt x="11" y="14"/>
                  </a:cubicBezTo>
                  <a:cubicBezTo>
                    <a:pt x="17" y="0"/>
                    <a:pt x="17" y="0"/>
                    <a:pt x="17" y="0"/>
                  </a:cubicBezTo>
                  <a:cubicBezTo>
                    <a:pt x="20" y="0"/>
                    <a:pt x="20" y="0"/>
                    <a:pt x="20" y="0"/>
                  </a:cubicBezTo>
                  <a:lnTo>
                    <a:pt x="2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grpSp>
      <p:pic>
        <p:nvPicPr>
          <p:cNvPr id="224" name="Picture 22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415433" y="3244039"/>
            <a:ext cx="2060205" cy="467546"/>
          </a:xfrm>
          <a:prstGeom prst="rect">
            <a:avLst/>
          </a:prstGeom>
        </p:spPr>
      </p:pic>
      <p:sp>
        <p:nvSpPr>
          <p:cNvPr id="225" name="Right Arrow 224"/>
          <p:cNvSpPr/>
          <p:nvPr/>
        </p:nvSpPr>
        <p:spPr bwMode="auto">
          <a:xfrm rot="16200000">
            <a:off x="6395482" y="2539324"/>
            <a:ext cx="546918" cy="954044"/>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427" tIns="186427" rIns="186427" bIns="46607" numCol="1" rtlCol="0" anchor="t" anchorCtr="0" compatLnSpc="1">
            <a:prstTxWarp prst="textNoShape">
              <a:avLst/>
            </a:prstTxWarp>
          </a:bodyPr>
          <a:lstStyle/>
          <a:p>
            <a:pPr algn="ctr" defTabSz="931824"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226" name="Rectangle 225"/>
          <p:cNvSpPr/>
          <p:nvPr/>
        </p:nvSpPr>
        <p:spPr>
          <a:xfrm>
            <a:off x="1646237" y="2165667"/>
            <a:ext cx="4889769"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228" name="Rectangle 227"/>
          <p:cNvSpPr/>
          <p:nvPr/>
        </p:nvSpPr>
        <p:spPr>
          <a:xfrm>
            <a:off x="1649848" y="1659576"/>
            <a:ext cx="4886158"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229" name="TextBox 68"/>
          <p:cNvSpPr txBox="1">
            <a:spLocks noChangeArrowheads="1"/>
          </p:cNvSpPr>
          <p:nvPr/>
        </p:nvSpPr>
        <p:spPr bwMode="auto">
          <a:xfrm>
            <a:off x="1732731" y="1692754"/>
            <a:ext cx="4482672"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Visual Refiners and Dynamic Dashboards </a:t>
            </a:r>
            <a:endParaRPr lang="en-US" sz="1500" dirty="0">
              <a:solidFill>
                <a:prstClr val="white"/>
              </a:solidFill>
              <a:latin typeface="Arial" pitchFamily="34" charset="0"/>
              <a:cs typeface="Arial" pitchFamily="34" charset="0"/>
            </a:endParaRPr>
          </a:p>
        </p:txBody>
      </p:sp>
      <p:sp>
        <p:nvSpPr>
          <p:cNvPr id="230" name="Rectangle 229"/>
          <p:cNvSpPr/>
          <p:nvPr/>
        </p:nvSpPr>
        <p:spPr>
          <a:xfrm>
            <a:off x="6605931" y="2169204"/>
            <a:ext cx="4889769"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231" name="Rectangle 230"/>
          <p:cNvSpPr/>
          <p:nvPr/>
        </p:nvSpPr>
        <p:spPr>
          <a:xfrm>
            <a:off x="6609542" y="1663113"/>
            <a:ext cx="4886158"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232" name="TextBox 68"/>
          <p:cNvSpPr txBox="1">
            <a:spLocks noChangeArrowheads="1"/>
          </p:cNvSpPr>
          <p:nvPr/>
        </p:nvSpPr>
        <p:spPr bwMode="auto">
          <a:xfrm>
            <a:off x="1736535" y="2176533"/>
            <a:ext cx="3491102"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Alerting &amp; Trending</a:t>
            </a:r>
            <a:endParaRPr lang="en-US" sz="1500" dirty="0">
              <a:solidFill>
                <a:prstClr val="white"/>
              </a:solidFill>
              <a:latin typeface="Arial" pitchFamily="34" charset="0"/>
              <a:cs typeface="Arial" pitchFamily="34" charset="0"/>
            </a:endParaRPr>
          </a:p>
        </p:txBody>
      </p:sp>
      <p:sp>
        <p:nvSpPr>
          <p:cNvPr id="233" name="TextBox 68"/>
          <p:cNvSpPr txBox="1">
            <a:spLocks noChangeArrowheads="1"/>
          </p:cNvSpPr>
          <p:nvPr/>
        </p:nvSpPr>
        <p:spPr bwMode="auto">
          <a:xfrm>
            <a:off x="6721237" y="2176533"/>
            <a:ext cx="4804861"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Query &amp; Result Orchestration</a:t>
            </a:r>
            <a:endParaRPr lang="en-US" sz="1500" dirty="0">
              <a:solidFill>
                <a:prstClr val="white"/>
              </a:solidFill>
              <a:latin typeface="Arial" pitchFamily="34" charset="0"/>
              <a:cs typeface="Arial" pitchFamily="34" charset="0"/>
            </a:endParaRPr>
          </a:p>
        </p:txBody>
      </p:sp>
      <p:sp>
        <p:nvSpPr>
          <p:cNvPr id="234" name="Right Arrow 233"/>
          <p:cNvSpPr/>
          <p:nvPr/>
        </p:nvSpPr>
        <p:spPr bwMode="auto">
          <a:xfrm rot="5400000">
            <a:off x="6395482" y="3474587"/>
            <a:ext cx="546918" cy="954044"/>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427" tIns="186427" rIns="186427" bIns="46607" numCol="1" rtlCol="0" anchor="t" anchorCtr="0" compatLnSpc="1">
            <a:prstTxWarp prst="textNoShape">
              <a:avLst/>
            </a:prstTxWarp>
          </a:bodyPr>
          <a:lstStyle/>
          <a:p>
            <a:pPr algn="ctr" defTabSz="931824"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235" name="TextBox 234"/>
          <p:cNvSpPr txBox="1"/>
          <p:nvPr/>
        </p:nvSpPr>
        <p:spPr>
          <a:xfrm>
            <a:off x="4541837" y="3230224"/>
            <a:ext cx="4156694" cy="463460"/>
          </a:xfrm>
          <a:prstGeom prst="rect">
            <a:avLst/>
          </a:prstGeom>
          <a:noFill/>
        </p:spPr>
        <p:txBody>
          <a:bodyPr wrap="square" lIns="93213" tIns="46609" rIns="93213" bIns="46609" rtlCol="0">
            <a:spAutoFit/>
          </a:bodyPr>
          <a:lstStyle/>
          <a:p>
            <a:pPr algn="ctr" defTabSz="932096"/>
            <a:r>
              <a:rPr lang="en-US" sz="2400" b="1" dirty="0">
                <a:solidFill>
                  <a:srgbClr val="0071C5"/>
                </a:solidFill>
                <a:latin typeface="Segoe UI Symbol" pitchFamily="34" charset="0"/>
                <a:ea typeface="Segoe UI Symbol" pitchFamily="34" charset="0"/>
              </a:rPr>
              <a:t>Search</a:t>
            </a:r>
            <a:r>
              <a:rPr lang="en-US" sz="2400" dirty="0">
                <a:solidFill>
                  <a:srgbClr val="0071C5"/>
                </a:solidFill>
                <a:latin typeface="Segoe UI Symbol" pitchFamily="34" charset="0"/>
                <a:ea typeface="Segoe UI Symbol" pitchFamily="34" charset="0"/>
              </a:rPr>
              <a:t>  </a:t>
            </a:r>
            <a:r>
              <a:rPr lang="en-US" sz="2200" dirty="0" smtClean="0">
                <a:solidFill>
                  <a:srgbClr val="0071C5"/>
                </a:solidFill>
                <a:latin typeface="Segoe UI Symbol" pitchFamily="34" charset="0"/>
                <a:ea typeface="Segoe UI Symbol" pitchFamily="34" charset="0"/>
              </a:rPr>
              <a:t>Makes the </a:t>
            </a:r>
            <a:r>
              <a:rPr lang="en-US" sz="2200" dirty="0">
                <a:solidFill>
                  <a:srgbClr val="0071C5"/>
                </a:solidFill>
                <a:latin typeface="Segoe UI Symbol" pitchFamily="34" charset="0"/>
                <a:ea typeface="Segoe UI Symbol" pitchFamily="34" charset="0"/>
              </a:rPr>
              <a:t>Connection!</a:t>
            </a:r>
          </a:p>
        </p:txBody>
      </p:sp>
      <p:sp>
        <p:nvSpPr>
          <p:cNvPr id="227" name="TextBox 68"/>
          <p:cNvSpPr txBox="1">
            <a:spLocks noChangeArrowheads="1"/>
          </p:cNvSpPr>
          <p:nvPr/>
        </p:nvSpPr>
        <p:spPr bwMode="auto">
          <a:xfrm>
            <a:off x="6721237" y="1692754"/>
            <a:ext cx="4145199"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Preview / Action on Documents + Data</a:t>
            </a:r>
            <a:endParaRPr lang="en-US" sz="1500" dirty="0">
              <a:solidFill>
                <a:prstClr val="white"/>
              </a:solidFill>
              <a:latin typeface="Arial" pitchFamily="34" charset="0"/>
              <a:cs typeface="Arial" pitchFamily="34" charset="0"/>
            </a:endParaRPr>
          </a:p>
        </p:txBody>
      </p:sp>
    </p:spTree>
    <p:extLst>
      <p:ext uri="{BB962C8B-B14F-4D97-AF65-F5344CB8AC3E}">
        <p14:creationId xmlns:p14="http://schemas.microsoft.com/office/powerpoint/2010/main" val="40529589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229"/>
                                        </p:tgtEl>
                                        <p:attrNameLst>
                                          <p:attrName>fillcolor</p:attrName>
                                        </p:attrNameLst>
                                      </p:cBhvr>
                                      <p:to>
                                        <a:schemeClr val="accent2"/>
                                      </p:to>
                                    </p:animClr>
                                    <p:set>
                                      <p:cBhvr>
                                        <p:cTn id="7" dur="2000" fill="hold"/>
                                        <p:tgtEl>
                                          <p:spTgt spid="229"/>
                                        </p:tgtEl>
                                        <p:attrNameLst>
                                          <p:attrName>fill.type</p:attrName>
                                        </p:attrNameLst>
                                      </p:cBhvr>
                                      <p:to>
                                        <p:strVal val="solid"/>
                                      </p:to>
                                    </p:set>
                                    <p:set>
                                      <p:cBhvr>
                                        <p:cTn id="8" dur="2000" fill="hold"/>
                                        <p:tgtEl>
                                          <p:spTgt spid="229"/>
                                        </p:tgtEl>
                                        <p:attrNameLst>
                                          <p:attrName>fill.on</p:attrName>
                                        </p:attrNameLst>
                                      </p:cBhvr>
                                      <p:to>
                                        <p:strVal val="true"/>
                                      </p:to>
                                    </p:set>
                                  </p:childTnLst>
                                </p:cTn>
                              </p:par>
                              <p:par>
                                <p:cTn id="9" presetID="1" presetClass="emph" presetSubtype="2" fill="hold" nodeType="withEffect">
                                  <p:stCondLst>
                                    <p:cond delay="0"/>
                                  </p:stCondLst>
                                  <p:childTnLst>
                                    <p:animClr clrSpc="rgb" dir="cw">
                                      <p:cBhvr>
                                        <p:cTn id="10" dur="2000" fill="hold"/>
                                        <p:tgtEl>
                                          <p:spTgt spid="227"/>
                                        </p:tgtEl>
                                        <p:attrNameLst>
                                          <p:attrName>fillcolor</p:attrName>
                                        </p:attrNameLst>
                                      </p:cBhvr>
                                      <p:to>
                                        <a:schemeClr val="accent2"/>
                                      </p:to>
                                    </p:animClr>
                                    <p:set>
                                      <p:cBhvr>
                                        <p:cTn id="11" dur="2000" fill="hold"/>
                                        <p:tgtEl>
                                          <p:spTgt spid="227"/>
                                        </p:tgtEl>
                                        <p:attrNameLst>
                                          <p:attrName>fill.type</p:attrName>
                                        </p:attrNameLst>
                                      </p:cBhvr>
                                      <p:to>
                                        <p:strVal val="solid"/>
                                      </p:to>
                                    </p:set>
                                    <p:set>
                                      <p:cBhvr>
                                        <p:cTn id="12" dur="2000" fill="hold"/>
                                        <p:tgtEl>
                                          <p:spTgt spid="22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436475" cy="6994525"/>
          </a:xfrm>
          <a:prstGeom prst="rect">
            <a:avLst/>
          </a:prstGeom>
        </p:spPr>
      </p:pic>
      <p:sp>
        <p:nvSpPr>
          <p:cNvPr id="5" name="Rectangle 4"/>
          <p:cNvSpPr/>
          <p:nvPr/>
        </p:nvSpPr>
        <p:spPr>
          <a:xfrm>
            <a:off x="7967119" y="884032"/>
            <a:ext cx="4365720" cy="3176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dirty="0"/>
          </a:p>
        </p:txBody>
      </p:sp>
      <p:sp>
        <p:nvSpPr>
          <p:cNvPr id="6" name="TextBox 5"/>
          <p:cNvSpPr txBox="1"/>
          <p:nvPr/>
        </p:nvSpPr>
        <p:spPr>
          <a:xfrm>
            <a:off x="8005982" y="942318"/>
            <a:ext cx="2919824" cy="721978"/>
          </a:xfrm>
          <a:prstGeom prst="rect">
            <a:avLst/>
          </a:prstGeom>
          <a:noFill/>
        </p:spPr>
        <p:txBody>
          <a:bodyPr wrap="none" lIns="93278" tIns="46639" rIns="93278" bIns="46639" rtlCol="0">
            <a:spAutoFit/>
          </a:bodyPr>
          <a:lstStyle/>
          <a:p>
            <a:r>
              <a:rPr lang="en-US" sz="2400" b="1" dirty="0">
                <a:solidFill>
                  <a:srgbClr val="C00000"/>
                </a:solidFill>
                <a:latin typeface="Verdana" pitchFamily="34" charset="0"/>
                <a:ea typeface="Verdana" pitchFamily="34" charset="0"/>
                <a:cs typeface="Verdana" pitchFamily="34" charset="0"/>
              </a:rPr>
              <a:t>1 Topic</a:t>
            </a:r>
            <a:endParaRPr lang="en-US" sz="2900" b="1" dirty="0">
              <a:solidFill>
                <a:srgbClr val="C00000"/>
              </a:solidFill>
              <a:latin typeface="Verdana" pitchFamily="34" charset="0"/>
              <a:ea typeface="Verdana" pitchFamily="34" charset="0"/>
              <a:cs typeface="Verdana" pitchFamily="34" charset="0"/>
            </a:endParaRPr>
          </a:p>
          <a:p>
            <a:r>
              <a:rPr lang="en-US" sz="1600" dirty="0">
                <a:solidFill>
                  <a:schemeClr val="accent1">
                    <a:lumMod val="50000"/>
                  </a:schemeClr>
                </a:solidFill>
                <a:latin typeface="Verdana" pitchFamily="34" charset="0"/>
                <a:ea typeface="Verdana" pitchFamily="34" charset="0"/>
                <a:cs typeface="Verdana" pitchFamily="34" charset="0"/>
              </a:rPr>
              <a:t>might be multiple sources</a:t>
            </a:r>
            <a:endParaRPr lang="en-US" sz="1100" dirty="0">
              <a:solidFill>
                <a:schemeClr val="accent1">
                  <a:lumMod val="50000"/>
                </a:schemeClr>
              </a:solidFill>
              <a:latin typeface="Verdana" pitchFamily="34" charset="0"/>
              <a:ea typeface="Verdana" pitchFamily="34" charset="0"/>
              <a:cs typeface="Verdana" pitchFamily="34" charset="0"/>
            </a:endParaRPr>
          </a:p>
        </p:txBody>
      </p:sp>
      <p:sp>
        <p:nvSpPr>
          <p:cNvPr id="7" name="TextBox 6"/>
          <p:cNvSpPr txBox="1"/>
          <p:nvPr/>
        </p:nvSpPr>
        <p:spPr>
          <a:xfrm>
            <a:off x="8005981" y="1725964"/>
            <a:ext cx="2497846" cy="721978"/>
          </a:xfrm>
          <a:prstGeom prst="rect">
            <a:avLst/>
          </a:prstGeom>
          <a:noFill/>
        </p:spPr>
        <p:txBody>
          <a:bodyPr wrap="none" lIns="93278" tIns="46639" rIns="93278" bIns="46639" rtlCol="0">
            <a:spAutoFit/>
          </a:bodyPr>
          <a:lstStyle/>
          <a:p>
            <a:r>
              <a:rPr lang="en-US" sz="2400" b="1" dirty="0">
                <a:solidFill>
                  <a:srgbClr val="C00000"/>
                </a:solidFill>
                <a:latin typeface="Verdana" pitchFamily="34" charset="0"/>
                <a:ea typeface="Verdana" pitchFamily="34" charset="0"/>
                <a:cs typeface="Verdana" pitchFamily="34" charset="0"/>
              </a:rPr>
              <a:t>360</a:t>
            </a:r>
            <a:r>
              <a:rPr lang="en-US" sz="2400" b="1" dirty="0">
                <a:solidFill>
                  <a:srgbClr val="C00000"/>
                </a:solidFill>
                <a:latin typeface="Verdana" pitchFamily="34" charset="0"/>
                <a:ea typeface="Verdana" pitchFamily="34" charset="0"/>
                <a:cs typeface="Verdana" pitchFamily="34" charset="0"/>
                <a:sym typeface="Symbol"/>
              </a:rPr>
              <a:t>° View</a:t>
            </a:r>
            <a:endParaRPr lang="en-US" sz="2900" b="1" dirty="0">
              <a:solidFill>
                <a:srgbClr val="C00000"/>
              </a:solidFill>
              <a:latin typeface="Verdana" pitchFamily="34" charset="0"/>
              <a:ea typeface="Verdana" pitchFamily="34" charset="0"/>
              <a:cs typeface="Verdana" pitchFamily="34" charset="0"/>
            </a:endParaRPr>
          </a:p>
          <a:p>
            <a:r>
              <a:rPr lang="en-US" sz="1600" dirty="0">
                <a:solidFill>
                  <a:schemeClr val="accent1">
                    <a:lumMod val="50000"/>
                  </a:schemeClr>
                </a:solidFill>
                <a:latin typeface="Verdana" pitchFamily="34" charset="0"/>
                <a:ea typeface="Verdana" pitchFamily="34" charset="0"/>
                <a:cs typeface="Verdana" pitchFamily="34" charset="0"/>
              </a:rPr>
              <a:t>results, apps, widgets</a:t>
            </a:r>
            <a:endParaRPr lang="en-US" sz="1100" dirty="0">
              <a:solidFill>
                <a:schemeClr val="accent1">
                  <a:lumMod val="50000"/>
                </a:schemeClr>
              </a:solidFill>
              <a:latin typeface="Verdana" pitchFamily="34" charset="0"/>
              <a:ea typeface="Verdana" pitchFamily="34" charset="0"/>
              <a:cs typeface="Verdana" pitchFamily="34" charset="0"/>
            </a:endParaRPr>
          </a:p>
        </p:txBody>
      </p:sp>
      <p:sp>
        <p:nvSpPr>
          <p:cNvPr id="8" name="TextBox 7"/>
          <p:cNvSpPr txBox="1"/>
          <p:nvPr/>
        </p:nvSpPr>
        <p:spPr>
          <a:xfrm>
            <a:off x="8005981" y="2509610"/>
            <a:ext cx="3262248" cy="721978"/>
          </a:xfrm>
          <a:prstGeom prst="rect">
            <a:avLst/>
          </a:prstGeom>
          <a:noFill/>
        </p:spPr>
        <p:txBody>
          <a:bodyPr wrap="none" lIns="93278" tIns="46639" rIns="93278" bIns="46639" rtlCol="0">
            <a:spAutoFit/>
          </a:bodyPr>
          <a:lstStyle/>
          <a:p>
            <a:r>
              <a:rPr lang="en-US" sz="2400" b="1" dirty="0">
                <a:solidFill>
                  <a:srgbClr val="C00000"/>
                </a:solidFill>
                <a:latin typeface="Verdana" pitchFamily="34" charset="0"/>
                <a:ea typeface="Verdana" pitchFamily="34" charset="0"/>
                <a:cs typeface="Verdana" pitchFamily="34" charset="0"/>
              </a:rPr>
              <a:t>Relevant</a:t>
            </a:r>
            <a:endParaRPr lang="en-US" sz="2900" b="1" dirty="0">
              <a:solidFill>
                <a:srgbClr val="C00000"/>
              </a:solidFill>
              <a:latin typeface="Verdana" pitchFamily="34" charset="0"/>
              <a:ea typeface="Verdana" pitchFamily="34" charset="0"/>
              <a:cs typeface="Verdana" pitchFamily="34" charset="0"/>
            </a:endParaRPr>
          </a:p>
          <a:p>
            <a:r>
              <a:rPr lang="en-US" sz="1600" dirty="0">
                <a:solidFill>
                  <a:schemeClr val="accent1">
                    <a:lumMod val="50000"/>
                  </a:schemeClr>
                </a:solidFill>
                <a:latin typeface="Verdana" pitchFamily="34" charset="0"/>
                <a:ea typeface="Verdana" pitchFamily="34" charset="0"/>
                <a:cs typeface="Verdana" pitchFamily="34" charset="0"/>
              </a:rPr>
              <a:t>tuned to the user community</a:t>
            </a:r>
            <a:endParaRPr lang="en-US" sz="1100" dirty="0">
              <a:solidFill>
                <a:schemeClr val="accent1">
                  <a:lumMod val="50000"/>
                </a:schemeClr>
              </a:solidFill>
              <a:latin typeface="Verdana" pitchFamily="34" charset="0"/>
              <a:ea typeface="Verdana" pitchFamily="34" charset="0"/>
              <a:cs typeface="Verdana" pitchFamily="34" charset="0"/>
            </a:endParaRPr>
          </a:p>
        </p:txBody>
      </p:sp>
      <p:sp>
        <p:nvSpPr>
          <p:cNvPr id="10" name="Rectangle 9"/>
          <p:cNvSpPr/>
          <p:nvPr/>
        </p:nvSpPr>
        <p:spPr>
          <a:xfrm>
            <a:off x="7967118" y="4060712"/>
            <a:ext cx="4387395" cy="2826954"/>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a:p>
        </p:txBody>
      </p:sp>
      <p:sp>
        <p:nvSpPr>
          <p:cNvPr id="11" name="Rectangle 10"/>
          <p:cNvSpPr/>
          <p:nvPr/>
        </p:nvSpPr>
        <p:spPr>
          <a:xfrm>
            <a:off x="1" y="913175"/>
            <a:ext cx="2193697" cy="2826954"/>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a:p>
        </p:txBody>
      </p:sp>
      <p:sp>
        <p:nvSpPr>
          <p:cNvPr id="12" name="TextBox 11"/>
          <p:cNvSpPr txBox="1"/>
          <p:nvPr/>
        </p:nvSpPr>
        <p:spPr>
          <a:xfrm>
            <a:off x="8005982" y="3293256"/>
            <a:ext cx="2827447" cy="721978"/>
          </a:xfrm>
          <a:prstGeom prst="rect">
            <a:avLst/>
          </a:prstGeom>
          <a:noFill/>
        </p:spPr>
        <p:txBody>
          <a:bodyPr wrap="none" lIns="93278" tIns="46639" rIns="93278" bIns="46639" rtlCol="0">
            <a:spAutoFit/>
          </a:bodyPr>
          <a:lstStyle/>
          <a:p>
            <a:r>
              <a:rPr lang="en-US" sz="2400" b="1" dirty="0">
                <a:solidFill>
                  <a:srgbClr val="C00000"/>
                </a:solidFill>
                <a:latin typeface="Verdana" pitchFamily="34" charset="0"/>
                <a:ea typeface="Verdana" pitchFamily="34" charset="0"/>
                <a:cs typeface="Verdana" pitchFamily="34" charset="0"/>
              </a:rPr>
              <a:t>User</a:t>
            </a:r>
            <a:endParaRPr lang="en-US" sz="2900" b="1" dirty="0">
              <a:solidFill>
                <a:srgbClr val="C00000"/>
              </a:solidFill>
              <a:latin typeface="Verdana" pitchFamily="34" charset="0"/>
              <a:ea typeface="Verdana" pitchFamily="34" charset="0"/>
              <a:cs typeface="Verdana" pitchFamily="34" charset="0"/>
            </a:endParaRPr>
          </a:p>
          <a:p>
            <a:r>
              <a:rPr lang="en-US" sz="1600" dirty="0">
                <a:solidFill>
                  <a:schemeClr val="accent1">
                    <a:lumMod val="50000"/>
                  </a:schemeClr>
                </a:solidFill>
                <a:latin typeface="Verdana" pitchFamily="34" charset="0"/>
                <a:ea typeface="Verdana" pitchFamily="34" charset="0"/>
                <a:cs typeface="Verdana" pitchFamily="34" charset="0"/>
              </a:rPr>
              <a:t>leverage your knowledge</a:t>
            </a:r>
            <a:endParaRPr lang="en-US" sz="1100" dirty="0">
              <a:solidFill>
                <a:schemeClr val="accent1">
                  <a:lumMod val="50000"/>
                </a:schemeClr>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40673653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10" grpId="0" animBg="1"/>
      <p:bldP spid="11" grpId="0" animBg="1"/>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Connector 58"/>
          <p:cNvCxnSpPr/>
          <p:nvPr/>
        </p:nvCxnSpPr>
        <p:spPr>
          <a:xfrm>
            <a:off x="8300292" y="2908522"/>
            <a:ext cx="0" cy="310334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3723744" y="2908522"/>
            <a:ext cx="0" cy="310334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r>
              <a:rPr lang="en-US" sz="3600" dirty="0">
                <a:solidFill>
                  <a:schemeClr val="accent4">
                    <a:lumMod val="75000"/>
                  </a:schemeClr>
                </a:solidFill>
              </a:rPr>
              <a:t>SharePoint is a platform meant to be extended…</a:t>
            </a:r>
          </a:p>
        </p:txBody>
      </p:sp>
      <p:sp>
        <p:nvSpPr>
          <p:cNvPr id="43" name="Down Arrow 42"/>
          <p:cNvSpPr/>
          <p:nvPr/>
        </p:nvSpPr>
        <p:spPr bwMode="auto">
          <a:xfrm>
            <a:off x="5253449" y="2892442"/>
            <a:ext cx="1262461" cy="884366"/>
          </a:xfrm>
          <a:prstGeom prst="down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427" tIns="186427" rIns="186427" bIns="46607" numCol="1" rtlCol="0" anchor="t" anchorCtr="0" compatLnSpc="1">
            <a:prstTxWarp prst="textNoShape">
              <a:avLst/>
            </a:prstTxWarp>
          </a:bodyPr>
          <a:lstStyle/>
          <a:p>
            <a:pPr algn="ctr" defTabSz="931824"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44" name="TextBox 43"/>
          <p:cNvSpPr txBox="1"/>
          <p:nvPr/>
        </p:nvSpPr>
        <p:spPr>
          <a:xfrm>
            <a:off x="8911566" y="1878346"/>
            <a:ext cx="2815021" cy="932603"/>
          </a:xfrm>
          <a:prstGeom prst="rect">
            <a:avLst/>
          </a:prstGeom>
          <a:noFill/>
        </p:spPr>
        <p:txBody>
          <a:bodyPr wrap="none" lIns="0" tIns="0" rIns="0" bIns="0" rtlCol="0">
            <a:noAutofit/>
          </a:bodyPr>
          <a:lstStyle/>
          <a:p>
            <a:pPr defTabSz="932096"/>
            <a:r>
              <a:rPr lang="en-US" sz="2900" b="1" dirty="0">
                <a:solidFill>
                  <a:srgbClr val="9BBB59">
                    <a:lumMod val="50000"/>
                  </a:srgbClr>
                </a:solidFill>
                <a:latin typeface="Segoe UI" pitchFamily="34" charset="0"/>
                <a:ea typeface="Segoe UI" pitchFamily="34" charset="0"/>
                <a:cs typeface="Segoe UI" pitchFamily="34" charset="0"/>
              </a:rPr>
              <a:t>Presentation</a:t>
            </a:r>
          </a:p>
        </p:txBody>
      </p:sp>
      <p:sp>
        <p:nvSpPr>
          <p:cNvPr id="45" name="TextBox 44"/>
          <p:cNvSpPr txBox="1"/>
          <p:nvPr/>
        </p:nvSpPr>
        <p:spPr>
          <a:xfrm>
            <a:off x="1512076" y="1878346"/>
            <a:ext cx="932979" cy="932603"/>
          </a:xfrm>
          <a:prstGeom prst="rect">
            <a:avLst/>
          </a:prstGeom>
          <a:noFill/>
        </p:spPr>
        <p:txBody>
          <a:bodyPr wrap="none" lIns="0" tIns="0" rIns="0" bIns="0" rtlCol="0">
            <a:noAutofit/>
          </a:bodyPr>
          <a:lstStyle/>
          <a:p>
            <a:pPr defTabSz="932096"/>
            <a:r>
              <a:rPr lang="en-US" sz="2900" b="1" dirty="0">
                <a:solidFill>
                  <a:srgbClr val="9BBB59">
                    <a:lumMod val="50000"/>
                  </a:srgbClr>
                </a:solidFill>
                <a:latin typeface="Segoe UI" pitchFamily="34" charset="0"/>
                <a:ea typeface="Segoe UI" pitchFamily="34" charset="0"/>
                <a:cs typeface="Segoe UI" pitchFamily="34" charset="0"/>
              </a:rPr>
              <a:t>Data</a:t>
            </a:r>
          </a:p>
        </p:txBody>
      </p:sp>
      <p:sp>
        <p:nvSpPr>
          <p:cNvPr id="46" name="Right Arrow 45"/>
          <p:cNvSpPr/>
          <p:nvPr/>
        </p:nvSpPr>
        <p:spPr bwMode="auto">
          <a:xfrm>
            <a:off x="8010748" y="3867913"/>
            <a:ext cx="546918" cy="954044"/>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427" tIns="186427" rIns="186427" bIns="46607" numCol="1" rtlCol="0" anchor="t" anchorCtr="0" compatLnSpc="1">
            <a:prstTxWarp prst="textNoShape">
              <a:avLst/>
            </a:prstTxWarp>
          </a:bodyPr>
          <a:lstStyle/>
          <a:p>
            <a:pPr algn="ctr" defTabSz="931824"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48" name="Right Arrow 47"/>
          <p:cNvSpPr/>
          <p:nvPr/>
        </p:nvSpPr>
        <p:spPr bwMode="auto">
          <a:xfrm rot="10800000">
            <a:off x="3450293" y="3867913"/>
            <a:ext cx="546918" cy="954044"/>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427" tIns="186427" rIns="186427" bIns="46607" numCol="1" rtlCol="0" anchor="t" anchorCtr="0" compatLnSpc="1">
            <a:prstTxWarp prst="textNoShape">
              <a:avLst/>
            </a:prstTxWarp>
          </a:bodyPr>
          <a:lstStyle/>
          <a:p>
            <a:pPr algn="ctr" defTabSz="931824"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cxnSp>
        <p:nvCxnSpPr>
          <p:cNvPr id="50" name="Straight Connector 49"/>
          <p:cNvCxnSpPr/>
          <p:nvPr/>
        </p:nvCxnSpPr>
        <p:spPr>
          <a:xfrm>
            <a:off x="691697" y="2629810"/>
            <a:ext cx="11276173"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53" name="Picture 52"/>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932979" y="3227754"/>
            <a:ext cx="2399065" cy="2234362"/>
          </a:xfrm>
          <a:prstGeom prst="roundRect">
            <a:avLst>
              <a:gd name="adj" fmla="val 16667"/>
            </a:avLst>
          </a:prstGeom>
          <a:ln>
            <a:noFill/>
          </a:ln>
          <a:effectLst>
            <a:glow rad="101600">
              <a:schemeClr val="bg1">
                <a:lumMod val="50000"/>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4" name="Picture 53"/>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765650" y="3227754"/>
            <a:ext cx="2399065" cy="2234362"/>
          </a:xfrm>
          <a:prstGeom prst="roundRect">
            <a:avLst>
              <a:gd name="adj" fmla="val 16667"/>
            </a:avLst>
          </a:prstGeom>
          <a:ln>
            <a:noFill/>
          </a:ln>
          <a:effectLst>
            <a:glow rad="101600">
              <a:schemeClr val="accent2">
                <a:satMod val="175000"/>
                <a:alpha val="40000"/>
              </a:schemeClr>
            </a:glow>
            <a:outerShdw blurRad="50800" dist="38100" dir="2700000" algn="tl" rotWithShape="0">
              <a:prstClr val="black">
                <a:alpha val="40000"/>
              </a:prst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62" name="Straight Arrow Connector 61"/>
          <p:cNvCxnSpPr/>
          <p:nvPr/>
        </p:nvCxnSpPr>
        <p:spPr>
          <a:xfrm>
            <a:off x="7319065" y="2136703"/>
            <a:ext cx="1446588"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H="1">
            <a:off x="2445055" y="2153708"/>
            <a:ext cx="204289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83" name="Picture 8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91643" y="1775177"/>
            <a:ext cx="3186069" cy="723051"/>
          </a:xfrm>
          <a:prstGeom prst="rect">
            <a:avLst/>
          </a:prstGeom>
        </p:spPr>
      </p:pic>
      <p:sp>
        <p:nvSpPr>
          <p:cNvPr id="85" name="TextBox 84"/>
          <p:cNvSpPr txBox="1"/>
          <p:nvPr/>
        </p:nvSpPr>
        <p:spPr>
          <a:xfrm>
            <a:off x="4268809" y="3950331"/>
            <a:ext cx="3442343" cy="1894621"/>
          </a:xfrm>
          <a:prstGeom prst="rect">
            <a:avLst/>
          </a:prstGeom>
          <a:noFill/>
        </p:spPr>
        <p:txBody>
          <a:bodyPr wrap="none" lIns="93213" tIns="46609" rIns="93213" bIns="46609" rtlCol="0">
            <a:spAutoFit/>
          </a:bodyPr>
          <a:lstStyle/>
          <a:p>
            <a:pPr algn="ctr" defTabSz="932096"/>
            <a:r>
              <a:rPr lang="en-US" sz="4500" b="1" dirty="0">
                <a:solidFill>
                  <a:srgbClr val="0071C5"/>
                </a:solidFill>
                <a:latin typeface="Segoe UI Symbol" pitchFamily="34" charset="0"/>
                <a:ea typeface="Segoe UI Symbol" pitchFamily="34" charset="0"/>
              </a:rPr>
              <a:t>Search</a:t>
            </a:r>
            <a:r>
              <a:rPr lang="en-US" sz="4500" dirty="0">
                <a:solidFill>
                  <a:srgbClr val="0071C5"/>
                </a:solidFill>
                <a:latin typeface="Segoe UI Symbol" pitchFamily="34" charset="0"/>
                <a:ea typeface="Segoe UI Symbol" pitchFamily="34" charset="0"/>
              </a:rPr>
              <a:t> </a:t>
            </a:r>
          </a:p>
          <a:p>
            <a:pPr algn="ctr" defTabSz="932096"/>
            <a:r>
              <a:rPr lang="en-US" sz="3600" dirty="0">
                <a:solidFill>
                  <a:srgbClr val="0071C5"/>
                </a:solidFill>
                <a:latin typeface="Segoe UI Symbol" pitchFamily="34" charset="0"/>
                <a:ea typeface="Segoe UI Symbol" pitchFamily="34" charset="0"/>
              </a:rPr>
              <a:t>Makes</a:t>
            </a:r>
          </a:p>
          <a:p>
            <a:pPr algn="ctr" defTabSz="932096"/>
            <a:r>
              <a:rPr lang="en-US" sz="3600" dirty="0">
                <a:solidFill>
                  <a:srgbClr val="0071C5"/>
                </a:solidFill>
                <a:latin typeface="Segoe UI Symbol" pitchFamily="34" charset="0"/>
                <a:ea typeface="Segoe UI Symbol" pitchFamily="34" charset="0"/>
              </a:rPr>
              <a:t>the Connection!</a:t>
            </a:r>
          </a:p>
        </p:txBody>
      </p:sp>
    </p:spTree>
    <p:extLst>
      <p:ext uri="{BB962C8B-B14F-4D97-AF65-F5344CB8AC3E}">
        <p14:creationId xmlns:p14="http://schemas.microsoft.com/office/powerpoint/2010/main" val="1115533131"/>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7275" y="4352149"/>
            <a:ext cx="2176383" cy="2030083"/>
          </a:xfrm>
          <a:prstGeom prst="rect">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11026" tIns="55513" rIns="111026" bIns="55513" rtlCol="0" anchor="ctr"/>
          <a:lstStyle/>
          <a:p>
            <a:pPr algn="ctr"/>
            <a:r>
              <a:rPr lang="en-US" sz="1700" dirty="0">
                <a:solidFill>
                  <a:schemeClr val="tx1">
                    <a:lumMod val="50000"/>
                    <a:lumOff val="50000"/>
                  </a:schemeClr>
                </a:solidFill>
                <a:latin typeface="SketchFlow Print" pitchFamily="2" charset="0"/>
              </a:rPr>
              <a:t>Graphical Navigation</a:t>
            </a:r>
          </a:p>
        </p:txBody>
      </p:sp>
      <p:sp>
        <p:nvSpPr>
          <p:cNvPr id="6" name="Rectangle 5"/>
          <p:cNvSpPr/>
          <p:nvPr/>
        </p:nvSpPr>
        <p:spPr>
          <a:xfrm>
            <a:off x="2383658" y="1865207"/>
            <a:ext cx="5803688" cy="4517025"/>
          </a:xfrm>
          <a:prstGeom prst="rect">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11026" tIns="55513" rIns="111026" bIns="55513" rtlCol="0" anchor="ctr"/>
          <a:lstStyle/>
          <a:p>
            <a:pPr algn="ctr"/>
            <a:r>
              <a:rPr lang="en-US" sz="1700" dirty="0">
                <a:solidFill>
                  <a:schemeClr val="tx1">
                    <a:lumMod val="50000"/>
                    <a:lumOff val="50000"/>
                  </a:schemeClr>
                </a:solidFill>
                <a:latin typeface="SketchFlow Print" pitchFamily="2" charset="0"/>
              </a:rPr>
              <a:t>Results</a:t>
            </a:r>
          </a:p>
        </p:txBody>
      </p:sp>
      <p:sp>
        <p:nvSpPr>
          <p:cNvPr id="8" name="Rectangle 7"/>
          <p:cNvSpPr/>
          <p:nvPr/>
        </p:nvSpPr>
        <p:spPr>
          <a:xfrm>
            <a:off x="8187346" y="4352149"/>
            <a:ext cx="2176383" cy="2030083"/>
          </a:xfrm>
          <a:prstGeom prst="rect">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11026" tIns="55513" rIns="111026" bIns="55513" rtlCol="0" anchor="ctr"/>
          <a:lstStyle/>
          <a:p>
            <a:pPr algn="ctr"/>
            <a:r>
              <a:rPr lang="en-US" sz="1700" dirty="0">
                <a:solidFill>
                  <a:schemeClr val="tx1">
                    <a:lumMod val="50000"/>
                    <a:lumOff val="50000"/>
                  </a:schemeClr>
                </a:solidFill>
                <a:latin typeface="SketchFlow Print" pitchFamily="2" charset="0"/>
              </a:rPr>
              <a:t>Map</a:t>
            </a:r>
          </a:p>
        </p:txBody>
      </p:sp>
      <p:sp>
        <p:nvSpPr>
          <p:cNvPr id="9" name="Rectangle 8"/>
          <p:cNvSpPr/>
          <p:nvPr/>
        </p:nvSpPr>
        <p:spPr>
          <a:xfrm>
            <a:off x="8187346" y="1865208"/>
            <a:ext cx="2176383" cy="2486941"/>
          </a:xfrm>
          <a:prstGeom prst="rect">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11026" tIns="55513" rIns="111026" bIns="55513" rtlCol="0" anchor="ctr"/>
          <a:lstStyle/>
          <a:p>
            <a:pPr algn="ctr"/>
            <a:r>
              <a:rPr lang="en-US" sz="1700" dirty="0">
                <a:solidFill>
                  <a:schemeClr val="tx1">
                    <a:lumMod val="50000"/>
                    <a:lumOff val="50000"/>
                  </a:schemeClr>
                </a:solidFill>
                <a:latin typeface="SketchFlow Print" pitchFamily="2" charset="0"/>
              </a:rPr>
              <a:t>Advertising</a:t>
            </a:r>
          </a:p>
        </p:txBody>
      </p:sp>
      <p:sp>
        <p:nvSpPr>
          <p:cNvPr id="12" name="Rectangle 11"/>
          <p:cNvSpPr/>
          <p:nvPr/>
        </p:nvSpPr>
        <p:spPr>
          <a:xfrm>
            <a:off x="207274" y="1321188"/>
            <a:ext cx="10156455" cy="544019"/>
          </a:xfrm>
          <a:prstGeom prst="rect">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11026" tIns="55513" rIns="111026" bIns="55513" rtlCol="0" anchor="ctr"/>
          <a:lstStyle/>
          <a:p>
            <a:pPr algn="ctr"/>
            <a:endParaRPr lang="en-US" sz="1900" dirty="0">
              <a:solidFill>
                <a:schemeClr val="tx1">
                  <a:lumMod val="50000"/>
                  <a:lumOff val="50000"/>
                </a:schemeClr>
              </a:solidFill>
              <a:latin typeface="SketchFlow Print" pitchFamily="2" charset="0"/>
            </a:endParaRPr>
          </a:p>
        </p:txBody>
      </p:sp>
      <p:sp>
        <p:nvSpPr>
          <p:cNvPr id="13" name="Rectangle 12"/>
          <p:cNvSpPr/>
          <p:nvPr/>
        </p:nvSpPr>
        <p:spPr>
          <a:xfrm>
            <a:off x="4909818" y="1476622"/>
            <a:ext cx="3070253" cy="233151"/>
          </a:xfrm>
          <a:prstGeom prst="rect">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11026" tIns="55513" rIns="111026" bIns="55513" rtlCol="0" anchor="ctr"/>
          <a:lstStyle/>
          <a:p>
            <a:pPr algn="ctr"/>
            <a:endParaRPr lang="en-US" sz="1900">
              <a:solidFill>
                <a:schemeClr val="tx1">
                  <a:lumMod val="50000"/>
                  <a:lumOff val="50000"/>
                </a:schemeClr>
              </a:solidFill>
              <a:latin typeface="SketchFlow Print" pitchFamily="2" charset="0"/>
            </a:endParaRPr>
          </a:p>
        </p:txBody>
      </p:sp>
      <p:sp>
        <p:nvSpPr>
          <p:cNvPr id="14" name="Rounded Rectangle 13"/>
          <p:cNvSpPr/>
          <p:nvPr/>
        </p:nvSpPr>
        <p:spPr>
          <a:xfrm>
            <a:off x="8143818" y="1476622"/>
            <a:ext cx="1131719" cy="233151"/>
          </a:xfrm>
          <a:prstGeom prst="roundRect">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11026" tIns="55513" rIns="111026" bIns="55513" rtlCol="0" anchor="ctr"/>
          <a:lstStyle/>
          <a:p>
            <a:pPr algn="ctr"/>
            <a:r>
              <a:rPr lang="en-US" sz="800" dirty="0">
                <a:solidFill>
                  <a:schemeClr val="tx1">
                    <a:lumMod val="50000"/>
                    <a:lumOff val="50000"/>
                  </a:schemeClr>
                </a:solidFill>
                <a:latin typeface="SketchFlow Print" pitchFamily="2" charset="0"/>
              </a:rPr>
              <a:t>Search</a:t>
            </a:r>
          </a:p>
        </p:txBody>
      </p:sp>
      <p:sp>
        <p:nvSpPr>
          <p:cNvPr id="15" name="Rectangle 14"/>
          <p:cNvSpPr/>
          <p:nvPr/>
        </p:nvSpPr>
        <p:spPr>
          <a:xfrm>
            <a:off x="207275" y="1865208"/>
            <a:ext cx="2176383" cy="2486942"/>
          </a:xfrm>
          <a:prstGeom prst="rect">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11026" tIns="55513" rIns="111026" bIns="55513" rtlCol="0" anchor="ctr"/>
          <a:lstStyle/>
          <a:p>
            <a:pPr algn="ctr"/>
            <a:r>
              <a:rPr lang="en-US" sz="1700" dirty="0">
                <a:solidFill>
                  <a:schemeClr val="tx1">
                    <a:lumMod val="50000"/>
                    <a:lumOff val="50000"/>
                  </a:schemeClr>
                </a:solidFill>
                <a:latin typeface="SketchFlow Print" pitchFamily="2" charset="0"/>
              </a:rPr>
              <a:t>Ratings</a:t>
            </a:r>
            <a:br>
              <a:rPr lang="en-US" sz="1700" dirty="0">
                <a:solidFill>
                  <a:schemeClr val="tx1">
                    <a:lumMod val="50000"/>
                    <a:lumOff val="50000"/>
                  </a:schemeClr>
                </a:solidFill>
                <a:latin typeface="SketchFlow Print" pitchFamily="2" charset="0"/>
              </a:rPr>
            </a:br>
            <a:endParaRPr lang="en-US" sz="1700" dirty="0">
              <a:solidFill>
                <a:schemeClr val="tx1">
                  <a:lumMod val="50000"/>
                  <a:lumOff val="50000"/>
                </a:schemeClr>
              </a:solidFill>
              <a:latin typeface="SketchFlow Print" pitchFamily="2" charset="0"/>
            </a:endParaRPr>
          </a:p>
          <a:p>
            <a:pPr algn="ctr"/>
            <a:r>
              <a:rPr lang="en-US" sz="1700" dirty="0">
                <a:solidFill>
                  <a:schemeClr val="tx1">
                    <a:lumMod val="50000"/>
                    <a:lumOff val="50000"/>
                  </a:schemeClr>
                </a:solidFill>
                <a:latin typeface="SketchFlow Print" pitchFamily="2" charset="0"/>
              </a:rPr>
              <a:t>Widget</a:t>
            </a:r>
          </a:p>
        </p:txBody>
      </p:sp>
      <p:sp>
        <p:nvSpPr>
          <p:cNvPr id="2" name="TextBox 1"/>
          <p:cNvSpPr txBox="1"/>
          <p:nvPr/>
        </p:nvSpPr>
        <p:spPr>
          <a:xfrm>
            <a:off x="336821" y="1357769"/>
            <a:ext cx="1464817" cy="558386"/>
          </a:xfrm>
          <a:prstGeom prst="rect">
            <a:avLst/>
          </a:prstGeom>
          <a:noFill/>
        </p:spPr>
        <p:txBody>
          <a:bodyPr wrap="none" lIns="111026" tIns="55513" rIns="111026" bIns="55513"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2900" b="1" spc="61"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ZAGAT</a:t>
            </a:r>
            <a:endParaRPr lang="en-US" b="1" spc="61"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Rectangle 2"/>
          <p:cNvSpPr/>
          <p:nvPr/>
        </p:nvSpPr>
        <p:spPr>
          <a:xfrm>
            <a:off x="6797958" y="2185790"/>
            <a:ext cx="842053" cy="612021"/>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11026" tIns="55513" rIns="111026" bIns="55513" rtlCol="0" anchor="ctr"/>
          <a:lstStyle/>
          <a:p>
            <a:pPr algn="ctr"/>
            <a:endParaRPr lang="en-US">
              <a:solidFill>
                <a:schemeClr val="tx1">
                  <a:lumMod val="50000"/>
                  <a:lumOff val="50000"/>
                </a:schemeClr>
              </a:solidFill>
            </a:endParaRPr>
          </a:p>
        </p:txBody>
      </p:sp>
      <p:sp>
        <p:nvSpPr>
          <p:cNvPr id="16" name="Rectangle 15"/>
          <p:cNvSpPr/>
          <p:nvPr/>
        </p:nvSpPr>
        <p:spPr>
          <a:xfrm>
            <a:off x="6797958" y="3380597"/>
            <a:ext cx="842053" cy="612021"/>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11026" tIns="55513" rIns="111026" bIns="55513" rtlCol="0" anchor="ctr"/>
          <a:lstStyle/>
          <a:p>
            <a:pPr algn="ctr"/>
            <a:endParaRPr lang="en-US">
              <a:solidFill>
                <a:schemeClr val="tx1">
                  <a:lumMod val="50000"/>
                  <a:lumOff val="50000"/>
                </a:schemeClr>
              </a:solidFill>
            </a:endParaRPr>
          </a:p>
        </p:txBody>
      </p:sp>
      <p:sp>
        <p:nvSpPr>
          <p:cNvPr id="17" name="Rectangle 16"/>
          <p:cNvSpPr/>
          <p:nvPr/>
        </p:nvSpPr>
        <p:spPr>
          <a:xfrm>
            <a:off x="6797958" y="4575404"/>
            <a:ext cx="842053" cy="612021"/>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11026" tIns="55513" rIns="111026" bIns="55513" rtlCol="0" anchor="ctr"/>
          <a:lstStyle/>
          <a:p>
            <a:pPr algn="ctr"/>
            <a:endParaRPr lang="en-US">
              <a:solidFill>
                <a:schemeClr val="tx1">
                  <a:lumMod val="50000"/>
                  <a:lumOff val="50000"/>
                </a:schemeClr>
              </a:solidFill>
            </a:endParaRPr>
          </a:p>
        </p:txBody>
      </p:sp>
      <p:sp>
        <p:nvSpPr>
          <p:cNvPr id="18" name="Rectangle 17"/>
          <p:cNvSpPr/>
          <p:nvPr/>
        </p:nvSpPr>
        <p:spPr>
          <a:xfrm>
            <a:off x="6797958" y="5770211"/>
            <a:ext cx="842053" cy="612021"/>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11026" tIns="55513" rIns="111026" bIns="55513" rtlCol="0" anchor="ctr"/>
          <a:lstStyle/>
          <a:p>
            <a:pPr algn="ctr"/>
            <a:endParaRPr lang="en-US">
              <a:solidFill>
                <a:schemeClr val="tx1">
                  <a:lumMod val="50000"/>
                  <a:lumOff val="50000"/>
                </a:schemeClr>
              </a:solidFill>
            </a:endParaRPr>
          </a:p>
        </p:txBody>
      </p:sp>
      <p:cxnSp>
        <p:nvCxnSpPr>
          <p:cNvPr id="20" name="Straight Connector 19"/>
          <p:cNvCxnSpPr/>
          <p:nvPr/>
        </p:nvCxnSpPr>
        <p:spPr>
          <a:xfrm>
            <a:off x="2383658" y="3030961"/>
            <a:ext cx="5803688" cy="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2409567" y="4352150"/>
            <a:ext cx="5803688" cy="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383658" y="5479045"/>
            <a:ext cx="5803688" cy="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2409568" y="1476621"/>
            <a:ext cx="2267066" cy="233151"/>
          </a:xfrm>
          <a:prstGeom prst="rect">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11026" tIns="55513" rIns="111026" bIns="55513" rtlCol="0" anchor="ctr"/>
          <a:lstStyle/>
          <a:p>
            <a:pPr algn="ctr"/>
            <a:endParaRPr lang="en-US" sz="1900">
              <a:solidFill>
                <a:schemeClr val="tx1">
                  <a:lumMod val="50000"/>
                  <a:lumOff val="50000"/>
                </a:schemeClr>
              </a:solidFill>
              <a:latin typeface="SketchFlow Print" pitchFamily="2" charset="0"/>
            </a:endParaRPr>
          </a:p>
        </p:txBody>
      </p:sp>
      <p:cxnSp>
        <p:nvCxnSpPr>
          <p:cNvPr id="10" name="Straight Connector 9"/>
          <p:cNvCxnSpPr/>
          <p:nvPr/>
        </p:nvCxnSpPr>
        <p:spPr>
          <a:xfrm>
            <a:off x="6797958" y="2185790"/>
            <a:ext cx="842053" cy="6120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6797958" y="2185790"/>
            <a:ext cx="842053" cy="6120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802770" y="3382312"/>
            <a:ext cx="842053" cy="6120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6802770" y="3382312"/>
            <a:ext cx="842053" cy="6120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802770" y="4575227"/>
            <a:ext cx="842053" cy="6120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6802770" y="4575227"/>
            <a:ext cx="842053" cy="6120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791253" y="5749765"/>
            <a:ext cx="842053" cy="6120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6791253" y="5749765"/>
            <a:ext cx="842053" cy="6120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2" name="Title 31"/>
          <p:cNvSpPr>
            <a:spLocks noGrp="1"/>
          </p:cNvSpPr>
          <p:nvPr>
            <p:ph type="title" idx="4294967295"/>
          </p:nvPr>
        </p:nvSpPr>
        <p:spPr>
          <a:xfrm>
            <a:off x="0" y="0"/>
            <a:ext cx="11192828" cy="701072"/>
          </a:xfrm>
        </p:spPr>
        <p:txBody>
          <a:bodyPr/>
          <a:lstStyle/>
          <a:p>
            <a:r>
              <a:rPr lang="en-US" dirty="0" smtClean="0"/>
              <a:t>The Key is Search-Driven Presentation</a:t>
            </a:r>
            <a:endParaRPr lang="en-US" dirty="0"/>
          </a:p>
        </p:txBody>
      </p:sp>
    </p:spTree>
    <p:extLst>
      <p:ext uri="{BB962C8B-B14F-4D97-AF65-F5344CB8AC3E}">
        <p14:creationId xmlns:p14="http://schemas.microsoft.com/office/powerpoint/2010/main" val="30631592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Search-Driven Presentation </a:t>
            </a:r>
          </a:p>
        </p:txBody>
      </p:sp>
    </p:spTree>
    <p:extLst>
      <p:ext uri="{BB962C8B-B14F-4D97-AF65-F5344CB8AC3E}">
        <p14:creationId xmlns:p14="http://schemas.microsoft.com/office/powerpoint/2010/main" val="1831154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9534632" y="6628227"/>
            <a:ext cx="2901844" cy="372394"/>
          </a:xfrm>
          <a:prstGeom prst="rect">
            <a:avLst/>
          </a:prstGeom>
        </p:spPr>
        <p:txBody>
          <a:bodyPr lIns="93278" tIns="46639" rIns="93278" bIns="46639"/>
          <a:lstStyle/>
          <a:p>
            <a:fld id="{B84C8730-E8FE-43FC-8EB5-9D5E55C6390F}" type="slidenum">
              <a:rPr lang="en-US" smtClean="0">
                <a:solidFill>
                  <a:srgbClr val="1F497D"/>
                </a:solidFill>
              </a:rPr>
              <a:pPr/>
              <a:t>42</a:t>
            </a:fld>
            <a:endParaRPr lang="en-US" dirty="0">
              <a:solidFill>
                <a:srgbClr val="1F497D"/>
              </a:solidFill>
            </a:endParaRPr>
          </a:p>
        </p:txBody>
      </p:sp>
      <p:sp>
        <p:nvSpPr>
          <p:cNvPr id="22" name="Title 21"/>
          <p:cNvSpPr>
            <a:spLocks noGrp="1"/>
          </p:cNvSpPr>
          <p:nvPr>
            <p:ph type="title" idx="4294967295"/>
          </p:nvPr>
        </p:nvSpPr>
        <p:spPr>
          <a:xfrm>
            <a:off x="2" y="0"/>
            <a:ext cx="11192828" cy="701072"/>
          </a:xfrm>
        </p:spPr>
        <p:txBody>
          <a:bodyPr/>
          <a:lstStyle/>
          <a:p>
            <a:r>
              <a:rPr lang="en-US" dirty="0" smtClean="0"/>
              <a:t>Medical Research Portal</a:t>
            </a:r>
            <a:endParaRPr lang="en-US" dirty="0"/>
          </a:p>
        </p:txBody>
      </p:sp>
      <p:sp>
        <p:nvSpPr>
          <p:cNvPr id="3" name="Rectangle 2"/>
          <p:cNvSpPr/>
          <p:nvPr/>
        </p:nvSpPr>
        <p:spPr>
          <a:xfrm>
            <a:off x="375688" y="1553725"/>
            <a:ext cx="11231692" cy="5129930"/>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79"/>
            <a:endParaRPr lang="en-US" sz="1400">
              <a:solidFill>
                <a:prstClr val="white"/>
              </a:solidFill>
            </a:endParaRPr>
          </a:p>
        </p:txBody>
      </p:sp>
      <p:sp>
        <p:nvSpPr>
          <p:cNvPr id="5" name="Rectangle 4"/>
          <p:cNvSpPr/>
          <p:nvPr/>
        </p:nvSpPr>
        <p:spPr>
          <a:xfrm>
            <a:off x="375688" y="1547010"/>
            <a:ext cx="11231692" cy="367020"/>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79"/>
            <a:r>
              <a:rPr lang="en-US" sz="1400" dirty="0">
                <a:solidFill>
                  <a:prstClr val="black">
                    <a:lumMod val="50000"/>
                    <a:lumOff val="50000"/>
                  </a:prstClr>
                </a:solidFill>
                <a:latin typeface="SketchFlow Print" pitchFamily="2" charset="0"/>
              </a:rPr>
              <a:t>Site Navigation</a:t>
            </a:r>
          </a:p>
        </p:txBody>
      </p:sp>
      <p:sp>
        <p:nvSpPr>
          <p:cNvPr id="7" name="Rectangle 6"/>
          <p:cNvSpPr/>
          <p:nvPr/>
        </p:nvSpPr>
        <p:spPr>
          <a:xfrm>
            <a:off x="8083710" y="2128418"/>
            <a:ext cx="3213401" cy="1760026"/>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79"/>
            <a:r>
              <a:rPr lang="en-US" sz="1400" dirty="0">
                <a:solidFill>
                  <a:prstClr val="black">
                    <a:lumMod val="50000"/>
                    <a:lumOff val="50000"/>
                  </a:prstClr>
                </a:solidFill>
                <a:latin typeface="SketchFlow Print" pitchFamily="2" charset="0"/>
              </a:rPr>
              <a:t>Tag Cloud</a:t>
            </a:r>
          </a:p>
        </p:txBody>
      </p:sp>
      <p:sp>
        <p:nvSpPr>
          <p:cNvPr id="9" name="Rectangle 8"/>
          <p:cNvSpPr/>
          <p:nvPr/>
        </p:nvSpPr>
        <p:spPr>
          <a:xfrm>
            <a:off x="822474" y="4207559"/>
            <a:ext cx="3269997" cy="2321275"/>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79"/>
            <a:r>
              <a:rPr lang="en-US" sz="1400" dirty="0">
                <a:solidFill>
                  <a:prstClr val="black">
                    <a:lumMod val="50000"/>
                    <a:lumOff val="50000"/>
                  </a:prstClr>
                </a:solidFill>
                <a:latin typeface="SketchFlow Print" pitchFamily="2" charset="0"/>
              </a:rPr>
              <a:t>Technical Documents</a:t>
            </a:r>
          </a:p>
        </p:txBody>
      </p:sp>
      <p:sp>
        <p:nvSpPr>
          <p:cNvPr id="11" name="Rectangle 10"/>
          <p:cNvSpPr/>
          <p:nvPr/>
        </p:nvSpPr>
        <p:spPr>
          <a:xfrm>
            <a:off x="8083710" y="4207559"/>
            <a:ext cx="3213401" cy="2321275"/>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79"/>
            <a:r>
              <a:rPr lang="en-US" sz="1400" dirty="0">
                <a:solidFill>
                  <a:prstClr val="black">
                    <a:lumMod val="50000"/>
                    <a:lumOff val="50000"/>
                  </a:prstClr>
                </a:solidFill>
                <a:latin typeface="SketchFlow Print" pitchFamily="2" charset="0"/>
              </a:rPr>
              <a:t>External Sources </a:t>
            </a:r>
          </a:p>
        </p:txBody>
      </p:sp>
      <p:sp>
        <p:nvSpPr>
          <p:cNvPr id="14" name="TextBox 13"/>
          <p:cNvSpPr txBox="1"/>
          <p:nvPr/>
        </p:nvSpPr>
        <p:spPr>
          <a:xfrm>
            <a:off x="9641530" y="1140607"/>
            <a:ext cx="1398741" cy="235427"/>
          </a:xfrm>
          <a:prstGeom prst="rect">
            <a:avLst/>
          </a:prstGeom>
          <a:noFill/>
          <a:ln>
            <a:noFill/>
          </a:ln>
        </p:spPr>
        <p:txBody>
          <a:bodyPr wrap="none" lIns="93278" tIns="46639" rIns="93278" bIns="46639" rtlCol="0">
            <a:spAutoFit/>
          </a:bodyPr>
          <a:lstStyle/>
          <a:p>
            <a:pPr defTabSz="932779"/>
            <a:r>
              <a:rPr lang="en-US" sz="900" dirty="0">
                <a:solidFill>
                  <a:prstClr val="black">
                    <a:lumMod val="50000"/>
                    <a:lumOff val="50000"/>
                  </a:prstClr>
                </a:solidFill>
                <a:latin typeface="SketchFlow Print" pitchFamily="2" charset="0"/>
              </a:rPr>
              <a:t>Welcome User | Title</a:t>
            </a:r>
          </a:p>
        </p:txBody>
      </p:sp>
      <p:sp>
        <p:nvSpPr>
          <p:cNvPr id="15" name="Rectangle 14"/>
          <p:cNvSpPr/>
          <p:nvPr/>
        </p:nvSpPr>
        <p:spPr>
          <a:xfrm>
            <a:off x="375688" y="1088036"/>
            <a:ext cx="955623" cy="348910"/>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79"/>
            <a:r>
              <a:rPr lang="en-US" sz="1100" dirty="0">
                <a:solidFill>
                  <a:prstClr val="black">
                    <a:lumMod val="50000"/>
                    <a:lumOff val="50000"/>
                  </a:prstClr>
                </a:solidFill>
                <a:latin typeface="SketchFlow Print" pitchFamily="2" charset="0"/>
              </a:rPr>
              <a:t>Logo</a:t>
            </a:r>
          </a:p>
        </p:txBody>
      </p:sp>
      <p:cxnSp>
        <p:nvCxnSpPr>
          <p:cNvPr id="17" name="Straight Connector 16"/>
          <p:cNvCxnSpPr/>
          <p:nvPr/>
        </p:nvCxnSpPr>
        <p:spPr>
          <a:xfrm flipV="1">
            <a:off x="375688" y="1088036"/>
            <a:ext cx="955623" cy="34057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75688" y="1088040"/>
            <a:ext cx="955623" cy="34891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4257876" y="4207559"/>
            <a:ext cx="3493231" cy="2321275"/>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79"/>
            <a:r>
              <a:rPr lang="en-US" sz="1400" dirty="0">
                <a:solidFill>
                  <a:prstClr val="black">
                    <a:lumMod val="50000"/>
                    <a:lumOff val="50000"/>
                  </a:prstClr>
                </a:solidFill>
                <a:latin typeface="SketchFlow Print" pitchFamily="2" charset="0"/>
              </a:rPr>
              <a:t>Product Marketing Documents</a:t>
            </a:r>
          </a:p>
        </p:txBody>
      </p:sp>
      <p:grpSp>
        <p:nvGrpSpPr>
          <p:cNvPr id="38" name="Group 37"/>
          <p:cNvGrpSpPr/>
          <p:nvPr/>
        </p:nvGrpSpPr>
        <p:grpSpPr>
          <a:xfrm>
            <a:off x="853501" y="3327261"/>
            <a:ext cx="6690245" cy="596433"/>
            <a:chOff x="627540" y="3262315"/>
            <a:chExt cx="4919047" cy="584791"/>
          </a:xfrm>
        </p:grpSpPr>
        <p:sp>
          <p:nvSpPr>
            <p:cNvPr id="4" name="Rectangle 3"/>
            <p:cNvSpPr/>
            <p:nvPr/>
          </p:nvSpPr>
          <p:spPr>
            <a:xfrm>
              <a:off x="627540" y="3692933"/>
              <a:ext cx="233917" cy="143540"/>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a:solidFill>
                  <a:prstClr val="white"/>
                </a:solidFill>
              </a:endParaRPr>
            </a:p>
          </p:txBody>
        </p:sp>
        <p:sp>
          <p:nvSpPr>
            <p:cNvPr id="20" name="Rectangle 19"/>
            <p:cNvSpPr/>
            <p:nvPr/>
          </p:nvSpPr>
          <p:spPr>
            <a:xfrm>
              <a:off x="987935" y="3549394"/>
              <a:ext cx="233917" cy="287079"/>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a:solidFill>
                  <a:prstClr val="white"/>
                </a:solidFill>
              </a:endParaRPr>
            </a:p>
          </p:txBody>
        </p:sp>
        <p:sp>
          <p:nvSpPr>
            <p:cNvPr id="23" name="Rectangle 22"/>
            <p:cNvSpPr/>
            <p:nvPr/>
          </p:nvSpPr>
          <p:spPr>
            <a:xfrm>
              <a:off x="1348330" y="3626093"/>
              <a:ext cx="233917" cy="210380"/>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a:solidFill>
                  <a:prstClr val="white"/>
                </a:solidFill>
              </a:endParaRPr>
            </a:p>
          </p:txBody>
        </p:sp>
        <p:sp>
          <p:nvSpPr>
            <p:cNvPr id="24" name="Rectangle 23"/>
            <p:cNvSpPr/>
            <p:nvPr/>
          </p:nvSpPr>
          <p:spPr>
            <a:xfrm>
              <a:off x="1708725" y="3455972"/>
              <a:ext cx="233917" cy="380501"/>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a:solidFill>
                  <a:prstClr val="white"/>
                </a:solidFill>
              </a:endParaRPr>
            </a:p>
          </p:txBody>
        </p:sp>
        <p:sp>
          <p:nvSpPr>
            <p:cNvPr id="25" name="Rectangle 24"/>
            <p:cNvSpPr/>
            <p:nvPr/>
          </p:nvSpPr>
          <p:spPr>
            <a:xfrm>
              <a:off x="2069120" y="3405055"/>
              <a:ext cx="233917" cy="431418"/>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a:solidFill>
                  <a:prstClr val="white"/>
                </a:solidFill>
              </a:endParaRPr>
            </a:p>
          </p:txBody>
        </p:sp>
        <p:sp>
          <p:nvSpPr>
            <p:cNvPr id="26" name="Rectangle 25"/>
            <p:cNvSpPr/>
            <p:nvPr/>
          </p:nvSpPr>
          <p:spPr>
            <a:xfrm>
              <a:off x="2429515" y="3262315"/>
              <a:ext cx="233917" cy="574158"/>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a:solidFill>
                  <a:prstClr val="white"/>
                </a:solidFill>
              </a:endParaRPr>
            </a:p>
          </p:txBody>
        </p:sp>
        <p:sp>
          <p:nvSpPr>
            <p:cNvPr id="27" name="Rectangle 26"/>
            <p:cNvSpPr/>
            <p:nvPr/>
          </p:nvSpPr>
          <p:spPr>
            <a:xfrm>
              <a:off x="2789910" y="3339014"/>
              <a:ext cx="233917" cy="497459"/>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a:solidFill>
                  <a:prstClr val="white"/>
                </a:solidFill>
              </a:endParaRPr>
            </a:p>
          </p:txBody>
        </p:sp>
        <p:sp>
          <p:nvSpPr>
            <p:cNvPr id="28" name="Rectangle 27"/>
            <p:cNvSpPr/>
            <p:nvPr/>
          </p:nvSpPr>
          <p:spPr>
            <a:xfrm>
              <a:off x="3150305" y="3262315"/>
              <a:ext cx="233917" cy="574158"/>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a:solidFill>
                  <a:prstClr val="white"/>
                </a:solidFill>
              </a:endParaRPr>
            </a:p>
          </p:txBody>
        </p:sp>
        <p:sp>
          <p:nvSpPr>
            <p:cNvPr id="29" name="Rectangle 28"/>
            <p:cNvSpPr/>
            <p:nvPr/>
          </p:nvSpPr>
          <p:spPr>
            <a:xfrm>
              <a:off x="3510700" y="3405055"/>
              <a:ext cx="233917" cy="431418"/>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a:solidFill>
                  <a:prstClr val="white"/>
                </a:solidFill>
              </a:endParaRPr>
            </a:p>
          </p:txBody>
        </p:sp>
        <p:sp>
          <p:nvSpPr>
            <p:cNvPr id="30" name="Rectangle 29"/>
            <p:cNvSpPr/>
            <p:nvPr/>
          </p:nvSpPr>
          <p:spPr>
            <a:xfrm>
              <a:off x="3871095" y="3455972"/>
              <a:ext cx="233917" cy="380501"/>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a:solidFill>
                  <a:prstClr val="white"/>
                </a:solidFill>
              </a:endParaRPr>
            </a:p>
          </p:txBody>
        </p:sp>
        <p:sp>
          <p:nvSpPr>
            <p:cNvPr id="31" name="Rectangle 30"/>
            <p:cNvSpPr/>
            <p:nvPr/>
          </p:nvSpPr>
          <p:spPr>
            <a:xfrm>
              <a:off x="4231490" y="3626093"/>
              <a:ext cx="233917" cy="210380"/>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a:solidFill>
                  <a:prstClr val="white"/>
                </a:solidFill>
              </a:endParaRPr>
            </a:p>
          </p:txBody>
        </p:sp>
        <p:sp>
          <p:nvSpPr>
            <p:cNvPr id="32" name="Rectangle 31"/>
            <p:cNvSpPr/>
            <p:nvPr/>
          </p:nvSpPr>
          <p:spPr>
            <a:xfrm>
              <a:off x="4591885" y="3692933"/>
              <a:ext cx="233917" cy="143540"/>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a:solidFill>
                  <a:prstClr val="white"/>
                </a:solidFill>
              </a:endParaRPr>
            </a:p>
          </p:txBody>
        </p:sp>
        <p:sp>
          <p:nvSpPr>
            <p:cNvPr id="33" name="Rectangle 32"/>
            <p:cNvSpPr/>
            <p:nvPr/>
          </p:nvSpPr>
          <p:spPr>
            <a:xfrm>
              <a:off x="5312670" y="3800587"/>
              <a:ext cx="233917" cy="35886"/>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a:solidFill>
                  <a:prstClr val="white"/>
                </a:solidFill>
              </a:endParaRPr>
            </a:p>
          </p:txBody>
        </p:sp>
        <p:sp>
          <p:nvSpPr>
            <p:cNvPr id="34" name="Rectangle 33"/>
            <p:cNvSpPr/>
            <p:nvPr/>
          </p:nvSpPr>
          <p:spPr>
            <a:xfrm>
              <a:off x="4952280" y="3764702"/>
              <a:ext cx="233917" cy="71771"/>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a:solidFill>
                  <a:prstClr val="white"/>
                </a:solidFill>
              </a:endParaRPr>
            </a:p>
          </p:txBody>
        </p:sp>
        <p:cxnSp>
          <p:nvCxnSpPr>
            <p:cNvPr id="35" name="Straight Connector 34"/>
            <p:cNvCxnSpPr/>
            <p:nvPr/>
          </p:nvCxnSpPr>
          <p:spPr>
            <a:xfrm flipV="1">
              <a:off x="627540" y="3829163"/>
              <a:ext cx="4919047" cy="1794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9" name="TextBox 38"/>
          <p:cNvSpPr txBox="1"/>
          <p:nvPr/>
        </p:nvSpPr>
        <p:spPr>
          <a:xfrm>
            <a:off x="654236" y="3226356"/>
            <a:ext cx="2067691" cy="313904"/>
          </a:xfrm>
          <a:prstGeom prst="rect">
            <a:avLst/>
          </a:prstGeom>
          <a:noFill/>
          <a:ln>
            <a:noFill/>
          </a:ln>
        </p:spPr>
        <p:txBody>
          <a:bodyPr wrap="none" lIns="93278" tIns="46639" rIns="93278" bIns="46639" rtlCol="0">
            <a:spAutoFit/>
          </a:bodyPr>
          <a:lstStyle/>
          <a:p>
            <a:pPr defTabSz="932779"/>
            <a:r>
              <a:rPr lang="en-US" sz="1400" dirty="0">
                <a:solidFill>
                  <a:prstClr val="white">
                    <a:lumMod val="50000"/>
                  </a:prstClr>
                </a:solidFill>
                <a:latin typeface="SketchFlow Print" pitchFamily="2" charset="0"/>
              </a:rPr>
              <a:t>Document Histogram</a:t>
            </a:r>
          </a:p>
        </p:txBody>
      </p:sp>
      <p:sp>
        <p:nvSpPr>
          <p:cNvPr id="41" name="Rectangle 40"/>
          <p:cNvSpPr/>
          <p:nvPr/>
        </p:nvSpPr>
        <p:spPr>
          <a:xfrm>
            <a:off x="776364" y="2128419"/>
            <a:ext cx="6974744" cy="962186"/>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79"/>
            <a:r>
              <a:rPr lang="en-US" sz="1400" dirty="0">
                <a:solidFill>
                  <a:prstClr val="black">
                    <a:lumMod val="50000"/>
                    <a:lumOff val="50000"/>
                  </a:prstClr>
                </a:solidFill>
                <a:latin typeface="SketchFlow Print" pitchFamily="2" charset="0"/>
              </a:rPr>
              <a:t>Keywords, Taxonomy, Synonyms, Definitions</a:t>
            </a:r>
          </a:p>
        </p:txBody>
      </p:sp>
      <p:sp>
        <p:nvSpPr>
          <p:cNvPr id="42" name="Rectangle 41"/>
          <p:cNvSpPr/>
          <p:nvPr/>
        </p:nvSpPr>
        <p:spPr>
          <a:xfrm>
            <a:off x="8092937" y="1631259"/>
            <a:ext cx="2842052" cy="241900"/>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79"/>
            <a:r>
              <a:rPr lang="en-US" sz="1100" dirty="0">
                <a:solidFill>
                  <a:prstClr val="black">
                    <a:lumMod val="50000"/>
                    <a:lumOff val="50000"/>
                  </a:prstClr>
                </a:solidFill>
                <a:latin typeface="SketchFlow Print" pitchFamily="2" charset="0"/>
              </a:rPr>
              <a:t>Search</a:t>
            </a:r>
          </a:p>
        </p:txBody>
      </p:sp>
      <p:sp>
        <p:nvSpPr>
          <p:cNvPr id="43" name="Rounded Rectangle 42"/>
          <p:cNvSpPr/>
          <p:nvPr/>
        </p:nvSpPr>
        <p:spPr>
          <a:xfrm>
            <a:off x="11046685" y="1631259"/>
            <a:ext cx="477812" cy="241900"/>
          </a:xfrm>
          <a:prstGeom prst="roundRect">
            <a:avLst/>
          </a:prstGeom>
          <a:solidFill>
            <a:schemeClr val="bg1">
              <a:lumMod val="95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79"/>
            <a:endParaRPr lang="en-US" sz="1400">
              <a:solidFill>
                <a:prstClr val="white"/>
              </a:solidFill>
            </a:endParaRPr>
          </a:p>
        </p:txBody>
      </p:sp>
    </p:spTree>
    <p:extLst>
      <p:ext uri="{BB962C8B-B14F-4D97-AF65-F5344CB8AC3E}">
        <p14:creationId xmlns:p14="http://schemas.microsoft.com/office/powerpoint/2010/main" val="762159409"/>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533334" y="92589"/>
            <a:ext cx="2863790" cy="201911"/>
          </a:xfrm>
          <a:prstGeom prst="rect">
            <a:avLst/>
          </a:prstGeom>
          <a:noFill/>
        </p:spPr>
        <p:txBody>
          <a:bodyPr wrap="none" lIns="93278" tIns="46639" rIns="93278" bIns="46639" rtlCol="0">
            <a:spAutoFit/>
          </a:bodyPr>
          <a:lstStyle/>
          <a:p>
            <a:pPr defTabSz="932779"/>
            <a:r>
              <a:rPr lang="en-US" sz="700" b="1" dirty="0">
                <a:solidFill>
                  <a:prstClr val="white">
                    <a:lumMod val="50000"/>
                  </a:prstClr>
                </a:solidFill>
              </a:rPr>
              <a:t>Welcome</a:t>
            </a:r>
            <a:r>
              <a:rPr lang="en-US" sz="700" dirty="0">
                <a:solidFill>
                  <a:prstClr val="white">
                    <a:lumMod val="50000"/>
                  </a:prstClr>
                </a:solidFill>
              </a:rPr>
              <a:t> </a:t>
            </a:r>
            <a:r>
              <a:rPr lang="en-US" sz="700" dirty="0">
                <a:solidFill>
                  <a:prstClr val="black"/>
                </a:solidFill>
              </a:rPr>
              <a:t>Matteo Di Tomasso | Vice President, Research Informatics</a:t>
            </a:r>
          </a:p>
        </p:txBody>
      </p:sp>
      <p:sp>
        <p:nvSpPr>
          <p:cNvPr id="24" name="TextBox 23"/>
          <p:cNvSpPr txBox="1"/>
          <p:nvPr/>
        </p:nvSpPr>
        <p:spPr>
          <a:xfrm>
            <a:off x="-2811161" y="1325564"/>
            <a:ext cx="298986" cy="263466"/>
          </a:xfrm>
          <a:prstGeom prst="rect">
            <a:avLst/>
          </a:prstGeom>
          <a:noFill/>
        </p:spPr>
        <p:txBody>
          <a:bodyPr wrap="none" lIns="93278" tIns="46639" rIns="93278" bIns="46639" rtlCol="0">
            <a:spAutoFit/>
          </a:bodyPr>
          <a:lstStyle/>
          <a:p>
            <a:pPr defTabSz="932779"/>
            <a:r>
              <a:rPr lang="en-US" sz="1100" dirty="0">
                <a:solidFill>
                  <a:srgbClr val="C00000"/>
                </a:solidFill>
                <a:sym typeface="Wingdings"/>
              </a:rPr>
              <a:t></a:t>
            </a:r>
            <a:endParaRPr lang="en-US" sz="1100" dirty="0">
              <a:solidFill>
                <a:srgbClr val="C00000"/>
              </a:solidFill>
            </a:endParaRPr>
          </a:p>
        </p:txBody>
      </p:sp>
      <p:sp>
        <p:nvSpPr>
          <p:cNvPr id="29" name="TextBox 28"/>
          <p:cNvSpPr txBox="1"/>
          <p:nvPr/>
        </p:nvSpPr>
        <p:spPr>
          <a:xfrm>
            <a:off x="-1334330" y="141161"/>
            <a:ext cx="278146" cy="263466"/>
          </a:xfrm>
          <a:prstGeom prst="rect">
            <a:avLst/>
          </a:prstGeom>
          <a:noFill/>
        </p:spPr>
        <p:txBody>
          <a:bodyPr wrap="none" lIns="93278" tIns="46639" rIns="93278" bIns="46639" rtlCol="0">
            <a:spAutoFit/>
          </a:bodyPr>
          <a:lstStyle/>
          <a:p>
            <a:pPr defTabSz="932779"/>
            <a:r>
              <a:rPr lang="en-US" sz="1100" dirty="0">
                <a:solidFill>
                  <a:prstClr val="white">
                    <a:lumMod val="50000"/>
                  </a:prstClr>
                </a:solidFill>
                <a:sym typeface="Wingdings"/>
              </a:rPr>
              <a:t></a:t>
            </a:r>
            <a:endParaRPr lang="en-US" dirty="0">
              <a:solidFill>
                <a:prstClr val="white">
                  <a:lumMod val="50000"/>
                </a:prstClr>
              </a:solidFill>
            </a:endParaRPr>
          </a:p>
        </p:txBody>
      </p:sp>
      <p:sp>
        <p:nvSpPr>
          <p:cNvPr id="122" name="Rectangle 10"/>
          <p:cNvSpPr/>
          <p:nvPr/>
        </p:nvSpPr>
        <p:spPr>
          <a:xfrm>
            <a:off x="2531529" y="382580"/>
            <a:ext cx="1860106" cy="248870"/>
          </a:xfrm>
          <a:custGeom>
            <a:avLst/>
            <a:gdLst/>
            <a:ahLst/>
            <a:cxnLst/>
            <a:rect l="l" t="t" r="r" b="b"/>
            <a:pathLst>
              <a:path w="1847851" h="361950">
                <a:moveTo>
                  <a:pt x="1847851" y="331490"/>
                </a:moveTo>
                <a:lnTo>
                  <a:pt x="1847851" y="361950"/>
                </a:lnTo>
                <a:lnTo>
                  <a:pt x="1837754" y="361950"/>
                </a:lnTo>
                <a:close/>
                <a:moveTo>
                  <a:pt x="0" y="0"/>
                </a:moveTo>
                <a:lnTo>
                  <a:pt x="1492690" y="0"/>
                </a:lnTo>
                <a:lnTo>
                  <a:pt x="1818275" y="361950"/>
                </a:lnTo>
                <a:lnTo>
                  <a:pt x="0" y="361950"/>
                </a:lnTo>
                <a:close/>
              </a:path>
            </a:pathLst>
          </a:custGeom>
          <a:solidFill>
            <a:schemeClr val="bg1">
              <a:lumMod val="50000"/>
            </a:schemeClr>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79"/>
            <a:endParaRPr lang="en-US" dirty="0">
              <a:solidFill>
                <a:prstClr val="white"/>
              </a:solidFill>
            </a:endParaRPr>
          </a:p>
        </p:txBody>
      </p:sp>
      <p:sp>
        <p:nvSpPr>
          <p:cNvPr id="133" name="Rectangle 10"/>
          <p:cNvSpPr/>
          <p:nvPr/>
        </p:nvSpPr>
        <p:spPr>
          <a:xfrm>
            <a:off x="4241545" y="382581"/>
            <a:ext cx="1860106" cy="248870"/>
          </a:xfrm>
          <a:custGeom>
            <a:avLst/>
            <a:gdLst/>
            <a:ahLst/>
            <a:cxnLst/>
            <a:rect l="l" t="t" r="r" b="b"/>
            <a:pathLst>
              <a:path w="1847851" h="361950">
                <a:moveTo>
                  <a:pt x="1847851" y="331490"/>
                </a:moveTo>
                <a:lnTo>
                  <a:pt x="1847851" y="361950"/>
                </a:lnTo>
                <a:lnTo>
                  <a:pt x="1837754" y="361950"/>
                </a:lnTo>
                <a:close/>
                <a:moveTo>
                  <a:pt x="0" y="0"/>
                </a:moveTo>
                <a:lnTo>
                  <a:pt x="1492690" y="0"/>
                </a:lnTo>
                <a:lnTo>
                  <a:pt x="1818275" y="361950"/>
                </a:lnTo>
                <a:lnTo>
                  <a:pt x="0" y="361950"/>
                </a:lnTo>
                <a:close/>
              </a:path>
            </a:pathLst>
          </a:custGeom>
          <a:solidFill>
            <a:schemeClr val="bg1">
              <a:lumMod val="50000"/>
            </a:schemeClr>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79"/>
            <a:endParaRPr lang="en-US" dirty="0">
              <a:solidFill>
                <a:prstClr val="white"/>
              </a:solidFill>
            </a:endParaRPr>
          </a:p>
        </p:txBody>
      </p:sp>
      <p:sp>
        <p:nvSpPr>
          <p:cNvPr id="152" name="Rectangle 10"/>
          <p:cNvSpPr/>
          <p:nvPr/>
        </p:nvSpPr>
        <p:spPr>
          <a:xfrm>
            <a:off x="5964515" y="382580"/>
            <a:ext cx="1860106" cy="248870"/>
          </a:xfrm>
          <a:custGeom>
            <a:avLst/>
            <a:gdLst/>
            <a:ahLst/>
            <a:cxnLst/>
            <a:rect l="l" t="t" r="r" b="b"/>
            <a:pathLst>
              <a:path w="1847851" h="361950">
                <a:moveTo>
                  <a:pt x="1847851" y="331490"/>
                </a:moveTo>
                <a:lnTo>
                  <a:pt x="1847851" y="361950"/>
                </a:lnTo>
                <a:lnTo>
                  <a:pt x="1837754" y="361950"/>
                </a:lnTo>
                <a:close/>
                <a:moveTo>
                  <a:pt x="0" y="0"/>
                </a:moveTo>
                <a:lnTo>
                  <a:pt x="1492690" y="0"/>
                </a:lnTo>
                <a:lnTo>
                  <a:pt x="1818275" y="361950"/>
                </a:lnTo>
                <a:lnTo>
                  <a:pt x="0" y="361950"/>
                </a:lnTo>
                <a:close/>
              </a:path>
            </a:pathLst>
          </a:custGeom>
          <a:solidFill>
            <a:schemeClr val="bg1">
              <a:lumMod val="50000"/>
            </a:schemeClr>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79"/>
            <a:endParaRPr lang="en-US" dirty="0">
              <a:solidFill>
                <a:prstClr val="white"/>
              </a:solidFill>
            </a:endParaRPr>
          </a:p>
        </p:txBody>
      </p:sp>
      <p:sp>
        <p:nvSpPr>
          <p:cNvPr id="153" name="Rectangle 10"/>
          <p:cNvSpPr/>
          <p:nvPr/>
        </p:nvSpPr>
        <p:spPr>
          <a:xfrm>
            <a:off x="7713395" y="382580"/>
            <a:ext cx="1860106" cy="248870"/>
          </a:xfrm>
          <a:custGeom>
            <a:avLst/>
            <a:gdLst/>
            <a:ahLst/>
            <a:cxnLst/>
            <a:rect l="l" t="t" r="r" b="b"/>
            <a:pathLst>
              <a:path w="1847851" h="361950">
                <a:moveTo>
                  <a:pt x="1847851" y="331490"/>
                </a:moveTo>
                <a:lnTo>
                  <a:pt x="1847851" y="361950"/>
                </a:lnTo>
                <a:lnTo>
                  <a:pt x="1837754" y="361950"/>
                </a:lnTo>
                <a:close/>
                <a:moveTo>
                  <a:pt x="0" y="0"/>
                </a:moveTo>
                <a:lnTo>
                  <a:pt x="1492690" y="0"/>
                </a:lnTo>
                <a:lnTo>
                  <a:pt x="1818275" y="361950"/>
                </a:lnTo>
                <a:lnTo>
                  <a:pt x="0" y="361950"/>
                </a:lnTo>
                <a:close/>
              </a:path>
            </a:pathLst>
          </a:custGeom>
          <a:solidFill>
            <a:schemeClr val="bg1">
              <a:lumMod val="50000"/>
            </a:schemeClr>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79"/>
            <a:endParaRPr lang="en-US" dirty="0">
              <a:solidFill>
                <a:prstClr val="white"/>
              </a:solidFill>
            </a:endParaRPr>
          </a:p>
        </p:txBody>
      </p:sp>
      <p:sp>
        <p:nvSpPr>
          <p:cNvPr id="11" name="Rectangle 10"/>
          <p:cNvSpPr/>
          <p:nvPr/>
        </p:nvSpPr>
        <p:spPr>
          <a:xfrm>
            <a:off x="834469" y="382580"/>
            <a:ext cx="1860106" cy="248870"/>
          </a:xfrm>
          <a:custGeom>
            <a:avLst/>
            <a:gdLst/>
            <a:ahLst/>
            <a:cxnLst/>
            <a:rect l="l" t="t" r="r" b="b"/>
            <a:pathLst>
              <a:path w="1847851" h="361950">
                <a:moveTo>
                  <a:pt x="1847851" y="331490"/>
                </a:moveTo>
                <a:lnTo>
                  <a:pt x="1847851" y="361950"/>
                </a:lnTo>
                <a:lnTo>
                  <a:pt x="1837754" y="361950"/>
                </a:lnTo>
                <a:close/>
                <a:moveTo>
                  <a:pt x="0" y="0"/>
                </a:moveTo>
                <a:lnTo>
                  <a:pt x="1492690" y="0"/>
                </a:lnTo>
                <a:lnTo>
                  <a:pt x="1818275" y="361950"/>
                </a:lnTo>
                <a:lnTo>
                  <a:pt x="0" y="361950"/>
                </a:lnTo>
                <a:close/>
              </a:path>
            </a:pathLst>
          </a:custGeom>
          <a:solidFill>
            <a:schemeClr val="bg1">
              <a:lumMod val="50000"/>
            </a:schemeClr>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79"/>
            <a:endParaRPr lang="en-US" dirty="0">
              <a:solidFill>
                <a:prstClr val="white"/>
              </a:solidFill>
            </a:endParaRPr>
          </a:p>
        </p:txBody>
      </p:sp>
      <p:sp>
        <p:nvSpPr>
          <p:cNvPr id="4" name="Rectangle 3"/>
          <p:cNvSpPr/>
          <p:nvPr/>
        </p:nvSpPr>
        <p:spPr>
          <a:xfrm>
            <a:off x="-16185" y="615735"/>
            <a:ext cx="12452660" cy="293665"/>
          </a:xfrm>
          <a:prstGeom prst="rect">
            <a:avLst/>
          </a:prstGeom>
          <a:solidFill>
            <a:schemeClr val="bg1">
              <a:lumMod val="95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79"/>
            <a:endParaRPr lang="en-US">
              <a:solidFill>
                <a:prstClr val="white"/>
              </a:solidFill>
            </a:endParaRPr>
          </a:p>
        </p:txBody>
      </p:sp>
      <p:sp>
        <p:nvSpPr>
          <p:cNvPr id="9" name="Rectangle 8"/>
          <p:cNvSpPr/>
          <p:nvPr/>
        </p:nvSpPr>
        <p:spPr>
          <a:xfrm>
            <a:off x="9483450" y="666124"/>
            <a:ext cx="2704884" cy="207314"/>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79"/>
            <a:endParaRPr lang="en-US" dirty="0">
              <a:solidFill>
                <a:prstClr val="white"/>
              </a:solidFill>
            </a:endParaRP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2" t="17194" r="-2" b="1"/>
          <a:stretch/>
        </p:blipFill>
        <p:spPr>
          <a:xfrm>
            <a:off x="11918289" y="703168"/>
            <a:ext cx="241332" cy="136230"/>
          </a:xfrm>
          <a:prstGeom prst="rect">
            <a:avLst/>
          </a:prstGeom>
          <a:ln w="9525">
            <a:noFill/>
          </a:ln>
        </p:spPr>
      </p:pic>
      <p:sp>
        <p:nvSpPr>
          <p:cNvPr id="1034" name="TextBox 1033"/>
          <p:cNvSpPr txBox="1"/>
          <p:nvPr/>
        </p:nvSpPr>
        <p:spPr>
          <a:xfrm>
            <a:off x="9428108" y="650423"/>
            <a:ext cx="1409866" cy="263466"/>
          </a:xfrm>
          <a:prstGeom prst="rect">
            <a:avLst/>
          </a:prstGeom>
          <a:noFill/>
        </p:spPr>
        <p:txBody>
          <a:bodyPr wrap="none" lIns="93278" tIns="46639" rIns="93278" bIns="46639" rtlCol="0">
            <a:spAutoFit/>
          </a:bodyPr>
          <a:lstStyle/>
          <a:p>
            <a:pPr defTabSz="932779"/>
            <a:r>
              <a:rPr lang="en-US" sz="1100" dirty="0">
                <a:solidFill>
                  <a:prstClr val="white">
                    <a:lumMod val="50000"/>
                  </a:prstClr>
                </a:solidFill>
                <a:latin typeface="Segoe UI Symbol" pitchFamily="34" charset="0"/>
                <a:ea typeface="Segoe UI Symbol" pitchFamily="34" charset="0"/>
              </a:rPr>
              <a:t>heart disease lipitor</a:t>
            </a:r>
          </a:p>
        </p:txBody>
      </p:sp>
      <p:sp>
        <p:nvSpPr>
          <p:cNvPr id="75" name="Rectangle 10"/>
          <p:cNvSpPr/>
          <p:nvPr/>
        </p:nvSpPr>
        <p:spPr>
          <a:xfrm>
            <a:off x="5964515" y="382580"/>
            <a:ext cx="1860106" cy="248870"/>
          </a:xfrm>
          <a:custGeom>
            <a:avLst/>
            <a:gdLst/>
            <a:ahLst/>
            <a:cxnLst/>
            <a:rect l="l" t="t" r="r" b="b"/>
            <a:pathLst>
              <a:path w="1847851" h="361950">
                <a:moveTo>
                  <a:pt x="1847851" y="331490"/>
                </a:moveTo>
                <a:lnTo>
                  <a:pt x="1847851" y="361950"/>
                </a:lnTo>
                <a:lnTo>
                  <a:pt x="1837754" y="361950"/>
                </a:lnTo>
                <a:close/>
                <a:moveTo>
                  <a:pt x="0" y="0"/>
                </a:moveTo>
                <a:lnTo>
                  <a:pt x="1492690" y="0"/>
                </a:lnTo>
                <a:lnTo>
                  <a:pt x="1818275" y="361950"/>
                </a:lnTo>
                <a:lnTo>
                  <a:pt x="0" y="361950"/>
                </a:lnTo>
                <a:close/>
              </a:path>
            </a:pathLst>
          </a:cu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79"/>
            <a:endParaRPr lang="en-US" dirty="0">
              <a:solidFill>
                <a:prstClr val="white"/>
              </a:solidFill>
            </a:endParaRPr>
          </a:p>
        </p:txBody>
      </p:sp>
      <p:sp>
        <p:nvSpPr>
          <p:cNvPr id="28" name="TextBox 27"/>
          <p:cNvSpPr txBox="1"/>
          <p:nvPr/>
        </p:nvSpPr>
        <p:spPr>
          <a:xfrm>
            <a:off x="1190037" y="380302"/>
            <a:ext cx="7949209" cy="235427"/>
          </a:xfrm>
          <a:prstGeom prst="rect">
            <a:avLst/>
          </a:prstGeom>
          <a:noFill/>
        </p:spPr>
        <p:txBody>
          <a:bodyPr wrap="none" lIns="93278" tIns="46639" rIns="93278" bIns="46639" rtlCol="0">
            <a:spAutoFit/>
          </a:bodyPr>
          <a:lstStyle/>
          <a:p>
            <a:pPr defTabSz="932779"/>
            <a:r>
              <a:rPr lang="en-US" sz="900" dirty="0">
                <a:solidFill>
                  <a:prstClr val="white"/>
                </a:solidFill>
                <a:latin typeface="Segoe UI Symbol" pitchFamily="34" charset="0"/>
                <a:ea typeface="Segoe UI Symbol" pitchFamily="34" charset="0"/>
              </a:rPr>
              <a:t>Products	                     Symptoms	                  Compounds	    </a:t>
            </a:r>
            <a:r>
              <a:rPr lang="en-US" sz="900" b="1" spc="122" dirty="0">
                <a:solidFill>
                  <a:prstClr val="black">
                    <a:lumMod val="65000"/>
                    <a:lumOff val="35000"/>
                  </a:prstClr>
                </a:solidFill>
                <a:latin typeface="Segoe UI Symbol" pitchFamily="34" charset="0"/>
                <a:ea typeface="Segoe UI Symbol" pitchFamily="34" charset="0"/>
              </a:rPr>
              <a:t>Research</a:t>
            </a:r>
            <a:r>
              <a:rPr lang="en-US" sz="900" b="1" dirty="0">
                <a:solidFill>
                  <a:prstClr val="black">
                    <a:lumMod val="65000"/>
                    <a:lumOff val="35000"/>
                  </a:prstClr>
                </a:solidFill>
                <a:latin typeface="Segoe UI Symbol" pitchFamily="34" charset="0"/>
                <a:ea typeface="Segoe UI Symbol" pitchFamily="34" charset="0"/>
              </a:rPr>
              <a:t> 360°</a:t>
            </a:r>
            <a:r>
              <a:rPr lang="en-US" sz="900" dirty="0">
                <a:solidFill>
                  <a:prstClr val="white"/>
                </a:solidFill>
                <a:latin typeface="Segoe UI Symbol" pitchFamily="34" charset="0"/>
                <a:ea typeface="Segoe UI Symbol" pitchFamily="34" charset="0"/>
              </a:rPr>
              <a:t>	       My Lab Notebook</a:t>
            </a:r>
          </a:p>
        </p:txBody>
      </p:sp>
      <p:sp>
        <p:nvSpPr>
          <p:cNvPr id="83" name="TextBox 82"/>
          <p:cNvSpPr txBox="1"/>
          <p:nvPr/>
        </p:nvSpPr>
        <p:spPr>
          <a:xfrm>
            <a:off x="240035" y="6659356"/>
            <a:ext cx="3394955" cy="235427"/>
          </a:xfrm>
          <a:prstGeom prst="rect">
            <a:avLst/>
          </a:prstGeom>
          <a:noFill/>
          <a:ln>
            <a:noFill/>
          </a:ln>
        </p:spPr>
        <p:txBody>
          <a:bodyPr wrap="square" lIns="93278" tIns="46639" rIns="93278" bIns="46639" rtlCol="0">
            <a:spAutoFit/>
          </a:bodyPr>
          <a:lstStyle/>
          <a:p>
            <a:pPr defTabSz="932779"/>
            <a:r>
              <a:rPr lang="en-US" sz="900" dirty="0">
                <a:solidFill>
                  <a:prstClr val="white">
                    <a:lumMod val="50000"/>
                  </a:prstClr>
                </a:solidFill>
                <a:latin typeface="Segoe UI Symbol" pitchFamily="34" charset="0"/>
                <a:ea typeface="Segoe UI Symbol" pitchFamily="34" charset="0"/>
              </a:rPr>
              <a:t>Source: Research Documentum</a:t>
            </a:r>
          </a:p>
        </p:txBody>
      </p:sp>
      <p:sp>
        <p:nvSpPr>
          <p:cNvPr id="85" name="TextBox 84"/>
          <p:cNvSpPr txBox="1"/>
          <p:nvPr/>
        </p:nvSpPr>
        <p:spPr>
          <a:xfrm>
            <a:off x="181374" y="3262628"/>
            <a:ext cx="6069936" cy="219733"/>
          </a:xfrm>
          <a:prstGeom prst="rect">
            <a:avLst/>
          </a:prstGeom>
          <a:noFill/>
        </p:spPr>
        <p:txBody>
          <a:bodyPr wrap="none" lIns="93278" tIns="46639" rIns="93278" bIns="46639" rtlCol="0">
            <a:spAutoFit/>
          </a:bodyPr>
          <a:lstStyle/>
          <a:p>
            <a:pPr defTabSz="932779"/>
            <a:r>
              <a:rPr lang="en-US" sz="800" dirty="0">
                <a:solidFill>
                  <a:prstClr val="black"/>
                </a:solidFill>
                <a:latin typeface="Segoe UI Symbol" pitchFamily="34" charset="0"/>
                <a:ea typeface="Segoe UI Symbol" pitchFamily="34" charset="0"/>
              </a:rPr>
              <a:t>1997		2001		2006		2011</a:t>
            </a:r>
          </a:p>
        </p:txBody>
      </p:sp>
      <p:graphicFrame>
        <p:nvGraphicFramePr>
          <p:cNvPr id="38" name="Table 37"/>
          <p:cNvGraphicFramePr>
            <a:graphicFrameLocks noGrp="1"/>
          </p:cNvGraphicFramePr>
          <p:nvPr>
            <p:extLst>
              <p:ext uri="{D42A27DB-BD31-4B8C-83A1-F6EECF244321}">
                <p14:modId xmlns:p14="http://schemas.microsoft.com/office/powerpoint/2010/main" val="3786033105"/>
              </p:ext>
            </p:extLst>
          </p:nvPr>
        </p:nvGraphicFramePr>
        <p:xfrm>
          <a:off x="277610" y="3728151"/>
          <a:ext cx="3900143" cy="2911357"/>
        </p:xfrm>
        <a:graphic>
          <a:graphicData uri="http://schemas.openxmlformats.org/drawingml/2006/table">
            <a:tbl>
              <a:tblPr firstRow="1" bandRow="1">
                <a:tableStyleId>{3B4B98B0-60AC-42C2-AFA5-B58CD77FA1E5}</a:tableStyleId>
              </a:tblPr>
              <a:tblGrid>
                <a:gridCol w="283275"/>
                <a:gridCol w="3616868"/>
              </a:tblGrid>
              <a:tr h="9015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900" b="1" dirty="0" smtClean="0">
                        <a:latin typeface="+mn-lt"/>
                      </a:endParaRPr>
                    </a:p>
                  </a:txBody>
                  <a:tcPr marL="124364" marR="124364"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dirty="0" smtClean="0">
                          <a:latin typeface="+mn-lt"/>
                          <a:hlinkClick r:id="rId4" action="ppaction://hlinksldjump"/>
                        </a:rPr>
                        <a:t>Atorvastatin: FDA Submission Documents</a:t>
                      </a:r>
                      <a:r>
                        <a:rPr lang="en-US" sz="900" b="1" dirty="0" smtClean="0">
                          <a:latin typeface="+mn-lt"/>
                        </a:rPr>
                        <a:t/>
                      </a:r>
                      <a:br>
                        <a:rPr lang="en-US" sz="900" b="1" dirty="0" smtClean="0">
                          <a:latin typeface="+mn-lt"/>
                        </a:rPr>
                      </a:br>
                      <a:r>
                        <a:rPr lang="en-US" sz="700" b="0" dirty="0" smtClean="0">
                          <a:latin typeface="+mn-lt"/>
                          <a:ea typeface="Segoe UI Symbol" pitchFamily="34" charset="0"/>
                        </a:rPr>
                        <a:t>HMG-CoA reductase inhibitor which lowers plasma cholesterol </a:t>
                      </a:r>
                      <a:br>
                        <a:rPr lang="en-US" sz="700" b="0" dirty="0" smtClean="0">
                          <a:latin typeface="+mn-lt"/>
                          <a:ea typeface="Segoe UI Symbol" pitchFamily="34" charset="0"/>
                        </a:rPr>
                      </a:br>
                      <a:r>
                        <a:rPr lang="en-US" sz="700" b="0" dirty="0" smtClean="0">
                          <a:latin typeface="+mn-lt"/>
                          <a:ea typeface="Segoe UI Symbol" pitchFamily="34" charset="0"/>
                        </a:rPr>
                        <a:t>levels by inhibiting endogenous cholesterol synthesis. It also reduces triglyceride levels through an as yet unproven mechanism. Dose-dependent reductions in total cholesterol, ...</a:t>
                      </a:r>
                      <a:endParaRPr lang="en-US" sz="700" b="0" u="sng" dirty="0" smtClean="0">
                        <a:latin typeface="+mn-lt"/>
                        <a:ea typeface="Segoe UI Symbo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700" b="0" u="sng" dirty="0" smtClean="0">
                          <a:latin typeface="+mn-lt"/>
                          <a:ea typeface="Segoe UI Symbol" pitchFamily="34" charset="0"/>
                        </a:rPr>
                        <a:t>Authors</a:t>
                      </a:r>
                      <a:r>
                        <a:rPr lang="en-US" sz="700" b="0" dirty="0" smtClean="0">
                          <a:latin typeface="+mn-lt"/>
                          <a:ea typeface="Segoe UI Symbol" pitchFamily="34" charset="0"/>
                        </a:rPr>
                        <a:t>: Lea AP, McTavish </a:t>
                      </a:r>
                      <a:r>
                        <a:rPr lang="en-US" sz="700" b="0" u="sng" dirty="0" smtClean="0">
                          <a:latin typeface="+mn-lt"/>
                          <a:ea typeface="Segoe UI Symbol" pitchFamily="34" charset="0"/>
                        </a:rPr>
                        <a:t>Date:</a:t>
                      </a:r>
                      <a:r>
                        <a:rPr lang="en-US" sz="700" b="0" u="sng" baseline="0" dirty="0" smtClean="0">
                          <a:latin typeface="+mn-lt"/>
                          <a:ea typeface="Segoe UI Symbol" pitchFamily="34" charset="0"/>
                        </a:rPr>
                        <a:t> </a:t>
                      </a:r>
                      <a:r>
                        <a:rPr lang="en-US" sz="700" b="0" baseline="0" dirty="0" smtClean="0">
                          <a:latin typeface="+mn-lt"/>
                          <a:ea typeface="Segoe UI Symbol" pitchFamily="34" charset="0"/>
                        </a:rPr>
                        <a:t>3/11/2010 </a:t>
                      </a:r>
                      <a:r>
                        <a:rPr lang="en-US" sz="700" b="0" u="sng" baseline="0" dirty="0" smtClean="0">
                          <a:latin typeface="+mn-lt"/>
                          <a:ea typeface="Segoe UI Symbol" pitchFamily="34" charset="0"/>
                        </a:rPr>
                        <a:t>Size:</a:t>
                      </a:r>
                      <a:r>
                        <a:rPr lang="en-US" sz="700" b="0" u="none" baseline="0" dirty="0" smtClean="0">
                          <a:latin typeface="+mn-lt"/>
                          <a:ea typeface="Segoe UI Symbol" pitchFamily="34" charset="0"/>
                        </a:rPr>
                        <a:t> 6mb</a:t>
                      </a:r>
                    </a:p>
                    <a:p>
                      <a:pPr marL="0" marR="0" indent="0" algn="l" defTabSz="914400" rtl="0" eaLnBrk="1" fontAlgn="auto" latinLnBrk="0" hangingPunct="1">
                        <a:lnSpc>
                          <a:spcPct val="100000"/>
                        </a:lnSpc>
                        <a:spcBef>
                          <a:spcPts val="0"/>
                        </a:spcBef>
                        <a:spcAft>
                          <a:spcPts val="0"/>
                        </a:spcAft>
                        <a:buClrTx/>
                        <a:buSzTx/>
                        <a:buFontTx/>
                        <a:buNone/>
                        <a:tabLst/>
                        <a:defRPr/>
                      </a:pPr>
                      <a:r>
                        <a:rPr lang="en-US" sz="700" b="0" u="none" baseline="0" dirty="0" smtClean="0">
                          <a:solidFill>
                            <a:schemeClr val="accent3">
                              <a:lumMod val="50000"/>
                            </a:schemeClr>
                          </a:solidFill>
                          <a:latin typeface="+mn-lt"/>
                          <a:ea typeface="Segoe UI Symbol" pitchFamily="34" charset="0"/>
                        </a:rPr>
                        <a:t>http://localhost::8571/Webtop/FDA/Submissions/Lipito</a:t>
                      </a:r>
                      <a:r>
                        <a:rPr lang="en-US" sz="600" b="0" u="none" baseline="0" dirty="0" smtClean="0">
                          <a:solidFill>
                            <a:schemeClr val="accent3">
                              <a:lumMod val="50000"/>
                            </a:schemeClr>
                          </a:solidFill>
                          <a:latin typeface="+mn-lt"/>
                          <a:ea typeface="Segoe UI Symbol" pitchFamily="34" charset="0"/>
                        </a:rPr>
                        <a:t>r</a:t>
                      </a:r>
                      <a:endParaRPr lang="en-US" sz="900" b="1" dirty="0" smtClean="0">
                        <a:latin typeface="+mn-lt"/>
                      </a:endParaRPr>
                    </a:p>
                  </a:txBody>
                  <a:tcPr marL="124364" marR="124364" marT="46630" marB="46630"/>
                </a:tc>
              </a:tr>
              <a:tr h="965957">
                <a:tc>
                  <a:txBody>
                    <a:bodyPr/>
                    <a:lstStyle/>
                    <a:p>
                      <a:endParaRPr lang="en-US" sz="900" dirty="0">
                        <a:latin typeface="+mn-lt"/>
                        <a:ea typeface="Segoe UI Symbol" pitchFamily="34" charset="0"/>
                      </a:endParaRPr>
                    </a:p>
                  </a:txBody>
                  <a:tcPr marL="124364" marR="124364"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dirty="0" smtClean="0">
                          <a:latin typeface="+mn-lt"/>
                          <a:hlinkClick r:id="rId4" action="ppaction://hlinksldjump"/>
                        </a:rPr>
                        <a:t>Atorvastatin: </a:t>
                      </a:r>
                      <a:r>
                        <a:rPr lang="en-US" sz="1000" b="0" dirty="0" smtClean="0">
                          <a:latin typeface="+mn-lt"/>
                          <a:hlinkClick r:id="rId5" action="ppaction://hlinksldjump"/>
                        </a:rPr>
                        <a:t>MSDS – Data Sheet</a:t>
                      </a:r>
                      <a:r>
                        <a:rPr lang="en-US" sz="900" b="1" dirty="0" smtClean="0">
                          <a:latin typeface="+mn-lt"/>
                        </a:rPr>
                        <a:t/>
                      </a:r>
                      <a:br>
                        <a:rPr lang="en-US" sz="900" b="1" dirty="0" smtClean="0">
                          <a:latin typeface="+mn-lt"/>
                        </a:rPr>
                      </a:br>
                      <a:r>
                        <a:rPr lang="en-US" sz="700" b="0" dirty="0" smtClean="0">
                          <a:latin typeface="+mn-lt"/>
                          <a:ea typeface="Segoe UI Symbol" pitchFamily="34" charset="0"/>
                        </a:rPr>
                        <a:t>HMG-CoA reductase inhibitor which lowers plasma cholesterol </a:t>
                      </a:r>
                      <a:br>
                        <a:rPr lang="en-US" sz="700" b="0" dirty="0" smtClean="0">
                          <a:latin typeface="+mn-lt"/>
                          <a:ea typeface="Segoe UI Symbol" pitchFamily="34" charset="0"/>
                        </a:rPr>
                      </a:br>
                      <a:r>
                        <a:rPr lang="en-US" sz="700" b="0" dirty="0" smtClean="0">
                          <a:latin typeface="+mn-lt"/>
                          <a:ea typeface="Segoe UI Symbol" pitchFamily="34" charset="0"/>
                        </a:rPr>
                        <a:t>levels by inhibiting endogenous cholesterol synthesis. It also reduces triglyceride levels through an as yet unproven mechanism. Dose-dependent reductions in total cholesterol, ...</a:t>
                      </a:r>
                      <a:endParaRPr lang="en-US" sz="700" b="0" u="sng" dirty="0" smtClean="0">
                        <a:latin typeface="+mn-lt"/>
                        <a:ea typeface="Segoe UI Symbo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700" b="0" u="sng" dirty="0" smtClean="0">
                          <a:latin typeface="+mn-lt"/>
                          <a:ea typeface="Segoe UI Symbol" pitchFamily="34" charset="0"/>
                        </a:rPr>
                        <a:t>Authors</a:t>
                      </a:r>
                      <a:r>
                        <a:rPr lang="en-US" sz="700" b="0" dirty="0" smtClean="0">
                          <a:latin typeface="+mn-lt"/>
                          <a:ea typeface="Segoe UI Symbol" pitchFamily="34" charset="0"/>
                        </a:rPr>
                        <a:t>: Lea AP, McTavish </a:t>
                      </a:r>
                      <a:r>
                        <a:rPr lang="en-US" sz="700" b="0" u="sng" dirty="0" smtClean="0">
                          <a:latin typeface="+mn-lt"/>
                          <a:ea typeface="Segoe UI Symbol" pitchFamily="34" charset="0"/>
                        </a:rPr>
                        <a:t>Date:</a:t>
                      </a:r>
                      <a:r>
                        <a:rPr lang="en-US" sz="700" b="0" u="sng" baseline="0" dirty="0" smtClean="0">
                          <a:latin typeface="+mn-lt"/>
                          <a:ea typeface="Segoe UI Symbol" pitchFamily="34" charset="0"/>
                        </a:rPr>
                        <a:t> </a:t>
                      </a:r>
                      <a:r>
                        <a:rPr lang="en-US" sz="700" b="0" baseline="0" dirty="0" smtClean="0">
                          <a:latin typeface="+mn-lt"/>
                          <a:ea typeface="Segoe UI Symbol" pitchFamily="34" charset="0"/>
                        </a:rPr>
                        <a:t>3/11/2010 </a:t>
                      </a:r>
                      <a:r>
                        <a:rPr lang="en-US" sz="700" b="0" u="sng" baseline="0" dirty="0" smtClean="0">
                          <a:latin typeface="+mn-lt"/>
                          <a:ea typeface="Segoe UI Symbol" pitchFamily="34" charset="0"/>
                        </a:rPr>
                        <a:t>Size:</a:t>
                      </a:r>
                      <a:r>
                        <a:rPr lang="en-US" sz="700" b="0" u="none" baseline="0" dirty="0" smtClean="0">
                          <a:latin typeface="+mn-lt"/>
                          <a:ea typeface="Segoe UI Symbol" pitchFamily="34" charset="0"/>
                        </a:rPr>
                        <a:t> 6mb</a:t>
                      </a:r>
                    </a:p>
                    <a:p>
                      <a:pPr marL="0" marR="0" indent="0" algn="l" defTabSz="914400" rtl="0" eaLnBrk="1" fontAlgn="auto" latinLnBrk="0" hangingPunct="1">
                        <a:lnSpc>
                          <a:spcPct val="100000"/>
                        </a:lnSpc>
                        <a:spcBef>
                          <a:spcPts val="0"/>
                        </a:spcBef>
                        <a:spcAft>
                          <a:spcPts val="0"/>
                        </a:spcAft>
                        <a:buClrTx/>
                        <a:buSzTx/>
                        <a:buFontTx/>
                        <a:buNone/>
                        <a:tabLst/>
                        <a:defRPr/>
                      </a:pPr>
                      <a:r>
                        <a:rPr lang="en-US" sz="700" b="0" u="none" baseline="0" dirty="0" smtClean="0">
                          <a:solidFill>
                            <a:schemeClr val="accent3">
                              <a:lumMod val="50000"/>
                            </a:schemeClr>
                          </a:solidFill>
                          <a:latin typeface="+mn-lt"/>
                          <a:ea typeface="Segoe UI Symbol" pitchFamily="34" charset="0"/>
                        </a:rPr>
                        <a:t>http://localhost:/Shared Documents/FDA/Submissions/Lipitor</a:t>
                      </a:r>
                      <a:endParaRPr lang="en-US" sz="900" dirty="0">
                        <a:latin typeface="+mn-lt"/>
                        <a:ea typeface="Segoe UI Symbol" pitchFamily="34" charset="0"/>
                      </a:endParaRPr>
                    </a:p>
                  </a:txBody>
                  <a:tcPr marL="124364" marR="124364" marT="46630" marB="46630"/>
                </a:tc>
              </a:tr>
              <a:tr h="1043883">
                <a:tc>
                  <a:txBody>
                    <a:bodyPr/>
                    <a:lstStyle/>
                    <a:p>
                      <a:endParaRPr lang="en-US" sz="900" dirty="0">
                        <a:latin typeface="+mn-lt"/>
                        <a:ea typeface="Segoe UI Symbol" pitchFamily="34" charset="0"/>
                      </a:endParaRPr>
                    </a:p>
                  </a:txBody>
                  <a:tcPr marL="124364" marR="124364"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dirty="0" smtClean="0">
                          <a:latin typeface="+mn-lt"/>
                          <a:hlinkClick r:id="rId5" action="ppaction://hlinksldjump"/>
                        </a:rPr>
                        <a:t>Lipitor: Dosing,</a:t>
                      </a:r>
                      <a:r>
                        <a:rPr lang="en-US" sz="1100" b="0" baseline="0" dirty="0" smtClean="0">
                          <a:latin typeface="+mn-lt"/>
                          <a:hlinkClick r:id="rId5" action="ppaction://hlinksldjump"/>
                        </a:rPr>
                        <a:t> Side Effects and Indications</a:t>
                      </a:r>
                      <a:r>
                        <a:rPr lang="en-US" sz="1000" b="1" dirty="0" smtClean="0">
                          <a:latin typeface="+mn-lt"/>
                        </a:rPr>
                        <a:t/>
                      </a:r>
                      <a:br>
                        <a:rPr lang="en-US" sz="1000" b="1" dirty="0" smtClean="0">
                          <a:latin typeface="+mn-lt"/>
                        </a:rPr>
                      </a:br>
                      <a:r>
                        <a:rPr lang="en-US" sz="600" b="0" dirty="0" smtClean="0">
                          <a:latin typeface="+mn-lt"/>
                          <a:ea typeface="Segoe UI Symbol" pitchFamily="34" charset="0"/>
                        </a:rPr>
                        <a:t>HMG-CoA reductase inhibitor which lowers plasma cholesterol </a:t>
                      </a:r>
                      <a:br>
                        <a:rPr lang="en-US" sz="600" b="0" dirty="0" smtClean="0">
                          <a:latin typeface="+mn-lt"/>
                          <a:ea typeface="Segoe UI Symbol" pitchFamily="34" charset="0"/>
                        </a:rPr>
                      </a:br>
                      <a:r>
                        <a:rPr lang="en-US" sz="600" b="0" dirty="0" smtClean="0">
                          <a:latin typeface="+mn-lt"/>
                          <a:ea typeface="Segoe UI Symbol" pitchFamily="34" charset="0"/>
                        </a:rPr>
                        <a:t>levels by inhibiting endogenous cholesterol synthesis. It also reduces triglyceride levels through an as yet unproven mechanism. Dose-dependent reductions in total cholesterol, ...</a:t>
                      </a:r>
                    </a:p>
                    <a:p>
                      <a:pPr marL="0" marR="0" indent="0" algn="l" defTabSz="914400" rtl="0" eaLnBrk="1" fontAlgn="auto" latinLnBrk="0" hangingPunct="1">
                        <a:lnSpc>
                          <a:spcPct val="100000"/>
                        </a:lnSpc>
                        <a:spcBef>
                          <a:spcPts val="0"/>
                        </a:spcBef>
                        <a:spcAft>
                          <a:spcPts val="0"/>
                        </a:spcAft>
                        <a:buClrTx/>
                        <a:buSzTx/>
                        <a:buFontTx/>
                        <a:buNone/>
                        <a:tabLst/>
                        <a:defRPr/>
                      </a:pPr>
                      <a:r>
                        <a:rPr lang="en-US" sz="600" b="0" u="sng" dirty="0" smtClean="0">
                          <a:latin typeface="+mn-lt"/>
                          <a:ea typeface="Segoe UI Symbol" pitchFamily="34" charset="0"/>
                        </a:rPr>
                        <a:t>Authors</a:t>
                      </a:r>
                      <a:r>
                        <a:rPr lang="en-US" sz="600" b="0" dirty="0" smtClean="0">
                          <a:latin typeface="+mn-lt"/>
                          <a:ea typeface="Segoe UI Symbol" pitchFamily="34" charset="0"/>
                        </a:rPr>
                        <a:t>: Lea AP, McTavish </a:t>
                      </a:r>
                      <a:r>
                        <a:rPr lang="en-US" sz="600" b="0" u="sng" dirty="0" smtClean="0">
                          <a:latin typeface="+mn-lt"/>
                          <a:ea typeface="Segoe UI Symbol" pitchFamily="34" charset="0"/>
                        </a:rPr>
                        <a:t>Date:</a:t>
                      </a:r>
                      <a:r>
                        <a:rPr lang="en-US" sz="600" b="0" u="sng" baseline="0" dirty="0" smtClean="0">
                          <a:latin typeface="+mn-lt"/>
                          <a:ea typeface="Segoe UI Symbol" pitchFamily="34" charset="0"/>
                        </a:rPr>
                        <a:t> </a:t>
                      </a:r>
                      <a:r>
                        <a:rPr lang="en-US" sz="600" b="0" baseline="0" dirty="0" smtClean="0">
                          <a:latin typeface="+mn-lt"/>
                          <a:ea typeface="Segoe UI Symbol" pitchFamily="34" charset="0"/>
                        </a:rPr>
                        <a:t>3/11/2010 </a:t>
                      </a:r>
                      <a:r>
                        <a:rPr lang="en-US" sz="600" b="0" u="sng" baseline="0" dirty="0" smtClean="0">
                          <a:latin typeface="+mn-lt"/>
                          <a:ea typeface="Segoe UI Symbol" pitchFamily="34" charset="0"/>
                        </a:rPr>
                        <a:t>Size:</a:t>
                      </a:r>
                      <a:r>
                        <a:rPr lang="en-US" sz="600" b="0" u="none" baseline="0" dirty="0" smtClean="0">
                          <a:latin typeface="+mn-lt"/>
                          <a:ea typeface="Segoe UI Symbol" pitchFamily="34" charset="0"/>
                        </a:rPr>
                        <a:t> 6mb</a:t>
                      </a:r>
                    </a:p>
                    <a:p>
                      <a:pPr marL="0" marR="0" indent="0" algn="l" defTabSz="914400" rtl="0" eaLnBrk="1" fontAlgn="auto" latinLnBrk="0" hangingPunct="1">
                        <a:lnSpc>
                          <a:spcPct val="100000"/>
                        </a:lnSpc>
                        <a:spcBef>
                          <a:spcPts val="0"/>
                        </a:spcBef>
                        <a:spcAft>
                          <a:spcPts val="0"/>
                        </a:spcAft>
                        <a:buClrTx/>
                        <a:buSzTx/>
                        <a:buFontTx/>
                        <a:buNone/>
                        <a:tabLst/>
                        <a:defRPr/>
                      </a:pPr>
                      <a:r>
                        <a:rPr lang="en-US" sz="600" b="0" u="none" baseline="0" dirty="0" smtClean="0">
                          <a:solidFill>
                            <a:schemeClr val="accent3">
                              <a:lumMod val="50000"/>
                            </a:schemeClr>
                          </a:solidFill>
                          <a:latin typeface="+mn-lt"/>
                          <a:ea typeface="Segoe UI Symbol" pitchFamily="34" charset="0"/>
                        </a:rPr>
                        <a:t>http://localhost:/Shared Documents/FDA/Submissions/Lipitor</a:t>
                      </a:r>
                      <a:endParaRPr lang="en-US" sz="900" dirty="0" smtClean="0">
                        <a:latin typeface="+mn-lt"/>
                        <a:ea typeface="Segoe UI Symbol" pitchFamily="34" charset="0"/>
                      </a:endParaRPr>
                    </a:p>
                  </a:txBody>
                  <a:tcPr marL="124364" marR="124364" marT="46630" marB="46630"/>
                </a:tc>
              </a:tr>
            </a:tbl>
          </a:graphicData>
        </a:graphic>
      </p:graphicFrame>
      <p:grpSp>
        <p:nvGrpSpPr>
          <p:cNvPr id="69" name="Group 68"/>
          <p:cNvGrpSpPr/>
          <p:nvPr/>
        </p:nvGrpSpPr>
        <p:grpSpPr>
          <a:xfrm>
            <a:off x="242467" y="3504716"/>
            <a:ext cx="3920823" cy="3335847"/>
            <a:chOff x="178275" y="3436304"/>
            <a:chExt cx="2882811" cy="3270735"/>
          </a:xfrm>
        </p:grpSpPr>
        <p:pic>
          <p:nvPicPr>
            <p:cNvPr id="93" name="Picture 92"/>
            <p:cNvPicPr>
              <a:picLocks noChangeAspect="1"/>
            </p:cNvPicPr>
            <p:nvPr/>
          </p:nvPicPr>
          <p:blipFill>
            <a:blip r:embed="rId6">
              <a:extLst>
                <a:ext uri="{BEBA8EAE-BF5A-486C-A8C5-ECC9F3942E4B}">
                  <a14:imgProps xmlns:a14="http://schemas.microsoft.com/office/drawing/2010/main">
                    <a14:imgLayer r:embed="rId7">
                      <a14:imgEffect>
                        <a14:backgroundRemoval t="0" b="100000" l="0" r="100000">
                          <a14:backgroundMark x1="78571" y1="70370" x2="78571" y2="70370"/>
                          <a14:backgroundMark x1="21429" y1="7407" x2="21429" y2="7407"/>
                          <a14:backgroundMark x1="85714" y1="62963" x2="85714" y2="62963"/>
                          <a14:backgroundMark x1="89286" y1="85185" x2="89286" y2="85185"/>
                          <a14:backgroundMark x1="89286" y1="51852" x2="89286" y2="51852"/>
                          <a14:backgroundMark x1="71429" y1="48148" x2="71429" y2="48148"/>
                          <a14:backgroundMark x1="64286" y1="62963" x2="64286" y2="62963"/>
                          <a14:backgroundMark x1="67857" y1="81481" x2="67857" y2="81481"/>
                          <a14:backgroundMark x1="35714" y1="92593" x2="35714" y2="92593"/>
                          <a14:backgroundMark x1="14286" y1="88889" x2="14286" y2="88889"/>
                          <a14:backgroundMark x1="10714" y1="88889" x2="10714" y2="88889"/>
                          <a14:backgroundMark x1="3571" y1="77778" x2="3571" y2="77778"/>
                          <a14:backgroundMark x1="7143" y1="51852" x2="7143" y2="51852"/>
                          <a14:backgroundMark x1="7143" y1="62963" x2="7143" y2="62963"/>
                          <a14:backgroundMark x1="7143" y1="70370" x2="7143" y2="70370"/>
                          <a14:backgroundMark x1="10714" y1="81481" x2="10714" y2="81481"/>
                          <a14:backgroundMark x1="28571" y1="88889" x2="28571" y2="88889"/>
                          <a14:backgroundMark x1="7143" y1="96296" x2="7143" y2="96296"/>
                          <a14:backgroundMark x1="82143" y1="88889" x2="82143" y2="88889"/>
                          <a14:backgroundMark x1="71429" y1="88889" x2="71429" y2="88889"/>
                          <a14:backgroundMark x1="50000" y1="88889" x2="50000" y2="88889"/>
                          <a14:backgroundMark x1="32143" y1="85185" x2="32143" y2="85185"/>
                          <a14:backgroundMark x1="89286" y1="11111" x2="89286" y2="11111"/>
                          <a14:backgroundMark x1="78571" y1="11111" x2="78571" y2="11111"/>
                          <a14:backgroundMark x1="85714" y1="11111" x2="85714" y2="11111"/>
                          <a14:backgroundMark x1="92857" y1="18519" x2="92857" y2="18519"/>
                          <a14:backgroundMark x1="96429" y1="29630" x2="96429" y2="29630"/>
                          <a14:backgroundMark x1="96429" y1="11111" x2="96429" y2="11111"/>
                          <a14:backgroundMark x1="71429" y1="7407" x2="71429" y2="7407"/>
                          <a14:backgroundMark x1="57143" y1="3704" x2="57143" y2="3704"/>
                          <a14:backgroundMark x1="67857" y1="3704" x2="67857" y2="3704"/>
                          <a14:backgroundMark x1="50000" y1="3704" x2="50000" y2="3704"/>
                          <a14:backgroundMark x1="39286" y1="7407" x2="39286" y2="7407"/>
                          <a14:backgroundMark x1="35714" y1="11111" x2="35714" y2="11111"/>
                          <a14:backgroundMark x1="14286" y1="7407" x2="14286" y2="7407"/>
                          <a14:backgroundMark x1="17857" y1="14815" x2="17857" y2="14815"/>
                          <a14:backgroundMark x1="28571" y1="14815" x2="28571" y2="14815"/>
                          <a14:backgroundMark x1="7143" y1="7407" x2="7143" y2="7407"/>
                          <a14:backgroundMark x1="3571" y1="7407" x2="3571" y2="7407"/>
                          <a14:backgroundMark x1="7143" y1="14815" x2="7143" y2="14815"/>
                          <a14:backgroundMark x1="3571" y1="18519" x2="3571" y2="18519"/>
                          <a14:backgroundMark x1="3571" y1="33333" x2="3571" y2="33333"/>
                          <a14:backgroundMark x1="7143" y1="44444" x2="7143" y2="44444"/>
                          <a14:backgroundMark x1="3571" y1="92593" x2="3571" y2="92593"/>
                          <a14:backgroundMark x1="10714" y1="96296" x2="10714" y2="96296"/>
                          <a14:backgroundMark x1="39286" y1="96296" x2="39286" y2="96296"/>
                          <a14:backgroundMark x1="39286" y1="96296" x2="39286" y2="96296"/>
                          <a14:backgroundMark x1="42857" y1="88889" x2="42857" y2="88889"/>
                          <a14:backgroundMark x1="60714" y1="88889" x2="60714" y2="88889"/>
                          <a14:backgroundMark x1="67857" y1="92593" x2="67857" y2="92593"/>
                          <a14:backgroundMark x1="82143" y1="77778" x2="82143" y2="77778"/>
                          <a14:backgroundMark x1="85714" y1="77778" x2="85714" y2="77778"/>
                          <a14:backgroundMark x1="92857" y1="96296" x2="92857" y2="96296"/>
                          <a14:backgroundMark x1="96429" y1="88889" x2="96429" y2="88889"/>
                          <a14:backgroundMark x1="96429" y1="62963" x2="96429" y2="62963"/>
                          <a14:backgroundMark x1="96429" y1="44444" x2="96429" y2="44444"/>
                          <a14:backgroundMark x1="67857" y1="48148" x2="67857" y2="48148"/>
                          <a14:backgroundMark x1="64286" y1="55556" x2="64286" y2="55556"/>
                          <a14:backgroundMark x1="78571" y1="55556" x2="78571" y2="55556"/>
                          <a14:backgroundMark x1="85714" y1="44444" x2="85714" y2="44444"/>
                          <a14:backgroundMark x1="92857" y1="37037" x2="92857" y2="37037"/>
                        </a14:backgroundRemoval>
                      </a14:imgEffect>
                    </a14:imgLayer>
                  </a14:imgProps>
                </a:ext>
                <a:ext uri="{28A0092B-C50C-407E-A947-70E740481C1C}">
                  <a14:useLocalDpi xmlns:a14="http://schemas.microsoft.com/office/drawing/2010/main" val="0"/>
                </a:ext>
              </a:extLst>
            </a:blip>
            <a:stretch>
              <a:fillRect/>
            </a:stretch>
          </p:blipFill>
          <p:spPr>
            <a:xfrm>
              <a:off x="207847" y="3747925"/>
              <a:ext cx="261088" cy="246468"/>
            </a:xfrm>
            <a:prstGeom prst="rect">
              <a:avLst/>
            </a:prstGeom>
          </p:spPr>
        </p:pic>
        <p:sp>
          <p:nvSpPr>
            <p:cNvPr id="155" name="Rectangle 154"/>
            <p:cNvSpPr/>
            <p:nvPr/>
          </p:nvSpPr>
          <p:spPr>
            <a:xfrm>
              <a:off x="181745" y="3436305"/>
              <a:ext cx="2879341" cy="251444"/>
            </a:xfrm>
            <a:prstGeom prst="rect">
              <a:avLst/>
            </a:prstGeom>
            <a:solidFill>
              <a:schemeClr val="bg1">
                <a:lumMod val="95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b="1" dirty="0">
                <a:solidFill>
                  <a:prstClr val="white"/>
                </a:solidFill>
              </a:endParaRPr>
            </a:p>
          </p:txBody>
        </p:sp>
        <p:sp>
          <p:nvSpPr>
            <p:cNvPr id="156" name="TextBox 155"/>
            <p:cNvSpPr txBox="1"/>
            <p:nvPr/>
          </p:nvSpPr>
          <p:spPr>
            <a:xfrm>
              <a:off x="215446" y="3436305"/>
              <a:ext cx="1068119" cy="246221"/>
            </a:xfrm>
            <a:prstGeom prst="rect">
              <a:avLst/>
            </a:prstGeom>
            <a:noFill/>
          </p:spPr>
          <p:txBody>
            <a:bodyPr wrap="none" rtlCol="0">
              <a:spAutoFit/>
            </a:bodyPr>
            <a:lstStyle/>
            <a:p>
              <a:pPr defTabSz="932779"/>
              <a:r>
                <a:rPr lang="en-US" sz="1000" b="1" dirty="0">
                  <a:solidFill>
                    <a:prstClr val="black">
                      <a:lumMod val="65000"/>
                      <a:lumOff val="35000"/>
                    </a:prstClr>
                  </a:solidFill>
                  <a:latin typeface="Segoe UI Symbol" pitchFamily="34" charset="0"/>
                  <a:ea typeface="Segoe UI Symbol" pitchFamily="34" charset="0"/>
                </a:rPr>
                <a:t>Technical Documents </a:t>
              </a:r>
            </a:p>
          </p:txBody>
        </p:sp>
        <p:sp>
          <p:nvSpPr>
            <p:cNvPr id="157" name="Rectangle 156"/>
            <p:cNvSpPr/>
            <p:nvPr/>
          </p:nvSpPr>
          <p:spPr>
            <a:xfrm>
              <a:off x="178275" y="3436304"/>
              <a:ext cx="2882811" cy="3270735"/>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a:solidFill>
                  <a:prstClr val="white"/>
                </a:solidFill>
              </a:endParaRPr>
            </a:p>
          </p:txBody>
        </p:sp>
        <p:sp>
          <p:nvSpPr>
            <p:cNvPr id="37" name="TextBox 36"/>
            <p:cNvSpPr txBox="1"/>
            <p:nvPr/>
          </p:nvSpPr>
          <p:spPr>
            <a:xfrm>
              <a:off x="2822537" y="3451683"/>
              <a:ext cx="227709" cy="256504"/>
            </a:xfrm>
            <a:prstGeom prst="rect">
              <a:avLst/>
            </a:prstGeom>
            <a:noFill/>
          </p:spPr>
          <p:txBody>
            <a:bodyPr wrap="none" rtlCol="0">
              <a:spAutoFit/>
            </a:bodyPr>
            <a:lstStyle/>
            <a:p>
              <a:pPr defTabSz="932779"/>
              <a:r>
                <a:rPr lang="en-US" sz="1100" dirty="0">
                  <a:solidFill>
                    <a:prstClr val="black"/>
                  </a:solidFill>
                  <a:sym typeface="Wingdings"/>
                </a:rPr>
                <a:t></a:t>
              </a:r>
              <a:endParaRPr lang="en-US" sz="1100" dirty="0">
                <a:solidFill>
                  <a:prstClr val="black"/>
                </a:solidFill>
              </a:endParaRPr>
            </a:p>
          </p:txBody>
        </p:sp>
        <p:pic>
          <p:nvPicPr>
            <p:cNvPr id="39" name="Picture 3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0205" y="5699627"/>
              <a:ext cx="285750" cy="233117"/>
            </a:xfrm>
            <a:prstGeom prst="rect">
              <a:avLst/>
            </a:prstGeom>
          </p:spPr>
        </p:pic>
        <p:pic>
          <p:nvPicPr>
            <p:cNvPr id="166" name="Picture 165"/>
            <p:cNvPicPr>
              <a:picLocks noChangeAspect="1"/>
            </p:cNvPicPr>
            <p:nvPr/>
          </p:nvPicPr>
          <p:blipFill>
            <a:blip r:embed="rId6">
              <a:extLst>
                <a:ext uri="{BEBA8EAE-BF5A-486C-A8C5-ECC9F3942E4B}">
                  <a14:imgProps xmlns:a14="http://schemas.microsoft.com/office/drawing/2010/main">
                    <a14:imgLayer r:embed="rId7">
                      <a14:imgEffect>
                        <a14:backgroundRemoval t="0" b="100000" l="0" r="100000">
                          <a14:backgroundMark x1="78571" y1="70370" x2="78571" y2="70370"/>
                          <a14:backgroundMark x1="21429" y1="7407" x2="21429" y2="7407"/>
                          <a14:backgroundMark x1="85714" y1="62963" x2="85714" y2="62963"/>
                          <a14:backgroundMark x1="89286" y1="85185" x2="89286" y2="85185"/>
                          <a14:backgroundMark x1="89286" y1="51852" x2="89286" y2="51852"/>
                          <a14:backgroundMark x1="71429" y1="48148" x2="71429" y2="48148"/>
                          <a14:backgroundMark x1="64286" y1="62963" x2="64286" y2="62963"/>
                          <a14:backgroundMark x1="67857" y1="81481" x2="67857" y2="81481"/>
                          <a14:backgroundMark x1="35714" y1="92593" x2="35714" y2="92593"/>
                          <a14:backgroundMark x1="14286" y1="88889" x2="14286" y2="88889"/>
                          <a14:backgroundMark x1="10714" y1="88889" x2="10714" y2="88889"/>
                          <a14:backgroundMark x1="3571" y1="77778" x2="3571" y2="77778"/>
                          <a14:backgroundMark x1="7143" y1="51852" x2="7143" y2="51852"/>
                          <a14:backgroundMark x1="7143" y1="62963" x2="7143" y2="62963"/>
                          <a14:backgroundMark x1="7143" y1="70370" x2="7143" y2="70370"/>
                          <a14:backgroundMark x1="10714" y1="81481" x2="10714" y2="81481"/>
                          <a14:backgroundMark x1="28571" y1="88889" x2="28571" y2="88889"/>
                          <a14:backgroundMark x1="7143" y1="96296" x2="7143" y2="96296"/>
                          <a14:backgroundMark x1="82143" y1="88889" x2="82143" y2="88889"/>
                          <a14:backgroundMark x1="71429" y1="88889" x2="71429" y2="88889"/>
                          <a14:backgroundMark x1="50000" y1="88889" x2="50000" y2="88889"/>
                          <a14:backgroundMark x1="32143" y1="85185" x2="32143" y2="85185"/>
                          <a14:backgroundMark x1="89286" y1="11111" x2="89286" y2="11111"/>
                          <a14:backgroundMark x1="78571" y1="11111" x2="78571" y2="11111"/>
                          <a14:backgroundMark x1="85714" y1="11111" x2="85714" y2="11111"/>
                          <a14:backgroundMark x1="92857" y1="18519" x2="92857" y2="18519"/>
                          <a14:backgroundMark x1="96429" y1="29630" x2="96429" y2="29630"/>
                          <a14:backgroundMark x1="96429" y1="11111" x2="96429" y2="11111"/>
                          <a14:backgroundMark x1="71429" y1="7407" x2="71429" y2="7407"/>
                          <a14:backgroundMark x1="57143" y1="3704" x2="57143" y2="3704"/>
                          <a14:backgroundMark x1="67857" y1="3704" x2="67857" y2="3704"/>
                          <a14:backgroundMark x1="50000" y1="3704" x2="50000" y2="3704"/>
                          <a14:backgroundMark x1="39286" y1="7407" x2="39286" y2="7407"/>
                          <a14:backgroundMark x1="35714" y1="11111" x2="35714" y2="11111"/>
                          <a14:backgroundMark x1="14286" y1="7407" x2="14286" y2="7407"/>
                          <a14:backgroundMark x1="17857" y1="14815" x2="17857" y2="14815"/>
                          <a14:backgroundMark x1="28571" y1="14815" x2="28571" y2="14815"/>
                          <a14:backgroundMark x1="7143" y1="7407" x2="7143" y2="7407"/>
                          <a14:backgroundMark x1="3571" y1="7407" x2="3571" y2="7407"/>
                          <a14:backgroundMark x1="7143" y1="14815" x2="7143" y2="14815"/>
                          <a14:backgroundMark x1="3571" y1="18519" x2="3571" y2="18519"/>
                          <a14:backgroundMark x1="3571" y1="33333" x2="3571" y2="33333"/>
                          <a14:backgroundMark x1="7143" y1="44444" x2="7143" y2="44444"/>
                          <a14:backgroundMark x1="3571" y1="92593" x2="3571" y2="92593"/>
                          <a14:backgroundMark x1="10714" y1="96296" x2="10714" y2="96296"/>
                          <a14:backgroundMark x1="39286" y1="96296" x2="39286" y2="96296"/>
                          <a14:backgroundMark x1="39286" y1="96296" x2="39286" y2="96296"/>
                          <a14:backgroundMark x1="42857" y1="88889" x2="42857" y2="88889"/>
                          <a14:backgroundMark x1="60714" y1="88889" x2="60714" y2="88889"/>
                          <a14:backgroundMark x1="67857" y1="92593" x2="67857" y2="92593"/>
                          <a14:backgroundMark x1="82143" y1="77778" x2="82143" y2="77778"/>
                          <a14:backgroundMark x1="85714" y1="77778" x2="85714" y2="77778"/>
                          <a14:backgroundMark x1="92857" y1="96296" x2="92857" y2="96296"/>
                          <a14:backgroundMark x1="96429" y1="88889" x2="96429" y2="88889"/>
                          <a14:backgroundMark x1="96429" y1="62963" x2="96429" y2="62963"/>
                          <a14:backgroundMark x1="96429" y1="44444" x2="96429" y2="44444"/>
                          <a14:backgroundMark x1="67857" y1="48148" x2="67857" y2="48148"/>
                          <a14:backgroundMark x1="64286" y1="55556" x2="64286" y2="55556"/>
                          <a14:backgroundMark x1="78571" y1="55556" x2="78571" y2="55556"/>
                          <a14:backgroundMark x1="85714" y1="44444" x2="85714" y2="44444"/>
                          <a14:backgroundMark x1="92857" y1="37037" x2="92857" y2="37037"/>
                        </a14:backgroundRemoval>
                      </a14:imgEffect>
                    </a14:imgLayer>
                  </a14:imgProps>
                </a:ext>
                <a:ext uri="{28A0092B-C50C-407E-A947-70E740481C1C}">
                  <a14:useLocalDpi xmlns:a14="http://schemas.microsoft.com/office/drawing/2010/main" val="0"/>
                </a:ext>
              </a:extLst>
            </a:blip>
            <a:stretch>
              <a:fillRect/>
            </a:stretch>
          </p:blipFill>
          <p:spPr>
            <a:xfrm>
              <a:off x="215446" y="4794224"/>
              <a:ext cx="261088" cy="246468"/>
            </a:xfrm>
            <a:prstGeom prst="rect">
              <a:avLst/>
            </a:prstGeom>
          </p:spPr>
        </p:pic>
      </p:grpSp>
      <p:grpSp>
        <p:nvGrpSpPr>
          <p:cNvPr id="68" name="Group 67"/>
          <p:cNvGrpSpPr/>
          <p:nvPr/>
        </p:nvGrpSpPr>
        <p:grpSpPr>
          <a:xfrm>
            <a:off x="4283328" y="3504711"/>
            <a:ext cx="3924985" cy="3335848"/>
            <a:chOff x="3149345" y="3436303"/>
            <a:chExt cx="2885871" cy="3270736"/>
          </a:xfrm>
        </p:grpSpPr>
        <p:pic>
          <p:nvPicPr>
            <p:cNvPr id="168" name="Picture 167"/>
            <p:cNvPicPr>
              <a:picLocks noChangeAspect="1"/>
            </p:cNvPicPr>
            <p:nvPr/>
          </p:nvPicPr>
          <p:blipFill>
            <a:blip r:embed="rId6">
              <a:extLst>
                <a:ext uri="{BEBA8EAE-BF5A-486C-A8C5-ECC9F3942E4B}">
                  <a14:imgProps xmlns:a14="http://schemas.microsoft.com/office/drawing/2010/main">
                    <a14:imgLayer r:embed="rId7">
                      <a14:imgEffect>
                        <a14:backgroundRemoval t="0" b="100000" l="0" r="100000">
                          <a14:backgroundMark x1="78571" y1="70370" x2="78571" y2="70370"/>
                          <a14:backgroundMark x1="21429" y1="7407" x2="21429" y2="7407"/>
                          <a14:backgroundMark x1="85714" y1="62963" x2="85714" y2="62963"/>
                          <a14:backgroundMark x1="89286" y1="85185" x2="89286" y2="85185"/>
                          <a14:backgroundMark x1="89286" y1="51852" x2="89286" y2="51852"/>
                          <a14:backgroundMark x1="71429" y1="48148" x2="71429" y2="48148"/>
                          <a14:backgroundMark x1="64286" y1="62963" x2="64286" y2="62963"/>
                          <a14:backgroundMark x1="67857" y1="81481" x2="67857" y2="81481"/>
                          <a14:backgroundMark x1="35714" y1="92593" x2="35714" y2="92593"/>
                          <a14:backgroundMark x1="14286" y1="88889" x2="14286" y2="88889"/>
                          <a14:backgroundMark x1="10714" y1="88889" x2="10714" y2="88889"/>
                          <a14:backgroundMark x1="3571" y1="77778" x2="3571" y2="77778"/>
                          <a14:backgroundMark x1="7143" y1="51852" x2="7143" y2="51852"/>
                          <a14:backgroundMark x1="7143" y1="62963" x2="7143" y2="62963"/>
                          <a14:backgroundMark x1="7143" y1="70370" x2="7143" y2="70370"/>
                          <a14:backgroundMark x1="10714" y1="81481" x2="10714" y2="81481"/>
                          <a14:backgroundMark x1="28571" y1="88889" x2="28571" y2="88889"/>
                          <a14:backgroundMark x1="7143" y1="96296" x2="7143" y2="96296"/>
                          <a14:backgroundMark x1="82143" y1="88889" x2="82143" y2="88889"/>
                          <a14:backgroundMark x1="71429" y1="88889" x2="71429" y2="88889"/>
                          <a14:backgroundMark x1="50000" y1="88889" x2="50000" y2="88889"/>
                          <a14:backgroundMark x1="32143" y1="85185" x2="32143" y2="85185"/>
                          <a14:backgroundMark x1="89286" y1="11111" x2="89286" y2="11111"/>
                          <a14:backgroundMark x1="78571" y1="11111" x2="78571" y2="11111"/>
                          <a14:backgroundMark x1="85714" y1="11111" x2="85714" y2="11111"/>
                          <a14:backgroundMark x1="92857" y1="18519" x2="92857" y2="18519"/>
                          <a14:backgroundMark x1="96429" y1="29630" x2="96429" y2="29630"/>
                          <a14:backgroundMark x1="96429" y1="11111" x2="96429" y2="11111"/>
                          <a14:backgroundMark x1="71429" y1="7407" x2="71429" y2="7407"/>
                          <a14:backgroundMark x1="57143" y1="3704" x2="57143" y2="3704"/>
                          <a14:backgroundMark x1="67857" y1="3704" x2="67857" y2="3704"/>
                          <a14:backgroundMark x1="50000" y1="3704" x2="50000" y2="3704"/>
                          <a14:backgroundMark x1="39286" y1="7407" x2="39286" y2="7407"/>
                          <a14:backgroundMark x1="35714" y1="11111" x2="35714" y2="11111"/>
                          <a14:backgroundMark x1="14286" y1="7407" x2="14286" y2="7407"/>
                          <a14:backgroundMark x1="17857" y1="14815" x2="17857" y2="14815"/>
                          <a14:backgroundMark x1="28571" y1="14815" x2="28571" y2="14815"/>
                          <a14:backgroundMark x1="7143" y1="7407" x2="7143" y2="7407"/>
                          <a14:backgroundMark x1="3571" y1="7407" x2="3571" y2="7407"/>
                          <a14:backgroundMark x1="7143" y1="14815" x2="7143" y2="14815"/>
                          <a14:backgroundMark x1="3571" y1="18519" x2="3571" y2="18519"/>
                          <a14:backgroundMark x1="3571" y1="33333" x2="3571" y2="33333"/>
                          <a14:backgroundMark x1="7143" y1="44444" x2="7143" y2="44444"/>
                          <a14:backgroundMark x1="3571" y1="92593" x2="3571" y2="92593"/>
                          <a14:backgroundMark x1="10714" y1="96296" x2="10714" y2="96296"/>
                          <a14:backgroundMark x1="39286" y1="96296" x2="39286" y2="96296"/>
                          <a14:backgroundMark x1="39286" y1="96296" x2="39286" y2="96296"/>
                          <a14:backgroundMark x1="42857" y1="88889" x2="42857" y2="88889"/>
                          <a14:backgroundMark x1="60714" y1="88889" x2="60714" y2="88889"/>
                          <a14:backgroundMark x1="67857" y1="92593" x2="67857" y2="92593"/>
                          <a14:backgroundMark x1="82143" y1="77778" x2="82143" y2="77778"/>
                          <a14:backgroundMark x1="85714" y1="77778" x2="85714" y2="77778"/>
                          <a14:backgroundMark x1="92857" y1="96296" x2="92857" y2="96296"/>
                          <a14:backgroundMark x1="96429" y1="88889" x2="96429" y2="88889"/>
                          <a14:backgroundMark x1="96429" y1="62963" x2="96429" y2="62963"/>
                          <a14:backgroundMark x1="96429" y1="44444" x2="96429" y2="44444"/>
                          <a14:backgroundMark x1="67857" y1="48148" x2="67857" y2="48148"/>
                          <a14:backgroundMark x1="64286" y1="55556" x2="64286" y2="55556"/>
                          <a14:backgroundMark x1="78571" y1="55556" x2="78571" y2="55556"/>
                          <a14:backgroundMark x1="85714" y1="44444" x2="85714" y2="44444"/>
                          <a14:backgroundMark x1="92857" y1="37037" x2="92857" y2="37037"/>
                        </a14:backgroundRemoval>
                      </a14:imgEffect>
                    </a14:imgLayer>
                  </a14:imgProps>
                </a:ext>
                <a:ext uri="{28A0092B-C50C-407E-A947-70E740481C1C}">
                  <a14:useLocalDpi xmlns:a14="http://schemas.microsoft.com/office/drawing/2010/main" val="0"/>
                </a:ext>
              </a:extLst>
            </a:blip>
            <a:stretch>
              <a:fillRect/>
            </a:stretch>
          </p:blipFill>
          <p:spPr>
            <a:xfrm>
              <a:off x="3246920" y="5743065"/>
              <a:ext cx="261088" cy="251763"/>
            </a:xfrm>
            <a:prstGeom prst="rect">
              <a:avLst/>
            </a:prstGeom>
          </p:spPr>
        </p:pic>
        <p:sp>
          <p:nvSpPr>
            <p:cNvPr id="169" name="Rectangle 168"/>
            <p:cNvSpPr/>
            <p:nvPr/>
          </p:nvSpPr>
          <p:spPr>
            <a:xfrm>
              <a:off x="3149345" y="3436303"/>
              <a:ext cx="2885871" cy="256846"/>
            </a:xfrm>
            <a:prstGeom prst="rect">
              <a:avLst/>
            </a:prstGeom>
            <a:solidFill>
              <a:schemeClr val="bg1">
                <a:lumMod val="95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b="1" dirty="0">
                <a:solidFill>
                  <a:prstClr val="white"/>
                </a:solidFill>
              </a:endParaRPr>
            </a:p>
          </p:txBody>
        </p:sp>
        <p:sp>
          <p:nvSpPr>
            <p:cNvPr id="170" name="TextBox 169"/>
            <p:cNvSpPr txBox="1"/>
            <p:nvPr/>
          </p:nvSpPr>
          <p:spPr>
            <a:xfrm>
              <a:off x="3189576" y="3436303"/>
              <a:ext cx="957483" cy="246221"/>
            </a:xfrm>
            <a:prstGeom prst="rect">
              <a:avLst/>
            </a:prstGeom>
            <a:noFill/>
          </p:spPr>
          <p:txBody>
            <a:bodyPr wrap="none" rtlCol="0">
              <a:spAutoFit/>
            </a:bodyPr>
            <a:lstStyle/>
            <a:p>
              <a:pPr defTabSz="932779"/>
              <a:r>
                <a:rPr lang="en-US" sz="1000" b="1" dirty="0">
                  <a:solidFill>
                    <a:prstClr val="black">
                      <a:lumMod val="65000"/>
                      <a:lumOff val="35000"/>
                    </a:prstClr>
                  </a:solidFill>
                  <a:latin typeface="Segoe UI Symbol" pitchFamily="34" charset="0"/>
                  <a:ea typeface="Segoe UI Symbol" pitchFamily="34" charset="0"/>
                </a:rPr>
                <a:t>Product Marketing </a:t>
              </a:r>
            </a:p>
          </p:txBody>
        </p:sp>
        <p:sp>
          <p:nvSpPr>
            <p:cNvPr id="171" name="Rectangle 170"/>
            <p:cNvSpPr/>
            <p:nvPr/>
          </p:nvSpPr>
          <p:spPr>
            <a:xfrm>
              <a:off x="3152405" y="3436303"/>
              <a:ext cx="2882811" cy="3270736"/>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a:solidFill>
                  <a:prstClr val="white"/>
                </a:solidFill>
              </a:endParaRPr>
            </a:p>
          </p:txBody>
        </p:sp>
        <p:sp>
          <p:nvSpPr>
            <p:cNvPr id="172" name="TextBox 171"/>
            <p:cNvSpPr txBox="1"/>
            <p:nvPr/>
          </p:nvSpPr>
          <p:spPr>
            <a:xfrm>
              <a:off x="5796667" y="3452011"/>
              <a:ext cx="227709" cy="256504"/>
            </a:xfrm>
            <a:prstGeom prst="rect">
              <a:avLst/>
            </a:prstGeom>
            <a:noFill/>
          </p:spPr>
          <p:txBody>
            <a:bodyPr wrap="none" rtlCol="0">
              <a:spAutoFit/>
            </a:bodyPr>
            <a:lstStyle/>
            <a:p>
              <a:pPr defTabSz="932779"/>
              <a:r>
                <a:rPr lang="en-US" sz="1100" dirty="0">
                  <a:solidFill>
                    <a:prstClr val="black"/>
                  </a:solidFill>
                  <a:sym typeface="Wingdings"/>
                </a:rPr>
                <a:t></a:t>
              </a:r>
              <a:endParaRPr lang="en-US" sz="1100" dirty="0">
                <a:solidFill>
                  <a:prstClr val="black"/>
                </a:solidFill>
              </a:endParaRPr>
            </a:p>
          </p:txBody>
        </p:sp>
        <p:pic>
          <p:nvPicPr>
            <p:cNvPr id="173" name="Picture 17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71078" y="3779250"/>
              <a:ext cx="285750" cy="238125"/>
            </a:xfrm>
            <a:prstGeom prst="rect">
              <a:avLst/>
            </a:prstGeom>
          </p:spPr>
        </p:pic>
        <p:pic>
          <p:nvPicPr>
            <p:cNvPr id="174" name="Picture 173"/>
            <p:cNvPicPr>
              <a:picLocks noChangeAspect="1"/>
            </p:cNvPicPr>
            <p:nvPr/>
          </p:nvPicPr>
          <p:blipFill>
            <a:blip r:embed="rId6">
              <a:extLst>
                <a:ext uri="{BEBA8EAE-BF5A-486C-A8C5-ECC9F3942E4B}">
                  <a14:imgProps xmlns:a14="http://schemas.microsoft.com/office/drawing/2010/main">
                    <a14:imgLayer r:embed="rId7">
                      <a14:imgEffect>
                        <a14:backgroundRemoval t="0" b="100000" l="0" r="100000">
                          <a14:backgroundMark x1="78571" y1="70370" x2="78571" y2="70370"/>
                          <a14:backgroundMark x1="21429" y1="7407" x2="21429" y2="7407"/>
                          <a14:backgroundMark x1="85714" y1="62963" x2="85714" y2="62963"/>
                          <a14:backgroundMark x1="89286" y1="85185" x2="89286" y2="85185"/>
                          <a14:backgroundMark x1="89286" y1="51852" x2="89286" y2="51852"/>
                          <a14:backgroundMark x1="71429" y1="48148" x2="71429" y2="48148"/>
                          <a14:backgroundMark x1="64286" y1="62963" x2="64286" y2="62963"/>
                          <a14:backgroundMark x1="67857" y1="81481" x2="67857" y2="81481"/>
                          <a14:backgroundMark x1="35714" y1="92593" x2="35714" y2="92593"/>
                          <a14:backgroundMark x1="14286" y1="88889" x2="14286" y2="88889"/>
                          <a14:backgroundMark x1="10714" y1="88889" x2="10714" y2="88889"/>
                          <a14:backgroundMark x1="3571" y1="77778" x2="3571" y2="77778"/>
                          <a14:backgroundMark x1="7143" y1="51852" x2="7143" y2="51852"/>
                          <a14:backgroundMark x1="7143" y1="62963" x2="7143" y2="62963"/>
                          <a14:backgroundMark x1="7143" y1="70370" x2="7143" y2="70370"/>
                          <a14:backgroundMark x1="10714" y1="81481" x2="10714" y2="81481"/>
                          <a14:backgroundMark x1="28571" y1="88889" x2="28571" y2="88889"/>
                          <a14:backgroundMark x1="7143" y1="96296" x2="7143" y2="96296"/>
                          <a14:backgroundMark x1="82143" y1="88889" x2="82143" y2="88889"/>
                          <a14:backgroundMark x1="71429" y1="88889" x2="71429" y2="88889"/>
                          <a14:backgroundMark x1="50000" y1="88889" x2="50000" y2="88889"/>
                          <a14:backgroundMark x1="32143" y1="85185" x2="32143" y2="85185"/>
                          <a14:backgroundMark x1="89286" y1="11111" x2="89286" y2="11111"/>
                          <a14:backgroundMark x1="78571" y1="11111" x2="78571" y2="11111"/>
                          <a14:backgroundMark x1="85714" y1="11111" x2="85714" y2="11111"/>
                          <a14:backgroundMark x1="92857" y1="18519" x2="92857" y2="18519"/>
                          <a14:backgroundMark x1="96429" y1="29630" x2="96429" y2="29630"/>
                          <a14:backgroundMark x1="96429" y1="11111" x2="96429" y2="11111"/>
                          <a14:backgroundMark x1="71429" y1="7407" x2="71429" y2="7407"/>
                          <a14:backgroundMark x1="57143" y1="3704" x2="57143" y2="3704"/>
                          <a14:backgroundMark x1="67857" y1="3704" x2="67857" y2="3704"/>
                          <a14:backgroundMark x1="50000" y1="3704" x2="50000" y2="3704"/>
                          <a14:backgroundMark x1="39286" y1="7407" x2="39286" y2="7407"/>
                          <a14:backgroundMark x1="35714" y1="11111" x2="35714" y2="11111"/>
                          <a14:backgroundMark x1="14286" y1="7407" x2="14286" y2="7407"/>
                          <a14:backgroundMark x1="17857" y1="14815" x2="17857" y2="14815"/>
                          <a14:backgroundMark x1="28571" y1="14815" x2="28571" y2="14815"/>
                          <a14:backgroundMark x1="7143" y1="7407" x2="7143" y2="7407"/>
                          <a14:backgroundMark x1="3571" y1="7407" x2="3571" y2="7407"/>
                          <a14:backgroundMark x1="7143" y1="14815" x2="7143" y2="14815"/>
                          <a14:backgroundMark x1="3571" y1="18519" x2="3571" y2="18519"/>
                          <a14:backgroundMark x1="3571" y1="33333" x2="3571" y2="33333"/>
                          <a14:backgroundMark x1="7143" y1="44444" x2="7143" y2="44444"/>
                          <a14:backgroundMark x1="3571" y1="92593" x2="3571" y2="92593"/>
                          <a14:backgroundMark x1="10714" y1="96296" x2="10714" y2="96296"/>
                          <a14:backgroundMark x1="39286" y1="96296" x2="39286" y2="96296"/>
                          <a14:backgroundMark x1="39286" y1="96296" x2="39286" y2="96296"/>
                          <a14:backgroundMark x1="42857" y1="88889" x2="42857" y2="88889"/>
                          <a14:backgroundMark x1="60714" y1="88889" x2="60714" y2="88889"/>
                          <a14:backgroundMark x1="67857" y1="92593" x2="67857" y2="92593"/>
                          <a14:backgroundMark x1="82143" y1="77778" x2="82143" y2="77778"/>
                          <a14:backgroundMark x1="85714" y1="77778" x2="85714" y2="77778"/>
                          <a14:backgroundMark x1="92857" y1="96296" x2="92857" y2="96296"/>
                          <a14:backgroundMark x1="96429" y1="88889" x2="96429" y2="88889"/>
                          <a14:backgroundMark x1="96429" y1="62963" x2="96429" y2="62963"/>
                          <a14:backgroundMark x1="96429" y1="44444" x2="96429" y2="44444"/>
                          <a14:backgroundMark x1="67857" y1="48148" x2="67857" y2="48148"/>
                          <a14:backgroundMark x1="64286" y1="55556" x2="64286" y2="55556"/>
                          <a14:backgroundMark x1="78571" y1="55556" x2="78571" y2="55556"/>
                          <a14:backgroundMark x1="85714" y1="44444" x2="85714" y2="44444"/>
                          <a14:backgroundMark x1="92857" y1="37037" x2="92857" y2="37037"/>
                        </a14:backgroundRemoval>
                      </a14:imgEffect>
                    </a14:imgLayer>
                  </a14:imgProps>
                </a:ext>
                <a:ext uri="{28A0092B-C50C-407E-A947-70E740481C1C}">
                  <a14:useLocalDpi xmlns:a14="http://schemas.microsoft.com/office/drawing/2010/main" val="0"/>
                </a:ext>
              </a:extLst>
            </a:blip>
            <a:stretch>
              <a:fillRect/>
            </a:stretch>
          </p:blipFill>
          <p:spPr>
            <a:xfrm>
              <a:off x="3189576" y="4823397"/>
              <a:ext cx="261088" cy="251763"/>
            </a:xfrm>
            <a:prstGeom prst="rect">
              <a:avLst/>
            </a:prstGeom>
          </p:spPr>
        </p:pic>
      </p:grpSp>
      <p:graphicFrame>
        <p:nvGraphicFramePr>
          <p:cNvPr id="175" name="Table 174"/>
          <p:cNvGraphicFramePr>
            <a:graphicFrameLocks noGrp="1"/>
          </p:cNvGraphicFramePr>
          <p:nvPr>
            <p:extLst>
              <p:ext uri="{D42A27DB-BD31-4B8C-83A1-F6EECF244321}">
                <p14:modId xmlns:p14="http://schemas.microsoft.com/office/powerpoint/2010/main" val="1765744747"/>
              </p:ext>
            </p:extLst>
          </p:nvPr>
        </p:nvGraphicFramePr>
        <p:xfrm>
          <a:off x="4326754" y="3842583"/>
          <a:ext cx="3900143" cy="2837671"/>
        </p:xfrm>
        <a:graphic>
          <a:graphicData uri="http://schemas.openxmlformats.org/drawingml/2006/table">
            <a:tbl>
              <a:tblPr firstRow="1" bandRow="1">
                <a:tableStyleId>{3B4B98B0-60AC-42C2-AFA5-B58CD77FA1E5}</a:tableStyleId>
              </a:tblPr>
              <a:tblGrid>
                <a:gridCol w="283275"/>
                <a:gridCol w="3616868"/>
              </a:tblGrid>
              <a:tr h="9015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900" b="1" dirty="0" smtClean="0">
                        <a:latin typeface="+mn-lt"/>
                      </a:endParaRPr>
                    </a:p>
                  </a:txBody>
                  <a:tcPr marL="124364" marR="124364"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dirty="0" smtClean="0">
                          <a:latin typeface="+mn-lt"/>
                          <a:hlinkClick r:id="rId5" action="ppaction://hlinksldjump"/>
                        </a:rPr>
                        <a:t>Lipitor – Physician Fact Sheet</a:t>
                      </a:r>
                      <a:r>
                        <a:rPr lang="en-US" sz="900" b="1" dirty="0" smtClean="0">
                          <a:latin typeface="+mn-lt"/>
                        </a:rPr>
                        <a:t/>
                      </a:r>
                      <a:br>
                        <a:rPr lang="en-US" sz="900" b="1" dirty="0" smtClean="0">
                          <a:latin typeface="+mn-lt"/>
                        </a:rPr>
                      </a:br>
                      <a:r>
                        <a:rPr lang="en-US" sz="700" b="0" dirty="0" smtClean="0">
                          <a:latin typeface="+mn-lt"/>
                          <a:ea typeface="Segoe UI Symbol" pitchFamily="34" charset="0"/>
                        </a:rPr>
                        <a:t>HMG-CoA reductase inhibitor which lowers plasma cholesterol </a:t>
                      </a:r>
                      <a:br>
                        <a:rPr lang="en-US" sz="700" b="0" dirty="0" smtClean="0">
                          <a:latin typeface="+mn-lt"/>
                          <a:ea typeface="Segoe UI Symbol" pitchFamily="34" charset="0"/>
                        </a:rPr>
                      </a:br>
                      <a:r>
                        <a:rPr lang="en-US" sz="700" b="0" dirty="0" smtClean="0">
                          <a:latin typeface="+mn-lt"/>
                          <a:ea typeface="Segoe UI Symbol" pitchFamily="34" charset="0"/>
                        </a:rPr>
                        <a:t>levels by inhibiting endogenous cholesterol synthesis. It also reduces triglyceride levels through an as yet unproven mechanism. Dose-dependent reductions in total cholesterol, ...</a:t>
                      </a:r>
                    </a:p>
                    <a:p>
                      <a:pPr marL="0" marR="0" indent="0" algn="l" defTabSz="914400" rtl="0" eaLnBrk="1" fontAlgn="auto" latinLnBrk="0" hangingPunct="1">
                        <a:lnSpc>
                          <a:spcPct val="100000"/>
                        </a:lnSpc>
                        <a:spcBef>
                          <a:spcPts val="0"/>
                        </a:spcBef>
                        <a:spcAft>
                          <a:spcPts val="0"/>
                        </a:spcAft>
                        <a:buClrTx/>
                        <a:buSzTx/>
                        <a:buFontTx/>
                        <a:buNone/>
                        <a:tabLst/>
                        <a:defRPr/>
                      </a:pPr>
                      <a:r>
                        <a:rPr lang="en-US" sz="700" b="0" u="sng" dirty="0" smtClean="0">
                          <a:latin typeface="+mn-lt"/>
                          <a:ea typeface="Segoe UI Symbol" pitchFamily="34" charset="0"/>
                        </a:rPr>
                        <a:t>Authors</a:t>
                      </a:r>
                      <a:r>
                        <a:rPr lang="en-US" sz="700" b="0" dirty="0" smtClean="0">
                          <a:latin typeface="+mn-lt"/>
                          <a:ea typeface="Segoe UI Symbol" pitchFamily="34" charset="0"/>
                        </a:rPr>
                        <a:t>: Lea AP, McTavish </a:t>
                      </a:r>
                      <a:r>
                        <a:rPr lang="en-US" sz="700" b="0" u="sng" dirty="0" smtClean="0">
                          <a:latin typeface="+mn-lt"/>
                          <a:ea typeface="Segoe UI Symbol" pitchFamily="34" charset="0"/>
                        </a:rPr>
                        <a:t>Date:</a:t>
                      </a:r>
                      <a:r>
                        <a:rPr lang="en-US" sz="700" b="0" u="sng" baseline="0" dirty="0" smtClean="0">
                          <a:latin typeface="+mn-lt"/>
                          <a:ea typeface="Segoe UI Symbol" pitchFamily="34" charset="0"/>
                        </a:rPr>
                        <a:t> </a:t>
                      </a:r>
                      <a:r>
                        <a:rPr lang="en-US" sz="700" b="0" baseline="0" dirty="0" smtClean="0">
                          <a:latin typeface="+mn-lt"/>
                          <a:ea typeface="Segoe UI Symbol" pitchFamily="34" charset="0"/>
                        </a:rPr>
                        <a:t>3/11/2010 </a:t>
                      </a:r>
                      <a:r>
                        <a:rPr lang="en-US" sz="700" b="0" u="sng" baseline="0" dirty="0" smtClean="0">
                          <a:latin typeface="+mn-lt"/>
                          <a:ea typeface="Segoe UI Symbol" pitchFamily="34" charset="0"/>
                        </a:rPr>
                        <a:t>Size:</a:t>
                      </a:r>
                      <a:r>
                        <a:rPr lang="en-US" sz="700" b="0" u="none" baseline="0" dirty="0" smtClean="0">
                          <a:latin typeface="+mn-lt"/>
                          <a:ea typeface="Segoe UI Symbol" pitchFamily="34" charset="0"/>
                        </a:rPr>
                        <a:t> 6mb</a:t>
                      </a:r>
                    </a:p>
                    <a:p>
                      <a:pPr marL="0" marR="0" indent="0" algn="l" defTabSz="914400" rtl="0" eaLnBrk="1" fontAlgn="auto" latinLnBrk="0" hangingPunct="1">
                        <a:lnSpc>
                          <a:spcPct val="100000"/>
                        </a:lnSpc>
                        <a:spcBef>
                          <a:spcPts val="0"/>
                        </a:spcBef>
                        <a:spcAft>
                          <a:spcPts val="0"/>
                        </a:spcAft>
                        <a:buClrTx/>
                        <a:buSzTx/>
                        <a:buFontTx/>
                        <a:buNone/>
                        <a:tabLst/>
                        <a:defRPr/>
                      </a:pPr>
                      <a:r>
                        <a:rPr lang="en-US" sz="700" b="0" u="none" baseline="0" dirty="0" smtClean="0">
                          <a:solidFill>
                            <a:schemeClr val="accent3">
                              <a:lumMod val="50000"/>
                            </a:schemeClr>
                          </a:solidFill>
                          <a:latin typeface="+mn-lt"/>
                          <a:ea typeface="Segoe UI Symbol" pitchFamily="34" charset="0"/>
                        </a:rPr>
                        <a:t>http://localhost:/Shared Documents/FDA/Submissions/Lipitor</a:t>
                      </a:r>
                      <a:endParaRPr lang="en-US" sz="1000" b="1" dirty="0" smtClean="0">
                        <a:latin typeface="+mn-lt"/>
                      </a:endParaRPr>
                    </a:p>
                  </a:txBody>
                  <a:tcPr marL="124364" marR="124364" marT="46630" marB="46630"/>
                </a:tc>
              </a:tr>
              <a:tr h="918682">
                <a:tc>
                  <a:txBody>
                    <a:bodyPr/>
                    <a:lstStyle/>
                    <a:p>
                      <a:endParaRPr lang="en-US" sz="900" dirty="0">
                        <a:latin typeface="+mn-lt"/>
                        <a:ea typeface="Segoe UI Symbol" pitchFamily="34" charset="0"/>
                      </a:endParaRPr>
                    </a:p>
                  </a:txBody>
                  <a:tcPr marL="124364" marR="124364"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dirty="0" smtClean="0">
                          <a:latin typeface="+mn-lt"/>
                          <a:hlinkClick r:id="rId4" action="ppaction://hlinksldjump"/>
                        </a:rPr>
                        <a:t>Atorvastatin:</a:t>
                      </a:r>
                      <a:r>
                        <a:rPr lang="en-US" sz="1000" b="0" dirty="0" smtClean="0">
                          <a:latin typeface="+mn-lt"/>
                          <a:hlinkClick r:id="rId5" action="ppaction://hlinksldjump"/>
                        </a:rPr>
                        <a:t> End</a:t>
                      </a:r>
                      <a:r>
                        <a:rPr lang="en-US" sz="1000" b="0" baseline="0" dirty="0" smtClean="0">
                          <a:latin typeface="+mn-lt"/>
                          <a:hlinkClick r:id="rId5" action="ppaction://hlinksldjump"/>
                        </a:rPr>
                        <a:t> of Patent Statement</a:t>
                      </a:r>
                      <a:r>
                        <a:rPr lang="en-US" sz="900" b="1" dirty="0" smtClean="0">
                          <a:latin typeface="+mn-lt"/>
                        </a:rPr>
                        <a:t/>
                      </a:r>
                      <a:br>
                        <a:rPr lang="en-US" sz="900" b="1" dirty="0" smtClean="0">
                          <a:latin typeface="+mn-lt"/>
                        </a:rPr>
                      </a:br>
                      <a:r>
                        <a:rPr lang="en-US" sz="600" b="0" dirty="0" smtClean="0">
                          <a:latin typeface="+mn-lt"/>
                          <a:ea typeface="Segoe UI Symbol" pitchFamily="34" charset="0"/>
                        </a:rPr>
                        <a:t>HMG-CoA reductase inhibitor which lowers plasma cholesterol </a:t>
                      </a:r>
                      <a:br>
                        <a:rPr lang="en-US" sz="600" b="0" dirty="0" smtClean="0">
                          <a:latin typeface="+mn-lt"/>
                          <a:ea typeface="Segoe UI Symbol" pitchFamily="34" charset="0"/>
                        </a:rPr>
                      </a:br>
                      <a:r>
                        <a:rPr lang="en-US" sz="700" b="0" dirty="0" smtClean="0">
                          <a:latin typeface="+mn-lt"/>
                          <a:ea typeface="Segoe UI Symbol" pitchFamily="34" charset="0"/>
                        </a:rPr>
                        <a:t>levels by inhibiting endogenous cholesterol synthesis. It also reduces triglyceride levels through an as yet unproven mechanism. Dose-dependent reductions in total cholesterol, ...</a:t>
                      </a:r>
                    </a:p>
                    <a:p>
                      <a:pPr marL="0" marR="0" indent="0" algn="l" defTabSz="914400" rtl="0" eaLnBrk="1" fontAlgn="auto" latinLnBrk="0" hangingPunct="1">
                        <a:lnSpc>
                          <a:spcPct val="100000"/>
                        </a:lnSpc>
                        <a:spcBef>
                          <a:spcPts val="0"/>
                        </a:spcBef>
                        <a:spcAft>
                          <a:spcPts val="0"/>
                        </a:spcAft>
                        <a:buClrTx/>
                        <a:buSzTx/>
                        <a:buFontTx/>
                        <a:buNone/>
                        <a:tabLst/>
                        <a:defRPr/>
                      </a:pPr>
                      <a:r>
                        <a:rPr lang="en-US" sz="700" b="0" u="sng" dirty="0" smtClean="0">
                          <a:latin typeface="+mn-lt"/>
                          <a:ea typeface="Segoe UI Symbol" pitchFamily="34" charset="0"/>
                        </a:rPr>
                        <a:t>Authors</a:t>
                      </a:r>
                      <a:r>
                        <a:rPr lang="en-US" sz="700" b="0" dirty="0" smtClean="0">
                          <a:latin typeface="+mn-lt"/>
                          <a:ea typeface="Segoe UI Symbol" pitchFamily="34" charset="0"/>
                        </a:rPr>
                        <a:t>: Lea AP, McTavish </a:t>
                      </a:r>
                      <a:r>
                        <a:rPr lang="en-US" sz="700" b="0" u="sng" dirty="0" smtClean="0">
                          <a:latin typeface="+mn-lt"/>
                          <a:ea typeface="Segoe UI Symbol" pitchFamily="34" charset="0"/>
                        </a:rPr>
                        <a:t>Date:</a:t>
                      </a:r>
                      <a:r>
                        <a:rPr lang="en-US" sz="700" b="0" u="sng" baseline="0" dirty="0" smtClean="0">
                          <a:latin typeface="+mn-lt"/>
                          <a:ea typeface="Segoe UI Symbol" pitchFamily="34" charset="0"/>
                        </a:rPr>
                        <a:t> </a:t>
                      </a:r>
                      <a:r>
                        <a:rPr lang="en-US" sz="700" b="0" baseline="0" dirty="0" smtClean="0">
                          <a:latin typeface="+mn-lt"/>
                          <a:ea typeface="Segoe UI Symbol" pitchFamily="34" charset="0"/>
                        </a:rPr>
                        <a:t>3/11/2010 </a:t>
                      </a:r>
                      <a:r>
                        <a:rPr lang="en-US" sz="700" b="0" u="sng" baseline="0" dirty="0" smtClean="0">
                          <a:latin typeface="+mn-lt"/>
                          <a:ea typeface="Segoe UI Symbol" pitchFamily="34" charset="0"/>
                        </a:rPr>
                        <a:t>Size:</a:t>
                      </a:r>
                      <a:r>
                        <a:rPr lang="en-US" sz="700" b="0" u="none" baseline="0" dirty="0" smtClean="0">
                          <a:latin typeface="+mn-lt"/>
                          <a:ea typeface="Segoe UI Symbol" pitchFamily="34" charset="0"/>
                        </a:rPr>
                        <a:t> 6mb</a:t>
                      </a:r>
                    </a:p>
                    <a:p>
                      <a:pPr marL="0" marR="0" indent="0" algn="l" defTabSz="914400" rtl="0" eaLnBrk="1" fontAlgn="auto" latinLnBrk="0" hangingPunct="1">
                        <a:lnSpc>
                          <a:spcPct val="100000"/>
                        </a:lnSpc>
                        <a:spcBef>
                          <a:spcPts val="0"/>
                        </a:spcBef>
                        <a:spcAft>
                          <a:spcPts val="0"/>
                        </a:spcAft>
                        <a:buClrTx/>
                        <a:buSzTx/>
                        <a:buFontTx/>
                        <a:buNone/>
                        <a:tabLst/>
                        <a:defRPr/>
                      </a:pPr>
                      <a:r>
                        <a:rPr lang="en-US" sz="700" b="0" u="none" baseline="0" dirty="0" smtClean="0">
                          <a:solidFill>
                            <a:schemeClr val="accent3">
                              <a:lumMod val="50000"/>
                            </a:schemeClr>
                          </a:solidFill>
                          <a:latin typeface="+mn-lt"/>
                          <a:ea typeface="Segoe UI Symbol" pitchFamily="34" charset="0"/>
                        </a:rPr>
                        <a:t>http://localhost:/Shared Documents/FDA/Submissions/Lipitor</a:t>
                      </a:r>
                      <a:endParaRPr lang="en-US" sz="900" dirty="0">
                        <a:latin typeface="+mn-lt"/>
                        <a:ea typeface="Segoe UI Symbol" pitchFamily="34" charset="0"/>
                      </a:endParaRPr>
                    </a:p>
                  </a:txBody>
                  <a:tcPr marL="124364" marR="124364" marT="46630" marB="46630"/>
                </a:tc>
              </a:tr>
              <a:tr h="1017472">
                <a:tc>
                  <a:txBody>
                    <a:bodyPr/>
                    <a:lstStyle/>
                    <a:p>
                      <a:endParaRPr lang="en-US" sz="900" dirty="0">
                        <a:latin typeface="+mn-lt"/>
                        <a:ea typeface="Segoe UI Symbol" pitchFamily="34" charset="0"/>
                      </a:endParaRPr>
                    </a:p>
                  </a:txBody>
                  <a:tcPr marL="124364" marR="124364"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dirty="0" smtClean="0">
                          <a:latin typeface="+mn-lt"/>
                          <a:hlinkClick r:id="rId4" action="ppaction://hlinksldjump"/>
                        </a:rPr>
                        <a:t>Lipitor: </a:t>
                      </a:r>
                      <a:r>
                        <a:rPr lang="en-US" sz="1100" b="0" dirty="0" smtClean="0">
                          <a:latin typeface="+mn-lt"/>
                          <a:hlinkClick r:id="rId5" action="ppaction://hlinksldjump"/>
                        </a:rPr>
                        <a:t>Common Questions</a:t>
                      </a:r>
                      <a:r>
                        <a:rPr lang="en-US" sz="1000" b="1" dirty="0" smtClean="0">
                          <a:latin typeface="+mn-lt"/>
                        </a:rPr>
                        <a:t/>
                      </a:r>
                      <a:br>
                        <a:rPr lang="en-US" sz="1000" b="1" dirty="0" smtClean="0">
                          <a:latin typeface="+mn-lt"/>
                        </a:rPr>
                      </a:br>
                      <a:r>
                        <a:rPr lang="en-US" sz="700" b="0" dirty="0" smtClean="0">
                          <a:latin typeface="+mn-lt"/>
                          <a:ea typeface="Segoe UI Symbol" pitchFamily="34" charset="0"/>
                        </a:rPr>
                        <a:t>HMG-CoA reductase inhibitor which lowers plasma cholesterol </a:t>
                      </a:r>
                      <a:br>
                        <a:rPr lang="en-US" sz="700" b="0" dirty="0" smtClean="0">
                          <a:latin typeface="+mn-lt"/>
                          <a:ea typeface="Segoe UI Symbol" pitchFamily="34" charset="0"/>
                        </a:rPr>
                      </a:br>
                      <a:r>
                        <a:rPr lang="en-US" sz="700" b="0" dirty="0" smtClean="0">
                          <a:latin typeface="+mn-lt"/>
                          <a:ea typeface="Segoe UI Symbol" pitchFamily="34" charset="0"/>
                        </a:rPr>
                        <a:t>levels by inhibiting endogenous cholesterol synthesis. It also reduces triglyceride levels through an as yet unproven mechanism. Dose-dependent reductions in total cholesterol, ...</a:t>
                      </a:r>
                    </a:p>
                    <a:p>
                      <a:pPr marL="0" marR="0" indent="0" algn="l" defTabSz="914400" rtl="0" eaLnBrk="1" fontAlgn="auto" latinLnBrk="0" hangingPunct="1">
                        <a:lnSpc>
                          <a:spcPct val="100000"/>
                        </a:lnSpc>
                        <a:spcBef>
                          <a:spcPts val="0"/>
                        </a:spcBef>
                        <a:spcAft>
                          <a:spcPts val="0"/>
                        </a:spcAft>
                        <a:buClrTx/>
                        <a:buSzTx/>
                        <a:buFontTx/>
                        <a:buNone/>
                        <a:tabLst/>
                        <a:defRPr/>
                      </a:pPr>
                      <a:r>
                        <a:rPr lang="en-US" sz="700" b="0" u="sng" dirty="0" smtClean="0">
                          <a:latin typeface="+mn-lt"/>
                          <a:ea typeface="Segoe UI Symbol" pitchFamily="34" charset="0"/>
                        </a:rPr>
                        <a:t>Authors</a:t>
                      </a:r>
                      <a:r>
                        <a:rPr lang="en-US" sz="700" b="0" dirty="0" smtClean="0">
                          <a:latin typeface="+mn-lt"/>
                          <a:ea typeface="Segoe UI Symbol" pitchFamily="34" charset="0"/>
                        </a:rPr>
                        <a:t>: Lea AP, McTavish </a:t>
                      </a:r>
                      <a:r>
                        <a:rPr lang="en-US" sz="700" b="0" u="sng" dirty="0" smtClean="0">
                          <a:latin typeface="+mn-lt"/>
                          <a:ea typeface="Segoe UI Symbol" pitchFamily="34" charset="0"/>
                        </a:rPr>
                        <a:t>Date:</a:t>
                      </a:r>
                      <a:r>
                        <a:rPr lang="en-US" sz="700" b="0" u="sng" baseline="0" dirty="0" smtClean="0">
                          <a:latin typeface="+mn-lt"/>
                          <a:ea typeface="Segoe UI Symbol" pitchFamily="34" charset="0"/>
                        </a:rPr>
                        <a:t> </a:t>
                      </a:r>
                      <a:r>
                        <a:rPr lang="en-US" sz="700" b="0" baseline="0" dirty="0" smtClean="0">
                          <a:latin typeface="+mn-lt"/>
                          <a:ea typeface="Segoe UI Symbol" pitchFamily="34" charset="0"/>
                        </a:rPr>
                        <a:t>3/11/2010 </a:t>
                      </a:r>
                      <a:r>
                        <a:rPr lang="en-US" sz="700" b="0" u="sng" baseline="0" dirty="0" smtClean="0">
                          <a:latin typeface="+mn-lt"/>
                          <a:ea typeface="Segoe UI Symbol" pitchFamily="34" charset="0"/>
                        </a:rPr>
                        <a:t>Size:</a:t>
                      </a:r>
                      <a:r>
                        <a:rPr lang="en-US" sz="700" b="0" u="none" baseline="0" dirty="0" smtClean="0">
                          <a:latin typeface="+mn-lt"/>
                          <a:ea typeface="Segoe UI Symbol" pitchFamily="34" charset="0"/>
                        </a:rPr>
                        <a:t> 6mb</a:t>
                      </a:r>
                    </a:p>
                    <a:p>
                      <a:pPr marL="0" marR="0" indent="0" algn="l" defTabSz="914400" rtl="0" eaLnBrk="1" fontAlgn="auto" latinLnBrk="0" hangingPunct="1">
                        <a:lnSpc>
                          <a:spcPct val="100000"/>
                        </a:lnSpc>
                        <a:spcBef>
                          <a:spcPts val="0"/>
                        </a:spcBef>
                        <a:spcAft>
                          <a:spcPts val="0"/>
                        </a:spcAft>
                        <a:buClrTx/>
                        <a:buSzTx/>
                        <a:buFontTx/>
                        <a:buNone/>
                        <a:tabLst/>
                        <a:defRPr/>
                      </a:pPr>
                      <a:r>
                        <a:rPr lang="en-US" sz="700" b="0" u="none" baseline="0" dirty="0" smtClean="0">
                          <a:solidFill>
                            <a:schemeClr val="accent3">
                              <a:lumMod val="50000"/>
                            </a:schemeClr>
                          </a:solidFill>
                          <a:latin typeface="+mn-lt"/>
                          <a:ea typeface="Segoe UI Symbol" pitchFamily="34" charset="0"/>
                        </a:rPr>
                        <a:t>http://localhost:/Shared Documents/FDA/Submissions/Lipitor</a:t>
                      </a:r>
                      <a:endParaRPr lang="en-US" sz="1000" dirty="0" smtClean="0">
                        <a:latin typeface="+mn-lt"/>
                        <a:ea typeface="Segoe UI Symbol" pitchFamily="34" charset="0"/>
                      </a:endParaRPr>
                    </a:p>
                  </a:txBody>
                  <a:tcPr marL="124364" marR="124364" marT="46630" marB="46630"/>
                </a:tc>
              </a:tr>
            </a:tbl>
          </a:graphicData>
        </a:graphic>
      </p:graphicFrame>
      <p:grpSp>
        <p:nvGrpSpPr>
          <p:cNvPr id="71" name="Group 70"/>
          <p:cNvGrpSpPr/>
          <p:nvPr/>
        </p:nvGrpSpPr>
        <p:grpSpPr>
          <a:xfrm>
            <a:off x="8368813" y="977444"/>
            <a:ext cx="4162869" cy="2452578"/>
            <a:chOff x="6153222" y="958364"/>
            <a:chExt cx="3060777" cy="2404707"/>
          </a:xfrm>
        </p:grpSpPr>
        <p:sp>
          <p:nvSpPr>
            <p:cNvPr id="81" name="Rectangle 80"/>
            <p:cNvSpPr/>
            <p:nvPr/>
          </p:nvSpPr>
          <p:spPr>
            <a:xfrm>
              <a:off x="6169409" y="958364"/>
              <a:ext cx="2879341" cy="256846"/>
            </a:xfrm>
            <a:prstGeom prst="rect">
              <a:avLst/>
            </a:prstGeom>
            <a:solidFill>
              <a:schemeClr val="bg1">
                <a:lumMod val="95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dirty="0">
                <a:solidFill>
                  <a:prstClr val="white"/>
                </a:solidFill>
              </a:endParaRPr>
            </a:p>
          </p:txBody>
        </p:sp>
        <p:sp>
          <p:nvSpPr>
            <p:cNvPr id="82" name="TextBox 81"/>
            <p:cNvSpPr txBox="1"/>
            <p:nvPr/>
          </p:nvSpPr>
          <p:spPr>
            <a:xfrm>
              <a:off x="6155243" y="967889"/>
              <a:ext cx="672474" cy="246221"/>
            </a:xfrm>
            <a:prstGeom prst="rect">
              <a:avLst/>
            </a:prstGeom>
            <a:noFill/>
          </p:spPr>
          <p:txBody>
            <a:bodyPr wrap="none" rtlCol="0">
              <a:spAutoFit/>
            </a:bodyPr>
            <a:lstStyle/>
            <a:p>
              <a:pPr defTabSz="932779"/>
              <a:r>
                <a:rPr lang="en-US" sz="1000" b="1" dirty="0">
                  <a:solidFill>
                    <a:prstClr val="black">
                      <a:lumMod val="65000"/>
                      <a:lumOff val="35000"/>
                    </a:prstClr>
                  </a:solidFill>
                  <a:latin typeface="Segoe UI Symbol" pitchFamily="34" charset="0"/>
                  <a:ea typeface="Segoe UI Symbol" pitchFamily="34" charset="0"/>
                </a:rPr>
                <a:t>MeSH Cloud</a:t>
              </a:r>
            </a:p>
          </p:txBody>
        </p:sp>
        <p:sp>
          <p:nvSpPr>
            <p:cNvPr id="6" name="TextBox 5"/>
            <p:cNvSpPr txBox="1"/>
            <p:nvPr/>
          </p:nvSpPr>
          <p:spPr>
            <a:xfrm>
              <a:off x="6153222" y="1185522"/>
              <a:ext cx="3060777" cy="1892826"/>
            </a:xfrm>
            <a:prstGeom prst="rect">
              <a:avLst/>
            </a:prstGeom>
            <a:noFill/>
          </p:spPr>
          <p:txBody>
            <a:bodyPr wrap="square" rtlCol="0">
              <a:spAutoFit/>
            </a:bodyPr>
            <a:lstStyle/>
            <a:p>
              <a:pPr defTabSz="932779"/>
              <a:r>
                <a:rPr lang="en-US" sz="900" dirty="0">
                  <a:solidFill>
                    <a:srgbClr val="EEECE1">
                      <a:lumMod val="50000"/>
                    </a:srgbClr>
                  </a:solidFill>
                </a:rPr>
                <a:t>Carcinoid Heart Disease</a:t>
              </a:r>
              <a:r>
                <a:rPr lang="en-US" sz="700" dirty="0">
                  <a:solidFill>
                    <a:prstClr val="black"/>
                  </a:solidFill>
                </a:rPr>
                <a:t>   Cardiac Tamponade  Cardiomegaly   Cardiomyopathies   </a:t>
              </a:r>
              <a:r>
                <a:rPr lang="en-US" sz="1600" b="1" dirty="0">
                  <a:solidFill>
                    <a:srgbClr val="C00000"/>
                  </a:solidFill>
                </a:rPr>
                <a:t>Endocarditis </a:t>
              </a:r>
              <a:r>
                <a:rPr lang="en-US" sz="900" dirty="0">
                  <a:solidFill>
                    <a:prstClr val="black"/>
                  </a:solidFill>
                </a:rPr>
                <a:t>    </a:t>
              </a:r>
              <a:r>
                <a:rPr lang="en-US" sz="700" dirty="0">
                  <a:solidFill>
                    <a:prstClr val="black"/>
                  </a:solidFill>
                </a:rPr>
                <a:t>Heart Aneurysm   </a:t>
              </a:r>
            </a:p>
            <a:p>
              <a:pPr defTabSz="932779"/>
              <a:r>
                <a:rPr lang="en-US" sz="1600" b="1" dirty="0">
                  <a:solidFill>
                    <a:srgbClr val="C00000"/>
                  </a:solidFill>
                </a:rPr>
                <a:t>Heart Arrest</a:t>
              </a:r>
              <a:r>
                <a:rPr lang="en-US" sz="700" dirty="0">
                  <a:solidFill>
                    <a:prstClr val="black"/>
                  </a:solidFill>
                </a:rPr>
                <a:t>   Heart Defects, </a:t>
              </a:r>
            </a:p>
            <a:p>
              <a:pPr defTabSz="932779"/>
              <a:r>
                <a:rPr lang="en-US" sz="1100" dirty="0">
                  <a:solidFill>
                    <a:srgbClr val="C00000"/>
                  </a:solidFill>
                </a:rPr>
                <a:t>Congenital</a:t>
              </a:r>
              <a:r>
                <a:rPr lang="en-US" sz="700" dirty="0">
                  <a:solidFill>
                    <a:prstClr val="black"/>
                  </a:solidFill>
                </a:rPr>
                <a:t> </a:t>
              </a:r>
              <a:r>
                <a:rPr lang="en-US" sz="1100" dirty="0">
                  <a:solidFill>
                    <a:srgbClr val="C00000"/>
                  </a:solidFill>
                </a:rPr>
                <a:t>Heart Failure</a:t>
              </a:r>
              <a:r>
                <a:rPr lang="en-US" sz="700" dirty="0">
                  <a:solidFill>
                    <a:prstClr val="black"/>
                  </a:solidFill>
                </a:rPr>
                <a:t>   </a:t>
              </a:r>
              <a:r>
                <a:rPr lang="en-US" sz="1000" dirty="0">
                  <a:solidFill>
                    <a:srgbClr val="EEECE1">
                      <a:lumMod val="50000"/>
                    </a:srgbClr>
                  </a:solidFill>
                </a:rPr>
                <a:t>Heart Neoplasms </a:t>
              </a:r>
              <a:r>
                <a:rPr lang="en-US" sz="700" dirty="0">
                  <a:solidFill>
                    <a:srgbClr val="EEECE1">
                      <a:lumMod val="50000"/>
                    </a:srgbClr>
                  </a:solidFill>
                </a:rPr>
                <a:t>  </a:t>
              </a:r>
              <a:br>
                <a:rPr lang="en-US" sz="700" dirty="0">
                  <a:solidFill>
                    <a:srgbClr val="EEECE1">
                      <a:lumMod val="50000"/>
                    </a:srgbClr>
                  </a:solidFill>
                </a:rPr>
              </a:br>
              <a:r>
                <a:rPr lang="en-US" sz="800" dirty="0">
                  <a:solidFill>
                    <a:srgbClr val="EEECE1">
                      <a:lumMod val="50000"/>
                    </a:srgbClr>
                  </a:solidFill>
                </a:rPr>
                <a:t>Heart Rupture</a:t>
              </a:r>
              <a:r>
                <a:rPr lang="en-US" sz="700" dirty="0">
                  <a:solidFill>
                    <a:srgbClr val="EEECE1">
                      <a:lumMod val="50000"/>
                    </a:srgbClr>
                  </a:solidFill>
                </a:rPr>
                <a:t>   </a:t>
              </a:r>
            </a:p>
            <a:p>
              <a:pPr defTabSz="932779"/>
              <a:r>
                <a:rPr lang="en-US" sz="900" dirty="0">
                  <a:solidFill>
                    <a:srgbClr val="EEECE1">
                      <a:lumMod val="50000"/>
                    </a:srgbClr>
                  </a:solidFill>
                </a:rPr>
                <a:t>Heart Valve Diseases   </a:t>
              </a:r>
              <a:r>
                <a:rPr lang="en-US" sz="700" dirty="0">
                  <a:solidFill>
                    <a:srgbClr val="EEECE1">
                      <a:lumMod val="50000"/>
                    </a:srgbClr>
                  </a:solidFill>
                </a:rPr>
                <a:t>Myocardial Ischemia   </a:t>
              </a:r>
            </a:p>
            <a:p>
              <a:pPr defTabSz="932779"/>
              <a:r>
                <a:rPr lang="en-US" sz="700" dirty="0">
                  <a:solidFill>
                    <a:prstClr val="black"/>
                  </a:solidFill>
                </a:rPr>
                <a:t>Pericardial Effusion   </a:t>
              </a:r>
              <a:r>
                <a:rPr lang="en-US" sz="1600" b="1" dirty="0">
                  <a:solidFill>
                    <a:srgbClr val="C00000"/>
                  </a:solidFill>
                </a:rPr>
                <a:t>Pericarditis</a:t>
              </a:r>
              <a:r>
                <a:rPr lang="en-US" sz="2000" dirty="0">
                  <a:solidFill>
                    <a:prstClr val="black"/>
                  </a:solidFill>
                </a:rPr>
                <a:t> </a:t>
              </a:r>
              <a:r>
                <a:rPr lang="en-US" sz="900" dirty="0">
                  <a:solidFill>
                    <a:srgbClr val="C00000"/>
                  </a:solidFill>
                </a:rPr>
                <a:t>Pneumopericardium</a:t>
              </a:r>
              <a:endParaRPr lang="en-US" sz="700" dirty="0">
                <a:solidFill>
                  <a:prstClr val="black"/>
                </a:solidFill>
              </a:endParaRPr>
            </a:p>
            <a:p>
              <a:pPr defTabSz="932779"/>
              <a:r>
                <a:rPr lang="en-US" b="1" dirty="0" smtClean="0">
                  <a:solidFill>
                    <a:srgbClr val="C00000"/>
                  </a:solidFill>
                </a:rPr>
                <a:t>Pulmonary </a:t>
              </a:r>
              <a:r>
                <a:rPr lang="en-US" b="1" dirty="0">
                  <a:solidFill>
                    <a:srgbClr val="C00000"/>
                  </a:solidFill>
                </a:rPr>
                <a:t>Heart </a:t>
              </a:r>
              <a:r>
                <a:rPr lang="en-US" b="1" dirty="0" smtClean="0">
                  <a:solidFill>
                    <a:srgbClr val="C00000"/>
                  </a:solidFill>
                </a:rPr>
                <a:t>Disease</a:t>
              </a:r>
              <a:r>
                <a:rPr lang="en-US" sz="1200" dirty="0">
                  <a:solidFill>
                    <a:srgbClr val="C00000"/>
                  </a:solidFill>
                </a:rPr>
                <a:t>   </a:t>
              </a:r>
              <a:r>
                <a:rPr lang="en-US" sz="700" dirty="0">
                  <a:solidFill>
                    <a:prstClr val="black"/>
                  </a:solidFill>
                </a:rPr>
                <a:t>Rheumatic Heart Disease  </a:t>
              </a:r>
            </a:p>
            <a:p>
              <a:pPr defTabSz="932779"/>
              <a:r>
                <a:rPr lang="en-US" sz="1000" dirty="0">
                  <a:solidFill>
                    <a:prstClr val="black"/>
                  </a:solidFill>
                </a:rPr>
                <a:t> </a:t>
              </a:r>
              <a:r>
                <a:rPr lang="en-US" sz="1000" dirty="0">
                  <a:solidFill>
                    <a:srgbClr val="EEECE1">
                      <a:lumMod val="50000"/>
                    </a:srgbClr>
                  </a:solidFill>
                </a:rPr>
                <a:t>Ventricular Dysfunction</a:t>
              </a:r>
              <a:r>
                <a:rPr lang="en-US" sz="700" dirty="0">
                  <a:solidFill>
                    <a:prstClr val="black"/>
                  </a:solidFill>
                </a:rPr>
                <a:t>   Ventricular Outflow Obstruction</a:t>
              </a:r>
            </a:p>
          </p:txBody>
        </p:sp>
        <p:sp>
          <p:nvSpPr>
            <p:cNvPr id="15" name="Rectangle 14"/>
            <p:cNvSpPr/>
            <p:nvPr/>
          </p:nvSpPr>
          <p:spPr>
            <a:xfrm>
              <a:off x="6169409" y="1224735"/>
              <a:ext cx="2879341" cy="2138336"/>
            </a:xfrm>
            <a:prstGeom prst="rect">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a:solidFill>
                  <a:prstClr val="white"/>
                </a:solidFill>
              </a:endParaRPr>
            </a:p>
          </p:txBody>
        </p:sp>
        <p:sp>
          <p:nvSpPr>
            <p:cNvPr id="176" name="TextBox 175"/>
            <p:cNvSpPr txBox="1"/>
            <p:nvPr/>
          </p:nvSpPr>
          <p:spPr>
            <a:xfrm>
              <a:off x="8796200" y="960909"/>
              <a:ext cx="227709" cy="256504"/>
            </a:xfrm>
            <a:prstGeom prst="rect">
              <a:avLst/>
            </a:prstGeom>
            <a:noFill/>
          </p:spPr>
          <p:txBody>
            <a:bodyPr wrap="none" rtlCol="0">
              <a:spAutoFit/>
            </a:bodyPr>
            <a:lstStyle/>
            <a:p>
              <a:pPr defTabSz="932779"/>
              <a:r>
                <a:rPr lang="en-US" sz="1100" dirty="0">
                  <a:solidFill>
                    <a:prstClr val="black"/>
                  </a:solidFill>
                  <a:sym typeface="Wingdings"/>
                </a:rPr>
                <a:t></a:t>
              </a:r>
              <a:endParaRPr lang="en-US" sz="1100" dirty="0">
                <a:solidFill>
                  <a:prstClr val="black"/>
                </a:solidFill>
              </a:endParaRPr>
            </a:p>
          </p:txBody>
        </p:sp>
      </p:grpSp>
      <p:sp>
        <p:nvSpPr>
          <p:cNvPr id="41" name="TextBox 40"/>
          <p:cNvSpPr txBox="1"/>
          <p:nvPr/>
        </p:nvSpPr>
        <p:spPr>
          <a:xfrm>
            <a:off x="357795" y="631456"/>
            <a:ext cx="6081386" cy="251123"/>
          </a:xfrm>
          <a:prstGeom prst="rect">
            <a:avLst/>
          </a:prstGeom>
          <a:noFill/>
        </p:spPr>
        <p:txBody>
          <a:bodyPr wrap="none" lIns="93278" tIns="46639" rIns="93278" bIns="46639" rtlCol="0">
            <a:spAutoFit/>
          </a:bodyPr>
          <a:lstStyle/>
          <a:p>
            <a:pPr defTabSz="932779"/>
            <a:r>
              <a:rPr lang="en-US" sz="1000" dirty="0">
                <a:solidFill>
                  <a:prstClr val="white">
                    <a:lumMod val="50000"/>
                  </a:prstClr>
                </a:solidFill>
                <a:latin typeface="Segoe UI Symbol" pitchFamily="34" charset="0"/>
                <a:ea typeface="Segoe UI Symbol" pitchFamily="34" charset="0"/>
              </a:rPr>
              <a:t>All	Scientific Journals	    NIH Medline                       	Scirus	FDA</a:t>
            </a:r>
          </a:p>
        </p:txBody>
      </p:sp>
      <p:pic>
        <p:nvPicPr>
          <p:cNvPr id="43" name="Picture 4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6481" y="50186"/>
            <a:ext cx="1976265" cy="357795"/>
          </a:xfrm>
          <a:prstGeom prst="rect">
            <a:avLst/>
          </a:prstGeom>
        </p:spPr>
      </p:pic>
      <p:grpSp>
        <p:nvGrpSpPr>
          <p:cNvPr id="73" name="Group 72"/>
          <p:cNvGrpSpPr/>
          <p:nvPr/>
        </p:nvGrpSpPr>
        <p:grpSpPr>
          <a:xfrm>
            <a:off x="113075" y="2305937"/>
            <a:ext cx="8160531" cy="1099180"/>
            <a:chOff x="83139" y="2260922"/>
            <a:chExt cx="6000084" cy="1077725"/>
          </a:xfrm>
        </p:grpSpPr>
        <p:graphicFrame>
          <p:nvGraphicFramePr>
            <p:cNvPr id="84" name="Chart 83"/>
            <p:cNvGraphicFramePr/>
            <p:nvPr>
              <p:extLst>
                <p:ext uri="{D42A27DB-BD31-4B8C-83A1-F6EECF244321}">
                  <p14:modId xmlns:p14="http://schemas.microsoft.com/office/powerpoint/2010/main" val="1644619213"/>
                </p:ext>
              </p:extLst>
            </p:nvPr>
          </p:nvGraphicFramePr>
          <p:xfrm>
            <a:off x="83139" y="2260922"/>
            <a:ext cx="6000084" cy="1077725"/>
          </p:xfrm>
          <a:graphic>
            <a:graphicData uri="http://schemas.openxmlformats.org/drawingml/2006/chart">
              <c:chart xmlns:c="http://schemas.openxmlformats.org/drawingml/2006/chart" xmlns:r="http://schemas.openxmlformats.org/officeDocument/2006/relationships" r:id="rId10"/>
            </a:graphicData>
          </a:graphic>
        </p:graphicFrame>
        <p:sp>
          <p:nvSpPr>
            <p:cNvPr id="177" name="Rectangle 176"/>
            <p:cNvSpPr/>
            <p:nvPr/>
          </p:nvSpPr>
          <p:spPr>
            <a:xfrm>
              <a:off x="242209" y="2457032"/>
              <a:ext cx="5771741" cy="244391"/>
            </a:xfrm>
            <a:prstGeom prst="rect">
              <a:avLst/>
            </a:prstGeom>
            <a:solidFill>
              <a:schemeClr val="bg1">
                <a:lumMod val="95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dirty="0">
                <a:solidFill>
                  <a:prstClr val="white"/>
                </a:solidFill>
              </a:endParaRPr>
            </a:p>
          </p:txBody>
        </p:sp>
        <p:sp>
          <p:nvSpPr>
            <p:cNvPr id="178" name="TextBox 177"/>
            <p:cNvSpPr txBox="1"/>
            <p:nvPr/>
          </p:nvSpPr>
          <p:spPr>
            <a:xfrm>
              <a:off x="228043" y="2447507"/>
              <a:ext cx="1123459" cy="256504"/>
            </a:xfrm>
            <a:prstGeom prst="rect">
              <a:avLst/>
            </a:prstGeom>
            <a:noFill/>
          </p:spPr>
          <p:txBody>
            <a:bodyPr wrap="none" rtlCol="0">
              <a:spAutoFit/>
            </a:bodyPr>
            <a:lstStyle/>
            <a:p>
              <a:pPr defTabSz="932779"/>
              <a:r>
                <a:rPr lang="en-US" sz="1100" b="1" dirty="0">
                  <a:solidFill>
                    <a:prstClr val="black">
                      <a:lumMod val="65000"/>
                      <a:lumOff val="35000"/>
                    </a:prstClr>
                  </a:solidFill>
                  <a:latin typeface="Segoe UI Symbol" pitchFamily="34" charset="0"/>
                  <a:ea typeface="Segoe UI Symbol" pitchFamily="34" charset="0"/>
                </a:rPr>
                <a:t>Document Histogram</a:t>
              </a:r>
            </a:p>
          </p:txBody>
        </p:sp>
      </p:grpSp>
      <p:sp>
        <p:nvSpPr>
          <p:cNvPr id="179" name="TextBox 178"/>
          <p:cNvSpPr txBox="1"/>
          <p:nvPr/>
        </p:nvSpPr>
        <p:spPr>
          <a:xfrm>
            <a:off x="7814347" y="2508541"/>
            <a:ext cx="313412" cy="263466"/>
          </a:xfrm>
          <a:prstGeom prst="rect">
            <a:avLst/>
          </a:prstGeom>
          <a:noFill/>
        </p:spPr>
        <p:txBody>
          <a:bodyPr wrap="none" lIns="93278" tIns="46639" rIns="93278" bIns="46639" rtlCol="0">
            <a:spAutoFit/>
          </a:bodyPr>
          <a:lstStyle/>
          <a:p>
            <a:pPr defTabSz="932779"/>
            <a:r>
              <a:rPr lang="en-US" sz="1100" dirty="0">
                <a:solidFill>
                  <a:prstClr val="black"/>
                </a:solidFill>
                <a:sym typeface="Wingdings"/>
              </a:rPr>
              <a:t></a:t>
            </a:r>
            <a:endParaRPr lang="en-US" sz="1100" dirty="0">
              <a:solidFill>
                <a:prstClr val="black"/>
              </a:solidFill>
            </a:endParaRPr>
          </a:p>
        </p:txBody>
      </p:sp>
      <p:sp>
        <p:nvSpPr>
          <p:cNvPr id="45" name="TextBox 44"/>
          <p:cNvSpPr txBox="1"/>
          <p:nvPr/>
        </p:nvSpPr>
        <p:spPr>
          <a:xfrm>
            <a:off x="4214483" y="6640663"/>
            <a:ext cx="2015353" cy="235427"/>
          </a:xfrm>
          <a:prstGeom prst="rect">
            <a:avLst/>
          </a:prstGeom>
          <a:noFill/>
        </p:spPr>
        <p:txBody>
          <a:bodyPr wrap="none" lIns="93278" tIns="46639" rIns="93278" bIns="46639" rtlCol="0">
            <a:spAutoFit/>
          </a:bodyPr>
          <a:lstStyle/>
          <a:p>
            <a:pPr defTabSz="932779"/>
            <a:r>
              <a:rPr lang="en-US" sz="900" dirty="0">
                <a:solidFill>
                  <a:prstClr val="white">
                    <a:lumMod val="50000"/>
                  </a:prstClr>
                </a:solidFill>
                <a:latin typeface="Segoe UI Symbol" pitchFamily="34" charset="0"/>
                <a:ea typeface="Segoe UI Symbol" pitchFamily="34" charset="0"/>
              </a:rPr>
              <a:t>Source: Marketing SharePoint 2010</a:t>
            </a:r>
          </a:p>
        </p:txBody>
      </p:sp>
      <p:grpSp>
        <p:nvGrpSpPr>
          <p:cNvPr id="70" name="Group 69"/>
          <p:cNvGrpSpPr/>
          <p:nvPr/>
        </p:nvGrpSpPr>
        <p:grpSpPr>
          <a:xfrm>
            <a:off x="8356054" y="3483876"/>
            <a:ext cx="3950874" cy="3383609"/>
            <a:chOff x="6143843" y="3415871"/>
            <a:chExt cx="2904907" cy="3317565"/>
          </a:xfrm>
        </p:grpSpPr>
        <p:sp>
          <p:nvSpPr>
            <p:cNvPr id="22" name="TextBox 21"/>
            <p:cNvSpPr txBox="1"/>
            <p:nvPr/>
          </p:nvSpPr>
          <p:spPr>
            <a:xfrm>
              <a:off x="6177544" y="3754619"/>
              <a:ext cx="2871206" cy="2338710"/>
            </a:xfrm>
            <a:prstGeom prst="rect">
              <a:avLst/>
            </a:prstGeom>
            <a:noFill/>
          </p:spPr>
          <p:txBody>
            <a:bodyPr wrap="square" rtlCol="0">
              <a:spAutoFit/>
            </a:bodyPr>
            <a:lstStyle/>
            <a:p>
              <a:pPr defTabSz="932779"/>
              <a:r>
                <a:rPr lang="en-US" sz="900" dirty="0">
                  <a:solidFill>
                    <a:prstClr val="black"/>
                  </a:solidFill>
                  <a:ea typeface="Segoe UI Symbol" pitchFamily="34" charset="0"/>
                  <a:hlinkClick r:id="rId11"/>
                </a:rPr>
                <a:t>Triad of Metabolic Syndrome, Chronic Kidney </a:t>
              </a:r>
              <a:r>
                <a:rPr lang="en-US" sz="900" b="1" dirty="0">
                  <a:solidFill>
                    <a:prstClr val="black"/>
                  </a:solidFill>
                  <a:ea typeface="Segoe UI Symbol" pitchFamily="34" charset="0"/>
                  <a:hlinkClick r:id="rId11"/>
                </a:rPr>
                <a:t>Disease</a:t>
              </a:r>
              <a:r>
                <a:rPr lang="en-US" sz="900" dirty="0">
                  <a:solidFill>
                    <a:prstClr val="black"/>
                  </a:solidFill>
                  <a:ea typeface="Segoe UI Symbol" pitchFamily="34" charset="0"/>
                  <a:hlinkClick r:id="rId11"/>
                </a:rPr>
                <a:t>, and Coronary </a:t>
              </a:r>
              <a:r>
                <a:rPr lang="en-US" sz="900" b="1" dirty="0">
                  <a:solidFill>
                    <a:prstClr val="black"/>
                  </a:solidFill>
                  <a:ea typeface="Segoe UI Symbol" pitchFamily="34" charset="0"/>
                  <a:hlinkClick r:id="rId11"/>
                </a:rPr>
                <a:t>Heart</a:t>
              </a:r>
              <a:r>
                <a:rPr lang="en-US" sz="900" dirty="0">
                  <a:solidFill>
                    <a:prstClr val="black"/>
                  </a:solidFill>
                  <a:ea typeface="Segoe UI Symbol" pitchFamily="34" charset="0"/>
                  <a:hlinkClick r:id="rId11"/>
                </a:rPr>
                <a:t> </a:t>
              </a:r>
              <a:r>
                <a:rPr lang="en-US" sz="900" b="1" dirty="0">
                  <a:solidFill>
                    <a:prstClr val="black"/>
                  </a:solidFill>
                  <a:ea typeface="Segoe UI Symbol" pitchFamily="34" charset="0"/>
                  <a:hlinkClick r:id="rId11"/>
                </a:rPr>
                <a:t>Disease</a:t>
              </a:r>
              <a:r>
                <a:rPr lang="en-US" sz="900" dirty="0">
                  <a:solidFill>
                    <a:prstClr val="black"/>
                  </a:solidFill>
                  <a:ea typeface="Segoe UI Symbol" pitchFamily="34" charset="0"/>
                  <a:hlinkClick r:id="rId11"/>
                </a:rPr>
                <a:t> with a Focus on Microalbuminuria</a:t>
              </a:r>
              <a:r>
                <a:rPr lang="en-US" sz="900" dirty="0">
                  <a:solidFill>
                    <a:prstClr val="black"/>
                  </a:solidFill>
                  <a:ea typeface="Segoe UI Symbol" pitchFamily="34" charset="0"/>
                </a:rPr>
                <a:t/>
              </a:r>
              <a:br>
                <a:rPr lang="en-US" sz="900" dirty="0">
                  <a:solidFill>
                    <a:prstClr val="black"/>
                  </a:solidFill>
                  <a:ea typeface="Segoe UI Symbol" pitchFamily="34" charset="0"/>
                </a:rPr>
              </a:br>
              <a:r>
                <a:rPr lang="en-US" sz="800" dirty="0">
                  <a:solidFill>
                    <a:prstClr val="black"/>
                  </a:solidFill>
                  <a:ea typeface="Segoe UI Symbol" pitchFamily="34" charset="0"/>
                </a:rPr>
                <a:t>Microalbuminuria develops in many patients with metabolic syndrome and may be an important correlate of chronic kidney </a:t>
              </a:r>
              <a:r>
                <a:rPr lang="en-US" sz="800" b="1" dirty="0">
                  <a:solidFill>
                    <a:prstClr val="black"/>
                  </a:solidFill>
                  <a:ea typeface="Segoe UI Symbol" pitchFamily="34" charset="0"/>
                </a:rPr>
                <a:t>disease</a:t>
              </a:r>
              <a:r>
                <a:rPr lang="en-US" sz="800" dirty="0">
                  <a:solidFill>
                    <a:prstClr val="black"/>
                  </a:solidFill>
                  <a:ea typeface="Segoe UI Symbol" pitchFamily="34" charset="0"/>
                </a:rPr>
                <a:t> and coronary </a:t>
              </a:r>
              <a:r>
                <a:rPr lang="en-US" sz="800" b="1" dirty="0">
                  <a:solidFill>
                    <a:prstClr val="black"/>
                  </a:solidFill>
                  <a:ea typeface="Segoe UI Symbol" pitchFamily="34" charset="0"/>
                </a:rPr>
                <a:t>heart</a:t>
              </a:r>
              <a:r>
                <a:rPr lang="en-US" sz="800" dirty="0">
                  <a:solidFill>
                    <a:prstClr val="black"/>
                  </a:solidFill>
                  <a:ea typeface="Segoe UI Symbol" pitchFamily="34" charset="0"/>
                </a:rPr>
                <a:t> </a:t>
              </a:r>
              <a:r>
                <a:rPr lang="en-US" sz="800" b="1" dirty="0">
                  <a:solidFill>
                    <a:prstClr val="black"/>
                  </a:solidFill>
                  <a:ea typeface="Segoe UI Symbol" pitchFamily="34" charset="0"/>
                </a:rPr>
                <a:t>disease</a:t>
              </a:r>
              <a:r>
                <a:rPr lang="en-US" sz="800" dirty="0">
                  <a:solidFill>
                    <a:prstClr val="black"/>
                  </a:solidFill>
                  <a:ea typeface="Segoe UI Symbol" pitchFamily="34" charset="0"/>
                </a:rPr>
                <a:t>. </a:t>
              </a:r>
            </a:p>
            <a:p>
              <a:pPr defTabSz="932779"/>
              <a:r>
                <a:rPr lang="en-US" sz="800" dirty="0">
                  <a:solidFill>
                    <a:prstClr val="black"/>
                  </a:solidFill>
                  <a:ea typeface="Segoe UI Symbol" pitchFamily="34" charset="0"/>
                </a:rPr>
                <a:t>Journal Article, J Am Coll Cardiol, June 2011</a:t>
              </a:r>
              <a:r>
                <a:rPr lang="en-US" sz="900" dirty="0">
                  <a:solidFill>
                    <a:prstClr val="black"/>
                  </a:solidFill>
                  <a:ea typeface="Segoe UI Symbol" pitchFamily="34" charset="0"/>
                </a:rPr>
                <a:t> </a:t>
              </a:r>
              <a:br>
                <a:rPr lang="en-US" sz="900" dirty="0">
                  <a:solidFill>
                    <a:prstClr val="black"/>
                  </a:solidFill>
                  <a:ea typeface="Segoe UI Symbol" pitchFamily="34" charset="0"/>
                </a:rPr>
              </a:br>
              <a:endParaRPr lang="en-US" sz="900" dirty="0">
                <a:solidFill>
                  <a:prstClr val="black"/>
                </a:solidFill>
                <a:ea typeface="Segoe UI Symbol" pitchFamily="34" charset="0"/>
              </a:endParaRPr>
            </a:p>
            <a:p>
              <a:pPr defTabSz="932779"/>
              <a:r>
                <a:rPr lang="en-US" sz="900" dirty="0">
                  <a:solidFill>
                    <a:prstClr val="black"/>
                  </a:solidFill>
                  <a:ea typeface="Segoe UI Symbol" pitchFamily="34" charset="0"/>
                  <a:hlinkClick r:id="rId12"/>
                </a:rPr>
                <a:t>Mortality in Adult Congenital </a:t>
              </a:r>
              <a:r>
                <a:rPr lang="en-US" sz="900" b="1" dirty="0">
                  <a:solidFill>
                    <a:prstClr val="black"/>
                  </a:solidFill>
                  <a:ea typeface="Segoe UI Symbol" pitchFamily="34" charset="0"/>
                  <a:hlinkClick r:id="rId12"/>
                </a:rPr>
                <a:t>Heart</a:t>
              </a:r>
              <a:r>
                <a:rPr lang="en-US" sz="900" dirty="0">
                  <a:solidFill>
                    <a:prstClr val="black"/>
                  </a:solidFill>
                  <a:ea typeface="Segoe UI Symbol" pitchFamily="34" charset="0"/>
                  <a:hlinkClick r:id="rId12"/>
                </a:rPr>
                <a:t> </a:t>
              </a:r>
              <a:r>
                <a:rPr lang="en-US" sz="900" b="1" dirty="0">
                  <a:solidFill>
                    <a:prstClr val="black"/>
                  </a:solidFill>
                  <a:ea typeface="Segoe UI Symbol" pitchFamily="34" charset="0"/>
                  <a:hlinkClick r:id="rId12"/>
                </a:rPr>
                <a:t>Disease</a:t>
              </a:r>
              <a:endParaRPr lang="en-US" sz="900" b="1" dirty="0">
                <a:solidFill>
                  <a:prstClr val="black"/>
                </a:solidFill>
                <a:ea typeface="Segoe UI Symbol" pitchFamily="34" charset="0"/>
              </a:endParaRPr>
            </a:p>
            <a:p>
              <a:pPr defTabSz="932779"/>
              <a:r>
                <a:rPr lang="en-US" sz="900" dirty="0">
                  <a:solidFill>
                    <a:prstClr val="black"/>
                  </a:solidFill>
                  <a:ea typeface="Segoe UI Symbol" pitchFamily="34" charset="0"/>
                </a:rPr>
                <a:t>Learn more about the causes of death for adults with congenital </a:t>
              </a:r>
              <a:r>
                <a:rPr lang="en-US" sz="900" b="1" dirty="0">
                  <a:solidFill>
                    <a:prstClr val="black"/>
                  </a:solidFill>
                  <a:ea typeface="Segoe UI Symbol" pitchFamily="34" charset="0"/>
                </a:rPr>
                <a:t>heart</a:t>
              </a:r>
              <a:r>
                <a:rPr lang="en-US" sz="900" dirty="0">
                  <a:solidFill>
                    <a:prstClr val="black"/>
                  </a:solidFill>
                  <a:ea typeface="Segoe UI Symbol" pitchFamily="34" charset="0"/>
                </a:rPr>
                <a:t> </a:t>
              </a:r>
              <a:r>
                <a:rPr lang="en-US" sz="900" b="1" dirty="0">
                  <a:solidFill>
                    <a:prstClr val="black"/>
                  </a:solidFill>
                  <a:ea typeface="Segoe UI Symbol" pitchFamily="34" charset="0"/>
                </a:rPr>
                <a:t>disease</a:t>
              </a:r>
              <a:r>
                <a:rPr lang="en-US" sz="900" dirty="0">
                  <a:solidFill>
                    <a:prstClr val="black"/>
                  </a:solidFill>
                  <a:ea typeface="Segoe UI Symbol" pitchFamily="34" charset="0"/>
                </a:rPr>
                <a:t>. ... in adults with congenital </a:t>
              </a:r>
              <a:r>
                <a:rPr lang="en-US" sz="900" b="1" dirty="0">
                  <a:solidFill>
                    <a:prstClr val="black"/>
                  </a:solidFill>
                  <a:ea typeface="Segoe UI Symbol" pitchFamily="34" charset="0"/>
                </a:rPr>
                <a:t>heart</a:t>
              </a:r>
              <a:r>
                <a:rPr lang="en-US" sz="900" dirty="0">
                  <a:solidFill>
                    <a:prstClr val="black"/>
                  </a:solidFill>
                  <a:ea typeface="Segoe UI Symbol" pitchFamily="34" charset="0"/>
                </a:rPr>
                <a:t> </a:t>
              </a:r>
              <a:r>
                <a:rPr lang="en-US" sz="900" b="1" dirty="0">
                  <a:solidFill>
                    <a:prstClr val="black"/>
                  </a:solidFill>
                  <a:ea typeface="Segoe UI Symbol" pitchFamily="34" charset="0"/>
                </a:rPr>
                <a:t>disease</a:t>
              </a:r>
              <a:r>
                <a:rPr lang="en-US" sz="900" dirty="0">
                  <a:solidFill>
                    <a:prstClr val="black"/>
                  </a:solidFill>
                  <a:ea typeface="Segoe UI Symbol" pitchFamily="34" charset="0"/>
                </a:rPr>
                <a:t> is known to be ... </a:t>
              </a:r>
            </a:p>
            <a:p>
              <a:pPr defTabSz="932779"/>
              <a:r>
                <a:rPr lang="en-US" sz="800" dirty="0">
                  <a:solidFill>
                    <a:prstClr val="black"/>
                  </a:solidFill>
                  <a:ea typeface="Segoe UI Symbol" pitchFamily="34" charset="0"/>
                </a:rPr>
                <a:t>Journal Article, European Heart Journal, June 2010 </a:t>
              </a:r>
            </a:p>
            <a:p>
              <a:pPr defTabSz="932779"/>
              <a:endParaRPr lang="en-US" sz="900" b="1" dirty="0">
                <a:solidFill>
                  <a:prstClr val="black"/>
                </a:solidFill>
                <a:ea typeface="Segoe UI Symbol" pitchFamily="34" charset="0"/>
                <a:hlinkClick r:id="rId13"/>
              </a:endParaRPr>
            </a:p>
            <a:p>
              <a:pPr defTabSz="932779"/>
              <a:r>
                <a:rPr lang="en-US" sz="900" b="1" dirty="0">
                  <a:solidFill>
                    <a:prstClr val="black"/>
                  </a:solidFill>
                  <a:ea typeface="Segoe UI Symbol" pitchFamily="34" charset="0"/>
                  <a:hlinkClick r:id="rId13"/>
                </a:rPr>
                <a:t>Heart</a:t>
              </a:r>
              <a:r>
                <a:rPr lang="en-US" sz="900" dirty="0">
                  <a:solidFill>
                    <a:prstClr val="black"/>
                  </a:solidFill>
                  <a:ea typeface="Segoe UI Symbol" pitchFamily="34" charset="0"/>
                  <a:hlinkClick r:id="rId13"/>
                </a:rPr>
                <a:t> </a:t>
              </a:r>
              <a:r>
                <a:rPr lang="en-US" sz="900" b="1" dirty="0">
                  <a:solidFill>
                    <a:prstClr val="black"/>
                  </a:solidFill>
                  <a:ea typeface="Segoe UI Symbol" pitchFamily="34" charset="0"/>
                  <a:hlinkClick r:id="rId13"/>
                </a:rPr>
                <a:t>Disease</a:t>
              </a:r>
              <a:r>
                <a:rPr lang="en-US" sz="900" dirty="0">
                  <a:solidFill>
                    <a:prstClr val="black"/>
                  </a:solidFill>
                  <a:ea typeface="Segoe UI Symbol" pitchFamily="34" charset="0"/>
                  <a:hlinkClick r:id="rId13"/>
                </a:rPr>
                <a:t> in Patients with Pulmonary Embolism</a:t>
              </a:r>
              <a:endParaRPr lang="en-US" sz="900" dirty="0">
                <a:solidFill>
                  <a:prstClr val="black"/>
                </a:solidFill>
                <a:ea typeface="Segoe UI Symbol" pitchFamily="34" charset="0"/>
              </a:endParaRPr>
            </a:p>
            <a:p>
              <a:pPr defTabSz="932779"/>
              <a:r>
                <a:rPr lang="en-US" sz="900" dirty="0">
                  <a:solidFill>
                    <a:prstClr val="black"/>
                  </a:solidFill>
                  <a:ea typeface="Segoe UI Symbol" pitchFamily="34" charset="0"/>
                </a:rPr>
                <a:t>Some specific </a:t>
              </a:r>
              <a:r>
                <a:rPr lang="en-US" sz="900" b="1" dirty="0">
                  <a:solidFill>
                    <a:prstClr val="black"/>
                  </a:solidFill>
                  <a:ea typeface="Segoe UI Symbol" pitchFamily="34" charset="0"/>
                </a:rPr>
                <a:t>heart</a:t>
              </a:r>
              <a:r>
                <a:rPr lang="en-US" sz="900" dirty="0">
                  <a:solidFill>
                    <a:prstClr val="black"/>
                  </a:solidFill>
                  <a:ea typeface="Segoe UI Symbol" pitchFamily="34" charset="0"/>
                </a:rPr>
                <a:t> </a:t>
              </a:r>
              <a:r>
                <a:rPr lang="en-US" sz="900" b="1" dirty="0">
                  <a:solidFill>
                    <a:prstClr val="black"/>
                  </a:solidFill>
                  <a:ea typeface="Segoe UI Symbol" pitchFamily="34" charset="0"/>
                </a:rPr>
                <a:t>diseases</a:t>
              </a:r>
              <a:r>
                <a:rPr lang="en-US" sz="900" dirty="0">
                  <a:solidFill>
                    <a:prstClr val="black"/>
                  </a:solidFill>
                  <a:ea typeface="Segoe UI Symbol" pitchFamily="34" charset="0"/>
                </a:rPr>
                <a:t> in older patients could themselves be a possible source of pulmonary emboli. ... of review Several </a:t>
              </a:r>
              <a:r>
                <a:rPr lang="en-US" sz="900" b="1" dirty="0">
                  <a:solidFill>
                    <a:prstClr val="black"/>
                  </a:solidFill>
                  <a:ea typeface="Segoe UI Symbol" pitchFamily="34" charset="0"/>
                </a:rPr>
                <a:t>heart</a:t>
              </a:r>
              <a:r>
                <a:rPr lang="en-US" sz="900" dirty="0">
                  <a:solidFill>
                    <a:prstClr val="black"/>
                  </a:solidFill>
                  <a:ea typeface="Segoe UI Symbol" pitchFamily="34" charset="0"/>
                </a:rPr>
                <a:t> </a:t>
              </a:r>
              <a:r>
                <a:rPr lang="en-US" sz="900" b="1" dirty="0">
                  <a:solidFill>
                    <a:prstClr val="black"/>
                  </a:solidFill>
                  <a:ea typeface="Segoe UI Symbol" pitchFamily="34" charset="0"/>
                </a:rPr>
                <a:t>diseases</a:t>
              </a:r>
              <a:r>
                <a:rPr lang="en-US" sz="900" dirty="0">
                  <a:solidFill>
                    <a:prstClr val="black"/>
                  </a:solidFill>
                  <a:ea typeface="Segoe UI Symbol" pitchFamily="34" charset="0"/>
                </a:rPr>
                <a:t> are ... </a:t>
              </a:r>
            </a:p>
            <a:p>
              <a:pPr defTabSz="932779"/>
              <a:r>
                <a:rPr lang="en-US" sz="800" dirty="0">
                  <a:solidFill>
                    <a:prstClr val="black"/>
                  </a:solidFill>
                  <a:ea typeface="Segoe UI Symbol" pitchFamily="34" charset="0"/>
                </a:rPr>
                <a:t>Journal Article, </a:t>
              </a:r>
              <a:r>
                <a:rPr lang="en-US" sz="800" dirty="0" err="1">
                  <a:solidFill>
                    <a:prstClr val="black"/>
                  </a:solidFill>
                  <a:ea typeface="Segoe UI Symbol" pitchFamily="34" charset="0"/>
                </a:rPr>
                <a:t>Curr</a:t>
              </a:r>
              <a:r>
                <a:rPr lang="en-US" sz="800" dirty="0">
                  <a:solidFill>
                    <a:prstClr val="black"/>
                  </a:solidFill>
                  <a:ea typeface="Segoe UI Symbol" pitchFamily="34" charset="0"/>
                </a:rPr>
                <a:t> </a:t>
              </a:r>
              <a:r>
                <a:rPr lang="en-US" sz="800" dirty="0" err="1">
                  <a:solidFill>
                    <a:prstClr val="black"/>
                  </a:solidFill>
                  <a:ea typeface="Segoe UI Symbol" pitchFamily="34" charset="0"/>
                </a:rPr>
                <a:t>Opin</a:t>
              </a:r>
              <a:r>
                <a:rPr lang="en-US" sz="800" dirty="0">
                  <a:solidFill>
                    <a:prstClr val="black"/>
                  </a:solidFill>
                  <a:ea typeface="Segoe UI Symbol" pitchFamily="34" charset="0"/>
                </a:rPr>
                <a:t> </a:t>
              </a:r>
              <a:r>
                <a:rPr lang="en-US" sz="800" dirty="0" err="1">
                  <a:solidFill>
                    <a:prstClr val="black"/>
                  </a:solidFill>
                  <a:ea typeface="Segoe UI Symbol" pitchFamily="34" charset="0"/>
                </a:rPr>
                <a:t>Pulm</a:t>
              </a:r>
              <a:r>
                <a:rPr lang="en-US" sz="800" dirty="0">
                  <a:solidFill>
                    <a:prstClr val="black"/>
                  </a:solidFill>
                  <a:ea typeface="Segoe UI Symbol" pitchFamily="34" charset="0"/>
                </a:rPr>
                <a:t> Med, September 2010 </a:t>
              </a:r>
            </a:p>
            <a:p>
              <a:pPr defTabSz="932779"/>
              <a:endParaRPr lang="en-US" sz="900" dirty="0">
                <a:solidFill>
                  <a:prstClr val="black"/>
                </a:solidFill>
                <a:latin typeface="Segoe UI Symbol" pitchFamily="34" charset="0"/>
                <a:ea typeface="Segoe UI Symbol" pitchFamily="34" charset="0"/>
              </a:endParaRPr>
            </a:p>
          </p:txBody>
        </p:sp>
        <p:sp>
          <p:nvSpPr>
            <p:cNvPr id="96" name="Rectangle 95"/>
            <p:cNvSpPr/>
            <p:nvPr/>
          </p:nvSpPr>
          <p:spPr>
            <a:xfrm>
              <a:off x="6143843" y="3436633"/>
              <a:ext cx="2879341" cy="256846"/>
            </a:xfrm>
            <a:prstGeom prst="rect">
              <a:avLst/>
            </a:prstGeom>
            <a:solidFill>
              <a:schemeClr val="bg1">
                <a:lumMod val="95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b="1" dirty="0">
                <a:solidFill>
                  <a:prstClr val="white"/>
                </a:solidFill>
              </a:endParaRPr>
            </a:p>
          </p:txBody>
        </p:sp>
        <p:sp>
          <p:nvSpPr>
            <p:cNvPr id="98" name="TextBox 97"/>
            <p:cNvSpPr txBox="1"/>
            <p:nvPr/>
          </p:nvSpPr>
          <p:spPr>
            <a:xfrm>
              <a:off x="6177544" y="3436633"/>
              <a:ext cx="855265" cy="246221"/>
            </a:xfrm>
            <a:prstGeom prst="rect">
              <a:avLst/>
            </a:prstGeom>
            <a:noFill/>
          </p:spPr>
          <p:txBody>
            <a:bodyPr wrap="none" rtlCol="0">
              <a:spAutoFit/>
            </a:bodyPr>
            <a:lstStyle/>
            <a:p>
              <a:pPr defTabSz="932779"/>
              <a:r>
                <a:rPr lang="en-US" sz="1000" b="1" dirty="0">
                  <a:solidFill>
                    <a:prstClr val="black">
                      <a:lumMod val="65000"/>
                      <a:lumOff val="35000"/>
                    </a:prstClr>
                  </a:solidFill>
                  <a:latin typeface="Segoe UI Symbol" pitchFamily="34" charset="0"/>
                  <a:ea typeface="Segoe UI Symbol" pitchFamily="34" charset="0"/>
                </a:rPr>
                <a:t>Medline Journals</a:t>
              </a:r>
            </a:p>
          </p:txBody>
        </p:sp>
        <p:sp>
          <p:nvSpPr>
            <p:cNvPr id="35" name="Rectangle 34"/>
            <p:cNvSpPr/>
            <p:nvPr/>
          </p:nvSpPr>
          <p:spPr>
            <a:xfrm>
              <a:off x="6143843" y="3436633"/>
              <a:ext cx="2879341" cy="3270406"/>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79"/>
              <a:endParaRPr lang="en-US">
                <a:solidFill>
                  <a:prstClr val="white"/>
                </a:solidFill>
              </a:endParaRPr>
            </a:p>
          </p:txBody>
        </p:sp>
        <p:sp>
          <p:nvSpPr>
            <p:cNvPr id="165" name="TextBox 164"/>
            <p:cNvSpPr txBox="1"/>
            <p:nvPr/>
          </p:nvSpPr>
          <p:spPr>
            <a:xfrm>
              <a:off x="8777150" y="3461537"/>
              <a:ext cx="227709" cy="256504"/>
            </a:xfrm>
            <a:prstGeom prst="rect">
              <a:avLst/>
            </a:prstGeom>
            <a:noFill/>
          </p:spPr>
          <p:txBody>
            <a:bodyPr wrap="none" rtlCol="0">
              <a:spAutoFit/>
            </a:bodyPr>
            <a:lstStyle/>
            <a:p>
              <a:pPr defTabSz="932779"/>
              <a:r>
                <a:rPr lang="en-US" sz="1100" dirty="0">
                  <a:solidFill>
                    <a:prstClr val="black"/>
                  </a:solidFill>
                  <a:sym typeface="Wingdings"/>
                </a:rPr>
                <a:t></a:t>
              </a:r>
              <a:endParaRPr lang="en-US" sz="1100" dirty="0">
                <a:solidFill>
                  <a:prstClr val="black"/>
                </a:solidFill>
              </a:endParaRPr>
            </a:p>
          </p:txBody>
        </p:sp>
        <p:sp>
          <p:nvSpPr>
            <p:cNvPr id="181" name="TextBox 180"/>
            <p:cNvSpPr txBox="1"/>
            <p:nvPr/>
          </p:nvSpPr>
          <p:spPr>
            <a:xfrm>
              <a:off x="6143843" y="6502604"/>
              <a:ext cx="1686238" cy="230832"/>
            </a:xfrm>
            <a:prstGeom prst="rect">
              <a:avLst/>
            </a:prstGeom>
            <a:noFill/>
          </p:spPr>
          <p:txBody>
            <a:bodyPr wrap="none" rtlCol="0">
              <a:spAutoFit/>
            </a:bodyPr>
            <a:lstStyle/>
            <a:p>
              <a:pPr defTabSz="932779"/>
              <a:r>
                <a:rPr lang="en-US" sz="900" dirty="0">
                  <a:solidFill>
                    <a:prstClr val="white">
                      <a:lumMod val="50000"/>
                    </a:prstClr>
                  </a:solidFill>
                  <a:latin typeface="Segoe UI Symbol" pitchFamily="34" charset="0"/>
                  <a:ea typeface="Segoe UI Symbol" pitchFamily="34" charset="0"/>
                </a:rPr>
                <a:t>Source: Medline via BA Insight Federator</a:t>
              </a:r>
            </a:p>
          </p:txBody>
        </p:sp>
        <p:pic>
          <p:nvPicPr>
            <p:cNvPr id="182" name="Picture 181"/>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0" b="100000" l="0" r="100000">
                          <a14:foregroundMark x1="9692" y1="36111" x2="9692" y2="36111"/>
                          <a14:foregroundMark x1="26432" y1="41111" x2="26432" y2="41111"/>
                          <a14:foregroundMark x1="39207" y1="40000" x2="39207" y2="40000"/>
                          <a14:foregroundMark x1="53744" y1="42778" x2="53744" y2="42778"/>
                          <a14:foregroundMark x1="65639" y1="42778" x2="65639" y2="42778"/>
                          <a14:foregroundMark x1="71366" y1="42778" x2="71366" y2="42778"/>
                          <a14:foregroundMark x1="87225" y1="42778" x2="87225" y2="42778"/>
                          <a14:foregroundMark x1="50220" y1="65000" x2="50220" y2="65000"/>
                          <a14:foregroundMark x1="60793" y1="1111" x2="60793" y2="1111"/>
                          <a14:foregroundMark x1="15859" y1="28889" x2="15859" y2="28889"/>
                          <a14:foregroundMark x1="59471" y1="55000" x2="59471" y2="55000"/>
                          <a14:foregroundMark x1="44934" y1="55000" x2="44934" y2="55000"/>
                          <a14:foregroundMark x1="16740" y1="51111" x2="16740" y2="51111"/>
                        </a14:backgroundRemoval>
                      </a14:imgEffect>
                    </a14:imgLayer>
                  </a14:imgProps>
                </a:ext>
                <a:ext uri="{28A0092B-C50C-407E-A947-70E740481C1C}">
                  <a14:useLocalDpi xmlns:a14="http://schemas.microsoft.com/office/drawing/2010/main" val="0"/>
                </a:ext>
              </a:extLst>
            </a:blip>
            <a:srcRect b="44627"/>
            <a:stretch/>
          </p:blipFill>
          <p:spPr>
            <a:xfrm>
              <a:off x="8202734" y="3415871"/>
              <a:ext cx="641019" cy="281458"/>
            </a:xfrm>
            <a:prstGeom prst="rect">
              <a:avLst/>
            </a:prstGeom>
          </p:spPr>
        </p:pic>
      </p:grpSp>
      <p:grpSp>
        <p:nvGrpSpPr>
          <p:cNvPr id="72" name="Group 71"/>
          <p:cNvGrpSpPr/>
          <p:nvPr/>
        </p:nvGrpSpPr>
        <p:grpSpPr>
          <a:xfrm>
            <a:off x="263149" y="954165"/>
            <a:ext cx="8010460" cy="1458164"/>
            <a:chOff x="193480" y="935541"/>
            <a:chExt cx="5889743" cy="1429702"/>
          </a:xfrm>
        </p:grpSpPr>
        <p:sp>
          <p:nvSpPr>
            <p:cNvPr id="12" name="TextBox 11"/>
            <p:cNvSpPr txBox="1"/>
            <p:nvPr/>
          </p:nvSpPr>
          <p:spPr>
            <a:xfrm>
              <a:off x="193480" y="935541"/>
              <a:ext cx="961379" cy="307777"/>
            </a:xfrm>
            <a:prstGeom prst="rect">
              <a:avLst/>
            </a:prstGeom>
            <a:noFill/>
          </p:spPr>
          <p:txBody>
            <a:bodyPr wrap="none" rtlCol="0">
              <a:spAutoFit/>
            </a:bodyPr>
            <a:lstStyle/>
            <a:p>
              <a:pPr defTabSz="932779"/>
              <a:r>
                <a:rPr lang="en-US" sz="1400" b="1" dirty="0">
                  <a:solidFill>
                    <a:prstClr val="black">
                      <a:lumMod val="50000"/>
                      <a:lumOff val="50000"/>
                    </a:prstClr>
                  </a:solidFill>
                  <a:latin typeface="Segoe UI Symbol" pitchFamily="34" charset="0"/>
                  <a:ea typeface="Segoe UI Symbol" pitchFamily="34" charset="0"/>
                </a:rPr>
                <a:t>Heart Disease</a:t>
              </a:r>
            </a:p>
          </p:txBody>
        </p:sp>
        <p:sp>
          <p:nvSpPr>
            <p:cNvPr id="13" name="TextBox 12"/>
            <p:cNvSpPr txBox="1"/>
            <p:nvPr/>
          </p:nvSpPr>
          <p:spPr>
            <a:xfrm>
              <a:off x="207847" y="1151341"/>
              <a:ext cx="5875376" cy="814777"/>
            </a:xfrm>
            <a:prstGeom prst="rect">
              <a:avLst/>
            </a:prstGeom>
            <a:noFill/>
          </p:spPr>
          <p:txBody>
            <a:bodyPr wrap="square" rtlCol="0">
              <a:spAutoFit/>
            </a:bodyPr>
            <a:lstStyle/>
            <a:p>
              <a:pPr defTabSz="932779"/>
              <a:r>
                <a:rPr lang="en-US" sz="1000" b="1" dirty="0">
                  <a:solidFill>
                    <a:prstClr val="black"/>
                  </a:solidFill>
                  <a:latin typeface="Segoe UI Symbol" pitchFamily="34" charset="0"/>
                  <a:ea typeface="Segoe UI Symbol" pitchFamily="34" charset="0"/>
                </a:rPr>
                <a:t>Scope Note:</a:t>
              </a:r>
              <a:r>
                <a:rPr lang="en-US" sz="800" dirty="0">
                  <a:solidFill>
                    <a:prstClr val="black"/>
                  </a:solidFill>
                  <a:latin typeface="Segoe UI Symbol" pitchFamily="34" charset="0"/>
                  <a:ea typeface="Segoe UI Symbol" pitchFamily="34" charset="0"/>
                </a:rPr>
                <a:t>	Pathological conditions involving the </a:t>
              </a:r>
              <a:r>
                <a:rPr lang="en-US" sz="800" dirty="0">
                  <a:solidFill>
                    <a:prstClr val="black"/>
                  </a:solidFill>
                  <a:latin typeface="Segoe UI Symbol" pitchFamily="34" charset="0"/>
                  <a:ea typeface="Segoe UI Symbol" pitchFamily="34" charset="0"/>
                  <a:hlinkClick r:id="rId16" action="ppaction://hlinkfile"/>
                </a:rPr>
                <a:t>HEART</a:t>
              </a:r>
              <a:r>
                <a:rPr lang="en-US" sz="800" dirty="0">
                  <a:solidFill>
                    <a:prstClr val="black"/>
                  </a:solidFill>
                  <a:latin typeface="Segoe UI Symbol" pitchFamily="34" charset="0"/>
                  <a:ea typeface="Segoe UI Symbol" pitchFamily="34" charset="0"/>
                </a:rPr>
                <a:t> including its structural and functional abnormalities.</a:t>
              </a:r>
              <a:endParaRPr lang="en-US" sz="1000" dirty="0">
                <a:solidFill>
                  <a:prstClr val="black"/>
                </a:solidFill>
                <a:latin typeface="Segoe UI Symbol" pitchFamily="34" charset="0"/>
                <a:ea typeface="Segoe UI Symbol" pitchFamily="34" charset="0"/>
              </a:endParaRPr>
            </a:p>
            <a:p>
              <a:pPr defTabSz="932779"/>
              <a:r>
                <a:rPr lang="en-US" sz="1000" b="1" dirty="0">
                  <a:solidFill>
                    <a:prstClr val="black"/>
                  </a:solidFill>
                  <a:latin typeface="Segoe UI Symbol" pitchFamily="34" charset="0"/>
                  <a:ea typeface="Segoe UI Symbol" pitchFamily="34" charset="0"/>
                </a:rPr>
                <a:t>See Also:</a:t>
              </a:r>
              <a:r>
                <a:rPr lang="en-US" sz="800" dirty="0">
                  <a:solidFill>
                    <a:prstClr val="black"/>
                  </a:solidFill>
                  <a:latin typeface="Segoe UI Symbol" pitchFamily="34" charset="0"/>
                  <a:ea typeface="Segoe UI Symbol" pitchFamily="34" charset="0"/>
                </a:rPr>
                <a:t> 	</a:t>
              </a:r>
              <a:r>
                <a:rPr lang="en-US" sz="800" dirty="0">
                  <a:solidFill>
                    <a:prstClr val="black"/>
                  </a:solidFill>
                  <a:latin typeface="Segoe UI Symbol" pitchFamily="34" charset="0"/>
                  <a:ea typeface="Segoe UI Symbol" pitchFamily="34" charset="0"/>
                  <a:hlinkClick r:id="rId17" action="ppaction://hlinkfile"/>
                </a:rPr>
                <a:t>Neurocirculatory Asthenia</a:t>
              </a:r>
              <a:r>
                <a:rPr lang="en-US" sz="800" dirty="0">
                  <a:solidFill>
                    <a:prstClr val="black"/>
                  </a:solidFill>
                  <a:latin typeface="Segoe UI Symbol" pitchFamily="34" charset="0"/>
                  <a:ea typeface="Segoe UI Symbol" pitchFamily="34" charset="0"/>
                </a:rPr>
                <a:t>, </a:t>
              </a:r>
              <a:r>
                <a:rPr lang="en-US" sz="800" dirty="0">
                  <a:solidFill>
                    <a:prstClr val="black"/>
                  </a:solidFill>
                  <a:latin typeface="Segoe UI Symbol" pitchFamily="34" charset="0"/>
                  <a:ea typeface="Segoe UI Symbol" pitchFamily="34" charset="0"/>
                  <a:hlinkClick r:id="rId5" action="ppaction://hlinksldjump"/>
                </a:rPr>
                <a:t>Myocardial Infarction</a:t>
              </a:r>
              <a:endParaRPr lang="en-US" sz="800" dirty="0">
                <a:solidFill>
                  <a:prstClr val="black"/>
                </a:solidFill>
                <a:latin typeface="Segoe UI Symbol" pitchFamily="34" charset="0"/>
                <a:ea typeface="Segoe UI Symbol" pitchFamily="34" charset="0"/>
              </a:endParaRPr>
            </a:p>
            <a:p>
              <a:pPr defTabSz="932779"/>
              <a:r>
                <a:rPr lang="en-US" sz="1000" b="1" dirty="0">
                  <a:solidFill>
                    <a:prstClr val="black"/>
                  </a:solidFill>
                  <a:latin typeface="Segoe UI Symbol" pitchFamily="34" charset="0"/>
                  <a:ea typeface="Segoe UI Symbol" pitchFamily="34" charset="0"/>
                </a:rPr>
                <a:t>Keywords: 	</a:t>
              </a:r>
              <a:r>
                <a:rPr lang="en-US" sz="800" dirty="0">
                  <a:solidFill>
                    <a:prstClr val="black"/>
                  </a:solidFill>
                  <a:latin typeface="Segoe UI Symbol" pitchFamily="34" charset="0"/>
                  <a:ea typeface="Segoe UI Symbol" pitchFamily="34" charset="0"/>
                  <a:hlinkClick r:id="rId4" action="ppaction://hlinksldjump"/>
                </a:rPr>
                <a:t>angina, high blood pressure, hypertension, ischemic heart disease, acute myocardial infarction, </a:t>
              </a:r>
              <a:r>
                <a:rPr lang="en-US" sz="800" dirty="0">
                  <a:solidFill>
                    <a:prstClr val="black"/>
                  </a:solidFill>
                  <a:latin typeface="Segoe UI Symbol" pitchFamily="34" charset="0"/>
                  <a:ea typeface="Segoe UI Symbol" pitchFamily="34" charset="0"/>
                </a:rPr>
                <a:t>	</a:t>
              </a:r>
              <a:r>
                <a:rPr lang="en-US" sz="800" dirty="0">
                  <a:solidFill>
                    <a:prstClr val="black"/>
                  </a:solidFill>
                  <a:latin typeface="Segoe UI Symbol" pitchFamily="34" charset="0"/>
                  <a:ea typeface="Segoe UI Symbol" pitchFamily="34" charset="0"/>
                  <a:hlinkClick r:id="rId4" action="ppaction://hlinksldjump"/>
                </a:rPr>
                <a:t>atherosclerosis, hypercholesterolemia, lipoprotein, low-density lipoprotein, LDL</a:t>
              </a:r>
              <a:endParaRPr lang="en-US" sz="800" dirty="0">
                <a:solidFill>
                  <a:prstClr val="black"/>
                </a:solidFill>
                <a:latin typeface="Segoe UI Symbol" pitchFamily="34" charset="0"/>
                <a:ea typeface="Segoe UI Symbol" pitchFamily="34" charset="0"/>
              </a:endParaRPr>
            </a:p>
            <a:p>
              <a:pPr defTabSz="932779"/>
              <a:r>
                <a:rPr lang="en-US" sz="1000" b="1" dirty="0">
                  <a:solidFill>
                    <a:prstClr val="black"/>
                  </a:solidFill>
                  <a:latin typeface="Segoe UI Symbol" pitchFamily="34" charset="0"/>
                  <a:ea typeface="Segoe UI Symbol" pitchFamily="34" charset="0"/>
                </a:rPr>
                <a:t>Taxonomy: 	  </a:t>
              </a:r>
              <a:r>
                <a:rPr lang="en-US" sz="800" dirty="0">
                  <a:solidFill>
                    <a:prstClr val="black"/>
                  </a:solidFill>
                  <a:latin typeface="Segoe UI Symbol" pitchFamily="34" charset="0"/>
                  <a:ea typeface="Segoe UI Symbol" pitchFamily="34" charset="0"/>
                  <a:hlinkClick r:id="rId4" action="ppaction://hlinksldjump"/>
                </a:rPr>
                <a:t>Diseases</a:t>
              </a:r>
              <a:r>
                <a:rPr lang="en-US" sz="800" dirty="0">
                  <a:solidFill>
                    <a:prstClr val="black"/>
                  </a:solidFill>
                  <a:latin typeface="Segoe UI Symbol" pitchFamily="34" charset="0"/>
                  <a:ea typeface="Segoe UI Symbol" pitchFamily="34" charset="0"/>
                  <a:hlinkClick r:id="rId5" action="ppaction://hlinksldjump"/>
                </a:rPr>
                <a:t> (1,442,487)</a:t>
              </a:r>
              <a:endParaRPr lang="en-US" sz="800" dirty="0">
                <a:solidFill>
                  <a:prstClr val="black"/>
                </a:solidFill>
                <a:latin typeface="Segoe UI Symbol" pitchFamily="34" charset="0"/>
                <a:ea typeface="Segoe UI Symbol" pitchFamily="34" charset="0"/>
              </a:endParaRPr>
            </a:p>
          </p:txBody>
        </p:sp>
        <p:sp>
          <p:nvSpPr>
            <p:cNvPr id="36" name="TextBox 35"/>
            <p:cNvSpPr txBox="1"/>
            <p:nvPr/>
          </p:nvSpPr>
          <p:spPr>
            <a:xfrm>
              <a:off x="1381126" y="1960771"/>
              <a:ext cx="1201604" cy="215444"/>
            </a:xfrm>
            <a:prstGeom prst="rect">
              <a:avLst/>
            </a:prstGeom>
            <a:noFill/>
          </p:spPr>
          <p:txBody>
            <a:bodyPr wrap="none" rtlCol="0">
              <a:spAutoFit/>
            </a:bodyPr>
            <a:lstStyle/>
            <a:p>
              <a:pPr defTabSz="932779"/>
              <a:r>
                <a:rPr lang="en-US" sz="800" dirty="0">
                  <a:solidFill>
                    <a:prstClr val="black"/>
                  </a:solidFill>
                  <a:latin typeface="Segoe UI Symbol" pitchFamily="34" charset="0"/>
                  <a:ea typeface="Segoe UI Symbol" pitchFamily="34" charset="0"/>
                  <a:hlinkClick r:id="rId4" action="ppaction://hlinksldjump"/>
                </a:rPr>
                <a:t>Cardiovascular Diseases</a:t>
              </a:r>
              <a:r>
                <a:rPr lang="en-US" sz="800" dirty="0">
                  <a:solidFill>
                    <a:prstClr val="black"/>
                  </a:solidFill>
                  <a:latin typeface="Segoe UI Symbol" pitchFamily="34" charset="0"/>
                  <a:ea typeface="Segoe UI Symbol" pitchFamily="34" charset="0"/>
                  <a:hlinkClick r:id="rId5" action="ppaction://hlinksldjump"/>
                </a:rPr>
                <a:t> (8,322)</a:t>
              </a:r>
              <a:endParaRPr lang="en-US" sz="1400" dirty="0">
                <a:solidFill>
                  <a:prstClr val="black"/>
                </a:solidFill>
              </a:endParaRPr>
            </a:p>
          </p:txBody>
        </p:sp>
        <p:sp>
          <p:nvSpPr>
            <p:cNvPr id="103" name="TextBox 102"/>
            <p:cNvSpPr txBox="1"/>
            <p:nvPr/>
          </p:nvSpPr>
          <p:spPr>
            <a:xfrm>
              <a:off x="1545089" y="2148696"/>
              <a:ext cx="888936" cy="215444"/>
            </a:xfrm>
            <a:prstGeom prst="rect">
              <a:avLst/>
            </a:prstGeom>
            <a:noFill/>
          </p:spPr>
          <p:txBody>
            <a:bodyPr wrap="none" rtlCol="0">
              <a:spAutoFit/>
            </a:bodyPr>
            <a:lstStyle/>
            <a:p>
              <a:pPr defTabSz="932779"/>
              <a:r>
                <a:rPr lang="en-US" sz="800" dirty="0">
                  <a:solidFill>
                    <a:prstClr val="black"/>
                  </a:solidFill>
                  <a:latin typeface="Segoe UI Symbol" pitchFamily="34" charset="0"/>
                  <a:ea typeface="Segoe UI Symbol" pitchFamily="34" charset="0"/>
                  <a:hlinkClick r:id="rId4" action="ppaction://hlinksldjump"/>
                </a:rPr>
                <a:t>Heart Diseases</a:t>
              </a:r>
              <a:r>
                <a:rPr lang="en-US" sz="800" dirty="0">
                  <a:solidFill>
                    <a:prstClr val="black"/>
                  </a:solidFill>
                  <a:latin typeface="Segoe UI Symbol" pitchFamily="34" charset="0"/>
                  <a:ea typeface="Segoe UI Symbol" pitchFamily="34" charset="0"/>
                  <a:hlinkClick r:id="rId5" action="ppaction://hlinksldjump"/>
                </a:rPr>
                <a:t> (1,387)</a:t>
              </a:r>
              <a:endParaRPr lang="en-US" sz="1400" dirty="0">
                <a:solidFill>
                  <a:prstClr val="black"/>
                </a:solidFill>
              </a:endParaRPr>
            </a:p>
          </p:txBody>
        </p:sp>
        <p:sp>
          <p:nvSpPr>
            <p:cNvPr id="113" name="TextBox 112"/>
            <p:cNvSpPr txBox="1"/>
            <p:nvPr/>
          </p:nvSpPr>
          <p:spPr>
            <a:xfrm>
              <a:off x="1085929" y="1787849"/>
              <a:ext cx="205879" cy="215444"/>
            </a:xfrm>
            <a:prstGeom prst="rect">
              <a:avLst/>
            </a:prstGeom>
            <a:noFill/>
          </p:spPr>
          <p:txBody>
            <a:bodyPr wrap="none" rtlCol="0">
              <a:spAutoFit/>
            </a:bodyPr>
            <a:lstStyle/>
            <a:p>
              <a:pPr defTabSz="932779"/>
              <a:r>
                <a:rPr lang="en-US" sz="800" dirty="0">
                  <a:solidFill>
                    <a:prstClr val="black">
                      <a:lumMod val="65000"/>
                      <a:lumOff val="35000"/>
                    </a:prstClr>
                  </a:solidFill>
                  <a:sym typeface="Wingdings 3"/>
                </a:rPr>
                <a:t></a:t>
              </a:r>
              <a:endParaRPr lang="en-US" sz="800" dirty="0">
                <a:solidFill>
                  <a:prstClr val="black">
                    <a:lumMod val="65000"/>
                    <a:lumOff val="35000"/>
                  </a:prstClr>
                </a:solidFill>
              </a:endParaRPr>
            </a:p>
          </p:txBody>
        </p:sp>
        <p:sp>
          <p:nvSpPr>
            <p:cNvPr id="126" name="TextBox 125"/>
            <p:cNvSpPr txBox="1"/>
            <p:nvPr/>
          </p:nvSpPr>
          <p:spPr>
            <a:xfrm>
              <a:off x="1247854" y="1959299"/>
              <a:ext cx="205879" cy="215444"/>
            </a:xfrm>
            <a:prstGeom prst="rect">
              <a:avLst/>
            </a:prstGeom>
            <a:noFill/>
          </p:spPr>
          <p:txBody>
            <a:bodyPr wrap="none" rtlCol="0">
              <a:spAutoFit/>
            </a:bodyPr>
            <a:lstStyle/>
            <a:p>
              <a:pPr defTabSz="932779"/>
              <a:r>
                <a:rPr lang="en-US" sz="800" dirty="0">
                  <a:solidFill>
                    <a:prstClr val="black">
                      <a:lumMod val="65000"/>
                      <a:lumOff val="35000"/>
                    </a:prstClr>
                  </a:solidFill>
                  <a:sym typeface="Wingdings 3"/>
                </a:rPr>
                <a:t></a:t>
              </a:r>
              <a:endParaRPr lang="en-US" sz="800" dirty="0">
                <a:solidFill>
                  <a:prstClr val="black">
                    <a:lumMod val="65000"/>
                    <a:lumOff val="35000"/>
                  </a:prstClr>
                </a:solidFill>
              </a:endParaRPr>
            </a:p>
          </p:txBody>
        </p:sp>
        <p:sp>
          <p:nvSpPr>
            <p:cNvPr id="154" name="TextBox 153"/>
            <p:cNvSpPr txBox="1"/>
            <p:nvPr/>
          </p:nvSpPr>
          <p:spPr>
            <a:xfrm>
              <a:off x="1428829" y="2149799"/>
              <a:ext cx="205879" cy="215444"/>
            </a:xfrm>
            <a:prstGeom prst="rect">
              <a:avLst/>
            </a:prstGeom>
            <a:noFill/>
          </p:spPr>
          <p:txBody>
            <a:bodyPr wrap="none" rtlCol="0">
              <a:spAutoFit/>
            </a:bodyPr>
            <a:lstStyle/>
            <a:p>
              <a:pPr defTabSz="932779"/>
              <a:r>
                <a:rPr lang="en-US" sz="800" dirty="0">
                  <a:solidFill>
                    <a:prstClr val="black">
                      <a:lumMod val="65000"/>
                      <a:lumOff val="35000"/>
                    </a:prstClr>
                  </a:solidFill>
                  <a:sym typeface="Wingdings 3"/>
                </a:rPr>
                <a:t></a:t>
              </a:r>
              <a:endParaRPr lang="en-US" sz="800" dirty="0">
                <a:solidFill>
                  <a:prstClr val="black">
                    <a:lumMod val="65000"/>
                    <a:lumOff val="35000"/>
                  </a:prstClr>
                </a:solidFill>
              </a:endParaRPr>
            </a:p>
          </p:txBody>
        </p:sp>
        <p:cxnSp>
          <p:nvCxnSpPr>
            <p:cNvPr id="60" name="Straight Arrow Connector 59"/>
            <p:cNvCxnSpPr/>
            <p:nvPr/>
          </p:nvCxnSpPr>
          <p:spPr>
            <a:xfrm>
              <a:off x="1223146" y="2067021"/>
              <a:ext cx="101009" cy="0"/>
            </a:xfrm>
            <a:prstGeom prst="straightConnector1">
              <a:avLst/>
            </a:prstGeom>
            <a:ln>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a:off x="1375546" y="2251320"/>
              <a:ext cx="101009" cy="0"/>
            </a:xfrm>
            <a:prstGeom prst="straightConnector1">
              <a:avLst/>
            </a:prstGeom>
            <a:ln>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1208099" y="1930666"/>
              <a:ext cx="0" cy="12858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1356961" y="2122060"/>
              <a:ext cx="0" cy="12858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49826882"/>
      </p:ext>
    </p:extLst>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err="1" smtClean="0"/>
              <a:t>SearchParts</a:t>
            </a:r>
            <a:endParaRPr lang="en-US" dirty="0" smtClean="0"/>
          </a:p>
        </p:txBody>
      </p:sp>
    </p:spTree>
    <p:extLst>
      <p:ext uri="{BB962C8B-B14F-4D97-AF65-F5344CB8AC3E}">
        <p14:creationId xmlns:p14="http://schemas.microsoft.com/office/powerpoint/2010/main" val="2822694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sz="4400" dirty="0" smtClean="0"/>
              <a:t>Longitude Search Parts – Information Orchestrated</a:t>
            </a:r>
            <a:endParaRPr lang="en-US" sz="4400" dirty="0"/>
          </a:p>
        </p:txBody>
      </p:sp>
      <p:sp>
        <p:nvSpPr>
          <p:cNvPr id="11" name="Content Placeholder 4"/>
          <p:cNvSpPr>
            <a:spLocks noGrp="1"/>
          </p:cNvSpPr>
          <p:nvPr>
            <p:ph sz="half" idx="4294967295"/>
          </p:nvPr>
        </p:nvSpPr>
        <p:spPr>
          <a:xfrm>
            <a:off x="6704358" y="1768556"/>
            <a:ext cx="5078229" cy="5377788"/>
          </a:xfrm>
          <a:prstGeom prst="rect">
            <a:avLst/>
          </a:prstGeom>
        </p:spPr>
        <p:txBody>
          <a:bodyPr>
            <a:normAutofit fontScale="47500" lnSpcReduction="20000"/>
          </a:bodyPr>
          <a:lstStyle/>
          <a:p>
            <a:pPr marL="0" indent="0" fontAlgn="ctr">
              <a:buNone/>
            </a:pPr>
            <a:r>
              <a:rPr lang="en-US" sz="5200" dirty="0">
                <a:solidFill>
                  <a:schemeClr val="tx2"/>
                </a:solidFill>
              </a:rPr>
              <a:t>Refiner Tiles</a:t>
            </a:r>
          </a:p>
          <a:p>
            <a:pPr marL="414525" lvl="1" indent="-414525" fontAlgn="ctr"/>
            <a:r>
              <a:rPr lang="en-US" sz="3500" dirty="0">
                <a:solidFill>
                  <a:srgbClr val="7030A0"/>
                </a:solidFill>
              </a:rPr>
              <a:t>Locate refiners on multiple areas on page</a:t>
            </a:r>
          </a:p>
          <a:p>
            <a:pPr marL="0" indent="0" fontAlgn="ctr">
              <a:buNone/>
            </a:pPr>
            <a:endParaRPr lang="en-US" dirty="0" smtClean="0"/>
          </a:p>
          <a:p>
            <a:pPr marL="0" indent="0" fontAlgn="ctr">
              <a:buNone/>
            </a:pPr>
            <a:r>
              <a:rPr lang="en-US" sz="5200" dirty="0">
                <a:solidFill>
                  <a:schemeClr val="tx2"/>
                </a:solidFill>
              </a:rPr>
              <a:t>Search Templates</a:t>
            </a:r>
          </a:p>
          <a:p>
            <a:pPr marL="414525" lvl="1" indent="-414525" fontAlgn="ctr"/>
            <a:r>
              <a:rPr lang="en-US" sz="3500" dirty="0">
                <a:solidFill>
                  <a:srgbClr val="7030A0"/>
                </a:solidFill>
              </a:rPr>
              <a:t>Refinement, Query, Result components </a:t>
            </a:r>
          </a:p>
          <a:p>
            <a:pPr marL="414525" lvl="1" indent="-414525" fontAlgn="ctr"/>
            <a:r>
              <a:rPr lang="en-US" sz="3500" dirty="0">
                <a:solidFill>
                  <a:srgbClr val="7030A0"/>
                </a:solidFill>
              </a:rPr>
              <a:t>Panels, Apps, &amp; Sites</a:t>
            </a:r>
          </a:p>
          <a:p>
            <a:pPr marL="0" indent="0" fontAlgn="ctr">
              <a:buNone/>
            </a:pPr>
            <a:endParaRPr lang="en-US" dirty="0" smtClean="0"/>
          </a:p>
          <a:p>
            <a:pPr marL="0" indent="0" fontAlgn="ctr">
              <a:buNone/>
            </a:pPr>
            <a:r>
              <a:rPr lang="en-US" sz="5200" dirty="0">
                <a:solidFill>
                  <a:schemeClr val="tx2"/>
                </a:solidFill>
              </a:rPr>
              <a:t>Widgets </a:t>
            </a:r>
          </a:p>
          <a:p>
            <a:pPr fontAlgn="ctr"/>
            <a:r>
              <a:rPr lang="en-US" sz="3500" dirty="0">
                <a:solidFill>
                  <a:srgbClr val="7030A0"/>
                </a:solidFill>
              </a:rPr>
              <a:t>‘Search Within’ List</a:t>
            </a:r>
          </a:p>
          <a:p>
            <a:pPr fontAlgn="ctr"/>
            <a:r>
              <a:rPr lang="en-US" sz="3500" dirty="0">
                <a:solidFill>
                  <a:srgbClr val="7030A0"/>
                </a:solidFill>
              </a:rPr>
              <a:t>Multi-select (OR) </a:t>
            </a:r>
          </a:p>
          <a:p>
            <a:pPr fontAlgn="ctr"/>
            <a:r>
              <a:rPr lang="en-US" sz="3500" dirty="0">
                <a:solidFill>
                  <a:srgbClr val="7030A0"/>
                </a:solidFill>
              </a:rPr>
              <a:t>Dynamic List</a:t>
            </a:r>
          </a:p>
          <a:p>
            <a:pPr fontAlgn="ctr"/>
            <a:r>
              <a:rPr lang="en-US" sz="3500" dirty="0">
                <a:solidFill>
                  <a:srgbClr val="7030A0"/>
                </a:solidFill>
              </a:rPr>
              <a:t>Date Slider </a:t>
            </a:r>
          </a:p>
          <a:p>
            <a:pPr fontAlgn="ctr"/>
            <a:r>
              <a:rPr lang="en-US" sz="3500" dirty="0">
                <a:solidFill>
                  <a:srgbClr val="7030A0"/>
                </a:solidFill>
              </a:rPr>
              <a:t>Scalar Range Slider</a:t>
            </a:r>
          </a:p>
          <a:p>
            <a:pPr fontAlgn="ctr"/>
            <a:r>
              <a:rPr lang="en-US" sz="3500" dirty="0">
                <a:solidFill>
                  <a:srgbClr val="7030A0"/>
                </a:solidFill>
              </a:rPr>
              <a:t>Pie Chart </a:t>
            </a:r>
          </a:p>
          <a:p>
            <a:pPr fontAlgn="ctr"/>
            <a:r>
              <a:rPr lang="en-US" sz="3500" dirty="0">
                <a:solidFill>
                  <a:srgbClr val="7030A0"/>
                </a:solidFill>
              </a:rPr>
              <a:t>Path Tree </a:t>
            </a:r>
          </a:p>
          <a:p>
            <a:pPr fontAlgn="ctr"/>
            <a:r>
              <a:rPr lang="en-US" sz="3500" dirty="0">
                <a:solidFill>
                  <a:srgbClr val="7030A0"/>
                </a:solidFill>
              </a:rPr>
              <a:t>Search Bread Crumbs</a:t>
            </a:r>
          </a:p>
          <a:p>
            <a:pPr fontAlgn="ctr"/>
            <a:r>
              <a:rPr lang="en-US" sz="3500" dirty="0">
                <a:solidFill>
                  <a:srgbClr val="7030A0"/>
                </a:solidFill>
              </a:rPr>
              <a:t>Multi-field Search Box </a:t>
            </a:r>
          </a:p>
          <a:p>
            <a:pPr fontAlgn="ctr"/>
            <a:r>
              <a:rPr lang="en-US" sz="3500" dirty="0">
                <a:solidFill>
                  <a:srgbClr val="7030A0"/>
                </a:solidFill>
              </a:rPr>
              <a:t>Property-specific search in Search Box</a:t>
            </a:r>
          </a:p>
          <a:p>
            <a:pPr fontAlgn="ctr"/>
            <a:r>
              <a:rPr lang="en-US" sz="3500" dirty="0">
                <a:solidFill>
                  <a:srgbClr val="7030A0"/>
                </a:solidFill>
              </a:rPr>
              <a:t>Saved Query / History</a:t>
            </a:r>
          </a:p>
          <a:p>
            <a:pPr fontAlgn="ctr"/>
            <a:r>
              <a:rPr lang="en-US" sz="3500" dirty="0">
                <a:solidFill>
                  <a:srgbClr val="7030A0"/>
                </a:solidFill>
              </a:rPr>
              <a:t>….and more …..</a:t>
            </a:r>
          </a:p>
          <a:p>
            <a:pPr marL="0" indent="0" fontAlgn="ctr">
              <a:lnSpc>
                <a:spcPct val="115000"/>
              </a:lnSpc>
              <a:spcBef>
                <a:spcPts val="0"/>
              </a:spcBef>
              <a:buNone/>
            </a:pPr>
            <a:endParaRPr lang="en-US" dirty="0"/>
          </a:p>
          <a:p>
            <a:pPr marL="0" indent="0" fontAlgn="ctr">
              <a:buNone/>
            </a:pPr>
            <a:endParaRPr lang="en-US" sz="3600" dirty="0"/>
          </a:p>
          <a:p>
            <a:pPr marL="0" indent="0" fontAlgn="ctr">
              <a:buNone/>
            </a:pPr>
            <a:endParaRPr lang="en-US" sz="3600" dirty="0"/>
          </a:p>
          <a:p>
            <a:pPr marL="0" indent="0" fontAlgn="ctr">
              <a:buNone/>
            </a:pPr>
            <a:endParaRPr lang="en-US" sz="3600" dirty="0"/>
          </a:p>
          <a:p>
            <a:pPr marL="0" indent="0" fontAlgn="ctr">
              <a:buNone/>
            </a:pPr>
            <a:endParaRPr lang="en-US" sz="3600" dirty="0"/>
          </a:p>
        </p:txBody>
      </p:sp>
      <p:pic>
        <p:nvPicPr>
          <p:cNvPr id="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673" y="1651614"/>
            <a:ext cx="2050170" cy="4875785"/>
          </a:xfrm>
          <a:prstGeom prst="rect">
            <a:avLst/>
          </a:prstGeom>
          <a:noFill/>
          <a:ln w="9525">
            <a:solidFill>
              <a:schemeClr val="tx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4249" y="3691294"/>
            <a:ext cx="2045495" cy="2877024"/>
          </a:xfrm>
          <a:prstGeom prst="rect">
            <a:avLst/>
          </a:prstGeom>
          <a:noFill/>
          <a:ln w="9525">
            <a:solidFill>
              <a:schemeClr val="tx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5956" y="1576686"/>
            <a:ext cx="2199922" cy="1843033"/>
          </a:xfrm>
          <a:prstGeom prst="rect">
            <a:avLst/>
          </a:prstGeom>
          <a:noFill/>
          <a:ln w="9525">
            <a:solidFill>
              <a:schemeClr val="tx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619942363"/>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5958" y="3059135"/>
            <a:ext cx="2738244" cy="1372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idx="4294967295"/>
          </p:nvPr>
        </p:nvSpPr>
        <p:spPr>
          <a:xfrm>
            <a:off x="193810" y="343159"/>
            <a:ext cx="11192828" cy="612252"/>
          </a:xfrm>
        </p:spPr>
        <p:txBody>
          <a:bodyPr>
            <a:normAutofit fontScale="90000"/>
          </a:bodyPr>
          <a:lstStyle/>
          <a:p>
            <a:r>
              <a:rPr lang="en-US" dirty="0" smtClean="0">
                <a:latin typeface="Gill Sans MT" pitchFamily="34" charset="0"/>
              </a:rPr>
              <a:t>Rapid, Model-Driven Application Delivery</a:t>
            </a:r>
            <a:br>
              <a:rPr lang="en-US" dirty="0" smtClean="0">
                <a:latin typeface="Gill Sans MT" pitchFamily="34" charset="0"/>
              </a:rPr>
            </a:br>
            <a:r>
              <a:rPr lang="en-US" sz="2700" dirty="0">
                <a:solidFill>
                  <a:schemeClr val="bg1">
                    <a:lumMod val="50000"/>
                  </a:schemeClr>
                </a:solidFill>
                <a:latin typeface="Gill Sans MT" pitchFamily="34" charset="0"/>
              </a:rPr>
              <a:t>Configurable and Reusable Components for a Compressed Time-to-Value</a:t>
            </a:r>
          </a:p>
        </p:txBody>
      </p:sp>
      <p:sp>
        <p:nvSpPr>
          <p:cNvPr id="71" name="pgshape"/>
          <p:cNvSpPr/>
          <p:nvPr/>
        </p:nvSpPr>
        <p:spPr>
          <a:xfrm>
            <a:off x="1083145" y="4835024"/>
            <a:ext cx="9737946" cy="910848"/>
          </a:xfrm>
          <a:prstGeom prst="roundRect">
            <a:avLst>
              <a:gd name="adj" fmla="val 10000000"/>
            </a:avLst>
          </a:prstGeom>
          <a:solidFill>
            <a:schemeClr val="accent1">
              <a:lumMod val="50000"/>
            </a:schemeClr>
          </a:solidFill>
          <a:effectLst>
            <a:outerShdw blurRad="76200" dist="12700" dir="2700000" sy="-23000" kx="-8004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r>
              <a:rPr lang="en-US" sz="2900" b="1" dirty="0">
                <a:solidFill>
                  <a:schemeClr val="bg1"/>
                </a:solidFill>
              </a:rPr>
              <a:t>4 to 12 Weeks Total Time-to-Value</a:t>
            </a:r>
          </a:p>
        </p:txBody>
      </p:sp>
      <p:sp>
        <p:nvSpPr>
          <p:cNvPr id="6" name="TextBox 5"/>
          <p:cNvSpPr txBox="1"/>
          <p:nvPr/>
        </p:nvSpPr>
        <p:spPr>
          <a:xfrm>
            <a:off x="817785" y="1508241"/>
            <a:ext cx="1488260" cy="389097"/>
          </a:xfrm>
          <a:prstGeom prst="rect">
            <a:avLst/>
          </a:prstGeom>
          <a:noFill/>
        </p:spPr>
        <p:txBody>
          <a:bodyPr wrap="none" lIns="111014" tIns="55507" rIns="111014" bIns="55507" rtlCol="0">
            <a:spAutoFit/>
          </a:bodyPr>
          <a:lstStyle/>
          <a:p>
            <a:r>
              <a:rPr lang="en-US" dirty="0" smtClean="0"/>
              <a:t>SBA Platform</a:t>
            </a:r>
            <a:endParaRPr lang="en-US" dirty="0"/>
          </a:p>
        </p:txBody>
      </p:sp>
      <p:sp>
        <p:nvSpPr>
          <p:cNvPr id="47" name="Striped Right Arrow 46"/>
          <p:cNvSpPr/>
          <p:nvPr/>
        </p:nvSpPr>
        <p:spPr>
          <a:xfrm>
            <a:off x="3716711" y="2459607"/>
            <a:ext cx="761224" cy="694610"/>
          </a:xfrm>
          <a:prstGeom prst="stripedRightArrow">
            <a:avLst/>
          </a:prstGeom>
        </p:spPr>
        <p:style>
          <a:lnRef idx="0">
            <a:schemeClr val="accent1"/>
          </a:lnRef>
          <a:fillRef idx="3">
            <a:schemeClr val="accent1"/>
          </a:fillRef>
          <a:effectRef idx="3">
            <a:schemeClr val="accent1"/>
          </a:effectRef>
          <a:fontRef idx="minor">
            <a:schemeClr val="lt1"/>
          </a:fontRef>
        </p:style>
        <p:txBody>
          <a:bodyPr lIns="111014" tIns="55507" rIns="111014" bIns="55507" rtlCol="0" anchor="ctr"/>
          <a:lstStyle/>
          <a:p>
            <a:pPr algn="ctr"/>
            <a:endParaRPr lang="en-US"/>
          </a:p>
        </p:txBody>
      </p:sp>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77937" y="1962268"/>
            <a:ext cx="3476227" cy="1782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3673" y="2087169"/>
            <a:ext cx="3362819" cy="1299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6" name="TextBox 95"/>
          <p:cNvSpPr txBox="1"/>
          <p:nvPr/>
        </p:nvSpPr>
        <p:spPr>
          <a:xfrm>
            <a:off x="5221224" y="1510330"/>
            <a:ext cx="1426448" cy="389097"/>
          </a:xfrm>
          <a:prstGeom prst="rect">
            <a:avLst/>
          </a:prstGeom>
          <a:noFill/>
        </p:spPr>
        <p:txBody>
          <a:bodyPr wrap="none" lIns="111014" tIns="55507" rIns="111014" bIns="55507" rtlCol="0">
            <a:spAutoFit/>
          </a:bodyPr>
          <a:lstStyle/>
          <a:p>
            <a:r>
              <a:rPr lang="en-US" dirty="0" smtClean="0"/>
              <a:t>Unified View</a:t>
            </a:r>
            <a:endParaRPr lang="en-US" dirty="0"/>
          </a:p>
        </p:txBody>
      </p:sp>
      <p:sp>
        <p:nvSpPr>
          <p:cNvPr id="97" name="Striped Right Arrow 96"/>
          <p:cNvSpPr/>
          <p:nvPr/>
        </p:nvSpPr>
        <p:spPr>
          <a:xfrm>
            <a:off x="7954164" y="2481457"/>
            <a:ext cx="761224" cy="694610"/>
          </a:xfrm>
          <a:prstGeom prst="stripedRightArrow">
            <a:avLst/>
          </a:prstGeom>
        </p:spPr>
        <p:style>
          <a:lnRef idx="0">
            <a:schemeClr val="accent1"/>
          </a:lnRef>
          <a:fillRef idx="3">
            <a:schemeClr val="accent1"/>
          </a:fillRef>
          <a:effectRef idx="3">
            <a:schemeClr val="accent1"/>
          </a:effectRef>
          <a:fontRef idx="minor">
            <a:schemeClr val="lt1"/>
          </a:fontRef>
        </p:style>
        <p:txBody>
          <a:bodyPr lIns="111014" tIns="55507" rIns="111014" bIns="55507" rtlCol="0" anchor="ctr"/>
          <a:lstStyle/>
          <a:p>
            <a:pPr algn="ctr"/>
            <a:endParaRPr lang="en-US"/>
          </a:p>
        </p:txBody>
      </p:sp>
      <p:pic>
        <p:nvPicPr>
          <p:cNvPr id="98" name="Picture 97"/>
          <p:cNvPicPr/>
          <p:nvPr/>
        </p:nvPicPr>
        <p:blipFill>
          <a:blip r:embed="rId6" cstate="print">
            <a:extLst>
              <a:ext uri="{28A0092B-C50C-407E-A947-70E740481C1C}">
                <a14:useLocalDpi xmlns:a14="http://schemas.microsoft.com/office/drawing/2010/main" val="0"/>
              </a:ext>
            </a:extLst>
          </a:blip>
          <a:stretch>
            <a:fillRect/>
          </a:stretch>
        </p:blipFill>
        <p:spPr>
          <a:xfrm>
            <a:off x="8708284" y="1962268"/>
            <a:ext cx="2204123" cy="1096866"/>
          </a:xfrm>
          <a:prstGeom prst="rect">
            <a:avLst/>
          </a:prstGeom>
        </p:spPr>
      </p:pic>
      <p:sp>
        <p:nvSpPr>
          <p:cNvPr id="99" name="TextBox 98"/>
          <p:cNvSpPr txBox="1"/>
          <p:nvPr/>
        </p:nvSpPr>
        <p:spPr>
          <a:xfrm>
            <a:off x="9122431" y="1528829"/>
            <a:ext cx="719525" cy="389097"/>
          </a:xfrm>
          <a:prstGeom prst="rect">
            <a:avLst/>
          </a:prstGeom>
          <a:noFill/>
        </p:spPr>
        <p:txBody>
          <a:bodyPr wrap="none" lIns="111014" tIns="55507" rIns="111014" bIns="55507" rtlCol="0">
            <a:spAutoFit/>
          </a:bodyPr>
          <a:lstStyle/>
          <a:p>
            <a:r>
              <a:rPr lang="en-US" dirty="0" smtClean="0"/>
              <a:t>Apps</a:t>
            </a:r>
            <a:endParaRPr lang="en-US" dirty="0"/>
          </a:p>
        </p:txBody>
      </p:sp>
      <p:pic>
        <p:nvPicPr>
          <p:cNvPr id="13" name="Picture 12"/>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14043" b="90449" l="15567" r="85715"/>
                    </a14:imgEffect>
                    <a14:imgEffect>
                      <a14:brightnessContrast contrast="-40000"/>
                    </a14:imgEffect>
                  </a14:imgLayer>
                </a14:imgProps>
              </a:ext>
              <a:ext uri="{28A0092B-C50C-407E-A947-70E740481C1C}">
                <a14:useLocalDpi xmlns:a14="http://schemas.microsoft.com/office/drawing/2010/main" val="0"/>
              </a:ext>
            </a:extLst>
          </a:blip>
          <a:srcRect l="6798" t="4493" r="5516"/>
          <a:stretch/>
        </p:blipFill>
        <p:spPr>
          <a:xfrm>
            <a:off x="2206586" y="3387012"/>
            <a:ext cx="1138427" cy="602857"/>
          </a:xfrm>
          <a:prstGeom prst="rect">
            <a:avLst/>
          </a:prstGeom>
        </p:spPr>
      </p:pic>
      <p:pic>
        <p:nvPicPr>
          <p:cNvPr id="14" name="Picture 13"/>
          <p:cNvPicPr>
            <a:picLocks noChangeAspect="1"/>
          </p:cNvPicPr>
          <p:nvPr/>
        </p:nvPicPr>
        <p:blipFill>
          <a:blip r:embed="rId9" cstate="print">
            <a:grayscl/>
            <a:extLst>
              <a:ext uri="{28A0092B-C50C-407E-A947-70E740481C1C}">
                <a14:useLocalDpi xmlns:a14="http://schemas.microsoft.com/office/drawing/2010/main" val="0"/>
              </a:ext>
            </a:extLst>
          </a:blip>
          <a:stretch>
            <a:fillRect/>
          </a:stretch>
        </p:blipFill>
        <p:spPr>
          <a:xfrm>
            <a:off x="665958" y="2929081"/>
            <a:ext cx="884856" cy="493975"/>
          </a:xfrm>
          <a:prstGeom prst="rect">
            <a:avLst/>
          </a:prstGeom>
        </p:spPr>
      </p:pic>
      <p:pic>
        <p:nvPicPr>
          <p:cNvPr id="16" name="Picture 15"/>
          <p:cNvPicPr>
            <a:picLocks noChangeAspect="1"/>
          </p:cNvPicPr>
          <p:nvPr/>
        </p:nvPicPr>
        <p:blipFill>
          <a:blip r:embed="rId10" cstate="print">
            <a:grayscl/>
            <a:extLst>
              <a:ext uri="{28A0092B-C50C-407E-A947-70E740481C1C}">
                <a14:useLocalDpi xmlns:a14="http://schemas.microsoft.com/office/drawing/2010/main" val="0"/>
              </a:ext>
            </a:extLst>
          </a:blip>
          <a:stretch>
            <a:fillRect/>
          </a:stretch>
        </p:blipFill>
        <p:spPr>
          <a:xfrm>
            <a:off x="2035080" y="2456598"/>
            <a:ext cx="1062282" cy="557619"/>
          </a:xfrm>
          <a:prstGeom prst="rect">
            <a:avLst/>
          </a:prstGeom>
        </p:spPr>
      </p:pic>
      <p:pic>
        <p:nvPicPr>
          <p:cNvPr id="17" name="Picture 16"/>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14043" b="90449" l="15567" r="85715"/>
                    </a14:imgEffect>
                    <a14:imgEffect>
                      <a14:brightnessContrast contrast="-40000"/>
                    </a14:imgEffect>
                  </a14:imgLayer>
                </a14:imgProps>
              </a:ext>
              <a:ext uri="{28A0092B-C50C-407E-A947-70E740481C1C}">
                <a14:useLocalDpi xmlns:a14="http://schemas.microsoft.com/office/drawing/2010/main" val="0"/>
              </a:ext>
            </a:extLst>
          </a:blip>
          <a:srcRect l="6798" t="4493" r="5516"/>
          <a:stretch/>
        </p:blipFill>
        <p:spPr>
          <a:xfrm>
            <a:off x="6840336" y="3811052"/>
            <a:ext cx="1138427" cy="602857"/>
          </a:xfrm>
          <a:prstGeom prst="rect">
            <a:avLst/>
          </a:prstGeom>
        </p:spPr>
      </p:pic>
      <p:pic>
        <p:nvPicPr>
          <p:cNvPr id="18" name="Picture 17"/>
          <p:cNvPicPr>
            <a:picLocks noChangeAspect="1"/>
          </p:cNvPicPr>
          <p:nvPr/>
        </p:nvPicPr>
        <p:blipFill>
          <a:blip r:embed="rId9" cstate="print">
            <a:grayscl/>
            <a:extLst>
              <a:ext uri="{28A0092B-C50C-407E-A947-70E740481C1C}">
                <a14:useLocalDpi xmlns:a14="http://schemas.microsoft.com/office/drawing/2010/main" val="0"/>
              </a:ext>
            </a:extLst>
          </a:blip>
          <a:stretch>
            <a:fillRect/>
          </a:stretch>
        </p:blipFill>
        <p:spPr>
          <a:xfrm>
            <a:off x="4451110" y="3810933"/>
            <a:ext cx="884856" cy="493975"/>
          </a:xfrm>
          <a:prstGeom prst="rect">
            <a:avLst/>
          </a:prstGeom>
        </p:spPr>
      </p:pic>
      <p:pic>
        <p:nvPicPr>
          <p:cNvPr id="20" name="Picture 19"/>
          <p:cNvPicPr>
            <a:picLocks noChangeAspect="1"/>
          </p:cNvPicPr>
          <p:nvPr/>
        </p:nvPicPr>
        <p:blipFill>
          <a:blip r:embed="rId10" cstate="print">
            <a:grayscl/>
            <a:extLst>
              <a:ext uri="{28A0092B-C50C-407E-A947-70E740481C1C}">
                <a14:useLocalDpi xmlns:a14="http://schemas.microsoft.com/office/drawing/2010/main" val="0"/>
              </a:ext>
            </a:extLst>
          </a:blip>
          <a:stretch>
            <a:fillRect/>
          </a:stretch>
        </p:blipFill>
        <p:spPr>
          <a:xfrm>
            <a:off x="5326571" y="3774156"/>
            <a:ext cx="1062282" cy="557619"/>
          </a:xfrm>
          <a:prstGeom prst="rect">
            <a:avLst/>
          </a:prstGeom>
        </p:spPr>
      </p:pic>
      <p:cxnSp>
        <p:nvCxnSpPr>
          <p:cNvPr id="4" name="Straight Connector 3"/>
          <p:cNvCxnSpPr>
            <a:stCxn id="18" idx="0"/>
          </p:cNvCxnSpPr>
          <p:nvPr/>
        </p:nvCxnSpPr>
        <p:spPr>
          <a:xfrm flipV="1">
            <a:off x="4893538" y="3743864"/>
            <a:ext cx="0" cy="67068"/>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5857712" y="3737419"/>
            <a:ext cx="0" cy="67068"/>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6788864" y="3745166"/>
            <a:ext cx="0" cy="216433"/>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7405276" y="3737419"/>
            <a:ext cx="0" cy="155435"/>
          </a:xfrm>
          <a:prstGeom prst="line">
            <a:avLst/>
          </a:prstGeom>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50816" y="3227383"/>
            <a:ext cx="651437" cy="488508"/>
          </a:xfrm>
          <a:prstGeom prst="rect">
            <a:avLst/>
          </a:prstGeom>
          <a:noFill/>
          <a:ln>
            <a:noFill/>
          </a:ln>
        </p:spPr>
      </p:pic>
      <p:pic>
        <p:nvPicPr>
          <p:cNvPr id="28" name="Picture 2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465428" y="3897781"/>
            <a:ext cx="647734" cy="485732"/>
          </a:xfrm>
          <a:prstGeom prst="rect">
            <a:avLst/>
          </a:prstGeom>
          <a:noFill/>
          <a:ln>
            <a:noFill/>
          </a:ln>
        </p:spPr>
      </p:pic>
      <p:pic>
        <p:nvPicPr>
          <p:cNvPr id="29" name="Picture 2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273310" y="2455832"/>
            <a:ext cx="2242544" cy="1091421"/>
          </a:xfrm>
          <a:prstGeom prst="rect">
            <a:avLst/>
          </a:prstGeom>
        </p:spPr>
      </p:pic>
      <p:grpSp>
        <p:nvGrpSpPr>
          <p:cNvPr id="30" name="Group 29"/>
          <p:cNvGrpSpPr/>
          <p:nvPr/>
        </p:nvGrpSpPr>
        <p:grpSpPr>
          <a:xfrm>
            <a:off x="9926328" y="2905879"/>
            <a:ext cx="2300182" cy="1234765"/>
            <a:chOff x="-3839" y="827314"/>
            <a:chExt cx="9147839" cy="5878286"/>
          </a:xfrm>
        </p:grpSpPr>
        <p:pic>
          <p:nvPicPr>
            <p:cNvPr id="31" name="Picture 30"/>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0" y="827314"/>
              <a:ext cx="9144000" cy="5878286"/>
            </a:xfrm>
            <a:prstGeom prst="rect">
              <a:avLst/>
            </a:prstGeom>
          </p:spPr>
        </p:pic>
        <p:pic>
          <p:nvPicPr>
            <p:cNvPr id="32" name="Picture 31"/>
            <p:cNvPicPr>
              <a:picLocks noChangeAspect="1"/>
            </p:cNvPicPr>
            <p:nvPr/>
          </p:nvPicPr>
          <p:blipFill rotWithShape="1">
            <a:blip r:embed="rId15" cstate="print">
              <a:extLst>
                <a:ext uri="{28A0092B-C50C-407E-A947-70E740481C1C}">
                  <a14:useLocalDpi xmlns:a14="http://schemas.microsoft.com/office/drawing/2010/main" val="0"/>
                </a:ext>
              </a:extLst>
            </a:blip>
            <a:srcRect l="17396" t="-17620" r="314" b="4291"/>
            <a:stretch/>
          </p:blipFill>
          <p:spPr>
            <a:xfrm>
              <a:off x="-3839" y="909202"/>
              <a:ext cx="8997714" cy="5750907"/>
            </a:xfrm>
            <a:prstGeom prst="rect">
              <a:avLst/>
            </a:prstGeom>
          </p:spPr>
        </p:pic>
      </p:grpSp>
    </p:spTree>
    <p:extLst>
      <p:ext uri="{BB962C8B-B14F-4D97-AF65-F5344CB8AC3E}">
        <p14:creationId xmlns:p14="http://schemas.microsoft.com/office/powerpoint/2010/main" val="470125754"/>
      </p:ext>
    </p:extLst>
  </p:cSld>
  <p:clrMapOvr>
    <a:masterClrMapping/>
  </p:clrMapOvr>
  <p:transition spd="slow">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p:cNvSpPr/>
          <p:nvPr/>
        </p:nvSpPr>
        <p:spPr>
          <a:xfrm>
            <a:off x="844828" y="826859"/>
            <a:ext cx="11234362" cy="2091894"/>
          </a:xfrm>
          <a:prstGeom prst="rect">
            <a:avLst/>
          </a:prstGeom>
          <a:gradFill flip="none" rotWithShape="1">
            <a:gsLst>
              <a:gs pos="0">
                <a:schemeClr val="bg1">
                  <a:lumMod val="65000"/>
                </a:schemeClr>
              </a:gs>
              <a:gs pos="100000">
                <a:schemeClr val="bg1">
                  <a:lumMod val="95000"/>
                </a:schemeClr>
              </a:gs>
            </a:gsLst>
            <a:lin ang="16200000" scaled="1"/>
            <a:tileRect/>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88" name="Round Same Side Corner Rectangle 87"/>
          <p:cNvSpPr/>
          <p:nvPr/>
        </p:nvSpPr>
        <p:spPr>
          <a:xfrm rot="10800000" flipH="1">
            <a:off x="1506907" y="1339717"/>
            <a:ext cx="10359278" cy="1403169"/>
          </a:xfrm>
          <a:prstGeom prst="round2SameRect">
            <a:avLst>
              <a:gd name="adj1" fmla="val 10071"/>
              <a:gd name="adj2" fmla="val 0"/>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54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17" name="Rectangle 116"/>
          <p:cNvSpPr/>
          <p:nvPr/>
        </p:nvSpPr>
        <p:spPr>
          <a:xfrm>
            <a:off x="844828" y="3781223"/>
            <a:ext cx="11234364" cy="1965622"/>
          </a:xfrm>
          <a:prstGeom prst="rect">
            <a:avLst/>
          </a:prstGeom>
          <a:gradFill flip="none" rotWithShape="1">
            <a:gsLst>
              <a:gs pos="0">
                <a:schemeClr val="bg1">
                  <a:lumMod val="65000"/>
                </a:schemeClr>
              </a:gs>
              <a:gs pos="100000">
                <a:schemeClr val="bg1">
                  <a:lumMod val="95000"/>
                </a:schemeClr>
              </a:gs>
            </a:gsLst>
            <a:lin ang="16200000" scaled="1"/>
            <a:tileRect/>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14" name="Round Same Side Corner Rectangle 113"/>
          <p:cNvSpPr/>
          <p:nvPr/>
        </p:nvSpPr>
        <p:spPr>
          <a:xfrm rot="10800000" flipH="1">
            <a:off x="1465818" y="3981709"/>
            <a:ext cx="10359278" cy="1667442"/>
          </a:xfrm>
          <a:prstGeom prst="round2SameRect">
            <a:avLst>
              <a:gd name="adj1" fmla="val 10071"/>
              <a:gd name="adj2" fmla="val 0"/>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54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01" name="Rectangle 100"/>
          <p:cNvSpPr/>
          <p:nvPr/>
        </p:nvSpPr>
        <p:spPr>
          <a:xfrm>
            <a:off x="844828" y="6034757"/>
            <a:ext cx="11279873" cy="716000"/>
          </a:xfrm>
          <a:prstGeom prst="rect">
            <a:avLst/>
          </a:prstGeom>
          <a:gradFill flip="none" rotWithShape="1">
            <a:gsLst>
              <a:gs pos="0">
                <a:schemeClr val="bg1">
                  <a:lumMod val="65000"/>
                </a:schemeClr>
              </a:gs>
              <a:gs pos="100000">
                <a:schemeClr val="bg1">
                  <a:lumMod val="95000"/>
                </a:schemeClr>
              </a:gs>
            </a:gsLst>
            <a:lin ang="16200000" scaled="1"/>
            <a:tileRect/>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03" name="TextBox 68"/>
          <p:cNvSpPr txBox="1">
            <a:spLocks noChangeArrowheads="1"/>
          </p:cNvSpPr>
          <p:nvPr/>
        </p:nvSpPr>
        <p:spPr bwMode="auto">
          <a:xfrm rot="16200000">
            <a:off x="767317" y="6168483"/>
            <a:ext cx="764279" cy="496819"/>
          </a:xfrm>
          <a:prstGeom prst="rect">
            <a:avLst/>
          </a:prstGeom>
          <a:noFill/>
          <a:ln w="9525">
            <a:noFill/>
            <a:miter lim="800000"/>
            <a:headEnd/>
            <a:tailEnd/>
          </a:ln>
        </p:spPr>
        <p:txBody>
          <a:bodyPr wrap="square" lIns="111014" tIns="55507" rIns="111014" bIns="55507">
            <a:spAutoFit/>
          </a:bodyPr>
          <a:lstStyle/>
          <a:p>
            <a:pPr algn="ctr">
              <a:lnSpc>
                <a:spcPts val="1457"/>
              </a:lnSpc>
            </a:pPr>
            <a:r>
              <a:rPr lang="en-US" sz="1500" dirty="0">
                <a:solidFill>
                  <a:prstClr val="black"/>
                </a:solidFill>
                <a:cs typeface="Arial" pitchFamily="34" charset="0"/>
              </a:rPr>
              <a:t>Data</a:t>
            </a:r>
            <a:br>
              <a:rPr lang="en-US" sz="1500" dirty="0">
                <a:solidFill>
                  <a:prstClr val="black"/>
                </a:solidFill>
                <a:cs typeface="Arial" pitchFamily="34" charset="0"/>
              </a:rPr>
            </a:br>
            <a:r>
              <a:rPr lang="en-US" sz="1500" dirty="0">
                <a:solidFill>
                  <a:prstClr val="black"/>
                </a:solidFill>
                <a:cs typeface="Arial" pitchFamily="34" charset="0"/>
              </a:rPr>
              <a:t>Silos</a:t>
            </a:r>
          </a:p>
        </p:txBody>
      </p:sp>
      <p:sp>
        <p:nvSpPr>
          <p:cNvPr id="122" name="Rounded Rectangle 121"/>
          <p:cNvSpPr/>
          <p:nvPr/>
        </p:nvSpPr>
        <p:spPr>
          <a:xfrm>
            <a:off x="1596782" y="5988307"/>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25" name="Rounded Rectangle 124"/>
          <p:cNvSpPr/>
          <p:nvPr/>
        </p:nvSpPr>
        <p:spPr>
          <a:xfrm>
            <a:off x="2921922" y="5988307"/>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26" name="Rounded Rectangle 125"/>
          <p:cNvSpPr/>
          <p:nvPr/>
        </p:nvSpPr>
        <p:spPr>
          <a:xfrm>
            <a:off x="4247062" y="5988307"/>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28" name="Rounded Rectangle 127"/>
          <p:cNvSpPr/>
          <p:nvPr/>
        </p:nvSpPr>
        <p:spPr>
          <a:xfrm>
            <a:off x="5584473" y="5988308"/>
            <a:ext cx="1055204" cy="861754"/>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31" name="Rounded Rectangle 130"/>
          <p:cNvSpPr/>
          <p:nvPr/>
        </p:nvSpPr>
        <p:spPr>
          <a:xfrm>
            <a:off x="6905629" y="5996353"/>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33" name="Rounded Rectangle 132"/>
          <p:cNvSpPr/>
          <p:nvPr/>
        </p:nvSpPr>
        <p:spPr>
          <a:xfrm>
            <a:off x="8230769" y="5988307"/>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35" name="Rounded Rectangle 134"/>
          <p:cNvSpPr/>
          <p:nvPr/>
        </p:nvSpPr>
        <p:spPr>
          <a:xfrm>
            <a:off x="9555909" y="5988307"/>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pic>
        <p:nvPicPr>
          <p:cNvPr id="136" name="Picture 135"/>
          <p:cNvPicPr>
            <a:picLocks noChangeAspect="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6798" t="4493" r="5516"/>
          <a:stretch/>
        </p:blipFill>
        <p:spPr>
          <a:xfrm>
            <a:off x="1715494" y="6068394"/>
            <a:ext cx="797538" cy="369340"/>
          </a:xfrm>
          <a:prstGeom prst="rect">
            <a:avLst/>
          </a:prstGeom>
        </p:spPr>
      </p:pic>
      <p:sp>
        <p:nvSpPr>
          <p:cNvPr id="137" name="Rectangle 136"/>
          <p:cNvSpPr/>
          <p:nvPr/>
        </p:nvSpPr>
        <p:spPr>
          <a:xfrm>
            <a:off x="1680239" y="6447790"/>
            <a:ext cx="855779" cy="394227"/>
          </a:xfrm>
          <a:prstGeom prst="rect">
            <a:avLst/>
          </a:prstGeom>
        </p:spPr>
        <p:txBody>
          <a:bodyPr wrap="none" lIns="111014" tIns="55507" rIns="111014" bIns="55507">
            <a:spAutoFit/>
          </a:bodyPr>
          <a:lstStyle/>
          <a:p>
            <a:pPr algn="ctr">
              <a:lnSpc>
                <a:spcPts val="1093"/>
              </a:lnSpc>
              <a:defRPr/>
            </a:pPr>
            <a:r>
              <a:rPr lang="en-US" sz="1000" dirty="0">
                <a:solidFill>
                  <a:srgbClr val="1F497D"/>
                </a:solidFill>
                <a:latin typeface="Gill Sans MT" pitchFamily="34" charset="0"/>
                <a:cs typeface="Arial" pitchFamily="34" charset="0"/>
              </a:rPr>
              <a:t>Email </a:t>
            </a:r>
            <a:br>
              <a:rPr lang="en-US" sz="1000" dirty="0">
                <a:solidFill>
                  <a:srgbClr val="1F497D"/>
                </a:solidFill>
                <a:latin typeface="Gill Sans MT" pitchFamily="34" charset="0"/>
                <a:cs typeface="Arial" pitchFamily="34" charset="0"/>
              </a:rPr>
            </a:br>
            <a:r>
              <a:rPr lang="en-US" sz="1000" dirty="0">
                <a:solidFill>
                  <a:srgbClr val="1F497D"/>
                </a:solidFill>
                <a:latin typeface="Gill Sans MT" pitchFamily="34" charset="0"/>
                <a:cs typeface="Arial" pitchFamily="34" charset="0"/>
              </a:rPr>
              <a:t>&amp; Messaging</a:t>
            </a:r>
          </a:p>
        </p:txBody>
      </p:sp>
      <p:pic>
        <p:nvPicPr>
          <p:cNvPr id="138" name="Picture 137"/>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934237" y="6010618"/>
            <a:ext cx="1054839" cy="514971"/>
          </a:xfrm>
          <a:prstGeom prst="rect">
            <a:avLst/>
          </a:prstGeom>
        </p:spPr>
      </p:pic>
      <p:sp>
        <p:nvSpPr>
          <p:cNvPr id="139" name="Rectangle 138"/>
          <p:cNvSpPr/>
          <p:nvPr/>
        </p:nvSpPr>
        <p:spPr>
          <a:xfrm>
            <a:off x="4300809" y="6545871"/>
            <a:ext cx="988829" cy="253162"/>
          </a:xfrm>
          <a:prstGeom prst="rect">
            <a:avLst/>
          </a:prstGeom>
        </p:spPr>
        <p:txBody>
          <a:bodyPr wrap="none" lIns="111014" tIns="55507" rIns="111014" bIns="55507">
            <a:spAutoFit/>
          </a:bodyPr>
          <a:lstStyle/>
          <a:p>
            <a:pPr algn="ctr">
              <a:lnSpc>
                <a:spcPts val="1093"/>
              </a:lnSpc>
              <a:defRPr/>
            </a:pPr>
            <a:r>
              <a:rPr lang="en-US" sz="1000" dirty="0">
                <a:solidFill>
                  <a:srgbClr val="1F497D"/>
                </a:solidFill>
                <a:latin typeface="Gill Sans MT" pitchFamily="34" charset="0"/>
                <a:cs typeface="Arial" pitchFamily="34" charset="0"/>
              </a:rPr>
              <a:t>Search engines</a:t>
            </a:r>
          </a:p>
        </p:txBody>
      </p:sp>
      <p:pic>
        <p:nvPicPr>
          <p:cNvPr id="140" name="Picture 139"/>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605027" y="5994526"/>
            <a:ext cx="1006125" cy="461865"/>
          </a:xfrm>
          <a:prstGeom prst="rect">
            <a:avLst/>
          </a:prstGeom>
        </p:spPr>
      </p:pic>
      <p:sp>
        <p:nvSpPr>
          <p:cNvPr id="141" name="Rectangle 140"/>
          <p:cNvSpPr/>
          <p:nvPr/>
        </p:nvSpPr>
        <p:spPr>
          <a:xfrm>
            <a:off x="3078561" y="6545871"/>
            <a:ext cx="733951" cy="253162"/>
          </a:xfrm>
          <a:prstGeom prst="rect">
            <a:avLst/>
          </a:prstGeom>
        </p:spPr>
        <p:txBody>
          <a:bodyPr wrap="none" lIns="111014" tIns="55507" rIns="111014" bIns="55507">
            <a:spAutoFit/>
          </a:bodyPr>
          <a:lstStyle/>
          <a:p>
            <a:pPr algn="ctr">
              <a:lnSpc>
                <a:spcPts val="1093"/>
              </a:lnSpc>
              <a:defRPr/>
            </a:pPr>
            <a:r>
              <a:rPr lang="en-US" sz="1000" dirty="0">
                <a:solidFill>
                  <a:srgbClr val="1F497D"/>
                </a:solidFill>
                <a:latin typeface="Gill Sans MT" pitchFamily="34" charset="0"/>
                <a:cs typeface="Arial" pitchFamily="34" charset="0"/>
              </a:rPr>
              <a:t>CRM/ERP</a:t>
            </a:r>
          </a:p>
        </p:txBody>
      </p:sp>
      <p:sp>
        <p:nvSpPr>
          <p:cNvPr id="142" name="Rectangle 141"/>
          <p:cNvSpPr/>
          <p:nvPr/>
        </p:nvSpPr>
        <p:spPr>
          <a:xfrm>
            <a:off x="5632360" y="6441916"/>
            <a:ext cx="976005" cy="394227"/>
          </a:xfrm>
          <a:prstGeom prst="rect">
            <a:avLst/>
          </a:prstGeom>
        </p:spPr>
        <p:txBody>
          <a:bodyPr wrap="none" lIns="111014" tIns="55507" rIns="111014" bIns="55507">
            <a:spAutoFit/>
          </a:bodyPr>
          <a:lstStyle/>
          <a:p>
            <a:pPr algn="ctr">
              <a:lnSpc>
                <a:spcPts val="1093"/>
              </a:lnSpc>
              <a:defRPr/>
            </a:pPr>
            <a:r>
              <a:rPr lang="en-US" sz="1000" dirty="0">
                <a:solidFill>
                  <a:srgbClr val="1F497D"/>
                </a:solidFill>
                <a:latin typeface="Gill Sans MT" pitchFamily="34" charset="0"/>
                <a:cs typeface="Arial" pitchFamily="34" charset="0"/>
              </a:rPr>
              <a:t>ECM, </a:t>
            </a:r>
            <a:br>
              <a:rPr lang="en-US" sz="1000" dirty="0">
                <a:solidFill>
                  <a:srgbClr val="1F497D"/>
                </a:solidFill>
                <a:latin typeface="Gill Sans MT" pitchFamily="34" charset="0"/>
                <a:cs typeface="Arial" pitchFamily="34" charset="0"/>
              </a:rPr>
            </a:br>
            <a:r>
              <a:rPr lang="en-US" sz="1000" dirty="0">
                <a:solidFill>
                  <a:srgbClr val="1F497D"/>
                </a:solidFill>
                <a:latin typeface="Gill Sans MT" pitchFamily="34" charset="0"/>
                <a:cs typeface="Arial" pitchFamily="34" charset="0"/>
              </a:rPr>
              <a:t>Social Streams</a:t>
            </a:r>
          </a:p>
        </p:txBody>
      </p:sp>
      <p:pic>
        <p:nvPicPr>
          <p:cNvPr id="143" name="Picture 142"/>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463934" y="6026710"/>
            <a:ext cx="613492" cy="402322"/>
          </a:xfrm>
          <a:prstGeom prst="rect">
            <a:avLst/>
          </a:prstGeom>
        </p:spPr>
      </p:pic>
      <p:pic>
        <p:nvPicPr>
          <p:cNvPr id="144" name="Picture 143"/>
          <p:cNvPicPr>
            <a:picLocks noChangeAspect="1"/>
          </p:cNvPicPr>
          <p:nvPr/>
        </p:nvPicPr>
        <p:blipFill>
          <a:blip r:embed="rId7" cstate="print">
            <a:duotone>
              <a:schemeClr val="accent1">
                <a:shade val="45000"/>
                <a:satMod val="135000"/>
              </a:schemeClr>
              <a:prstClr val="white"/>
            </a:duotone>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8488434" y="6010619"/>
            <a:ext cx="564412" cy="474739"/>
          </a:xfrm>
          <a:prstGeom prst="rect">
            <a:avLst/>
          </a:prstGeom>
        </p:spPr>
      </p:pic>
      <p:sp>
        <p:nvSpPr>
          <p:cNvPr id="145" name="Rectangle 144"/>
          <p:cNvSpPr/>
          <p:nvPr/>
        </p:nvSpPr>
        <p:spPr>
          <a:xfrm>
            <a:off x="8382579" y="6497595"/>
            <a:ext cx="751584" cy="253162"/>
          </a:xfrm>
          <a:prstGeom prst="rect">
            <a:avLst/>
          </a:prstGeom>
        </p:spPr>
        <p:txBody>
          <a:bodyPr wrap="none" lIns="111014" tIns="55507" rIns="111014" bIns="55507">
            <a:spAutoFit/>
          </a:bodyPr>
          <a:lstStyle/>
          <a:p>
            <a:pPr algn="ctr">
              <a:lnSpc>
                <a:spcPts val="1093"/>
              </a:lnSpc>
              <a:defRPr/>
            </a:pPr>
            <a:r>
              <a:rPr lang="en-US" sz="1000" dirty="0">
                <a:solidFill>
                  <a:srgbClr val="1F497D"/>
                </a:solidFill>
                <a:latin typeface="Gill Sans MT" pitchFamily="34" charset="0"/>
                <a:cs typeface="Arial" pitchFamily="34" charset="0"/>
              </a:rPr>
              <a:t>Databases</a:t>
            </a:r>
          </a:p>
        </p:txBody>
      </p:sp>
      <p:pic>
        <p:nvPicPr>
          <p:cNvPr id="146" name="Picture 145"/>
          <p:cNvPicPr>
            <a:picLocks noChangeAspect="1"/>
          </p:cNvPicPr>
          <p:nvPr/>
        </p:nvPicPr>
        <p:blipFill>
          <a:blip r:embed="rId9"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905631" y="6080193"/>
            <a:ext cx="1055203" cy="465941"/>
          </a:xfrm>
          <a:prstGeom prst="rect">
            <a:avLst/>
          </a:prstGeom>
        </p:spPr>
      </p:pic>
      <p:sp>
        <p:nvSpPr>
          <p:cNvPr id="147" name="Rectangle 146"/>
          <p:cNvSpPr/>
          <p:nvPr/>
        </p:nvSpPr>
        <p:spPr>
          <a:xfrm>
            <a:off x="6934928" y="6472179"/>
            <a:ext cx="1028904" cy="368579"/>
          </a:xfrm>
          <a:prstGeom prst="rect">
            <a:avLst/>
          </a:prstGeom>
        </p:spPr>
        <p:txBody>
          <a:bodyPr wrap="none" lIns="111014" tIns="55507" rIns="111014" bIns="55507">
            <a:spAutoFit/>
          </a:bodyPr>
          <a:lstStyle/>
          <a:p>
            <a:pPr algn="ctr">
              <a:lnSpc>
                <a:spcPts val="971"/>
              </a:lnSpc>
              <a:defRPr/>
            </a:pPr>
            <a:r>
              <a:rPr lang="en-US" sz="1000" dirty="0">
                <a:solidFill>
                  <a:srgbClr val="1F497D"/>
                </a:solidFill>
                <a:latin typeface="Gill Sans MT" pitchFamily="34" charset="0"/>
                <a:cs typeface="Arial" pitchFamily="34" charset="0"/>
              </a:rPr>
              <a:t>Unstructured , </a:t>
            </a:r>
          </a:p>
          <a:p>
            <a:pPr algn="ctr">
              <a:lnSpc>
                <a:spcPts val="971"/>
              </a:lnSpc>
              <a:defRPr/>
            </a:pPr>
            <a:r>
              <a:rPr lang="en-US" sz="1000" dirty="0">
                <a:solidFill>
                  <a:srgbClr val="1F497D"/>
                </a:solidFill>
                <a:latin typeface="Gill Sans MT" pitchFamily="34" charset="0"/>
                <a:cs typeface="Arial" pitchFamily="34" charset="0"/>
              </a:rPr>
              <a:t>Big Data </a:t>
            </a:r>
          </a:p>
        </p:txBody>
      </p:sp>
      <p:pic>
        <p:nvPicPr>
          <p:cNvPr id="148" name="Picture 147"/>
          <p:cNvPicPr>
            <a:picLocks noChangeAspect="1"/>
          </p:cNvPicPr>
          <p:nvPr/>
        </p:nvPicPr>
        <p:blipFill rotWithShape="1">
          <a:blip r:embed="rId10" cstate="print">
            <a:duotone>
              <a:schemeClr val="accent1">
                <a:shade val="45000"/>
                <a:satMod val="135000"/>
              </a:schemeClr>
              <a:prstClr val="white"/>
            </a:duotone>
            <a:extLst>
              <a:ext uri="{28A0092B-C50C-407E-A947-70E740481C1C}">
                <a14:useLocalDpi xmlns:a14="http://schemas.microsoft.com/office/drawing/2010/main" val="0"/>
              </a:ext>
            </a:extLst>
          </a:blip>
          <a:srcRect l="423" t="15083" b="12561"/>
          <a:stretch/>
        </p:blipFill>
        <p:spPr>
          <a:xfrm>
            <a:off x="9555114" y="6091080"/>
            <a:ext cx="1059438" cy="335441"/>
          </a:xfrm>
          <a:prstGeom prst="rect">
            <a:avLst/>
          </a:prstGeom>
        </p:spPr>
      </p:pic>
      <p:sp>
        <p:nvSpPr>
          <p:cNvPr id="149" name="Rectangle 148"/>
          <p:cNvSpPr/>
          <p:nvPr/>
        </p:nvSpPr>
        <p:spPr>
          <a:xfrm>
            <a:off x="9703713" y="6406107"/>
            <a:ext cx="759599" cy="394227"/>
          </a:xfrm>
          <a:prstGeom prst="rect">
            <a:avLst/>
          </a:prstGeom>
        </p:spPr>
        <p:txBody>
          <a:bodyPr wrap="none" lIns="111014" tIns="55507" rIns="111014" bIns="55507">
            <a:spAutoFit/>
          </a:bodyPr>
          <a:lstStyle/>
          <a:p>
            <a:pPr algn="ctr">
              <a:lnSpc>
                <a:spcPts val="1093"/>
              </a:lnSpc>
              <a:defRPr/>
            </a:pPr>
            <a:r>
              <a:rPr lang="en-US" sz="1000" dirty="0">
                <a:solidFill>
                  <a:srgbClr val="1F497D"/>
                </a:solidFill>
                <a:latin typeface="Gill Sans MT" pitchFamily="34" charset="0"/>
                <a:cs typeface="Arial" pitchFamily="34" charset="0"/>
              </a:rPr>
              <a:t>External </a:t>
            </a:r>
            <a:br>
              <a:rPr lang="en-US" sz="1000" dirty="0">
                <a:solidFill>
                  <a:srgbClr val="1F497D"/>
                </a:solidFill>
                <a:latin typeface="Gill Sans MT" pitchFamily="34" charset="0"/>
                <a:cs typeface="Arial" pitchFamily="34" charset="0"/>
              </a:rPr>
            </a:br>
            <a:r>
              <a:rPr lang="en-US" sz="1000" dirty="0">
                <a:solidFill>
                  <a:srgbClr val="1F497D"/>
                </a:solidFill>
                <a:latin typeface="Gill Sans MT" pitchFamily="34" charset="0"/>
                <a:cs typeface="Arial" pitchFamily="34" charset="0"/>
              </a:rPr>
              <a:t>Web Sites</a:t>
            </a:r>
          </a:p>
        </p:txBody>
      </p:sp>
      <p:sp>
        <p:nvSpPr>
          <p:cNvPr id="150" name="Rounded Rectangle 149"/>
          <p:cNvSpPr/>
          <p:nvPr/>
        </p:nvSpPr>
        <p:spPr>
          <a:xfrm>
            <a:off x="10868780" y="5988307"/>
            <a:ext cx="1055204" cy="853709"/>
          </a:xfrm>
          <a:prstGeom prst="roundRect">
            <a:avLst/>
          </a:prstGeom>
          <a:solidFill>
            <a:schemeClr val="bg1"/>
          </a:solidFill>
          <a:ln>
            <a:noFill/>
          </a:ln>
          <a:effectLst>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pic>
        <p:nvPicPr>
          <p:cNvPr id="151" name="Picture 150"/>
          <p:cNvPicPr>
            <a:picLocks noChangeAspect="1"/>
          </p:cNvPicPr>
          <p:nvPr/>
        </p:nvPicPr>
        <p:blipFill>
          <a:blip r:embed="rId11"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929218" y="6091080"/>
            <a:ext cx="936967" cy="335441"/>
          </a:xfrm>
          <a:prstGeom prst="rect">
            <a:avLst/>
          </a:prstGeom>
        </p:spPr>
      </p:pic>
      <p:sp>
        <p:nvSpPr>
          <p:cNvPr id="152" name="Rectangle 151"/>
          <p:cNvSpPr/>
          <p:nvPr/>
        </p:nvSpPr>
        <p:spPr>
          <a:xfrm>
            <a:off x="11012575" y="6406107"/>
            <a:ext cx="767615" cy="394227"/>
          </a:xfrm>
          <a:prstGeom prst="rect">
            <a:avLst/>
          </a:prstGeom>
        </p:spPr>
        <p:txBody>
          <a:bodyPr wrap="none" lIns="111014" tIns="55507" rIns="111014" bIns="55507">
            <a:spAutoFit/>
          </a:bodyPr>
          <a:lstStyle/>
          <a:p>
            <a:pPr algn="ctr">
              <a:lnSpc>
                <a:spcPts val="1093"/>
              </a:lnSpc>
              <a:defRPr/>
            </a:pPr>
            <a:r>
              <a:rPr lang="en-US" sz="1000" dirty="0" err="1">
                <a:solidFill>
                  <a:srgbClr val="1F497D"/>
                </a:solidFill>
                <a:latin typeface="Gill Sans MT" pitchFamily="34" charset="0"/>
                <a:cs typeface="Arial" pitchFamily="34" charset="0"/>
              </a:rPr>
              <a:t>SaaS</a:t>
            </a:r>
            <a:r>
              <a:rPr lang="en-US" sz="1000" dirty="0">
                <a:solidFill>
                  <a:srgbClr val="1F497D"/>
                </a:solidFill>
                <a:latin typeface="Gill Sans MT" pitchFamily="34" charset="0"/>
                <a:cs typeface="Arial" pitchFamily="34" charset="0"/>
              </a:rPr>
              <a:t>/</a:t>
            </a:r>
            <a:br>
              <a:rPr lang="en-US" sz="1000" dirty="0">
                <a:solidFill>
                  <a:srgbClr val="1F497D"/>
                </a:solidFill>
                <a:latin typeface="Gill Sans MT" pitchFamily="34" charset="0"/>
                <a:cs typeface="Arial" pitchFamily="34" charset="0"/>
              </a:rPr>
            </a:br>
            <a:r>
              <a:rPr lang="en-US" sz="1000" dirty="0">
                <a:solidFill>
                  <a:srgbClr val="1F497D"/>
                </a:solidFill>
                <a:latin typeface="Gill Sans MT" pitchFamily="34" charset="0"/>
                <a:cs typeface="Arial" pitchFamily="34" charset="0"/>
              </a:rPr>
              <a:t>Office 365</a:t>
            </a:r>
          </a:p>
        </p:txBody>
      </p:sp>
      <p:sp>
        <p:nvSpPr>
          <p:cNvPr id="105" name="Rounded Rectangle 6"/>
          <p:cNvSpPr/>
          <p:nvPr/>
        </p:nvSpPr>
        <p:spPr>
          <a:xfrm>
            <a:off x="1465818" y="3883127"/>
            <a:ext cx="10359278" cy="542458"/>
          </a:xfrm>
          <a:custGeom>
            <a:avLst/>
            <a:gdLst/>
            <a:ahLst/>
            <a:cxnLst/>
            <a:rect l="l" t="t" r="r" b="b"/>
            <a:pathLst>
              <a:path w="8511611" h="865177">
                <a:moveTo>
                  <a:pt x="162373" y="0"/>
                </a:moveTo>
                <a:lnTo>
                  <a:pt x="8349238" y="0"/>
                </a:lnTo>
                <a:cubicBezTo>
                  <a:pt x="8438914" y="0"/>
                  <a:pt x="8511611" y="72697"/>
                  <a:pt x="8511611" y="162373"/>
                </a:cubicBezTo>
                <a:lnTo>
                  <a:pt x="8511611" y="811847"/>
                </a:lnTo>
                <a:lnTo>
                  <a:pt x="8500844" y="865177"/>
                </a:lnTo>
                <a:lnTo>
                  <a:pt x="8344968" y="709301"/>
                </a:lnTo>
                <a:lnTo>
                  <a:pt x="166643" y="709301"/>
                </a:lnTo>
                <a:lnTo>
                  <a:pt x="10767" y="865177"/>
                </a:lnTo>
                <a:cubicBezTo>
                  <a:pt x="3227" y="848879"/>
                  <a:pt x="0" y="830740"/>
                  <a:pt x="0" y="811847"/>
                </a:cubicBezTo>
                <a:lnTo>
                  <a:pt x="0" y="162373"/>
                </a:lnTo>
                <a:cubicBezTo>
                  <a:pt x="0" y="72697"/>
                  <a:pt x="72697" y="0"/>
                  <a:pt x="162373" y="0"/>
                </a:cubicBezTo>
                <a:close/>
              </a:path>
            </a:pathLst>
          </a:cu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06" name="TextBox 68"/>
          <p:cNvSpPr txBox="1">
            <a:spLocks noChangeArrowheads="1"/>
          </p:cNvSpPr>
          <p:nvPr/>
        </p:nvSpPr>
        <p:spPr bwMode="auto">
          <a:xfrm>
            <a:off x="2684297" y="3852632"/>
            <a:ext cx="9267187" cy="419875"/>
          </a:xfrm>
          <a:prstGeom prst="rect">
            <a:avLst/>
          </a:prstGeom>
          <a:noFill/>
          <a:ln w="9525">
            <a:noFill/>
            <a:miter lim="800000"/>
            <a:headEnd/>
            <a:tailEnd/>
          </a:ln>
        </p:spPr>
        <p:txBody>
          <a:bodyPr wrap="square" lIns="111014" tIns="55507" rIns="111014" bIns="55507">
            <a:spAutoFit/>
          </a:bodyPr>
          <a:lstStyle/>
          <a:p>
            <a:r>
              <a:rPr lang="en-US" sz="2000" b="1" dirty="0" smtClean="0">
                <a:solidFill>
                  <a:prstClr val="white"/>
                </a:solidFill>
                <a:latin typeface="Arial" pitchFamily="34" charset="0"/>
                <a:cs typeface="Arial" pitchFamily="34" charset="0"/>
              </a:rPr>
              <a:t>Data Layer</a:t>
            </a:r>
            <a:endParaRPr lang="en-US" sz="2000" b="1" dirty="0">
              <a:solidFill>
                <a:prstClr val="white"/>
              </a:solidFill>
              <a:latin typeface="Arial" pitchFamily="34" charset="0"/>
              <a:cs typeface="Arial" pitchFamily="34" charset="0"/>
            </a:endParaRPr>
          </a:p>
        </p:txBody>
      </p:sp>
      <p:pic>
        <p:nvPicPr>
          <p:cNvPr id="121" name="Picture 120"/>
          <p:cNvPicPr>
            <a:picLocks noChangeAspect="1"/>
          </p:cNvPicPr>
          <p:nvPr/>
        </p:nvPicPr>
        <p:blipFill>
          <a:blip r:embed="rId12" cstate="print">
            <a:duotone>
              <a:schemeClr val="accent1">
                <a:shade val="45000"/>
                <a:satMod val="135000"/>
              </a:schemeClr>
              <a:prstClr val="white"/>
            </a:duotone>
            <a:extLst>
              <a:ext uri="{BEBA8EAE-BF5A-486C-A8C5-ECC9F3942E4B}">
                <a14:imgProps xmlns:a14="http://schemas.microsoft.com/office/drawing/2010/main">
                  <a14:imgLayer r:embed="rId13">
                    <a14:imgEffect>
                      <a14:backgroundRemoval t="2000" b="95111" l="10000" r="9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2000536" y="3919511"/>
            <a:ext cx="614081" cy="402709"/>
          </a:xfrm>
          <a:prstGeom prst="rect">
            <a:avLst/>
          </a:prstGeom>
        </p:spPr>
      </p:pic>
      <p:pic>
        <p:nvPicPr>
          <p:cNvPr id="123" name="Picture 122"/>
          <p:cNvPicPr>
            <a:picLocks noChangeAspect="1"/>
          </p:cNvPicPr>
          <p:nvPr/>
        </p:nvPicPr>
        <p:blipFill>
          <a:blip r:embed="rId12" cstate="print">
            <a:duotone>
              <a:schemeClr val="accent1">
                <a:shade val="45000"/>
                <a:satMod val="135000"/>
              </a:schemeClr>
              <a:prstClr val="white"/>
            </a:duotone>
            <a:extLst>
              <a:ext uri="{BEBA8EAE-BF5A-486C-A8C5-ECC9F3942E4B}">
                <a14:imgProps xmlns:a14="http://schemas.microsoft.com/office/drawing/2010/main">
                  <a14:imgLayer r:embed="rId13">
                    <a14:imgEffect>
                      <a14:backgroundRemoval t="2000" b="95111" l="10000" r="9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560699" y="3891640"/>
            <a:ext cx="614081" cy="402709"/>
          </a:xfrm>
          <a:prstGeom prst="rect">
            <a:avLst/>
          </a:prstGeom>
        </p:spPr>
      </p:pic>
      <p:pic>
        <p:nvPicPr>
          <p:cNvPr id="113" name="Picture 112"/>
          <p:cNvPicPr>
            <a:picLocks noChangeAspect="1"/>
          </p:cNvPicPr>
          <p:nvPr/>
        </p:nvPicPr>
        <p:blipFill>
          <a:blip r:embed="rId12" cstate="print">
            <a:duotone>
              <a:schemeClr val="accent1">
                <a:shade val="45000"/>
                <a:satMod val="135000"/>
              </a:schemeClr>
              <a:prstClr val="white"/>
            </a:duotone>
            <a:extLst>
              <a:ext uri="{BEBA8EAE-BF5A-486C-A8C5-ECC9F3942E4B}">
                <a14:imgProps xmlns:a14="http://schemas.microsoft.com/office/drawing/2010/main">
                  <a14:imgLayer r:embed="rId13">
                    <a14:imgEffect>
                      <a14:backgroundRemoval t="2000" b="95111" l="10000" r="9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737204" y="4061988"/>
            <a:ext cx="614081" cy="402709"/>
          </a:xfrm>
          <a:prstGeom prst="rect">
            <a:avLst/>
          </a:prstGeom>
        </p:spPr>
      </p:pic>
      <p:sp>
        <p:nvSpPr>
          <p:cNvPr id="83" name="Rounded Rectangle 6"/>
          <p:cNvSpPr/>
          <p:nvPr/>
        </p:nvSpPr>
        <p:spPr>
          <a:xfrm>
            <a:off x="1504577" y="993893"/>
            <a:ext cx="10361609" cy="643751"/>
          </a:xfrm>
          <a:custGeom>
            <a:avLst/>
            <a:gdLst/>
            <a:ahLst/>
            <a:cxnLst/>
            <a:rect l="l" t="t" r="r" b="b"/>
            <a:pathLst>
              <a:path w="8511611" h="865177">
                <a:moveTo>
                  <a:pt x="162373" y="0"/>
                </a:moveTo>
                <a:lnTo>
                  <a:pt x="8349238" y="0"/>
                </a:lnTo>
                <a:cubicBezTo>
                  <a:pt x="8438914" y="0"/>
                  <a:pt x="8511611" y="72697"/>
                  <a:pt x="8511611" y="162373"/>
                </a:cubicBezTo>
                <a:lnTo>
                  <a:pt x="8511611" y="811847"/>
                </a:lnTo>
                <a:lnTo>
                  <a:pt x="8500844" y="865177"/>
                </a:lnTo>
                <a:lnTo>
                  <a:pt x="8344968" y="709301"/>
                </a:lnTo>
                <a:lnTo>
                  <a:pt x="166643" y="709301"/>
                </a:lnTo>
                <a:lnTo>
                  <a:pt x="10767" y="865177"/>
                </a:lnTo>
                <a:cubicBezTo>
                  <a:pt x="3227" y="848879"/>
                  <a:pt x="0" y="830740"/>
                  <a:pt x="0" y="811847"/>
                </a:cubicBezTo>
                <a:lnTo>
                  <a:pt x="0" y="162373"/>
                </a:lnTo>
                <a:cubicBezTo>
                  <a:pt x="0" y="72697"/>
                  <a:pt x="72697" y="0"/>
                  <a:pt x="162373" y="0"/>
                </a:cubicBezTo>
                <a:close/>
              </a:path>
            </a:pathLst>
          </a:cu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84" name="TextBox 68"/>
          <p:cNvSpPr txBox="1">
            <a:spLocks noChangeArrowheads="1"/>
          </p:cNvSpPr>
          <p:nvPr/>
        </p:nvSpPr>
        <p:spPr bwMode="auto">
          <a:xfrm>
            <a:off x="2684297" y="1033232"/>
            <a:ext cx="8241568" cy="419875"/>
          </a:xfrm>
          <a:prstGeom prst="rect">
            <a:avLst/>
          </a:prstGeom>
          <a:noFill/>
          <a:ln w="9525">
            <a:noFill/>
            <a:miter lim="800000"/>
            <a:headEnd/>
            <a:tailEnd/>
          </a:ln>
        </p:spPr>
        <p:txBody>
          <a:bodyPr wrap="square" lIns="111014" tIns="55507" rIns="111014" bIns="55507">
            <a:spAutoFit/>
          </a:bodyPr>
          <a:lstStyle/>
          <a:p>
            <a:r>
              <a:rPr lang="en-US" sz="2000" b="1" dirty="0" smtClean="0">
                <a:solidFill>
                  <a:prstClr val="white"/>
                </a:solidFill>
                <a:latin typeface="Arial" pitchFamily="34" charset="0"/>
                <a:cs typeface="Arial" pitchFamily="34" charset="0"/>
              </a:rPr>
              <a:t>Presentation Layer</a:t>
            </a:r>
            <a:endParaRPr lang="en-US" sz="2000" b="1" dirty="0">
              <a:solidFill>
                <a:prstClr val="white"/>
              </a:solidFill>
              <a:latin typeface="Arial" pitchFamily="34" charset="0"/>
              <a:cs typeface="Arial" pitchFamily="34" charset="0"/>
            </a:endParaRPr>
          </a:p>
        </p:txBody>
      </p:sp>
      <p:sp>
        <p:nvSpPr>
          <p:cNvPr id="98" name="Rectangle 97"/>
          <p:cNvSpPr/>
          <p:nvPr/>
        </p:nvSpPr>
        <p:spPr>
          <a:xfrm>
            <a:off x="1676636" y="5061710"/>
            <a:ext cx="4889769"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99" name="TextBox 68"/>
          <p:cNvSpPr txBox="1">
            <a:spLocks noChangeArrowheads="1"/>
          </p:cNvSpPr>
          <p:nvPr/>
        </p:nvSpPr>
        <p:spPr bwMode="auto">
          <a:xfrm>
            <a:off x="1798637" y="5121805"/>
            <a:ext cx="3124200"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Longitude Connectors</a:t>
            </a:r>
            <a:endParaRPr lang="en-US" sz="1500" dirty="0">
              <a:solidFill>
                <a:prstClr val="white"/>
              </a:solidFill>
              <a:latin typeface="Arial" pitchFamily="34" charset="0"/>
              <a:cs typeface="Arial" pitchFamily="34" charset="0"/>
            </a:endParaRPr>
          </a:p>
        </p:txBody>
      </p:sp>
      <p:sp>
        <p:nvSpPr>
          <p:cNvPr id="102" name="Rectangle 101"/>
          <p:cNvSpPr/>
          <p:nvPr/>
        </p:nvSpPr>
        <p:spPr>
          <a:xfrm>
            <a:off x="1680247" y="4555619"/>
            <a:ext cx="4886158"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04" name="TextBox 68"/>
          <p:cNvSpPr txBox="1">
            <a:spLocks noChangeArrowheads="1"/>
          </p:cNvSpPr>
          <p:nvPr/>
        </p:nvSpPr>
        <p:spPr bwMode="auto">
          <a:xfrm>
            <a:off x="1763130" y="4588797"/>
            <a:ext cx="3491102"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Longitude </a:t>
            </a:r>
            <a:r>
              <a:rPr lang="en-US" sz="1500" dirty="0" err="1" smtClean="0">
                <a:solidFill>
                  <a:prstClr val="white"/>
                </a:solidFill>
                <a:latin typeface="Arial" pitchFamily="34" charset="0"/>
                <a:cs typeface="Arial" pitchFamily="34" charset="0"/>
              </a:rPr>
              <a:t>AutoClassifier</a:t>
            </a:r>
            <a:endParaRPr lang="en-US" sz="1500" dirty="0">
              <a:solidFill>
                <a:prstClr val="white"/>
              </a:solidFill>
              <a:latin typeface="Arial" pitchFamily="34" charset="0"/>
              <a:cs typeface="Arial" pitchFamily="34" charset="0"/>
            </a:endParaRPr>
          </a:p>
        </p:txBody>
      </p:sp>
      <p:sp>
        <p:nvSpPr>
          <p:cNvPr id="3" name="Title 2"/>
          <p:cNvSpPr>
            <a:spLocks noGrp="1"/>
          </p:cNvSpPr>
          <p:nvPr>
            <p:ph type="title"/>
          </p:nvPr>
        </p:nvSpPr>
        <p:spPr>
          <a:xfrm>
            <a:off x="274643" y="-7938"/>
            <a:ext cx="11889564" cy="917575"/>
          </a:xfrm>
        </p:spPr>
        <p:txBody>
          <a:bodyPr/>
          <a:lstStyle/>
          <a:p>
            <a:r>
              <a:rPr lang="en-US" dirty="0" smtClean="0"/>
              <a:t>BA Insight &amp; Unified View Architecture</a:t>
            </a:r>
            <a:endParaRPr lang="en-US" dirty="0"/>
          </a:p>
        </p:txBody>
      </p:sp>
      <p:pic>
        <p:nvPicPr>
          <p:cNvPr id="1029"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70037" y="947220"/>
            <a:ext cx="1068762" cy="688366"/>
          </a:xfrm>
          <a:prstGeom prst="rect">
            <a:avLst/>
          </a:prstGeom>
          <a:solidFill>
            <a:schemeClr val="bg1"/>
          </a:solidFill>
          <a:ln>
            <a:noFill/>
          </a:ln>
          <a:effectLst/>
        </p:spPr>
      </p:pic>
      <p:sp>
        <p:nvSpPr>
          <p:cNvPr id="184" name="Rectangle 183"/>
          <p:cNvSpPr/>
          <p:nvPr/>
        </p:nvSpPr>
        <p:spPr>
          <a:xfrm>
            <a:off x="6636330" y="5065247"/>
            <a:ext cx="4889769"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85" name="Rectangle 184"/>
          <p:cNvSpPr/>
          <p:nvPr/>
        </p:nvSpPr>
        <p:spPr>
          <a:xfrm>
            <a:off x="6639941" y="4559156"/>
            <a:ext cx="4886158"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186" name="TextBox 68"/>
          <p:cNvSpPr txBox="1">
            <a:spLocks noChangeArrowheads="1"/>
          </p:cNvSpPr>
          <p:nvPr/>
        </p:nvSpPr>
        <p:spPr bwMode="auto">
          <a:xfrm>
            <a:off x="6722824" y="4592334"/>
            <a:ext cx="3491102"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Entity and Relationship Extraction</a:t>
            </a:r>
            <a:endParaRPr lang="en-US" sz="1500" dirty="0">
              <a:solidFill>
                <a:prstClr val="white"/>
              </a:solidFill>
              <a:latin typeface="Arial" pitchFamily="34" charset="0"/>
              <a:cs typeface="Arial" pitchFamily="34" charset="0"/>
            </a:endParaRPr>
          </a:p>
        </p:txBody>
      </p:sp>
      <p:sp>
        <p:nvSpPr>
          <p:cNvPr id="187" name="TextBox 68"/>
          <p:cNvSpPr txBox="1">
            <a:spLocks noChangeArrowheads="1"/>
          </p:cNvSpPr>
          <p:nvPr/>
        </p:nvSpPr>
        <p:spPr bwMode="auto">
          <a:xfrm>
            <a:off x="6751637" y="5072576"/>
            <a:ext cx="3491102"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Longitude Federator</a:t>
            </a:r>
            <a:endParaRPr lang="en-US" sz="1500" dirty="0">
              <a:solidFill>
                <a:prstClr val="white"/>
              </a:solidFill>
              <a:latin typeface="Arial" pitchFamily="34" charset="0"/>
              <a:cs typeface="Arial" pitchFamily="34" charset="0"/>
            </a:endParaRPr>
          </a:p>
        </p:txBody>
      </p:sp>
      <p:pic>
        <p:nvPicPr>
          <p:cNvPr id="196" name="Picture 195" descr="FAST-Logo"/>
          <p:cNvPicPr/>
          <p:nvPr/>
        </p:nvPicPr>
        <p:blipFill>
          <a:blip r:embed="rId15" cstate="print">
            <a:clrChange>
              <a:clrFrom>
                <a:srgbClr val="FFFFFF"/>
              </a:clrFrom>
              <a:clrTo>
                <a:srgbClr val="FFFFFF">
                  <a:alpha val="0"/>
                </a:srgbClr>
              </a:clrTo>
            </a:clrChange>
          </a:blip>
          <a:srcRect/>
          <a:stretch>
            <a:fillRect/>
          </a:stretch>
        </p:blipFill>
        <p:spPr bwMode="auto">
          <a:xfrm>
            <a:off x="8778187" y="3281907"/>
            <a:ext cx="2697850" cy="359912"/>
          </a:xfrm>
          <a:prstGeom prst="rect">
            <a:avLst/>
          </a:prstGeom>
          <a:noFill/>
          <a:ln w="9525">
            <a:noFill/>
            <a:miter lim="800000"/>
            <a:headEnd/>
            <a:tailEnd/>
          </a:ln>
        </p:spPr>
      </p:pic>
      <p:grpSp>
        <p:nvGrpSpPr>
          <p:cNvPr id="197" name="Group 196"/>
          <p:cNvGrpSpPr>
            <a:grpSpLocks noChangeAspect="1"/>
          </p:cNvGrpSpPr>
          <p:nvPr/>
        </p:nvGrpSpPr>
        <p:grpSpPr bwMode="black">
          <a:xfrm>
            <a:off x="894040" y="3226795"/>
            <a:ext cx="1297007" cy="323248"/>
            <a:chOff x="1283" y="1651"/>
            <a:chExt cx="4091" cy="1020"/>
          </a:xfrm>
          <a:solidFill>
            <a:schemeClr val="tx1"/>
          </a:solidFill>
        </p:grpSpPr>
        <p:sp>
          <p:nvSpPr>
            <p:cNvPr id="198" name="Freeform 197"/>
            <p:cNvSpPr>
              <a:spLocks noEditPoints="1"/>
            </p:cNvSpPr>
            <p:nvPr/>
          </p:nvSpPr>
          <p:spPr bwMode="black">
            <a:xfrm>
              <a:off x="1283" y="2138"/>
              <a:ext cx="588" cy="533"/>
            </a:xfrm>
            <a:custGeom>
              <a:avLst/>
              <a:gdLst>
                <a:gd name="T0" fmla="*/ 231 w 249"/>
                <a:gd name="T1" fmla="*/ 4 h 226"/>
                <a:gd name="T2" fmla="*/ 191 w 249"/>
                <a:gd name="T3" fmla="*/ 17 h 226"/>
                <a:gd name="T4" fmla="*/ 186 w 249"/>
                <a:gd name="T5" fmla="*/ 17 h 226"/>
                <a:gd name="T6" fmla="*/ 179 w 249"/>
                <a:gd name="T7" fmla="*/ 22 h 226"/>
                <a:gd name="T8" fmla="*/ 142 w 249"/>
                <a:gd name="T9" fmla="*/ 36 h 226"/>
                <a:gd name="T10" fmla="*/ 136 w 249"/>
                <a:gd name="T11" fmla="*/ 40 h 226"/>
                <a:gd name="T12" fmla="*/ 125 w 249"/>
                <a:gd name="T13" fmla="*/ 99 h 226"/>
                <a:gd name="T14" fmla="*/ 136 w 249"/>
                <a:gd name="T15" fmla="*/ 39 h 226"/>
                <a:gd name="T16" fmla="*/ 92 w 249"/>
                <a:gd name="T17" fmla="*/ 105 h 226"/>
                <a:gd name="T18" fmla="*/ 87 w 249"/>
                <a:gd name="T19" fmla="*/ 63 h 226"/>
                <a:gd name="T20" fmla="*/ 78 w 249"/>
                <a:gd name="T21" fmla="*/ 68 h 226"/>
                <a:gd name="T22" fmla="*/ 73 w 249"/>
                <a:gd name="T23" fmla="*/ 86 h 226"/>
                <a:gd name="T24" fmla="*/ 16 w 249"/>
                <a:gd name="T25" fmla="*/ 132 h 226"/>
                <a:gd name="T26" fmla="*/ 54 w 249"/>
                <a:gd name="T27" fmla="*/ 83 h 226"/>
                <a:gd name="T28" fmla="*/ 33 w 249"/>
                <a:gd name="T29" fmla="*/ 95 h 226"/>
                <a:gd name="T30" fmla="*/ 33 w 249"/>
                <a:gd name="T31" fmla="*/ 185 h 226"/>
                <a:gd name="T32" fmla="*/ 194 w 249"/>
                <a:gd name="T33" fmla="*/ 226 h 226"/>
                <a:gd name="T34" fmla="*/ 200 w 249"/>
                <a:gd name="T35" fmla="*/ 223 h 226"/>
                <a:gd name="T36" fmla="*/ 241 w 249"/>
                <a:gd name="T37" fmla="*/ 1 h 226"/>
                <a:gd name="T38" fmla="*/ 235 w 249"/>
                <a:gd name="T39" fmla="*/ 49 h 226"/>
                <a:gd name="T40" fmla="*/ 187 w 249"/>
                <a:gd name="T41" fmla="*/ 22 h 226"/>
                <a:gd name="T42" fmla="*/ 166 w 249"/>
                <a:gd name="T43" fmla="*/ 93 h 226"/>
                <a:gd name="T44" fmla="*/ 137 w 249"/>
                <a:gd name="T45" fmla="*/ 150 h 226"/>
                <a:gd name="T46" fmla="*/ 98 w 249"/>
                <a:gd name="T47" fmla="*/ 117 h 226"/>
                <a:gd name="T48" fmla="*/ 16 w 249"/>
                <a:gd name="T49" fmla="*/ 136 h 226"/>
                <a:gd name="T50" fmla="*/ 43 w 249"/>
                <a:gd name="T51" fmla="*/ 177 h 226"/>
                <a:gd name="T52" fmla="*/ 46 w 249"/>
                <a:gd name="T53" fmla="*/ 180 h 226"/>
                <a:gd name="T54" fmla="*/ 102 w 249"/>
                <a:gd name="T55" fmla="*/ 136 h 226"/>
                <a:gd name="T56" fmla="*/ 48 w 249"/>
                <a:gd name="T57" fmla="*/ 181 h 226"/>
                <a:gd name="T58" fmla="*/ 103 w 249"/>
                <a:gd name="T59" fmla="*/ 206 h 226"/>
                <a:gd name="T60" fmla="*/ 52 w 249"/>
                <a:gd name="T61" fmla="*/ 184 h 226"/>
                <a:gd name="T62" fmla="*/ 103 w 249"/>
                <a:gd name="T63" fmla="*/ 206 h 226"/>
                <a:gd name="T64" fmla="*/ 196 w 249"/>
                <a:gd name="T65" fmla="*/ 223 h 226"/>
                <a:gd name="T66" fmla="*/ 211 w 249"/>
                <a:gd name="T67" fmla="*/ 180 h 226"/>
                <a:gd name="T68" fmla="*/ 111 w 249"/>
                <a:gd name="T69" fmla="*/ 208 h 226"/>
                <a:gd name="T70" fmla="*/ 107 w 249"/>
                <a:gd name="T71" fmla="*/ 207 h 226"/>
                <a:gd name="T72" fmla="*/ 212 w 249"/>
                <a:gd name="T73" fmla="*/ 178 h 226"/>
                <a:gd name="T74" fmla="*/ 229 w 249"/>
                <a:gd name="T75" fmla="*/ 122 h 226"/>
                <a:gd name="T76" fmla="*/ 147 w 249"/>
                <a:gd name="T77" fmla="*/ 155 h 226"/>
                <a:gd name="T78" fmla="*/ 229 w 249"/>
                <a:gd name="T79" fmla="*/ 122 h 226"/>
                <a:gd name="T80" fmla="*/ 151 w 249"/>
                <a:gd name="T81" fmla="*/ 145 h 226"/>
                <a:gd name="T82" fmla="*/ 231 w 249"/>
                <a:gd name="T83" fmla="*/ 112 h 226"/>
                <a:gd name="T84" fmla="*/ 231 w 249"/>
                <a:gd name="T85" fmla="*/ 109 h 226"/>
                <a:gd name="T86" fmla="*/ 236 w 249"/>
                <a:gd name="T87" fmla="*/ 5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9" h="226">
                  <a:moveTo>
                    <a:pt x="241" y="1"/>
                  </a:moveTo>
                  <a:cubicBezTo>
                    <a:pt x="240" y="0"/>
                    <a:pt x="233" y="4"/>
                    <a:pt x="231" y="4"/>
                  </a:cubicBezTo>
                  <a:cubicBezTo>
                    <a:pt x="234" y="18"/>
                    <a:pt x="235" y="32"/>
                    <a:pt x="235" y="46"/>
                  </a:cubicBezTo>
                  <a:cubicBezTo>
                    <a:pt x="222" y="39"/>
                    <a:pt x="198" y="23"/>
                    <a:pt x="191" y="17"/>
                  </a:cubicBezTo>
                  <a:cubicBezTo>
                    <a:pt x="187" y="19"/>
                    <a:pt x="187" y="19"/>
                    <a:pt x="187" y="19"/>
                  </a:cubicBezTo>
                  <a:cubicBezTo>
                    <a:pt x="187" y="19"/>
                    <a:pt x="187" y="18"/>
                    <a:pt x="186" y="17"/>
                  </a:cubicBezTo>
                  <a:cubicBezTo>
                    <a:pt x="180" y="20"/>
                    <a:pt x="180" y="20"/>
                    <a:pt x="180" y="20"/>
                  </a:cubicBezTo>
                  <a:cubicBezTo>
                    <a:pt x="178" y="21"/>
                    <a:pt x="178" y="19"/>
                    <a:pt x="179" y="22"/>
                  </a:cubicBezTo>
                  <a:cubicBezTo>
                    <a:pt x="181" y="40"/>
                    <a:pt x="177" y="59"/>
                    <a:pt x="171" y="78"/>
                  </a:cubicBezTo>
                  <a:cubicBezTo>
                    <a:pt x="158" y="67"/>
                    <a:pt x="146" y="51"/>
                    <a:pt x="142" y="36"/>
                  </a:cubicBezTo>
                  <a:cubicBezTo>
                    <a:pt x="141" y="37"/>
                    <a:pt x="139" y="38"/>
                    <a:pt x="138" y="38"/>
                  </a:cubicBezTo>
                  <a:cubicBezTo>
                    <a:pt x="136" y="39"/>
                    <a:pt x="135" y="38"/>
                    <a:pt x="136" y="40"/>
                  </a:cubicBezTo>
                  <a:cubicBezTo>
                    <a:pt x="142" y="60"/>
                    <a:pt x="157" y="76"/>
                    <a:pt x="167" y="84"/>
                  </a:cubicBezTo>
                  <a:cubicBezTo>
                    <a:pt x="155" y="89"/>
                    <a:pt x="141" y="94"/>
                    <a:pt x="125" y="99"/>
                  </a:cubicBezTo>
                  <a:cubicBezTo>
                    <a:pt x="119" y="101"/>
                    <a:pt x="112" y="104"/>
                    <a:pt x="104" y="106"/>
                  </a:cubicBezTo>
                  <a:cubicBezTo>
                    <a:pt x="111" y="95"/>
                    <a:pt x="129" y="60"/>
                    <a:pt x="136" y="39"/>
                  </a:cubicBezTo>
                  <a:cubicBezTo>
                    <a:pt x="126" y="43"/>
                    <a:pt x="126" y="43"/>
                    <a:pt x="126" y="43"/>
                  </a:cubicBezTo>
                  <a:cubicBezTo>
                    <a:pt x="116" y="68"/>
                    <a:pt x="99" y="94"/>
                    <a:pt x="92" y="105"/>
                  </a:cubicBezTo>
                  <a:cubicBezTo>
                    <a:pt x="92" y="106"/>
                    <a:pt x="91" y="106"/>
                    <a:pt x="91" y="107"/>
                  </a:cubicBezTo>
                  <a:cubicBezTo>
                    <a:pt x="84" y="94"/>
                    <a:pt x="82" y="79"/>
                    <a:pt x="87" y="63"/>
                  </a:cubicBezTo>
                  <a:cubicBezTo>
                    <a:pt x="87" y="64"/>
                    <a:pt x="87" y="64"/>
                    <a:pt x="87" y="64"/>
                  </a:cubicBezTo>
                  <a:cubicBezTo>
                    <a:pt x="88" y="61"/>
                    <a:pt x="78" y="68"/>
                    <a:pt x="78" y="68"/>
                  </a:cubicBezTo>
                  <a:cubicBezTo>
                    <a:pt x="75" y="69"/>
                    <a:pt x="75" y="71"/>
                    <a:pt x="74" y="74"/>
                  </a:cubicBezTo>
                  <a:cubicBezTo>
                    <a:pt x="74" y="78"/>
                    <a:pt x="73" y="82"/>
                    <a:pt x="73" y="86"/>
                  </a:cubicBezTo>
                  <a:cubicBezTo>
                    <a:pt x="73" y="95"/>
                    <a:pt x="77" y="104"/>
                    <a:pt x="82" y="113"/>
                  </a:cubicBezTo>
                  <a:cubicBezTo>
                    <a:pt x="62" y="119"/>
                    <a:pt x="38" y="126"/>
                    <a:pt x="16" y="132"/>
                  </a:cubicBezTo>
                  <a:cubicBezTo>
                    <a:pt x="16" y="131"/>
                    <a:pt x="16" y="131"/>
                    <a:pt x="16" y="130"/>
                  </a:cubicBezTo>
                  <a:cubicBezTo>
                    <a:pt x="19" y="114"/>
                    <a:pt x="36" y="94"/>
                    <a:pt x="54" y="83"/>
                  </a:cubicBezTo>
                  <a:cubicBezTo>
                    <a:pt x="58" y="78"/>
                    <a:pt x="58" y="78"/>
                    <a:pt x="58" y="78"/>
                  </a:cubicBezTo>
                  <a:cubicBezTo>
                    <a:pt x="33" y="95"/>
                    <a:pt x="33" y="95"/>
                    <a:pt x="33" y="95"/>
                  </a:cubicBezTo>
                  <a:cubicBezTo>
                    <a:pt x="21" y="105"/>
                    <a:pt x="8" y="121"/>
                    <a:pt x="5" y="135"/>
                  </a:cubicBezTo>
                  <a:cubicBezTo>
                    <a:pt x="0" y="156"/>
                    <a:pt x="16" y="173"/>
                    <a:pt x="33" y="185"/>
                  </a:cubicBezTo>
                  <a:cubicBezTo>
                    <a:pt x="52" y="198"/>
                    <a:pt x="71" y="205"/>
                    <a:pt x="94" y="212"/>
                  </a:cubicBezTo>
                  <a:cubicBezTo>
                    <a:pt x="119" y="219"/>
                    <a:pt x="169" y="225"/>
                    <a:pt x="194" y="226"/>
                  </a:cubicBezTo>
                  <a:cubicBezTo>
                    <a:pt x="196" y="226"/>
                    <a:pt x="199" y="225"/>
                    <a:pt x="199" y="225"/>
                  </a:cubicBezTo>
                  <a:cubicBezTo>
                    <a:pt x="199" y="225"/>
                    <a:pt x="200" y="223"/>
                    <a:pt x="200" y="223"/>
                  </a:cubicBezTo>
                  <a:cubicBezTo>
                    <a:pt x="202" y="219"/>
                    <a:pt x="232" y="164"/>
                    <a:pt x="240" y="117"/>
                  </a:cubicBezTo>
                  <a:cubicBezTo>
                    <a:pt x="245" y="85"/>
                    <a:pt x="249" y="42"/>
                    <a:pt x="241" y="1"/>
                  </a:cubicBezTo>
                  <a:close/>
                  <a:moveTo>
                    <a:pt x="187" y="22"/>
                  </a:moveTo>
                  <a:cubicBezTo>
                    <a:pt x="198" y="29"/>
                    <a:pt x="225" y="45"/>
                    <a:pt x="235" y="49"/>
                  </a:cubicBezTo>
                  <a:cubicBezTo>
                    <a:pt x="222" y="58"/>
                    <a:pt x="205" y="68"/>
                    <a:pt x="179" y="79"/>
                  </a:cubicBezTo>
                  <a:cubicBezTo>
                    <a:pt x="186" y="54"/>
                    <a:pt x="188" y="34"/>
                    <a:pt x="187" y="22"/>
                  </a:cubicBezTo>
                  <a:close/>
                  <a:moveTo>
                    <a:pt x="133" y="106"/>
                  </a:moveTo>
                  <a:cubicBezTo>
                    <a:pt x="144" y="102"/>
                    <a:pt x="155" y="98"/>
                    <a:pt x="166" y="93"/>
                  </a:cubicBezTo>
                  <a:cubicBezTo>
                    <a:pt x="158" y="113"/>
                    <a:pt x="148" y="133"/>
                    <a:pt x="137" y="150"/>
                  </a:cubicBezTo>
                  <a:cubicBezTo>
                    <a:pt x="137" y="150"/>
                    <a:pt x="137" y="150"/>
                    <a:pt x="137" y="150"/>
                  </a:cubicBezTo>
                  <a:cubicBezTo>
                    <a:pt x="132" y="147"/>
                    <a:pt x="127" y="144"/>
                    <a:pt x="123" y="141"/>
                  </a:cubicBezTo>
                  <a:cubicBezTo>
                    <a:pt x="113" y="134"/>
                    <a:pt x="104" y="126"/>
                    <a:pt x="98" y="117"/>
                  </a:cubicBezTo>
                  <a:cubicBezTo>
                    <a:pt x="109" y="114"/>
                    <a:pt x="121" y="110"/>
                    <a:pt x="133" y="106"/>
                  </a:cubicBezTo>
                  <a:close/>
                  <a:moveTo>
                    <a:pt x="16" y="136"/>
                  </a:moveTo>
                  <a:cubicBezTo>
                    <a:pt x="37" y="131"/>
                    <a:pt x="60" y="126"/>
                    <a:pt x="82" y="121"/>
                  </a:cubicBezTo>
                  <a:cubicBezTo>
                    <a:pt x="65" y="145"/>
                    <a:pt x="51" y="163"/>
                    <a:pt x="43" y="177"/>
                  </a:cubicBezTo>
                  <a:cubicBezTo>
                    <a:pt x="30" y="167"/>
                    <a:pt x="17" y="152"/>
                    <a:pt x="16" y="136"/>
                  </a:cubicBezTo>
                  <a:close/>
                  <a:moveTo>
                    <a:pt x="46" y="180"/>
                  </a:moveTo>
                  <a:cubicBezTo>
                    <a:pt x="59" y="160"/>
                    <a:pt x="75" y="142"/>
                    <a:pt x="90" y="124"/>
                  </a:cubicBezTo>
                  <a:cubicBezTo>
                    <a:pt x="93" y="128"/>
                    <a:pt x="97" y="133"/>
                    <a:pt x="102" y="136"/>
                  </a:cubicBezTo>
                  <a:cubicBezTo>
                    <a:pt x="109" y="143"/>
                    <a:pt x="118" y="149"/>
                    <a:pt x="126" y="154"/>
                  </a:cubicBezTo>
                  <a:cubicBezTo>
                    <a:pt x="101" y="163"/>
                    <a:pt x="74" y="173"/>
                    <a:pt x="48" y="181"/>
                  </a:cubicBezTo>
                  <a:cubicBezTo>
                    <a:pt x="48" y="181"/>
                    <a:pt x="47" y="180"/>
                    <a:pt x="46" y="180"/>
                  </a:cubicBezTo>
                  <a:close/>
                  <a:moveTo>
                    <a:pt x="103" y="206"/>
                  </a:moveTo>
                  <a:cubicBezTo>
                    <a:pt x="101" y="206"/>
                    <a:pt x="100" y="205"/>
                    <a:pt x="99" y="205"/>
                  </a:cubicBezTo>
                  <a:cubicBezTo>
                    <a:pt x="76" y="197"/>
                    <a:pt x="65" y="193"/>
                    <a:pt x="52" y="184"/>
                  </a:cubicBezTo>
                  <a:cubicBezTo>
                    <a:pt x="62" y="181"/>
                    <a:pt x="108" y="169"/>
                    <a:pt x="131" y="161"/>
                  </a:cubicBezTo>
                  <a:cubicBezTo>
                    <a:pt x="118" y="182"/>
                    <a:pt x="107" y="198"/>
                    <a:pt x="103" y="206"/>
                  </a:cubicBezTo>
                  <a:cubicBezTo>
                    <a:pt x="103" y="206"/>
                    <a:pt x="103" y="206"/>
                    <a:pt x="103" y="206"/>
                  </a:cubicBezTo>
                  <a:close/>
                  <a:moveTo>
                    <a:pt x="196" y="223"/>
                  </a:moveTo>
                  <a:cubicBezTo>
                    <a:pt x="178" y="220"/>
                    <a:pt x="142" y="215"/>
                    <a:pt x="117" y="210"/>
                  </a:cubicBezTo>
                  <a:cubicBezTo>
                    <a:pt x="151" y="202"/>
                    <a:pt x="173" y="198"/>
                    <a:pt x="211" y="180"/>
                  </a:cubicBezTo>
                  <a:cubicBezTo>
                    <a:pt x="205" y="199"/>
                    <a:pt x="199" y="215"/>
                    <a:pt x="196" y="223"/>
                  </a:cubicBezTo>
                  <a:close/>
                  <a:moveTo>
                    <a:pt x="111" y="208"/>
                  </a:moveTo>
                  <a:cubicBezTo>
                    <a:pt x="111" y="208"/>
                    <a:pt x="111" y="208"/>
                    <a:pt x="111" y="208"/>
                  </a:cubicBezTo>
                  <a:cubicBezTo>
                    <a:pt x="109" y="208"/>
                    <a:pt x="108" y="208"/>
                    <a:pt x="107" y="207"/>
                  </a:cubicBezTo>
                  <a:cubicBezTo>
                    <a:pt x="121" y="192"/>
                    <a:pt x="132" y="176"/>
                    <a:pt x="142" y="161"/>
                  </a:cubicBezTo>
                  <a:cubicBezTo>
                    <a:pt x="174" y="175"/>
                    <a:pt x="207" y="177"/>
                    <a:pt x="212" y="178"/>
                  </a:cubicBezTo>
                  <a:cubicBezTo>
                    <a:pt x="196" y="184"/>
                    <a:pt x="115" y="207"/>
                    <a:pt x="111" y="208"/>
                  </a:cubicBezTo>
                  <a:close/>
                  <a:moveTo>
                    <a:pt x="229" y="122"/>
                  </a:moveTo>
                  <a:cubicBezTo>
                    <a:pt x="226" y="135"/>
                    <a:pt x="219" y="156"/>
                    <a:pt x="213" y="175"/>
                  </a:cubicBezTo>
                  <a:cubicBezTo>
                    <a:pt x="191" y="172"/>
                    <a:pt x="168" y="165"/>
                    <a:pt x="147" y="155"/>
                  </a:cubicBezTo>
                  <a:cubicBezTo>
                    <a:pt x="170" y="146"/>
                    <a:pt x="217" y="124"/>
                    <a:pt x="230" y="115"/>
                  </a:cubicBezTo>
                  <a:cubicBezTo>
                    <a:pt x="230" y="118"/>
                    <a:pt x="229" y="120"/>
                    <a:pt x="229" y="122"/>
                  </a:cubicBezTo>
                  <a:close/>
                  <a:moveTo>
                    <a:pt x="231" y="112"/>
                  </a:moveTo>
                  <a:cubicBezTo>
                    <a:pt x="217" y="120"/>
                    <a:pt x="172" y="137"/>
                    <a:pt x="151" y="145"/>
                  </a:cubicBezTo>
                  <a:cubicBezTo>
                    <a:pt x="162" y="125"/>
                    <a:pt x="170" y="107"/>
                    <a:pt x="176" y="90"/>
                  </a:cubicBezTo>
                  <a:cubicBezTo>
                    <a:pt x="199" y="104"/>
                    <a:pt x="223" y="110"/>
                    <a:pt x="231" y="112"/>
                  </a:cubicBezTo>
                  <a:cubicBezTo>
                    <a:pt x="231" y="112"/>
                    <a:pt x="231" y="112"/>
                    <a:pt x="231" y="112"/>
                  </a:cubicBezTo>
                  <a:close/>
                  <a:moveTo>
                    <a:pt x="231" y="109"/>
                  </a:moveTo>
                  <a:cubicBezTo>
                    <a:pt x="213" y="104"/>
                    <a:pt x="196" y="96"/>
                    <a:pt x="181" y="86"/>
                  </a:cubicBezTo>
                  <a:cubicBezTo>
                    <a:pt x="213" y="70"/>
                    <a:pt x="233" y="55"/>
                    <a:pt x="236" y="53"/>
                  </a:cubicBezTo>
                  <a:cubicBezTo>
                    <a:pt x="236" y="74"/>
                    <a:pt x="234" y="93"/>
                    <a:pt x="231"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199" name="Freeform 198"/>
            <p:cNvSpPr>
              <a:spLocks noEditPoints="1"/>
            </p:cNvSpPr>
            <p:nvPr/>
          </p:nvSpPr>
          <p:spPr bwMode="black">
            <a:xfrm>
              <a:off x="1446" y="1651"/>
              <a:ext cx="314" cy="184"/>
            </a:xfrm>
            <a:custGeom>
              <a:avLst/>
              <a:gdLst>
                <a:gd name="T0" fmla="*/ 18 w 133"/>
                <a:gd name="T1" fmla="*/ 59 h 78"/>
                <a:gd name="T2" fmla="*/ 24 w 133"/>
                <a:gd name="T3" fmla="*/ 39 h 78"/>
                <a:gd name="T4" fmla="*/ 31 w 133"/>
                <a:gd name="T5" fmla="*/ 34 h 78"/>
                <a:gd name="T6" fmla="*/ 60 w 133"/>
                <a:gd name="T7" fmla="*/ 70 h 78"/>
                <a:gd name="T8" fmla="*/ 72 w 133"/>
                <a:gd name="T9" fmla="*/ 69 h 78"/>
                <a:gd name="T10" fmla="*/ 33 w 133"/>
                <a:gd name="T11" fmla="*/ 33 h 78"/>
                <a:gd name="T12" fmla="*/ 34 w 133"/>
                <a:gd name="T13" fmla="*/ 32 h 78"/>
                <a:gd name="T14" fmla="*/ 107 w 133"/>
                <a:gd name="T15" fmla="*/ 46 h 78"/>
                <a:gd name="T16" fmla="*/ 108 w 133"/>
                <a:gd name="T17" fmla="*/ 47 h 78"/>
                <a:gd name="T18" fmla="*/ 72 w 133"/>
                <a:gd name="T19" fmla="*/ 67 h 78"/>
                <a:gd name="T20" fmla="*/ 81 w 133"/>
                <a:gd name="T21" fmla="*/ 69 h 78"/>
                <a:gd name="T22" fmla="*/ 109 w 133"/>
                <a:gd name="T23" fmla="*/ 50 h 78"/>
                <a:gd name="T24" fmla="*/ 123 w 133"/>
                <a:gd name="T25" fmla="*/ 77 h 78"/>
                <a:gd name="T26" fmla="*/ 133 w 133"/>
                <a:gd name="T27" fmla="*/ 78 h 78"/>
                <a:gd name="T28" fmla="*/ 98 w 133"/>
                <a:gd name="T29" fmla="*/ 0 h 78"/>
                <a:gd name="T30" fmla="*/ 5 w 133"/>
                <a:gd name="T31" fmla="*/ 44 h 78"/>
                <a:gd name="T32" fmla="*/ 18 w 133"/>
                <a:gd name="T33" fmla="*/ 59 h 78"/>
                <a:gd name="T34" fmla="*/ 96 w 133"/>
                <a:gd name="T35" fmla="*/ 3 h 78"/>
                <a:gd name="T36" fmla="*/ 105 w 133"/>
                <a:gd name="T37" fmla="*/ 41 h 78"/>
                <a:gd name="T38" fmla="*/ 38 w 133"/>
                <a:gd name="T39" fmla="*/ 30 h 78"/>
                <a:gd name="T40" fmla="*/ 96 w 133"/>
                <a:gd name="T41" fmla="*/ 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3" h="78">
                  <a:moveTo>
                    <a:pt x="18" y="59"/>
                  </a:moveTo>
                  <a:cubicBezTo>
                    <a:pt x="10" y="53"/>
                    <a:pt x="19" y="44"/>
                    <a:pt x="24" y="39"/>
                  </a:cubicBezTo>
                  <a:cubicBezTo>
                    <a:pt x="26" y="38"/>
                    <a:pt x="28" y="36"/>
                    <a:pt x="31" y="34"/>
                  </a:cubicBezTo>
                  <a:cubicBezTo>
                    <a:pt x="37" y="42"/>
                    <a:pt x="54" y="64"/>
                    <a:pt x="60" y="70"/>
                  </a:cubicBezTo>
                  <a:cubicBezTo>
                    <a:pt x="72" y="69"/>
                    <a:pt x="72" y="69"/>
                    <a:pt x="72" y="69"/>
                  </a:cubicBezTo>
                  <a:cubicBezTo>
                    <a:pt x="66" y="64"/>
                    <a:pt x="41" y="39"/>
                    <a:pt x="33" y="33"/>
                  </a:cubicBezTo>
                  <a:cubicBezTo>
                    <a:pt x="33" y="33"/>
                    <a:pt x="34" y="32"/>
                    <a:pt x="34" y="32"/>
                  </a:cubicBezTo>
                  <a:cubicBezTo>
                    <a:pt x="45" y="37"/>
                    <a:pt x="86" y="45"/>
                    <a:pt x="107" y="46"/>
                  </a:cubicBezTo>
                  <a:cubicBezTo>
                    <a:pt x="107" y="47"/>
                    <a:pt x="108" y="47"/>
                    <a:pt x="108" y="47"/>
                  </a:cubicBezTo>
                  <a:cubicBezTo>
                    <a:pt x="100" y="50"/>
                    <a:pt x="86" y="57"/>
                    <a:pt x="72" y="67"/>
                  </a:cubicBezTo>
                  <a:cubicBezTo>
                    <a:pt x="81" y="69"/>
                    <a:pt x="81" y="69"/>
                    <a:pt x="81" y="69"/>
                  </a:cubicBezTo>
                  <a:cubicBezTo>
                    <a:pt x="92" y="63"/>
                    <a:pt x="100" y="57"/>
                    <a:pt x="109" y="50"/>
                  </a:cubicBezTo>
                  <a:cubicBezTo>
                    <a:pt x="113" y="58"/>
                    <a:pt x="117" y="67"/>
                    <a:pt x="123" y="77"/>
                  </a:cubicBezTo>
                  <a:cubicBezTo>
                    <a:pt x="133" y="78"/>
                    <a:pt x="133" y="78"/>
                    <a:pt x="133" y="78"/>
                  </a:cubicBezTo>
                  <a:cubicBezTo>
                    <a:pt x="116" y="49"/>
                    <a:pt x="103" y="22"/>
                    <a:pt x="98" y="0"/>
                  </a:cubicBezTo>
                  <a:cubicBezTo>
                    <a:pt x="85" y="3"/>
                    <a:pt x="17" y="27"/>
                    <a:pt x="5" y="44"/>
                  </a:cubicBezTo>
                  <a:cubicBezTo>
                    <a:pt x="0" y="51"/>
                    <a:pt x="14" y="56"/>
                    <a:pt x="18" y="59"/>
                  </a:cubicBezTo>
                  <a:close/>
                  <a:moveTo>
                    <a:pt x="96" y="3"/>
                  </a:moveTo>
                  <a:cubicBezTo>
                    <a:pt x="97" y="16"/>
                    <a:pt x="100" y="28"/>
                    <a:pt x="105" y="41"/>
                  </a:cubicBezTo>
                  <a:cubicBezTo>
                    <a:pt x="90" y="37"/>
                    <a:pt x="51" y="32"/>
                    <a:pt x="38" y="30"/>
                  </a:cubicBezTo>
                  <a:cubicBezTo>
                    <a:pt x="61" y="16"/>
                    <a:pt x="92" y="5"/>
                    <a:pt x="9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0" name="Freeform 199"/>
            <p:cNvSpPr>
              <a:spLocks noEditPoints="1"/>
            </p:cNvSpPr>
            <p:nvPr/>
          </p:nvSpPr>
          <p:spPr bwMode="black">
            <a:xfrm>
              <a:off x="1361" y="1755"/>
              <a:ext cx="864" cy="607"/>
            </a:xfrm>
            <a:custGeom>
              <a:avLst/>
              <a:gdLst>
                <a:gd name="T0" fmla="*/ 198 w 366"/>
                <a:gd name="T1" fmla="*/ 36 h 257"/>
                <a:gd name="T2" fmla="*/ 41 w 366"/>
                <a:gd name="T3" fmla="*/ 0 h 257"/>
                <a:gd name="T4" fmla="*/ 102 w 366"/>
                <a:gd name="T5" fmla="*/ 111 h 257"/>
                <a:gd name="T6" fmla="*/ 0 w 366"/>
                <a:gd name="T7" fmla="*/ 257 h 257"/>
                <a:gd name="T8" fmla="*/ 366 w 366"/>
                <a:gd name="T9" fmla="*/ 130 h 257"/>
                <a:gd name="T10" fmla="*/ 140 w 366"/>
                <a:gd name="T11" fmla="*/ 180 h 257"/>
                <a:gd name="T12" fmla="*/ 186 w 366"/>
                <a:gd name="T13" fmla="*/ 121 h 257"/>
                <a:gd name="T14" fmla="*/ 140 w 366"/>
                <a:gd name="T15" fmla="*/ 180 h 257"/>
                <a:gd name="T16" fmla="*/ 145 w 366"/>
                <a:gd name="T17" fmla="*/ 37 h 257"/>
                <a:gd name="T18" fmla="*/ 109 w 366"/>
                <a:gd name="T19" fmla="*/ 68 h 257"/>
                <a:gd name="T20" fmla="*/ 187 w 366"/>
                <a:gd name="T21" fmla="*/ 111 h 257"/>
                <a:gd name="T22" fmla="*/ 156 w 366"/>
                <a:gd name="T23" fmla="*/ 95 h 257"/>
                <a:gd name="T24" fmla="*/ 164 w 366"/>
                <a:gd name="T25" fmla="*/ 85 h 257"/>
                <a:gd name="T26" fmla="*/ 198 w 366"/>
                <a:gd name="T27" fmla="*/ 102 h 257"/>
                <a:gd name="T28" fmla="*/ 109 w 366"/>
                <a:gd name="T29" fmla="*/ 130 h 257"/>
                <a:gd name="T30" fmla="*/ 127 w 366"/>
                <a:gd name="T31" fmla="*/ 144 h 257"/>
                <a:gd name="T32" fmla="*/ 118 w 366"/>
                <a:gd name="T33" fmla="*/ 151 h 257"/>
                <a:gd name="T34" fmla="*/ 103 w 366"/>
                <a:gd name="T35" fmla="*/ 141 h 257"/>
                <a:gd name="T36" fmla="*/ 143 w 366"/>
                <a:gd name="T37" fmla="*/ 90 h 257"/>
                <a:gd name="T38" fmla="*/ 106 w 366"/>
                <a:gd name="T39" fmla="*/ 79 h 257"/>
                <a:gd name="T40" fmla="*/ 115 w 366"/>
                <a:gd name="T41" fmla="*/ 161 h 257"/>
                <a:gd name="T42" fmla="*/ 80 w 366"/>
                <a:gd name="T43" fmla="*/ 186 h 257"/>
                <a:gd name="T44" fmla="*/ 125 w 366"/>
                <a:gd name="T45" fmla="*/ 159 h 257"/>
                <a:gd name="T46" fmla="*/ 69 w 366"/>
                <a:gd name="T47" fmla="*/ 210 h 257"/>
                <a:gd name="T48" fmla="*/ 199 w 366"/>
                <a:gd name="T49" fmla="*/ 118 h 257"/>
                <a:gd name="T50" fmla="*/ 147 w 366"/>
                <a:gd name="T51" fmla="*/ 177 h 257"/>
                <a:gd name="T52" fmla="*/ 210 w 366"/>
                <a:gd name="T53" fmla="*/ 110 h 257"/>
                <a:gd name="T54" fmla="*/ 244 w 366"/>
                <a:gd name="T55" fmla="*/ 147 h 257"/>
                <a:gd name="T56" fmla="*/ 244 w 366"/>
                <a:gd name="T57" fmla="*/ 147 h 257"/>
                <a:gd name="T58" fmla="*/ 210 w 366"/>
                <a:gd name="T59" fmla="*/ 110 h 257"/>
                <a:gd name="T60" fmla="*/ 209 w 366"/>
                <a:gd name="T61" fmla="*/ 101 h 257"/>
                <a:gd name="T62" fmla="*/ 272 w 366"/>
                <a:gd name="T63" fmla="*/ 67 h 257"/>
                <a:gd name="T64" fmla="*/ 212 w 366"/>
                <a:gd name="T65" fmla="*/ 49 h 257"/>
                <a:gd name="T66" fmla="*/ 150 w 366"/>
                <a:gd name="T67" fmla="*/ 37 h 257"/>
                <a:gd name="T68" fmla="*/ 140 w 366"/>
                <a:gd name="T69" fmla="*/ 36 h 257"/>
                <a:gd name="T70" fmla="*/ 89 w 366"/>
                <a:gd name="T71" fmla="*/ 26 h 257"/>
                <a:gd name="T72" fmla="*/ 57 w 366"/>
                <a:gd name="T73" fmla="*/ 17 h 257"/>
                <a:gd name="T74" fmla="*/ 95 w 366"/>
                <a:gd name="T75" fmla="*/ 61 h 257"/>
                <a:gd name="T76" fmla="*/ 252 w 366"/>
                <a:gd name="T77" fmla="*/ 145 h 257"/>
                <a:gd name="T78" fmla="*/ 357 w 366"/>
                <a:gd name="T79" fmla="*/ 125 h 257"/>
                <a:gd name="T80" fmla="*/ 252 w 366"/>
                <a:gd name="T81" fmla="*/ 14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6" h="257">
                  <a:moveTo>
                    <a:pt x="365" y="127"/>
                  </a:moveTo>
                  <a:cubicBezTo>
                    <a:pt x="341" y="90"/>
                    <a:pt x="305" y="56"/>
                    <a:pt x="198" y="36"/>
                  </a:cubicBezTo>
                  <a:cubicBezTo>
                    <a:pt x="175" y="32"/>
                    <a:pt x="148" y="29"/>
                    <a:pt x="101" y="20"/>
                  </a:cubicBezTo>
                  <a:cubicBezTo>
                    <a:pt x="84" y="18"/>
                    <a:pt x="35" y="10"/>
                    <a:pt x="41" y="0"/>
                  </a:cubicBezTo>
                  <a:cubicBezTo>
                    <a:pt x="38" y="4"/>
                    <a:pt x="40" y="8"/>
                    <a:pt x="42" y="10"/>
                  </a:cubicBezTo>
                  <a:cubicBezTo>
                    <a:pt x="67" y="38"/>
                    <a:pt x="102" y="54"/>
                    <a:pt x="102" y="111"/>
                  </a:cubicBezTo>
                  <a:cubicBezTo>
                    <a:pt x="102" y="163"/>
                    <a:pt x="55" y="212"/>
                    <a:pt x="8" y="251"/>
                  </a:cubicBezTo>
                  <a:cubicBezTo>
                    <a:pt x="5" y="253"/>
                    <a:pt x="3" y="255"/>
                    <a:pt x="0" y="257"/>
                  </a:cubicBezTo>
                  <a:cubicBezTo>
                    <a:pt x="57" y="223"/>
                    <a:pt x="93" y="208"/>
                    <a:pt x="137" y="191"/>
                  </a:cubicBezTo>
                  <a:cubicBezTo>
                    <a:pt x="192" y="170"/>
                    <a:pt x="303" y="139"/>
                    <a:pt x="366" y="130"/>
                  </a:cubicBezTo>
                  <a:lnTo>
                    <a:pt x="365" y="127"/>
                  </a:lnTo>
                  <a:close/>
                  <a:moveTo>
                    <a:pt x="140" y="180"/>
                  </a:moveTo>
                  <a:cubicBezTo>
                    <a:pt x="140" y="168"/>
                    <a:pt x="137" y="158"/>
                    <a:pt x="132" y="151"/>
                  </a:cubicBezTo>
                  <a:cubicBezTo>
                    <a:pt x="148" y="141"/>
                    <a:pt x="166" y="131"/>
                    <a:pt x="186" y="121"/>
                  </a:cubicBezTo>
                  <a:cubicBezTo>
                    <a:pt x="174" y="139"/>
                    <a:pt x="159" y="158"/>
                    <a:pt x="140" y="180"/>
                  </a:cubicBezTo>
                  <a:cubicBezTo>
                    <a:pt x="140" y="180"/>
                    <a:pt x="140" y="180"/>
                    <a:pt x="140" y="180"/>
                  </a:cubicBezTo>
                  <a:close/>
                  <a:moveTo>
                    <a:pt x="145" y="37"/>
                  </a:moveTo>
                  <a:cubicBezTo>
                    <a:pt x="145" y="37"/>
                    <a:pt x="145" y="37"/>
                    <a:pt x="145" y="37"/>
                  </a:cubicBezTo>
                  <a:cubicBezTo>
                    <a:pt x="150" y="50"/>
                    <a:pt x="151" y="65"/>
                    <a:pt x="150" y="80"/>
                  </a:cubicBezTo>
                  <a:cubicBezTo>
                    <a:pt x="136" y="75"/>
                    <a:pt x="122" y="72"/>
                    <a:pt x="109" y="68"/>
                  </a:cubicBezTo>
                  <a:cubicBezTo>
                    <a:pt x="117" y="58"/>
                    <a:pt x="130" y="48"/>
                    <a:pt x="145" y="37"/>
                  </a:cubicBezTo>
                  <a:close/>
                  <a:moveTo>
                    <a:pt x="187" y="111"/>
                  </a:moveTo>
                  <a:cubicBezTo>
                    <a:pt x="170" y="119"/>
                    <a:pt x="154" y="127"/>
                    <a:pt x="140" y="136"/>
                  </a:cubicBezTo>
                  <a:cubicBezTo>
                    <a:pt x="148" y="122"/>
                    <a:pt x="153" y="108"/>
                    <a:pt x="156" y="95"/>
                  </a:cubicBezTo>
                  <a:cubicBezTo>
                    <a:pt x="166" y="100"/>
                    <a:pt x="176" y="105"/>
                    <a:pt x="187" y="111"/>
                  </a:cubicBezTo>
                  <a:close/>
                  <a:moveTo>
                    <a:pt x="164" y="85"/>
                  </a:moveTo>
                  <a:cubicBezTo>
                    <a:pt x="179" y="74"/>
                    <a:pt x="198" y="62"/>
                    <a:pt x="219" y="51"/>
                  </a:cubicBezTo>
                  <a:cubicBezTo>
                    <a:pt x="218" y="63"/>
                    <a:pt x="211" y="80"/>
                    <a:pt x="198" y="102"/>
                  </a:cubicBezTo>
                  <a:cubicBezTo>
                    <a:pt x="187" y="95"/>
                    <a:pt x="175" y="90"/>
                    <a:pt x="164" y="85"/>
                  </a:cubicBezTo>
                  <a:close/>
                  <a:moveTo>
                    <a:pt x="109" y="130"/>
                  </a:moveTo>
                  <a:cubicBezTo>
                    <a:pt x="116" y="123"/>
                    <a:pt x="129" y="111"/>
                    <a:pt x="147" y="97"/>
                  </a:cubicBezTo>
                  <a:cubicBezTo>
                    <a:pt x="144" y="113"/>
                    <a:pt x="137" y="129"/>
                    <a:pt x="127" y="144"/>
                  </a:cubicBezTo>
                  <a:cubicBezTo>
                    <a:pt x="121" y="137"/>
                    <a:pt x="114" y="132"/>
                    <a:pt x="109" y="130"/>
                  </a:cubicBezTo>
                  <a:close/>
                  <a:moveTo>
                    <a:pt x="118" y="151"/>
                  </a:moveTo>
                  <a:cubicBezTo>
                    <a:pt x="107" y="159"/>
                    <a:pt x="96" y="167"/>
                    <a:pt x="88" y="174"/>
                  </a:cubicBezTo>
                  <a:cubicBezTo>
                    <a:pt x="95" y="164"/>
                    <a:pt x="100" y="153"/>
                    <a:pt x="103" y="141"/>
                  </a:cubicBezTo>
                  <a:cubicBezTo>
                    <a:pt x="109" y="144"/>
                    <a:pt x="114" y="147"/>
                    <a:pt x="118" y="151"/>
                  </a:cubicBezTo>
                  <a:close/>
                  <a:moveTo>
                    <a:pt x="143" y="90"/>
                  </a:moveTo>
                  <a:cubicBezTo>
                    <a:pt x="132" y="99"/>
                    <a:pt x="121" y="109"/>
                    <a:pt x="107" y="123"/>
                  </a:cubicBezTo>
                  <a:cubicBezTo>
                    <a:pt x="109" y="107"/>
                    <a:pt x="108" y="92"/>
                    <a:pt x="106" y="79"/>
                  </a:cubicBezTo>
                  <a:cubicBezTo>
                    <a:pt x="116" y="81"/>
                    <a:pt x="129" y="85"/>
                    <a:pt x="143" y="90"/>
                  </a:cubicBezTo>
                  <a:close/>
                  <a:moveTo>
                    <a:pt x="115" y="161"/>
                  </a:moveTo>
                  <a:cubicBezTo>
                    <a:pt x="101" y="179"/>
                    <a:pt x="82" y="196"/>
                    <a:pt x="58" y="210"/>
                  </a:cubicBezTo>
                  <a:cubicBezTo>
                    <a:pt x="67" y="202"/>
                    <a:pt x="74" y="194"/>
                    <a:pt x="80" y="186"/>
                  </a:cubicBezTo>
                  <a:cubicBezTo>
                    <a:pt x="88" y="179"/>
                    <a:pt x="100" y="171"/>
                    <a:pt x="115" y="161"/>
                  </a:cubicBezTo>
                  <a:close/>
                  <a:moveTo>
                    <a:pt x="125" y="159"/>
                  </a:moveTo>
                  <a:cubicBezTo>
                    <a:pt x="132" y="166"/>
                    <a:pt x="134" y="175"/>
                    <a:pt x="135" y="182"/>
                  </a:cubicBezTo>
                  <a:cubicBezTo>
                    <a:pt x="109" y="192"/>
                    <a:pt x="89" y="200"/>
                    <a:pt x="69" y="210"/>
                  </a:cubicBezTo>
                  <a:cubicBezTo>
                    <a:pt x="93" y="194"/>
                    <a:pt x="112" y="176"/>
                    <a:pt x="125" y="159"/>
                  </a:cubicBezTo>
                  <a:close/>
                  <a:moveTo>
                    <a:pt x="199" y="118"/>
                  </a:moveTo>
                  <a:cubicBezTo>
                    <a:pt x="213" y="127"/>
                    <a:pt x="226" y="137"/>
                    <a:pt x="238" y="148"/>
                  </a:cubicBezTo>
                  <a:cubicBezTo>
                    <a:pt x="211" y="155"/>
                    <a:pt x="181" y="165"/>
                    <a:pt x="147" y="177"/>
                  </a:cubicBezTo>
                  <a:cubicBezTo>
                    <a:pt x="171" y="157"/>
                    <a:pt x="187" y="137"/>
                    <a:pt x="199" y="118"/>
                  </a:cubicBezTo>
                  <a:close/>
                  <a:moveTo>
                    <a:pt x="210" y="110"/>
                  </a:moveTo>
                  <a:cubicBezTo>
                    <a:pt x="236" y="98"/>
                    <a:pt x="265" y="88"/>
                    <a:pt x="296" y="79"/>
                  </a:cubicBezTo>
                  <a:cubicBezTo>
                    <a:pt x="286" y="96"/>
                    <a:pt x="269" y="115"/>
                    <a:pt x="244" y="147"/>
                  </a:cubicBezTo>
                  <a:cubicBezTo>
                    <a:pt x="244" y="147"/>
                    <a:pt x="244" y="147"/>
                    <a:pt x="244" y="147"/>
                  </a:cubicBezTo>
                  <a:cubicBezTo>
                    <a:pt x="244" y="147"/>
                    <a:pt x="244" y="147"/>
                    <a:pt x="244" y="147"/>
                  </a:cubicBezTo>
                  <a:cubicBezTo>
                    <a:pt x="244" y="147"/>
                    <a:pt x="244" y="147"/>
                    <a:pt x="244" y="147"/>
                  </a:cubicBezTo>
                  <a:cubicBezTo>
                    <a:pt x="235" y="131"/>
                    <a:pt x="223" y="120"/>
                    <a:pt x="210" y="110"/>
                  </a:cubicBezTo>
                  <a:close/>
                  <a:moveTo>
                    <a:pt x="291" y="75"/>
                  </a:moveTo>
                  <a:cubicBezTo>
                    <a:pt x="261" y="82"/>
                    <a:pt x="233" y="91"/>
                    <a:pt x="209" y="101"/>
                  </a:cubicBezTo>
                  <a:cubicBezTo>
                    <a:pt x="218" y="82"/>
                    <a:pt x="222" y="66"/>
                    <a:pt x="223" y="52"/>
                  </a:cubicBezTo>
                  <a:cubicBezTo>
                    <a:pt x="240" y="56"/>
                    <a:pt x="256" y="61"/>
                    <a:pt x="272" y="67"/>
                  </a:cubicBezTo>
                  <a:cubicBezTo>
                    <a:pt x="279" y="70"/>
                    <a:pt x="285" y="72"/>
                    <a:pt x="291" y="75"/>
                  </a:cubicBezTo>
                  <a:close/>
                  <a:moveTo>
                    <a:pt x="212" y="49"/>
                  </a:moveTo>
                  <a:cubicBezTo>
                    <a:pt x="193" y="58"/>
                    <a:pt x="176" y="66"/>
                    <a:pt x="158" y="79"/>
                  </a:cubicBezTo>
                  <a:cubicBezTo>
                    <a:pt x="158" y="64"/>
                    <a:pt x="155" y="49"/>
                    <a:pt x="150" y="37"/>
                  </a:cubicBezTo>
                  <a:cubicBezTo>
                    <a:pt x="171" y="41"/>
                    <a:pt x="191" y="44"/>
                    <a:pt x="212" y="49"/>
                  </a:cubicBezTo>
                  <a:close/>
                  <a:moveTo>
                    <a:pt x="140" y="36"/>
                  </a:moveTo>
                  <a:cubicBezTo>
                    <a:pt x="131" y="40"/>
                    <a:pt x="112" y="52"/>
                    <a:pt x="103" y="64"/>
                  </a:cubicBezTo>
                  <a:cubicBezTo>
                    <a:pt x="98" y="46"/>
                    <a:pt x="92" y="32"/>
                    <a:pt x="89" y="26"/>
                  </a:cubicBezTo>
                  <a:cubicBezTo>
                    <a:pt x="108" y="30"/>
                    <a:pt x="128" y="34"/>
                    <a:pt x="140" y="36"/>
                  </a:cubicBezTo>
                  <a:close/>
                  <a:moveTo>
                    <a:pt x="57" y="17"/>
                  </a:moveTo>
                  <a:cubicBezTo>
                    <a:pt x="64" y="20"/>
                    <a:pt x="74" y="23"/>
                    <a:pt x="84" y="25"/>
                  </a:cubicBezTo>
                  <a:cubicBezTo>
                    <a:pt x="89" y="38"/>
                    <a:pt x="92" y="50"/>
                    <a:pt x="95" y="61"/>
                  </a:cubicBezTo>
                  <a:cubicBezTo>
                    <a:pt x="86" y="44"/>
                    <a:pt x="73" y="29"/>
                    <a:pt x="57" y="17"/>
                  </a:cubicBezTo>
                  <a:close/>
                  <a:moveTo>
                    <a:pt x="252" y="145"/>
                  </a:moveTo>
                  <a:cubicBezTo>
                    <a:pt x="276" y="122"/>
                    <a:pt x="288" y="109"/>
                    <a:pt x="301" y="80"/>
                  </a:cubicBezTo>
                  <a:cubicBezTo>
                    <a:pt x="328" y="95"/>
                    <a:pt x="347" y="113"/>
                    <a:pt x="357" y="125"/>
                  </a:cubicBezTo>
                  <a:cubicBezTo>
                    <a:pt x="358" y="126"/>
                    <a:pt x="359" y="126"/>
                    <a:pt x="360" y="127"/>
                  </a:cubicBezTo>
                  <a:cubicBezTo>
                    <a:pt x="347" y="128"/>
                    <a:pt x="309" y="131"/>
                    <a:pt x="252"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1" name="Freeform 200"/>
            <p:cNvSpPr>
              <a:spLocks/>
            </p:cNvSpPr>
            <p:nvPr/>
          </p:nvSpPr>
          <p:spPr bwMode="black">
            <a:xfrm>
              <a:off x="2315" y="2053"/>
              <a:ext cx="264" cy="491"/>
            </a:xfrm>
            <a:custGeom>
              <a:avLst/>
              <a:gdLst>
                <a:gd name="T0" fmla="*/ 112 w 112"/>
                <a:gd name="T1" fmla="*/ 154 h 208"/>
                <a:gd name="T2" fmla="*/ 97 w 112"/>
                <a:gd name="T3" fmla="*/ 192 h 208"/>
                <a:gd name="T4" fmla="*/ 46 w 112"/>
                <a:gd name="T5" fmla="*/ 208 h 208"/>
                <a:gd name="T6" fmla="*/ 20 w 112"/>
                <a:gd name="T7" fmla="*/ 205 h 208"/>
                <a:gd name="T8" fmla="*/ 0 w 112"/>
                <a:gd name="T9" fmla="*/ 197 h 208"/>
                <a:gd name="T10" fmla="*/ 0 w 112"/>
                <a:gd name="T11" fmla="*/ 169 h 208"/>
                <a:gd name="T12" fmla="*/ 24 w 112"/>
                <a:gd name="T13" fmla="*/ 182 h 208"/>
                <a:gd name="T14" fmla="*/ 49 w 112"/>
                <a:gd name="T15" fmla="*/ 187 h 208"/>
                <a:gd name="T16" fmla="*/ 88 w 112"/>
                <a:gd name="T17" fmla="*/ 156 h 208"/>
                <a:gd name="T18" fmla="*/ 78 w 112"/>
                <a:gd name="T19" fmla="*/ 133 h 208"/>
                <a:gd name="T20" fmla="*/ 45 w 112"/>
                <a:gd name="T21" fmla="*/ 111 h 208"/>
                <a:gd name="T22" fmla="*/ 10 w 112"/>
                <a:gd name="T23" fmla="*/ 84 h 208"/>
                <a:gd name="T24" fmla="*/ 0 w 112"/>
                <a:gd name="T25" fmla="*/ 53 h 208"/>
                <a:gd name="T26" fmla="*/ 17 w 112"/>
                <a:gd name="T27" fmla="*/ 15 h 208"/>
                <a:gd name="T28" fmla="*/ 64 w 112"/>
                <a:gd name="T29" fmla="*/ 0 h 208"/>
                <a:gd name="T30" fmla="*/ 104 w 112"/>
                <a:gd name="T31" fmla="*/ 7 h 208"/>
                <a:gd name="T32" fmla="*/ 104 w 112"/>
                <a:gd name="T33" fmla="*/ 33 h 208"/>
                <a:gd name="T34" fmla="*/ 63 w 112"/>
                <a:gd name="T35" fmla="*/ 21 h 208"/>
                <a:gd name="T36" fmla="*/ 35 w 112"/>
                <a:gd name="T37" fmla="*/ 30 h 208"/>
                <a:gd name="T38" fmla="*/ 25 w 112"/>
                <a:gd name="T39" fmla="*/ 51 h 208"/>
                <a:gd name="T40" fmla="*/ 34 w 112"/>
                <a:gd name="T41" fmla="*/ 75 h 208"/>
                <a:gd name="T42" fmla="*/ 64 w 112"/>
                <a:gd name="T43" fmla="*/ 95 h 208"/>
                <a:gd name="T44" fmla="*/ 100 w 112"/>
                <a:gd name="T45" fmla="*/ 121 h 208"/>
                <a:gd name="T46" fmla="*/ 112 w 112"/>
                <a:gd name="T47" fmla="*/ 15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2" h="208">
                  <a:moveTo>
                    <a:pt x="112" y="154"/>
                  </a:moveTo>
                  <a:cubicBezTo>
                    <a:pt x="112" y="169"/>
                    <a:pt x="107" y="182"/>
                    <a:pt x="97" y="192"/>
                  </a:cubicBezTo>
                  <a:cubicBezTo>
                    <a:pt x="85" y="203"/>
                    <a:pt x="68" y="208"/>
                    <a:pt x="46" y="208"/>
                  </a:cubicBezTo>
                  <a:cubicBezTo>
                    <a:pt x="38" y="208"/>
                    <a:pt x="30" y="207"/>
                    <a:pt x="20" y="205"/>
                  </a:cubicBezTo>
                  <a:cubicBezTo>
                    <a:pt x="11" y="202"/>
                    <a:pt x="5" y="200"/>
                    <a:pt x="0" y="197"/>
                  </a:cubicBezTo>
                  <a:cubicBezTo>
                    <a:pt x="0" y="169"/>
                    <a:pt x="0" y="169"/>
                    <a:pt x="0" y="169"/>
                  </a:cubicBezTo>
                  <a:cubicBezTo>
                    <a:pt x="6" y="174"/>
                    <a:pt x="14" y="179"/>
                    <a:pt x="24" y="182"/>
                  </a:cubicBezTo>
                  <a:cubicBezTo>
                    <a:pt x="33" y="185"/>
                    <a:pt x="41" y="187"/>
                    <a:pt x="49" y="187"/>
                  </a:cubicBezTo>
                  <a:cubicBezTo>
                    <a:pt x="75" y="187"/>
                    <a:pt x="88" y="177"/>
                    <a:pt x="88" y="156"/>
                  </a:cubicBezTo>
                  <a:cubicBezTo>
                    <a:pt x="88" y="148"/>
                    <a:pt x="84" y="140"/>
                    <a:pt x="78" y="133"/>
                  </a:cubicBezTo>
                  <a:cubicBezTo>
                    <a:pt x="72" y="127"/>
                    <a:pt x="61" y="120"/>
                    <a:pt x="45" y="111"/>
                  </a:cubicBezTo>
                  <a:cubicBezTo>
                    <a:pt x="29" y="102"/>
                    <a:pt x="17" y="93"/>
                    <a:pt x="10" y="84"/>
                  </a:cubicBezTo>
                  <a:cubicBezTo>
                    <a:pt x="4" y="75"/>
                    <a:pt x="0" y="65"/>
                    <a:pt x="0" y="53"/>
                  </a:cubicBezTo>
                  <a:cubicBezTo>
                    <a:pt x="0" y="38"/>
                    <a:pt x="6" y="25"/>
                    <a:pt x="17" y="15"/>
                  </a:cubicBezTo>
                  <a:cubicBezTo>
                    <a:pt x="29" y="5"/>
                    <a:pt x="45" y="0"/>
                    <a:pt x="64" y="0"/>
                  </a:cubicBezTo>
                  <a:cubicBezTo>
                    <a:pt x="82" y="0"/>
                    <a:pt x="96" y="2"/>
                    <a:pt x="104" y="7"/>
                  </a:cubicBezTo>
                  <a:cubicBezTo>
                    <a:pt x="104" y="33"/>
                    <a:pt x="104" y="33"/>
                    <a:pt x="104" y="33"/>
                  </a:cubicBezTo>
                  <a:cubicBezTo>
                    <a:pt x="93" y="25"/>
                    <a:pt x="80" y="21"/>
                    <a:pt x="63" y="21"/>
                  </a:cubicBezTo>
                  <a:cubicBezTo>
                    <a:pt x="51" y="21"/>
                    <a:pt x="42" y="24"/>
                    <a:pt x="35" y="30"/>
                  </a:cubicBezTo>
                  <a:cubicBezTo>
                    <a:pt x="28" y="35"/>
                    <a:pt x="25" y="43"/>
                    <a:pt x="25" y="51"/>
                  </a:cubicBezTo>
                  <a:cubicBezTo>
                    <a:pt x="25" y="61"/>
                    <a:pt x="28" y="68"/>
                    <a:pt x="34" y="75"/>
                  </a:cubicBezTo>
                  <a:cubicBezTo>
                    <a:pt x="39" y="80"/>
                    <a:pt x="49" y="87"/>
                    <a:pt x="64" y="95"/>
                  </a:cubicBezTo>
                  <a:cubicBezTo>
                    <a:pt x="81" y="104"/>
                    <a:pt x="93" y="113"/>
                    <a:pt x="100" y="121"/>
                  </a:cubicBezTo>
                  <a:cubicBezTo>
                    <a:pt x="108" y="131"/>
                    <a:pt x="112" y="142"/>
                    <a:pt x="112"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2" name="Freeform 201"/>
            <p:cNvSpPr>
              <a:spLocks/>
            </p:cNvSpPr>
            <p:nvPr/>
          </p:nvSpPr>
          <p:spPr bwMode="black">
            <a:xfrm>
              <a:off x="2648" y="2031"/>
              <a:ext cx="281" cy="506"/>
            </a:xfrm>
            <a:custGeom>
              <a:avLst/>
              <a:gdLst>
                <a:gd name="T0" fmla="*/ 119 w 119"/>
                <a:gd name="T1" fmla="*/ 214 h 214"/>
                <a:gd name="T2" fmla="*/ 96 w 119"/>
                <a:gd name="T3" fmla="*/ 214 h 214"/>
                <a:gd name="T4" fmla="*/ 96 w 119"/>
                <a:gd name="T5" fmla="*/ 131 h 214"/>
                <a:gd name="T6" fmla="*/ 63 w 119"/>
                <a:gd name="T7" fmla="*/ 86 h 214"/>
                <a:gd name="T8" fmla="*/ 35 w 119"/>
                <a:gd name="T9" fmla="*/ 98 h 214"/>
                <a:gd name="T10" fmla="*/ 23 w 119"/>
                <a:gd name="T11" fmla="*/ 132 h 214"/>
                <a:gd name="T12" fmla="*/ 23 w 119"/>
                <a:gd name="T13" fmla="*/ 214 h 214"/>
                <a:gd name="T14" fmla="*/ 0 w 119"/>
                <a:gd name="T15" fmla="*/ 214 h 214"/>
                <a:gd name="T16" fmla="*/ 0 w 119"/>
                <a:gd name="T17" fmla="*/ 0 h 214"/>
                <a:gd name="T18" fmla="*/ 23 w 119"/>
                <a:gd name="T19" fmla="*/ 0 h 214"/>
                <a:gd name="T20" fmla="*/ 23 w 119"/>
                <a:gd name="T21" fmla="*/ 93 h 214"/>
                <a:gd name="T22" fmla="*/ 24 w 119"/>
                <a:gd name="T23" fmla="*/ 93 h 214"/>
                <a:gd name="T24" fmla="*/ 71 w 119"/>
                <a:gd name="T25" fmla="*/ 66 h 214"/>
                <a:gd name="T26" fmla="*/ 119 w 119"/>
                <a:gd name="T27" fmla="*/ 125 h 214"/>
                <a:gd name="T28" fmla="*/ 119 w 119"/>
                <a:gd name="T29" fmla="*/ 21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214">
                  <a:moveTo>
                    <a:pt x="119" y="214"/>
                  </a:moveTo>
                  <a:cubicBezTo>
                    <a:pt x="96" y="214"/>
                    <a:pt x="96" y="214"/>
                    <a:pt x="96" y="214"/>
                  </a:cubicBezTo>
                  <a:cubicBezTo>
                    <a:pt x="96" y="131"/>
                    <a:pt x="96" y="131"/>
                    <a:pt x="96" y="131"/>
                  </a:cubicBezTo>
                  <a:cubicBezTo>
                    <a:pt x="96" y="101"/>
                    <a:pt x="85" y="86"/>
                    <a:pt x="63" y="86"/>
                  </a:cubicBezTo>
                  <a:cubicBezTo>
                    <a:pt x="52" y="86"/>
                    <a:pt x="42" y="90"/>
                    <a:pt x="35" y="98"/>
                  </a:cubicBezTo>
                  <a:cubicBezTo>
                    <a:pt x="27" y="107"/>
                    <a:pt x="23" y="118"/>
                    <a:pt x="23" y="132"/>
                  </a:cubicBezTo>
                  <a:cubicBezTo>
                    <a:pt x="23" y="214"/>
                    <a:pt x="23" y="214"/>
                    <a:pt x="23" y="214"/>
                  </a:cubicBezTo>
                  <a:cubicBezTo>
                    <a:pt x="0" y="214"/>
                    <a:pt x="0" y="214"/>
                    <a:pt x="0" y="214"/>
                  </a:cubicBezTo>
                  <a:cubicBezTo>
                    <a:pt x="0" y="0"/>
                    <a:pt x="0" y="0"/>
                    <a:pt x="0" y="0"/>
                  </a:cubicBezTo>
                  <a:cubicBezTo>
                    <a:pt x="23" y="0"/>
                    <a:pt x="23" y="0"/>
                    <a:pt x="23" y="0"/>
                  </a:cubicBezTo>
                  <a:cubicBezTo>
                    <a:pt x="23" y="93"/>
                    <a:pt x="23" y="93"/>
                    <a:pt x="23" y="93"/>
                  </a:cubicBezTo>
                  <a:cubicBezTo>
                    <a:pt x="24" y="93"/>
                    <a:pt x="24" y="93"/>
                    <a:pt x="24" y="93"/>
                  </a:cubicBezTo>
                  <a:cubicBezTo>
                    <a:pt x="35" y="75"/>
                    <a:pt x="50" y="66"/>
                    <a:pt x="71" y="66"/>
                  </a:cubicBezTo>
                  <a:cubicBezTo>
                    <a:pt x="103" y="66"/>
                    <a:pt x="119" y="86"/>
                    <a:pt x="119" y="125"/>
                  </a:cubicBezTo>
                  <a:lnTo>
                    <a:pt x="119"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3" name="Freeform 202"/>
            <p:cNvSpPr>
              <a:spLocks noEditPoints="1"/>
            </p:cNvSpPr>
            <p:nvPr/>
          </p:nvSpPr>
          <p:spPr bwMode="black">
            <a:xfrm>
              <a:off x="2983" y="2187"/>
              <a:ext cx="270" cy="357"/>
            </a:xfrm>
            <a:custGeom>
              <a:avLst/>
              <a:gdLst>
                <a:gd name="T0" fmla="*/ 114 w 114"/>
                <a:gd name="T1" fmla="*/ 148 h 151"/>
                <a:gd name="T2" fmla="*/ 91 w 114"/>
                <a:gd name="T3" fmla="*/ 148 h 151"/>
                <a:gd name="T4" fmla="*/ 91 w 114"/>
                <a:gd name="T5" fmla="*/ 125 h 151"/>
                <a:gd name="T6" fmla="*/ 91 w 114"/>
                <a:gd name="T7" fmla="*/ 125 h 151"/>
                <a:gd name="T8" fmla="*/ 46 w 114"/>
                <a:gd name="T9" fmla="*/ 151 h 151"/>
                <a:gd name="T10" fmla="*/ 12 w 114"/>
                <a:gd name="T11" fmla="*/ 139 h 151"/>
                <a:gd name="T12" fmla="*/ 0 w 114"/>
                <a:gd name="T13" fmla="*/ 109 h 151"/>
                <a:gd name="T14" fmla="*/ 48 w 114"/>
                <a:gd name="T15" fmla="*/ 62 h 151"/>
                <a:gd name="T16" fmla="*/ 91 w 114"/>
                <a:gd name="T17" fmla="*/ 56 h 151"/>
                <a:gd name="T18" fmla="*/ 62 w 114"/>
                <a:gd name="T19" fmla="*/ 20 h 151"/>
                <a:gd name="T20" fmla="*/ 15 w 114"/>
                <a:gd name="T21" fmla="*/ 37 h 151"/>
                <a:gd name="T22" fmla="*/ 15 w 114"/>
                <a:gd name="T23" fmla="*/ 14 h 151"/>
                <a:gd name="T24" fmla="*/ 35 w 114"/>
                <a:gd name="T25" fmla="*/ 5 h 151"/>
                <a:gd name="T26" fmla="*/ 63 w 114"/>
                <a:gd name="T27" fmla="*/ 0 h 151"/>
                <a:gd name="T28" fmla="*/ 114 w 114"/>
                <a:gd name="T29" fmla="*/ 54 h 151"/>
                <a:gd name="T30" fmla="*/ 114 w 114"/>
                <a:gd name="T31" fmla="*/ 148 h 151"/>
                <a:gd name="T32" fmla="*/ 91 w 114"/>
                <a:gd name="T33" fmla="*/ 75 h 151"/>
                <a:gd name="T34" fmla="*/ 56 w 114"/>
                <a:gd name="T35" fmla="*/ 80 h 151"/>
                <a:gd name="T36" fmla="*/ 30 w 114"/>
                <a:gd name="T37" fmla="*/ 89 h 151"/>
                <a:gd name="T38" fmla="*/ 24 w 114"/>
                <a:gd name="T39" fmla="*/ 107 h 151"/>
                <a:gd name="T40" fmla="*/ 31 w 114"/>
                <a:gd name="T41" fmla="*/ 125 h 151"/>
                <a:gd name="T42" fmla="*/ 52 w 114"/>
                <a:gd name="T43" fmla="*/ 131 h 151"/>
                <a:gd name="T44" fmla="*/ 80 w 114"/>
                <a:gd name="T45" fmla="*/ 119 h 151"/>
                <a:gd name="T46" fmla="*/ 91 w 114"/>
                <a:gd name="T47" fmla="*/ 89 h 151"/>
                <a:gd name="T48" fmla="*/ 91 w 114"/>
                <a:gd name="T49"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 h="151">
                  <a:moveTo>
                    <a:pt x="114" y="148"/>
                  </a:moveTo>
                  <a:cubicBezTo>
                    <a:pt x="91" y="148"/>
                    <a:pt x="91" y="148"/>
                    <a:pt x="91" y="148"/>
                  </a:cubicBezTo>
                  <a:cubicBezTo>
                    <a:pt x="91" y="125"/>
                    <a:pt x="91" y="125"/>
                    <a:pt x="91" y="125"/>
                  </a:cubicBezTo>
                  <a:cubicBezTo>
                    <a:pt x="91" y="125"/>
                    <a:pt x="91" y="125"/>
                    <a:pt x="91" y="125"/>
                  </a:cubicBezTo>
                  <a:cubicBezTo>
                    <a:pt x="81" y="142"/>
                    <a:pt x="66" y="151"/>
                    <a:pt x="46" y="151"/>
                  </a:cubicBezTo>
                  <a:cubicBezTo>
                    <a:pt x="32" y="151"/>
                    <a:pt x="20" y="147"/>
                    <a:pt x="12" y="139"/>
                  </a:cubicBezTo>
                  <a:cubicBezTo>
                    <a:pt x="4" y="131"/>
                    <a:pt x="0" y="122"/>
                    <a:pt x="0" y="109"/>
                  </a:cubicBezTo>
                  <a:cubicBezTo>
                    <a:pt x="0" y="82"/>
                    <a:pt x="16" y="67"/>
                    <a:pt x="48" y="62"/>
                  </a:cubicBezTo>
                  <a:cubicBezTo>
                    <a:pt x="91" y="56"/>
                    <a:pt x="91" y="56"/>
                    <a:pt x="91" y="56"/>
                  </a:cubicBezTo>
                  <a:cubicBezTo>
                    <a:pt x="91" y="32"/>
                    <a:pt x="81" y="20"/>
                    <a:pt x="62" y="20"/>
                  </a:cubicBezTo>
                  <a:cubicBezTo>
                    <a:pt x="44" y="20"/>
                    <a:pt x="29" y="26"/>
                    <a:pt x="15" y="37"/>
                  </a:cubicBezTo>
                  <a:cubicBezTo>
                    <a:pt x="15" y="14"/>
                    <a:pt x="15" y="14"/>
                    <a:pt x="15" y="14"/>
                  </a:cubicBezTo>
                  <a:cubicBezTo>
                    <a:pt x="19" y="11"/>
                    <a:pt x="26" y="8"/>
                    <a:pt x="35" y="5"/>
                  </a:cubicBezTo>
                  <a:cubicBezTo>
                    <a:pt x="45" y="2"/>
                    <a:pt x="55" y="0"/>
                    <a:pt x="63" y="0"/>
                  </a:cubicBezTo>
                  <a:cubicBezTo>
                    <a:pt x="97" y="0"/>
                    <a:pt x="114" y="18"/>
                    <a:pt x="114" y="54"/>
                  </a:cubicBezTo>
                  <a:lnTo>
                    <a:pt x="114" y="148"/>
                  </a:lnTo>
                  <a:close/>
                  <a:moveTo>
                    <a:pt x="91" y="75"/>
                  </a:moveTo>
                  <a:cubicBezTo>
                    <a:pt x="56" y="80"/>
                    <a:pt x="56" y="80"/>
                    <a:pt x="56" y="80"/>
                  </a:cubicBezTo>
                  <a:cubicBezTo>
                    <a:pt x="44" y="81"/>
                    <a:pt x="35" y="85"/>
                    <a:pt x="30" y="89"/>
                  </a:cubicBezTo>
                  <a:cubicBezTo>
                    <a:pt x="26" y="93"/>
                    <a:pt x="24" y="99"/>
                    <a:pt x="24" y="107"/>
                  </a:cubicBezTo>
                  <a:cubicBezTo>
                    <a:pt x="24" y="114"/>
                    <a:pt x="27" y="120"/>
                    <a:pt x="31" y="125"/>
                  </a:cubicBezTo>
                  <a:cubicBezTo>
                    <a:pt x="36" y="129"/>
                    <a:pt x="43" y="131"/>
                    <a:pt x="52" y="131"/>
                  </a:cubicBezTo>
                  <a:cubicBezTo>
                    <a:pt x="63" y="131"/>
                    <a:pt x="73" y="127"/>
                    <a:pt x="80" y="119"/>
                  </a:cubicBezTo>
                  <a:cubicBezTo>
                    <a:pt x="87" y="111"/>
                    <a:pt x="91" y="101"/>
                    <a:pt x="91" y="89"/>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4" name="Freeform 203"/>
            <p:cNvSpPr>
              <a:spLocks/>
            </p:cNvSpPr>
            <p:nvPr/>
          </p:nvSpPr>
          <p:spPr bwMode="black">
            <a:xfrm>
              <a:off x="3335" y="2189"/>
              <a:ext cx="177" cy="348"/>
            </a:xfrm>
            <a:custGeom>
              <a:avLst/>
              <a:gdLst>
                <a:gd name="T0" fmla="*/ 75 w 75"/>
                <a:gd name="T1" fmla="*/ 26 h 147"/>
                <a:gd name="T2" fmla="*/ 58 w 75"/>
                <a:gd name="T3" fmla="*/ 21 h 147"/>
                <a:gd name="T4" fmla="*/ 34 w 75"/>
                <a:gd name="T5" fmla="*/ 34 h 147"/>
                <a:gd name="T6" fmla="*/ 23 w 75"/>
                <a:gd name="T7" fmla="*/ 73 h 147"/>
                <a:gd name="T8" fmla="*/ 23 w 75"/>
                <a:gd name="T9" fmla="*/ 147 h 147"/>
                <a:gd name="T10" fmla="*/ 0 w 75"/>
                <a:gd name="T11" fmla="*/ 147 h 147"/>
                <a:gd name="T12" fmla="*/ 0 w 75"/>
                <a:gd name="T13" fmla="*/ 3 h 147"/>
                <a:gd name="T14" fmla="*/ 23 w 75"/>
                <a:gd name="T15" fmla="*/ 3 h 147"/>
                <a:gd name="T16" fmla="*/ 23 w 75"/>
                <a:gd name="T17" fmla="*/ 32 h 147"/>
                <a:gd name="T18" fmla="*/ 24 w 75"/>
                <a:gd name="T19" fmla="*/ 32 h 147"/>
                <a:gd name="T20" fmla="*/ 39 w 75"/>
                <a:gd name="T21" fmla="*/ 8 h 147"/>
                <a:gd name="T22" fmla="*/ 61 w 75"/>
                <a:gd name="T23" fmla="*/ 0 h 147"/>
                <a:gd name="T24" fmla="*/ 75 w 75"/>
                <a:gd name="T25" fmla="*/ 2 h 147"/>
                <a:gd name="T26" fmla="*/ 75 w 75"/>
                <a:gd name="T27" fmla="*/ 2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47">
                  <a:moveTo>
                    <a:pt x="75" y="26"/>
                  </a:moveTo>
                  <a:cubicBezTo>
                    <a:pt x="71" y="23"/>
                    <a:pt x="65" y="21"/>
                    <a:pt x="58" y="21"/>
                  </a:cubicBezTo>
                  <a:cubicBezTo>
                    <a:pt x="48" y="21"/>
                    <a:pt x="40" y="25"/>
                    <a:pt x="34" y="34"/>
                  </a:cubicBezTo>
                  <a:cubicBezTo>
                    <a:pt x="27" y="43"/>
                    <a:pt x="23" y="56"/>
                    <a:pt x="23" y="73"/>
                  </a:cubicBezTo>
                  <a:cubicBezTo>
                    <a:pt x="23" y="147"/>
                    <a:pt x="23" y="147"/>
                    <a:pt x="23" y="147"/>
                  </a:cubicBezTo>
                  <a:cubicBezTo>
                    <a:pt x="0" y="147"/>
                    <a:pt x="0" y="147"/>
                    <a:pt x="0" y="147"/>
                  </a:cubicBezTo>
                  <a:cubicBezTo>
                    <a:pt x="0" y="3"/>
                    <a:pt x="0" y="3"/>
                    <a:pt x="0" y="3"/>
                  </a:cubicBezTo>
                  <a:cubicBezTo>
                    <a:pt x="23" y="3"/>
                    <a:pt x="23" y="3"/>
                    <a:pt x="23" y="3"/>
                  </a:cubicBezTo>
                  <a:cubicBezTo>
                    <a:pt x="23" y="32"/>
                    <a:pt x="23" y="32"/>
                    <a:pt x="23" y="32"/>
                  </a:cubicBezTo>
                  <a:cubicBezTo>
                    <a:pt x="24" y="32"/>
                    <a:pt x="24" y="32"/>
                    <a:pt x="24" y="32"/>
                  </a:cubicBezTo>
                  <a:cubicBezTo>
                    <a:pt x="27" y="22"/>
                    <a:pt x="32" y="14"/>
                    <a:pt x="39" y="8"/>
                  </a:cubicBezTo>
                  <a:cubicBezTo>
                    <a:pt x="46" y="3"/>
                    <a:pt x="53" y="0"/>
                    <a:pt x="61" y="0"/>
                  </a:cubicBezTo>
                  <a:cubicBezTo>
                    <a:pt x="67" y="0"/>
                    <a:pt x="72" y="1"/>
                    <a:pt x="75" y="2"/>
                  </a:cubicBezTo>
                  <a:lnTo>
                    <a:pt x="75"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5" name="Freeform 204"/>
            <p:cNvSpPr>
              <a:spLocks noEditPoints="1"/>
            </p:cNvSpPr>
            <p:nvPr/>
          </p:nvSpPr>
          <p:spPr bwMode="black">
            <a:xfrm>
              <a:off x="3527" y="2187"/>
              <a:ext cx="295" cy="357"/>
            </a:xfrm>
            <a:custGeom>
              <a:avLst/>
              <a:gdLst>
                <a:gd name="T0" fmla="*/ 125 w 125"/>
                <a:gd name="T1" fmla="*/ 81 h 151"/>
                <a:gd name="T2" fmla="*/ 24 w 125"/>
                <a:gd name="T3" fmla="*/ 81 h 151"/>
                <a:gd name="T4" fmla="*/ 37 w 125"/>
                <a:gd name="T5" fmla="*/ 118 h 151"/>
                <a:gd name="T6" fmla="*/ 71 w 125"/>
                <a:gd name="T7" fmla="*/ 131 h 151"/>
                <a:gd name="T8" fmla="*/ 115 w 125"/>
                <a:gd name="T9" fmla="*/ 116 h 151"/>
                <a:gd name="T10" fmla="*/ 115 w 125"/>
                <a:gd name="T11" fmla="*/ 137 h 151"/>
                <a:gd name="T12" fmla="*/ 65 w 125"/>
                <a:gd name="T13" fmla="*/ 151 h 151"/>
                <a:gd name="T14" fmla="*/ 18 w 125"/>
                <a:gd name="T15" fmla="*/ 133 h 151"/>
                <a:gd name="T16" fmla="*/ 0 w 125"/>
                <a:gd name="T17" fmla="*/ 76 h 151"/>
                <a:gd name="T18" fmla="*/ 20 w 125"/>
                <a:gd name="T19" fmla="*/ 20 h 151"/>
                <a:gd name="T20" fmla="*/ 66 w 125"/>
                <a:gd name="T21" fmla="*/ 0 h 151"/>
                <a:gd name="T22" fmla="*/ 111 w 125"/>
                <a:gd name="T23" fmla="*/ 20 h 151"/>
                <a:gd name="T24" fmla="*/ 125 w 125"/>
                <a:gd name="T25" fmla="*/ 69 h 151"/>
                <a:gd name="T26" fmla="*/ 125 w 125"/>
                <a:gd name="T27" fmla="*/ 81 h 151"/>
                <a:gd name="T28" fmla="*/ 102 w 125"/>
                <a:gd name="T29" fmla="*/ 62 h 151"/>
                <a:gd name="T30" fmla="*/ 92 w 125"/>
                <a:gd name="T31" fmla="*/ 31 h 151"/>
                <a:gd name="T32" fmla="*/ 66 w 125"/>
                <a:gd name="T33" fmla="*/ 20 h 151"/>
                <a:gd name="T34" fmla="*/ 38 w 125"/>
                <a:gd name="T35" fmla="*/ 31 h 151"/>
                <a:gd name="T36" fmla="*/ 24 w 125"/>
                <a:gd name="T37" fmla="*/ 62 h 151"/>
                <a:gd name="T38" fmla="*/ 102 w 125"/>
                <a:gd name="T39" fmla="*/ 6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51">
                  <a:moveTo>
                    <a:pt x="125" y="81"/>
                  </a:moveTo>
                  <a:cubicBezTo>
                    <a:pt x="24" y="81"/>
                    <a:pt x="24" y="81"/>
                    <a:pt x="24" y="81"/>
                  </a:cubicBezTo>
                  <a:cubicBezTo>
                    <a:pt x="24" y="97"/>
                    <a:pt x="28" y="110"/>
                    <a:pt x="37" y="118"/>
                  </a:cubicBezTo>
                  <a:cubicBezTo>
                    <a:pt x="45" y="127"/>
                    <a:pt x="56" y="131"/>
                    <a:pt x="71" y="131"/>
                  </a:cubicBezTo>
                  <a:cubicBezTo>
                    <a:pt x="87" y="131"/>
                    <a:pt x="102" y="126"/>
                    <a:pt x="115" y="116"/>
                  </a:cubicBezTo>
                  <a:cubicBezTo>
                    <a:pt x="115" y="137"/>
                    <a:pt x="115" y="137"/>
                    <a:pt x="115" y="137"/>
                  </a:cubicBezTo>
                  <a:cubicBezTo>
                    <a:pt x="103" y="146"/>
                    <a:pt x="86" y="151"/>
                    <a:pt x="65" y="151"/>
                  </a:cubicBezTo>
                  <a:cubicBezTo>
                    <a:pt x="45" y="151"/>
                    <a:pt x="30" y="145"/>
                    <a:pt x="18" y="133"/>
                  </a:cubicBezTo>
                  <a:cubicBezTo>
                    <a:pt x="6" y="119"/>
                    <a:pt x="0" y="101"/>
                    <a:pt x="0" y="76"/>
                  </a:cubicBezTo>
                  <a:cubicBezTo>
                    <a:pt x="0" y="53"/>
                    <a:pt x="6" y="34"/>
                    <a:pt x="20" y="20"/>
                  </a:cubicBezTo>
                  <a:cubicBezTo>
                    <a:pt x="32" y="7"/>
                    <a:pt x="48" y="0"/>
                    <a:pt x="66" y="0"/>
                  </a:cubicBezTo>
                  <a:cubicBezTo>
                    <a:pt x="85" y="0"/>
                    <a:pt x="100" y="7"/>
                    <a:pt x="111" y="20"/>
                  </a:cubicBezTo>
                  <a:cubicBezTo>
                    <a:pt x="120" y="32"/>
                    <a:pt x="125" y="48"/>
                    <a:pt x="125" y="69"/>
                  </a:cubicBezTo>
                  <a:lnTo>
                    <a:pt x="125" y="81"/>
                  </a:lnTo>
                  <a:close/>
                  <a:moveTo>
                    <a:pt x="102" y="62"/>
                  </a:moveTo>
                  <a:cubicBezTo>
                    <a:pt x="101" y="49"/>
                    <a:pt x="98" y="38"/>
                    <a:pt x="92" y="31"/>
                  </a:cubicBezTo>
                  <a:cubicBezTo>
                    <a:pt x="86" y="24"/>
                    <a:pt x="77" y="20"/>
                    <a:pt x="66" y="20"/>
                  </a:cubicBezTo>
                  <a:cubicBezTo>
                    <a:pt x="55" y="20"/>
                    <a:pt x="46" y="24"/>
                    <a:pt x="38" y="31"/>
                  </a:cubicBezTo>
                  <a:cubicBezTo>
                    <a:pt x="30" y="39"/>
                    <a:pt x="26" y="49"/>
                    <a:pt x="24" y="62"/>
                  </a:cubicBezTo>
                  <a:lnTo>
                    <a:pt x="102"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6" name="Freeform 205"/>
            <p:cNvSpPr>
              <a:spLocks noEditPoints="1"/>
            </p:cNvSpPr>
            <p:nvPr/>
          </p:nvSpPr>
          <p:spPr bwMode="black">
            <a:xfrm>
              <a:off x="3888" y="2060"/>
              <a:ext cx="293" cy="477"/>
            </a:xfrm>
            <a:custGeom>
              <a:avLst/>
              <a:gdLst>
                <a:gd name="T0" fmla="*/ 124 w 124"/>
                <a:gd name="T1" fmla="*/ 60 h 202"/>
                <a:gd name="T2" fmla="*/ 106 w 124"/>
                <a:gd name="T3" fmla="*/ 106 h 202"/>
                <a:gd name="T4" fmla="*/ 51 w 124"/>
                <a:gd name="T5" fmla="*/ 125 h 202"/>
                <a:gd name="T6" fmla="*/ 24 w 124"/>
                <a:gd name="T7" fmla="*/ 125 h 202"/>
                <a:gd name="T8" fmla="*/ 24 w 124"/>
                <a:gd name="T9" fmla="*/ 202 h 202"/>
                <a:gd name="T10" fmla="*/ 0 w 124"/>
                <a:gd name="T11" fmla="*/ 202 h 202"/>
                <a:gd name="T12" fmla="*/ 0 w 124"/>
                <a:gd name="T13" fmla="*/ 0 h 202"/>
                <a:gd name="T14" fmla="*/ 56 w 124"/>
                <a:gd name="T15" fmla="*/ 0 h 202"/>
                <a:gd name="T16" fmla="*/ 106 w 124"/>
                <a:gd name="T17" fmla="*/ 16 h 202"/>
                <a:gd name="T18" fmla="*/ 124 w 124"/>
                <a:gd name="T19" fmla="*/ 60 h 202"/>
                <a:gd name="T20" fmla="*/ 99 w 124"/>
                <a:gd name="T21" fmla="*/ 61 h 202"/>
                <a:gd name="T22" fmla="*/ 52 w 124"/>
                <a:gd name="T23" fmla="*/ 21 h 202"/>
                <a:gd name="T24" fmla="*/ 24 w 124"/>
                <a:gd name="T25" fmla="*/ 21 h 202"/>
                <a:gd name="T26" fmla="*/ 24 w 124"/>
                <a:gd name="T27" fmla="*/ 104 h 202"/>
                <a:gd name="T28" fmla="*/ 49 w 124"/>
                <a:gd name="T29" fmla="*/ 104 h 202"/>
                <a:gd name="T30" fmla="*/ 86 w 124"/>
                <a:gd name="T31" fmla="*/ 93 h 202"/>
                <a:gd name="T32" fmla="*/ 99 w 124"/>
                <a:gd name="T33" fmla="*/ 6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202">
                  <a:moveTo>
                    <a:pt x="124" y="60"/>
                  </a:moveTo>
                  <a:cubicBezTo>
                    <a:pt x="124" y="78"/>
                    <a:pt x="118" y="94"/>
                    <a:pt x="106" y="106"/>
                  </a:cubicBezTo>
                  <a:cubicBezTo>
                    <a:pt x="92" y="119"/>
                    <a:pt x="74" y="125"/>
                    <a:pt x="51" y="125"/>
                  </a:cubicBezTo>
                  <a:cubicBezTo>
                    <a:pt x="24" y="125"/>
                    <a:pt x="24" y="125"/>
                    <a:pt x="24" y="125"/>
                  </a:cubicBezTo>
                  <a:cubicBezTo>
                    <a:pt x="24" y="202"/>
                    <a:pt x="24" y="202"/>
                    <a:pt x="24" y="202"/>
                  </a:cubicBezTo>
                  <a:cubicBezTo>
                    <a:pt x="0" y="202"/>
                    <a:pt x="0" y="202"/>
                    <a:pt x="0" y="202"/>
                  </a:cubicBezTo>
                  <a:cubicBezTo>
                    <a:pt x="0" y="0"/>
                    <a:pt x="0" y="0"/>
                    <a:pt x="0" y="0"/>
                  </a:cubicBezTo>
                  <a:cubicBezTo>
                    <a:pt x="56" y="0"/>
                    <a:pt x="56" y="0"/>
                    <a:pt x="56" y="0"/>
                  </a:cubicBezTo>
                  <a:cubicBezTo>
                    <a:pt x="78" y="0"/>
                    <a:pt x="94" y="5"/>
                    <a:pt x="106" y="16"/>
                  </a:cubicBezTo>
                  <a:cubicBezTo>
                    <a:pt x="118" y="26"/>
                    <a:pt x="124" y="41"/>
                    <a:pt x="124" y="60"/>
                  </a:cubicBezTo>
                  <a:close/>
                  <a:moveTo>
                    <a:pt x="99" y="61"/>
                  </a:moveTo>
                  <a:cubicBezTo>
                    <a:pt x="99" y="35"/>
                    <a:pt x="83" y="21"/>
                    <a:pt x="52" y="21"/>
                  </a:cubicBezTo>
                  <a:cubicBezTo>
                    <a:pt x="24" y="21"/>
                    <a:pt x="24" y="21"/>
                    <a:pt x="24" y="21"/>
                  </a:cubicBezTo>
                  <a:cubicBezTo>
                    <a:pt x="24" y="104"/>
                    <a:pt x="24" y="104"/>
                    <a:pt x="24" y="104"/>
                  </a:cubicBezTo>
                  <a:cubicBezTo>
                    <a:pt x="49" y="104"/>
                    <a:pt x="49" y="104"/>
                    <a:pt x="49" y="104"/>
                  </a:cubicBezTo>
                  <a:cubicBezTo>
                    <a:pt x="65" y="104"/>
                    <a:pt x="78" y="100"/>
                    <a:pt x="86" y="93"/>
                  </a:cubicBezTo>
                  <a:cubicBezTo>
                    <a:pt x="95" y="85"/>
                    <a:pt x="99" y="75"/>
                    <a:pt x="9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dirty="0">
                <a:solidFill>
                  <a:prstClr val="black"/>
                </a:solidFill>
              </a:endParaRPr>
            </a:p>
          </p:txBody>
        </p:sp>
        <p:sp>
          <p:nvSpPr>
            <p:cNvPr id="207" name="Freeform 206"/>
            <p:cNvSpPr>
              <a:spLocks noEditPoints="1"/>
            </p:cNvSpPr>
            <p:nvPr/>
          </p:nvSpPr>
          <p:spPr bwMode="black">
            <a:xfrm>
              <a:off x="4216" y="2187"/>
              <a:ext cx="336" cy="357"/>
            </a:xfrm>
            <a:custGeom>
              <a:avLst/>
              <a:gdLst>
                <a:gd name="T0" fmla="*/ 142 w 142"/>
                <a:gd name="T1" fmla="*/ 75 h 151"/>
                <a:gd name="T2" fmla="*/ 122 w 142"/>
                <a:gd name="T3" fmla="*/ 130 h 151"/>
                <a:gd name="T4" fmla="*/ 70 w 142"/>
                <a:gd name="T5" fmla="*/ 151 h 151"/>
                <a:gd name="T6" fmla="*/ 19 w 142"/>
                <a:gd name="T7" fmla="*/ 130 h 151"/>
                <a:gd name="T8" fmla="*/ 0 w 142"/>
                <a:gd name="T9" fmla="*/ 77 h 151"/>
                <a:gd name="T10" fmla="*/ 21 w 142"/>
                <a:gd name="T11" fmla="*/ 19 h 151"/>
                <a:gd name="T12" fmla="*/ 73 w 142"/>
                <a:gd name="T13" fmla="*/ 0 h 151"/>
                <a:gd name="T14" fmla="*/ 124 w 142"/>
                <a:gd name="T15" fmla="*/ 20 h 151"/>
                <a:gd name="T16" fmla="*/ 142 w 142"/>
                <a:gd name="T17" fmla="*/ 75 h 151"/>
                <a:gd name="T18" fmla="*/ 118 w 142"/>
                <a:gd name="T19" fmla="*/ 76 h 151"/>
                <a:gd name="T20" fmla="*/ 106 w 142"/>
                <a:gd name="T21" fmla="*/ 34 h 151"/>
                <a:gd name="T22" fmla="*/ 72 w 142"/>
                <a:gd name="T23" fmla="*/ 20 h 151"/>
                <a:gd name="T24" fmla="*/ 37 w 142"/>
                <a:gd name="T25" fmla="*/ 34 h 151"/>
                <a:gd name="T26" fmla="*/ 24 w 142"/>
                <a:gd name="T27" fmla="*/ 76 h 151"/>
                <a:gd name="T28" fmla="*/ 37 w 142"/>
                <a:gd name="T29" fmla="*/ 117 h 151"/>
                <a:gd name="T30" fmla="*/ 72 w 142"/>
                <a:gd name="T31" fmla="*/ 131 h 151"/>
                <a:gd name="T32" fmla="*/ 107 w 142"/>
                <a:gd name="T33" fmla="*/ 117 h 151"/>
                <a:gd name="T34" fmla="*/ 118 w 142"/>
                <a:gd name="T35" fmla="*/ 7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51">
                  <a:moveTo>
                    <a:pt x="142" y="75"/>
                  </a:moveTo>
                  <a:cubicBezTo>
                    <a:pt x="142" y="98"/>
                    <a:pt x="135" y="116"/>
                    <a:pt x="122" y="130"/>
                  </a:cubicBezTo>
                  <a:cubicBezTo>
                    <a:pt x="109" y="144"/>
                    <a:pt x="92" y="151"/>
                    <a:pt x="70" y="151"/>
                  </a:cubicBezTo>
                  <a:cubicBezTo>
                    <a:pt x="48" y="151"/>
                    <a:pt x="31" y="144"/>
                    <a:pt x="19" y="130"/>
                  </a:cubicBezTo>
                  <a:cubicBezTo>
                    <a:pt x="6" y="117"/>
                    <a:pt x="0" y="99"/>
                    <a:pt x="0" y="77"/>
                  </a:cubicBezTo>
                  <a:cubicBezTo>
                    <a:pt x="0" y="52"/>
                    <a:pt x="7" y="33"/>
                    <a:pt x="21" y="19"/>
                  </a:cubicBezTo>
                  <a:cubicBezTo>
                    <a:pt x="34" y="6"/>
                    <a:pt x="52" y="0"/>
                    <a:pt x="73" y="0"/>
                  </a:cubicBezTo>
                  <a:cubicBezTo>
                    <a:pt x="95" y="0"/>
                    <a:pt x="112" y="7"/>
                    <a:pt x="124" y="20"/>
                  </a:cubicBezTo>
                  <a:cubicBezTo>
                    <a:pt x="136" y="33"/>
                    <a:pt x="142" y="52"/>
                    <a:pt x="142" y="75"/>
                  </a:cubicBezTo>
                  <a:close/>
                  <a:moveTo>
                    <a:pt x="118" y="76"/>
                  </a:moveTo>
                  <a:cubicBezTo>
                    <a:pt x="118" y="57"/>
                    <a:pt x="114" y="43"/>
                    <a:pt x="106" y="34"/>
                  </a:cubicBezTo>
                  <a:cubicBezTo>
                    <a:pt x="98" y="24"/>
                    <a:pt x="86" y="20"/>
                    <a:pt x="72" y="20"/>
                  </a:cubicBezTo>
                  <a:cubicBezTo>
                    <a:pt x="57" y="20"/>
                    <a:pt x="46" y="24"/>
                    <a:pt x="37" y="34"/>
                  </a:cubicBezTo>
                  <a:cubicBezTo>
                    <a:pt x="28" y="44"/>
                    <a:pt x="24" y="58"/>
                    <a:pt x="24" y="76"/>
                  </a:cubicBezTo>
                  <a:cubicBezTo>
                    <a:pt x="24" y="94"/>
                    <a:pt x="28" y="107"/>
                    <a:pt x="37" y="117"/>
                  </a:cubicBezTo>
                  <a:cubicBezTo>
                    <a:pt x="46" y="127"/>
                    <a:pt x="57" y="131"/>
                    <a:pt x="72" y="131"/>
                  </a:cubicBezTo>
                  <a:cubicBezTo>
                    <a:pt x="87" y="131"/>
                    <a:pt x="99" y="126"/>
                    <a:pt x="107" y="117"/>
                  </a:cubicBezTo>
                  <a:cubicBezTo>
                    <a:pt x="114" y="107"/>
                    <a:pt x="118" y="93"/>
                    <a:pt x="11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8" name="Freeform 207"/>
            <p:cNvSpPr>
              <a:spLocks noEditPoints="1"/>
            </p:cNvSpPr>
            <p:nvPr/>
          </p:nvSpPr>
          <p:spPr bwMode="black">
            <a:xfrm>
              <a:off x="4608" y="2038"/>
              <a:ext cx="71" cy="499"/>
            </a:xfrm>
            <a:custGeom>
              <a:avLst/>
              <a:gdLst>
                <a:gd name="T0" fmla="*/ 30 w 30"/>
                <a:gd name="T1" fmla="*/ 15 h 211"/>
                <a:gd name="T2" fmla="*/ 25 w 30"/>
                <a:gd name="T3" fmla="*/ 26 h 211"/>
                <a:gd name="T4" fmla="*/ 15 w 30"/>
                <a:gd name="T5" fmla="*/ 30 h 211"/>
                <a:gd name="T6" fmla="*/ 4 w 30"/>
                <a:gd name="T7" fmla="*/ 26 h 211"/>
                <a:gd name="T8" fmla="*/ 0 w 30"/>
                <a:gd name="T9" fmla="*/ 15 h 211"/>
                <a:gd name="T10" fmla="*/ 4 w 30"/>
                <a:gd name="T11" fmla="*/ 4 h 211"/>
                <a:gd name="T12" fmla="*/ 15 w 30"/>
                <a:gd name="T13" fmla="*/ 0 h 211"/>
                <a:gd name="T14" fmla="*/ 25 w 30"/>
                <a:gd name="T15" fmla="*/ 4 h 211"/>
                <a:gd name="T16" fmla="*/ 30 w 30"/>
                <a:gd name="T17" fmla="*/ 15 h 211"/>
                <a:gd name="T18" fmla="*/ 26 w 30"/>
                <a:gd name="T19" fmla="*/ 211 h 211"/>
                <a:gd name="T20" fmla="*/ 3 w 30"/>
                <a:gd name="T21" fmla="*/ 211 h 211"/>
                <a:gd name="T22" fmla="*/ 3 w 30"/>
                <a:gd name="T23" fmla="*/ 67 h 211"/>
                <a:gd name="T24" fmla="*/ 26 w 30"/>
                <a:gd name="T25" fmla="*/ 67 h 211"/>
                <a:gd name="T26" fmla="*/ 26 w 30"/>
                <a:gd name="T27"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11">
                  <a:moveTo>
                    <a:pt x="30" y="15"/>
                  </a:moveTo>
                  <a:cubicBezTo>
                    <a:pt x="30" y="19"/>
                    <a:pt x="28" y="23"/>
                    <a:pt x="25" y="26"/>
                  </a:cubicBezTo>
                  <a:cubicBezTo>
                    <a:pt x="23" y="29"/>
                    <a:pt x="19" y="30"/>
                    <a:pt x="15" y="30"/>
                  </a:cubicBezTo>
                  <a:cubicBezTo>
                    <a:pt x="11" y="30"/>
                    <a:pt x="7" y="29"/>
                    <a:pt x="4" y="26"/>
                  </a:cubicBezTo>
                  <a:cubicBezTo>
                    <a:pt x="1" y="23"/>
                    <a:pt x="0" y="19"/>
                    <a:pt x="0" y="15"/>
                  </a:cubicBezTo>
                  <a:cubicBezTo>
                    <a:pt x="0" y="11"/>
                    <a:pt x="1" y="7"/>
                    <a:pt x="4" y="4"/>
                  </a:cubicBezTo>
                  <a:cubicBezTo>
                    <a:pt x="7" y="1"/>
                    <a:pt x="11" y="0"/>
                    <a:pt x="15" y="0"/>
                  </a:cubicBezTo>
                  <a:cubicBezTo>
                    <a:pt x="19" y="0"/>
                    <a:pt x="23" y="1"/>
                    <a:pt x="25" y="4"/>
                  </a:cubicBezTo>
                  <a:cubicBezTo>
                    <a:pt x="28" y="7"/>
                    <a:pt x="30" y="11"/>
                    <a:pt x="30" y="15"/>
                  </a:cubicBezTo>
                  <a:close/>
                  <a:moveTo>
                    <a:pt x="26" y="211"/>
                  </a:moveTo>
                  <a:cubicBezTo>
                    <a:pt x="3" y="211"/>
                    <a:pt x="3" y="211"/>
                    <a:pt x="3" y="211"/>
                  </a:cubicBezTo>
                  <a:cubicBezTo>
                    <a:pt x="3" y="67"/>
                    <a:pt x="3" y="67"/>
                    <a:pt x="3" y="67"/>
                  </a:cubicBezTo>
                  <a:cubicBezTo>
                    <a:pt x="26" y="67"/>
                    <a:pt x="26" y="67"/>
                    <a:pt x="26" y="67"/>
                  </a:cubicBezTo>
                  <a:lnTo>
                    <a:pt x="26" y="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09" name="Freeform 208"/>
            <p:cNvSpPr>
              <a:spLocks/>
            </p:cNvSpPr>
            <p:nvPr/>
          </p:nvSpPr>
          <p:spPr bwMode="black">
            <a:xfrm>
              <a:off x="4760" y="2187"/>
              <a:ext cx="283" cy="350"/>
            </a:xfrm>
            <a:custGeom>
              <a:avLst/>
              <a:gdLst>
                <a:gd name="T0" fmla="*/ 120 w 120"/>
                <a:gd name="T1" fmla="*/ 148 h 148"/>
                <a:gd name="T2" fmla="*/ 96 w 120"/>
                <a:gd name="T3" fmla="*/ 148 h 148"/>
                <a:gd name="T4" fmla="*/ 96 w 120"/>
                <a:gd name="T5" fmla="*/ 65 h 148"/>
                <a:gd name="T6" fmla="*/ 63 w 120"/>
                <a:gd name="T7" fmla="*/ 20 h 148"/>
                <a:gd name="T8" fmla="*/ 34 w 120"/>
                <a:gd name="T9" fmla="*/ 33 h 148"/>
                <a:gd name="T10" fmla="*/ 23 w 120"/>
                <a:gd name="T11" fmla="*/ 65 h 148"/>
                <a:gd name="T12" fmla="*/ 23 w 120"/>
                <a:gd name="T13" fmla="*/ 148 h 148"/>
                <a:gd name="T14" fmla="*/ 0 w 120"/>
                <a:gd name="T15" fmla="*/ 148 h 148"/>
                <a:gd name="T16" fmla="*/ 0 w 120"/>
                <a:gd name="T17" fmla="*/ 4 h 148"/>
                <a:gd name="T18" fmla="*/ 23 w 120"/>
                <a:gd name="T19" fmla="*/ 4 h 148"/>
                <a:gd name="T20" fmla="*/ 23 w 120"/>
                <a:gd name="T21" fmla="*/ 27 h 148"/>
                <a:gd name="T22" fmla="*/ 24 w 120"/>
                <a:gd name="T23" fmla="*/ 27 h 148"/>
                <a:gd name="T24" fmla="*/ 71 w 120"/>
                <a:gd name="T25" fmla="*/ 0 h 148"/>
                <a:gd name="T26" fmla="*/ 107 w 120"/>
                <a:gd name="T27" fmla="*/ 16 h 148"/>
                <a:gd name="T28" fmla="*/ 120 w 120"/>
                <a:gd name="T29" fmla="*/ 59 h 148"/>
                <a:gd name="T30" fmla="*/ 120 w 120"/>
                <a:gd name="T31"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148">
                  <a:moveTo>
                    <a:pt x="120" y="148"/>
                  </a:moveTo>
                  <a:cubicBezTo>
                    <a:pt x="96" y="148"/>
                    <a:pt x="96" y="148"/>
                    <a:pt x="96" y="148"/>
                  </a:cubicBezTo>
                  <a:cubicBezTo>
                    <a:pt x="96" y="65"/>
                    <a:pt x="96" y="65"/>
                    <a:pt x="96" y="65"/>
                  </a:cubicBezTo>
                  <a:cubicBezTo>
                    <a:pt x="96" y="35"/>
                    <a:pt x="85" y="20"/>
                    <a:pt x="63" y="20"/>
                  </a:cubicBezTo>
                  <a:cubicBezTo>
                    <a:pt x="51" y="20"/>
                    <a:pt x="42" y="24"/>
                    <a:pt x="34" y="33"/>
                  </a:cubicBezTo>
                  <a:cubicBezTo>
                    <a:pt x="27" y="41"/>
                    <a:pt x="23" y="52"/>
                    <a:pt x="23" y="65"/>
                  </a:cubicBezTo>
                  <a:cubicBezTo>
                    <a:pt x="23" y="148"/>
                    <a:pt x="23" y="148"/>
                    <a:pt x="23" y="148"/>
                  </a:cubicBezTo>
                  <a:cubicBezTo>
                    <a:pt x="0" y="148"/>
                    <a:pt x="0" y="148"/>
                    <a:pt x="0" y="148"/>
                  </a:cubicBezTo>
                  <a:cubicBezTo>
                    <a:pt x="0" y="4"/>
                    <a:pt x="0" y="4"/>
                    <a:pt x="0" y="4"/>
                  </a:cubicBezTo>
                  <a:cubicBezTo>
                    <a:pt x="23" y="4"/>
                    <a:pt x="23" y="4"/>
                    <a:pt x="23" y="4"/>
                  </a:cubicBezTo>
                  <a:cubicBezTo>
                    <a:pt x="23" y="27"/>
                    <a:pt x="23" y="27"/>
                    <a:pt x="23" y="27"/>
                  </a:cubicBezTo>
                  <a:cubicBezTo>
                    <a:pt x="24" y="27"/>
                    <a:pt x="24" y="27"/>
                    <a:pt x="24" y="27"/>
                  </a:cubicBezTo>
                  <a:cubicBezTo>
                    <a:pt x="34" y="9"/>
                    <a:pt x="50" y="0"/>
                    <a:pt x="71" y="0"/>
                  </a:cubicBezTo>
                  <a:cubicBezTo>
                    <a:pt x="87" y="0"/>
                    <a:pt x="99" y="5"/>
                    <a:pt x="107" y="16"/>
                  </a:cubicBezTo>
                  <a:cubicBezTo>
                    <a:pt x="115" y="26"/>
                    <a:pt x="120" y="40"/>
                    <a:pt x="120" y="59"/>
                  </a:cubicBezTo>
                  <a:lnTo>
                    <a:pt x="120"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0" name="Freeform 209"/>
            <p:cNvSpPr>
              <a:spLocks/>
            </p:cNvSpPr>
            <p:nvPr/>
          </p:nvSpPr>
          <p:spPr bwMode="black">
            <a:xfrm>
              <a:off x="5083" y="2095"/>
              <a:ext cx="199" cy="449"/>
            </a:xfrm>
            <a:custGeom>
              <a:avLst/>
              <a:gdLst>
                <a:gd name="T0" fmla="*/ 84 w 84"/>
                <a:gd name="T1" fmla="*/ 185 h 190"/>
                <a:gd name="T2" fmla="*/ 63 w 84"/>
                <a:gd name="T3" fmla="*/ 190 h 190"/>
                <a:gd name="T4" fmla="*/ 25 w 84"/>
                <a:gd name="T5" fmla="*/ 147 h 190"/>
                <a:gd name="T6" fmla="*/ 25 w 84"/>
                <a:gd name="T7" fmla="*/ 62 h 190"/>
                <a:gd name="T8" fmla="*/ 0 w 84"/>
                <a:gd name="T9" fmla="*/ 62 h 190"/>
                <a:gd name="T10" fmla="*/ 0 w 84"/>
                <a:gd name="T11" fmla="*/ 43 h 190"/>
                <a:gd name="T12" fmla="*/ 25 w 84"/>
                <a:gd name="T13" fmla="*/ 43 h 190"/>
                <a:gd name="T14" fmla="*/ 25 w 84"/>
                <a:gd name="T15" fmla="*/ 7 h 190"/>
                <a:gd name="T16" fmla="*/ 48 w 84"/>
                <a:gd name="T17" fmla="*/ 0 h 190"/>
                <a:gd name="T18" fmla="*/ 48 w 84"/>
                <a:gd name="T19" fmla="*/ 43 h 190"/>
                <a:gd name="T20" fmla="*/ 84 w 84"/>
                <a:gd name="T21" fmla="*/ 43 h 190"/>
                <a:gd name="T22" fmla="*/ 84 w 84"/>
                <a:gd name="T23" fmla="*/ 62 h 190"/>
                <a:gd name="T24" fmla="*/ 48 w 84"/>
                <a:gd name="T25" fmla="*/ 62 h 190"/>
                <a:gd name="T26" fmla="*/ 48 w 84"/>
                <a:gd name="T27" fmla="*/ 143 h 190"/>
                <a:gd name="T28" fmla="*/ 53 w 84"/>
                <a:gd name="T29" fmla="*/ 164 h 190"/>
                <a:gd name="T30" fmla="*/ 69 w 84"/>
                <a:gd name="T31" fmla="*/ 170 h 190"/>
                <a:gd name="T32" fmla="*/ 84 w 84"/>
                <a:gd name="T33" fmla="*/ 165 h 190"/>
                <a:gd name="T34" fmla="*/ 84 w 84"/>
                <a:gd name="T35" fmla="*/ 18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4" h="190">
                  <a:moveTo>
                    <a:pt x="84" y="185"/>
                  </a:moveTo>
                  <a:cubicBezTo>
                    <a:pt x="79" y="188"/>
                    <a:pt x="72" y="190"/>
                    <a:pt x="63" y="190"/>
                  </a:cubicBezTo>
                  <a:cubicBezTo>
                    <a:pt x="37" y="190"/>
                    <a:pt x="25" y="176"/>
                    <a:pt x="25" y="147"/>
                  </a:cubicBezTo>
                  <a:cubicBezTo>
                    <a:pt x="25" y="62"/>
                    <a:pt x="25" y="62"/>
                    <a:pt x="25" y="62"/>
                  </a:cubicBezTo>
                  <a:cubicBezTo>
                    <a:pt x="0" y="62"/>
                    <a:pt x="0" y="62"/>
                    <a:pt x="0" y="62"/>
                  </a:cubicBezTo>
                  <a:cubicBezTo>
                    <a:pt x="0" y="43"/>
                    <a:pt x="0" y="43"/>
                    <a:pt x="0" y="43"/>
                  </a:cubicBezTo>
                  <a:cubicBezTo>
                    <a:pt x="25" y="43"/>
                    <a:pt x="25" y="43"/>
                    <a:pt x="25" y="43"/>
                  </a:cubicBezTo>
                  <a:cubicBezTo>
                    <a:pt x="25" y="7"/>
                    <a:pt x="25" y="7"/>
                    <a:pt x="25" y="7"/>
                  </a:cubicBezTo>
                  <a:cubicBezTo>
                    <a:pt x="32" y="5"/>
                    <a:pt x="40" y="3"/>
                    <a:pt x="48" y="0"/>
                  </a:cubicBezTo>
                  <a:cubicBezTo>
                    <a:pt x="48" y="43"/>
                    <a:pt x="48" y="43"/>
                    <a:pt x="48" y="43"/>
                  </a:cubicBezTo>
                  <a:cubicBezTo>
                    <a:pt x="84" y="43"/>
                    <a:pt x="84" y="43"/>
                    <a:pt x="84" y="43"/>
                  </a:cubicBezTo>
                  <a:cubicBezTo>
                    <a:pt x="84" y="62"/>
                    <a:pt x="84" y="62"/>
                    <a:pt x="84" y="62"/>
                  </a:cubicBezTo>
                  <a:cubicBezTo>
                    <a:pt x="48" y="62"/>
                    <a:pt x="48" y="62"/>
                    <a:pt x="48" y="62"/>
                  </a:cubicBezTo>
                  <a:cubicBezTo>
                    <a:pt x="48" y="143"/>
                    <a:pt x="48" y="143"/>
                    <a:pt x="48" y="143"/>
                  </a:cubicBezTo>
                  <a:cubicBezTo>
                    <a:pt x="48" y="153"/>
                    <a:pt x="50" y="160"/>
                    <a:pt x="53" y="164"/>
                  </a:cubicBezTo>
                  <a:cubicBezTo>
                    <a:pt x="56" y="168"/>
                    <a:pt x="62" y="170"/>
                    <a:pt x="69" y="170"/>
                  </a:cubicBezTo>
                  <a:cubicBezTo>
                    <a:pt x="75" y="170"/>
                    <a:pt x="80" y="169"/>
                    <a:pt x="84" y="165"/>
                  </a:cubicBezTo>
                  <a:lnTo>
                    <a:pt x="84" y="1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1" name="Freeform 210"/>
            <p:cNvSpPr>
              <a:spLocks noEditPoints="1"/>
            </p:cNvSpPr>
            <p:nvPr/>
          </p:nvSpPr>
          <p:spPr bwMode="black">
            <a:xfrm>
              <a:off x="5303" y="2185"/>
              <a:ext cx="71" cy="68"/>
            </a:xfrm>
            <a:custGeom>
              <a:avLst/>
              <a:gdLst>
                <a:gd name="T0" fmla="*/ 30 w 30"/>
                <a:gd name="T1" fmla="*/ 15 h 29"/>
                <a:gd name="T2" fmla="*/ 25 w 30"/>
                <a:gd name="T3" fmla="*/ 25 h 29"/>
                <a:gd name="T4" fmla="*/ 15 w 30"/>
                <a:gd name="T5" fmla="*/ 29 h 29"/>
                <a:gd name="T6" fmla="*/ 4 w 30"/>
                <a:gd name="T7" fmla="*/ 25 h 29"/>
                <a:gd name="T8" fmla="*/ 0 w 30"/>
                <a:gd name="T9" fmla="*/ 15 h 29"/>
                <a:gd name="T10" fmla="*/ 5 w 30"/>
                <a:gd name="T11" fmla="*/ 4 h 29"/>
                <a:gd name="T12" fmla="*/ 15 w 30"/>
                <a:gd name="T13" fmla="*/ 0 h 29"/>
                <a:gd name="T14" fmla="*/ 25 w 30"/>
                <a:gd name="T15" fmla="*/ 4 h 29"/>
                <a:gd name="T16" fmla="*/ 30 w 30"/>
                <a:gd name="T17" fmla="*/ 15 h 29"/>
                <a:gd name="T18" fmla="*/ 28 w 30"/>
                <a:gd name="T19" fmla="*/ 15 h 29"/>
                <a:gd name="T20" fmla="*/ 24 w 30"/>
                <a:gd name="T21" fmla="*/ 5 h 29"/>
                <a:gd name="T22" fmla="*/ 15 w 30"/>
                <a:gd name="T23" fmla="*/ 2 h 29"/>
                <a:gd name="T24" fmla="*/ 6 w 30"/>
                <a:gd name="T25" fmla="*/ 5 h 29"/>
                <a:gd name="T26" fmla="*/ 2 w 30"/>
                <a:gd name="T27" fmla="*/ 15 h 29"/>
                <a:gd name="T28" fmla="*/ 6 w 30"/>
                <a:gd name="T29" fmla="*/ 24 h 29"/>
                <a:gd name="T30" fmla="*/ 15 w 30"/>
                <a:gd name="T31" fmla="*/ 28 h 29"/>
                <a:gd name="T32" fmla="*/ 24 w 30"/>
                <a:gd name="T33" fmla="*/ 24 h 29"/>
                <a:gd name="T34" fmla="*/ 28 w 30"/>
                <a:gd name="T35" fmla="*/ 15 h 29"/>
                <a:gd name="T36" fmla="*/ 22 w 30"/>
                <a:gd name="T37" fmla="*/ 24 h 29"/>
                <a:gd name="T38" fmla="*/ 19 w 30"/>
                <a:gd name="T39" fmla="*/ 24 h 29"/>
                <a:gd name="T40" fmla="*/ 17 w 30"/>
                <a:gd name="T41" fmla="*/ 19 h 29"/>
                <a:gd name="T42" fmla="*/ 14 w 30"/>
                <a:gd name="T43" fmla="*/ 16 h 29"/>
                <a:gd name="T44" fmla="*/ 12 w 30"/>
                <a:gd name="T45" fmla="*/ 16 h 29"/>
                <a:gd name="T46" fmla="*/ 12 w 30"/>
                <a:gd name="T47" fmla="*/ 24 h 29"/>
                <a:gd name="T48" fmla="*/ 9 w 30"/>
                <a:gd name="T49" fmla="*/ 24 h 29"/>
                <a:gd name="T50" fmla="*/ 9 w 30"/>
                <a:gd name="T51" fmla="*/ 5 h 29"/>
                <a:gd name="T52" fmla="*/ 15 w 30"/>
                <a:gd name="T53" fmla="*/ 5 h 29"/>
                <a:gd name="T54" fmla="*/ 20 w 30"/>
                <a:gd name="T55" fmla="*/ 7 h 29"/>
                <a:gd name="T56" fmla="*/ 21 w 30"/>
                <a:gd name="T57" fmla="*/ 10 h 29"/>
                <a:gd name="T58" fmla="*/ 20 w 30"/>
                <a:gd name="T59" fmla="*/ 13 h 29"/>
                <a:gd name="T60" fmla="*/ 17 w 30"/>
                <a:gd name="T61" fmla="*/ 15 h 29"/>
                <a:gd name="T62" fmla="*/ 17 w 30"/>
                <a:gd name="T63" fmla="*/ 15 h 29"/>
                <a:gd name="T64" fmla="*/ 20 w 30"/>
                <a:gd name="T65" fmla="*/ 19 h 29"/>
                <a:gd name="T66" fmla="*/ 22 w 30"/>
                <a:gd name="T67" fmla="*/ 24 h 29"/>
                <a:gd name="T68" fmla="*/ 19 w 30"/>
                <a:gd name="T69" fmla="*/ 10 h 29"/>
                <a:gd name="T70" fmla="*/ 18 w 30"/>
                <a:gd name="T71" fmla="*/ 8 h 29"/>
                <a:gd name="T72" fmla="*/ 14 w 30"/>
                <a:gd name="T73" fmla="*/ 7 h 29"/>
                <a:gd name="T74" fmla="*/ 12 w 30"/>
                <a:gd name="T75" fmla="*/ 7 h 29"/>
                <a:gd name="T76" fmla="*/ 12 w 30"/>
                <a:gd name="T77" fmla="*/ 14 h 29"/>
                <a:gd name="T78" fmla="*/ 15 w 30"/>
                <a:gd name="T79" fmla="*/ 14 h 29"/>
                <a:gd name="T80" fmla="*/ 19 w 30"/>
                <a:gd name="T81"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9">
                  <a:moveTo>
                    <a:pt x="30" y="15"/>
                  </a:moveTo>
                  <a:cubicBezTo>
                    <a:pt x="30" y="19"/>
                    <a:pt x="28" y="22"/>
                    <a:pt x="25" y="25"/>
                  </a:cubicBezTo>
                  <a:cubicBezTo>
                    <a:pt x="23" y="28"/>
                    <a:pt x="19" y="29"/>
                    <a:pt x="15" y="29"/>
                  </a:cubicBezTo>
                  <a:cubicBezTo>
                    <a:pt x="11" y="29"/>
                    <a:pt x="7" y="28"/>
                    <a:pt x="4" y="25"/>
                  </a:cubicBezTo>
                  <a:cubicBezTo>
                    <a:pt x="2" y="22"/>
                    <a:pt x="0" y="19"/>
                    <a:pt x="0" y="15"/>
                  </a:cubicBezTo>
                  <a:cubicBezTo>
                    <a:pt x="0" y="11"/>
                    <a:pt x="2" y="7"/>
                    <a:pt x="5" y="4"/>
                  </a:cubicBezTo>
                  <a:cubicBezTo>
                    <a:pt x="7" y="2"/>
                    <a:pt x="11" y="0"/>
                    <a:pt x="15" y="0"/>
                  </a:cubicBezTo>
                  <a:cubicBezTo>
                    <a:pt x="19" y="0"/>
                    <a:pt x="23" y="1"/>
                    <a:pt x="25" y="4"/>
                  </a:cubicBezTo>
                  <a:cubicBezTo>
                    <a:pt x="28" y="7"/>
                    <a:pt x="30" y="10"/>
                    <a:pt x="30" y="15"/>
                  </a:cubicBezTo>
                  <a:close/>
                  <a:moveTo>
                    <a:pt x="28" y="15"/>
                  </a:moveTo>
                  <a:cubicBezTo>
                    <a:pt x="28" y="11"/>
                    <a:pt x="27" y="8"/>
                    <a:pt x="24" y="5"/>
                  </a:cubicBezTo>
                  <a:cubicBezTo>
                    <a:pt x="22" y="3"/>
                    <a:pt x="19" y="2"/>
                    <a:pt x="15" y="2"/>
                  </a:cubicBezTo>
                  <a:cubicBezTo>
                    <a:pt x="11" y="2"/>
                    <a:pt x="8" y="3"/>
                    <a:pt x="6" y="5"/>
                  </a:cubicBezTo>
                  <a:cubicBezTo>
                    <a:pt x="3" y="8"/>
                    <a:pt x="2" y="11"/>
                    <a:pt x="2" y="15"/>
                  </a:cubicBezTo>
                  <a:cubicBezTo>
                    <a:pt x="2" y="18"/>
                    <a:pt x="3" y="21"/>
                    <a:pt x="6" y="24"/>
                  </a:cubicBezTo>
                  <a:cubicBezTo>
                    <a:pt x="8" y="26"/>
                    <a:pt x="11" y="28"/>
                    <a:pt x="15" y="28"/>
                  </a:cubicBezTo>
                  <a:cubicBezTo>
                    <a:pt x="19" y="28"/>
                    <a:pt x="22" y="26"/>
                    <a:pt x="24" y="24"/>
                  </a:cubicBezTo>
                  <a:cubicBezTo>
                    <a:pt x="27" y="21"/>
                    <a:pt x="28" y="18"/>
                    <a:pt x="28" y="15"/>
                  </a:cubicBezTo>
                  <a:close/>
                  <a:moveTo>
                    <a:pt x="22" y="24"/>
                  </a:moveTo>
                  <a:cubicBezTo>
                    <a:pt x="19" y="24"/>
                    <a:pt x="19" y="24"/>
                    <a:pt x="19" y="24"/>
                  </a:cubicBezTo>
                  <a:cubicBezTo>
                    <a:pt x="17" y="19"/>
                    <a:pt x="17" y="19"/>
                    <a:pt x="17" y="19"/>
                  </a:cubicBezTo>
                  <a:cubicBezTo>
                    <a:pt x="16" y="17"/>
                    <a:pt x="15" y="16"/>
                    <a:pt x="14" y="16"/>
                  </a:cubicBezTo>
                  <a:cubicBezTo>
                    <a:pt x="12" y="16"/>
                    <a:pt x="12" y="16"/>
                    <a:pt x="12" y="16"/>
                  </a:cubicBezTo>
                  <a:cubicBezTo>
                    <a:pt x="12" y="24"/>
                    <a:pt x="12" y="24"/>
                    <a:pt x="12" y="24"/>
                  </a:cubicBezTo>
                  <a:cubicBezTo>
                    <a:pt x="9" y="24"/>
                    <a:pt x="9" y="24"/>
                    <a:pt x="9" y="24"/>
                  </a:cubicBezTo>
                  <a:cubicBezTo>
                    <a:pt x="9" y="5"/>
                    <a:pt x="9" y="5"/>
                    <a:pt x="9" y="5"/>
                  </a:cubicBezTo>
                  <a:cubicBezTo>
                    <a:pt x="15" y="5"/>
                    <a:pt x="15" y="5"/>
                    <a:pt x="15" y="5"/>
                  </a:cubicBezTo>
                  <a:cubicBezTo>
                    <a:pt x="17" y="5"/>
                    <a:pt x="19" y="6"/>
                    <a:pt x="20" y="7"/>
                  </a:cubicBezTo>
                  <a:cubicBezTo>
                    <a:pt x="21" y="8"/>
                    <a:pt x="21" y="9"/>
                    <a:pt x="21" y="10"/>
                  </a:cubicBezTo>
                  <a:cubicBezTo>
                    <a:pt x="21" y="11"/>
                    <a:pt x="21" y="13"/>
                    <a:pt x="20" y="13"/>
                  </a:cubicBezTo>
                  <a:cubicBezTo>
                    <a:pt x="19" y="14"/>
                    <a:pt x="18" y="15"/>
                    <a:pt x="17" y="15"/>
                  </a:cubicBezTo>
                  <a:cubicBezTo>
                    <a:pt x="17" y="15"/>
                    <a:pt x="17" y="15"/>
                    <a:pt x="17" y="15"/>
                  </a:cubicBezTo>
                  <a:cubicBezTo>
                    <a:pt x="18" y="16"/>
                    <a:pt x="19" y="17"/>
                    <a:pt x="20" y="19"/>
                  </a:cubicBezTo>
                  <a:lnTo>
                    <a:pt x="22" y="24"/>
                  </a:lnTo>
                  <a:close/>
                  <a:moveTo>
                    <a:pt x="19" y="10"/>
                  </a:moveTo>
                  <a:cubicBezTo>
                    <a:pt x="19" y="9"/>
                    <a:pt x="18" y="9"/>
                    <a:pt x="18" y="8"/>
                  </a:cubicBezTo>
                  <a:cubicBezTo>
                    <a:pt x="17" y="8"/>
                    <a:pt x="16" y="7"/>
                    <a:pt x="14" y="7"/>
                  </a:cubicBezTo>
                  <a:cubicBezTo>
                    <a:pt x="12" y="7"/>
                    <a:pt x="12" y="7"/>
                    <a:pt x="12" y="7"/>
                  </a:cubicBezTo>
                  <a:cubicBezTo>
                    <a:pt x="12" y="14"/>
                    <a:pt x="12" y="14"/>
                    <a:pt x="12" y="14"/>
                  </a:cubicBezTo>
                  <a:cubicBezTo>
                    <a:pt x="15" y="14"/>
                    <a:pt x="15" y="14"/>
                    <a:pt x="15" y="14"/>
                  </a:cubicBezTo>
                  <a:cubicBezTo>
                    <a:pt x="17" y="14"/>
                    <a:pt x="19" y="13"/>
                    <a:pt x="1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2" name="Freeform 211"/>
            <p:cNvSpPr>
              <a:spLocks/>
            </p:cNvSpPr>
            <p:nvPr/>
          </p:nvSpPr>
          <p:spPr bwMode="black">
            <a:xfrm>
              <a:off x="2336" y="1833"/>
              <a:ext cx="175" cy="172"/>
            </a:xfrm>
            <a:custGeom>
              <a:avLst/>
              <a:gdLst>
                <a:gd name="T0" fmla="*/ 74 w 74"/>
                <a:gd name="T1" fmla="*/ 73 h 73"/>
                <a:gd name="T2" fmla="*/ 66 w 74"/>
                <a:gd name="T3" fmla="*/ 73 h 73"/>
                <a:gd name="T4" fmla="*/ 66 w 74"/>
                <a:gd name="T5" fmla="*/ 24 h 73"/>
                <a:gd name="T6" fmla="*/ 66 w 74"/>
                <a:gd name="T7" fmla="*/ 10 h 73"/>
                <a:gd name="T8" fmla="*/ 66 w 74"/>
                <a:gd name="T9" fmla="*/ 10 h 73"/>
                <a:gd name="T10" fmla="*/ 64 w 74"/>
                <a:gd name="T11" fmla="*/ 17 h 73"/>
                <a:gd name="T12" fmla="*/ 39 w 74"/>
                <a:gd name="T13" fmla="*/ 73 h 73"/>
                <a:gd name="T14" fmla="*/ 35 w 74"/>
                <a:gd name="T15" fmla="*/ 73 h 73"/>
                <a:gd name="T16" fmla="*/ 10 w 74"/>
                <a:gd name="T17" fmla="*/ 17 h 73"/>
                <a:gd name="T18" fmla="*/ 8 w 74"/>
                <a:gd name="T19" fmla="*/ 10 h 73"/>
                <a:gd name="T20" fmla="*/ 8 w 74"/>
                <a:gd name="T21" fmla="*/ 10 h 73"/>
                <a:gd name="T22" fmla="*/ 8 w 74"/>
                <a:gd name="T23" fmla="*/ 24 h 73"/>
                <a:gd name="T24" fmla="*/ 8 w 74"/>
                <a:gd name="T25" fmla="*/ 73 h 73"/>
                <a:gd name="T26" fmla="*/ 0 w 74"/>
                <a:gd name="T27" fmla="*/ 73 h 73"/>
                <a:gd name="T28" fmla="*/ 0 w 74"/>
                <a:gd name="T29" fmla="*/ 0 h 73"/>
                <a:gd name="T30" fmla="*/ 11 w 74"/>
                <a:gd name="T31" fmla="*/ 0 h 73"/>
                <a:gd name="T32" fmla="*/ 34 w 74"/>
                <a:gd name="T33" fmla="*/ 51 h 73"/>
                <a:gd name="T34" fmla="*/ 37 w 74"/>
                <a:gd name="T35" fmla="*/ 59 h 73"/>
                <a:gd name="T36" fmla="*/ 37 w 74"/>
                <a:gd name="T37" fmla="*/ 59 h 73"/>
                <a:gd name="T38" fmla="*/ 41 w 74"/>
                <a:gd name="T39" fmla="*/ 50 h 73"/>
                <a:gd name="T40" fmla="*/ 63 w 74"/>
                <a:gd name="T41" fmla="*/ 0 h 73"/>
                <a:gd name="T42" fmla="*/ 74 w 74"/>
                <a:gd name="T43" fmla="*/ 0 h 73"/>
                <a:gd name="T44" fmla="*/ 74 w 74"/>
                <a:gd name="T45"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3">
                  <a:moveTo>
                    <a:pt x="74" y="73"/>
                  </a:moveTo>
                  <a:cubicBezTo>
                    <a:pt x="66" y="73"/>
                    <a:pt x="66" y="73"/>
                    <a:pt x="66" y="73"/>
                  </a:cubicBezTo>
                  <a:cubicBezTo>
                    <a:pt x="66" y="24"/>
                    <a:pt x="66" y="24"/>
                    <a:pt x="66" y="24"/>
                  </a:cubicBezTo>
                  <a:cubicBezTo>
                    <a:pt x="66" y="20"/>
                    <a:pt x="66" y="15"/>
                    <a:pt x="66" y="10"/>
                  </a:cubicBezTo>
                  <a:cubicBezTo>
                    <a:pt x="66" y="10"/>
                    <a:pt x="66" y="10"/>
                    <a:pt x="66" y="10"/>
                  </a:cubicBezTo>
                  <a:cubicBezTo>
                    <a:pt x="65" y="13"/>
                    <a:pt x="65" y="15"/>
                    <a:pt x="64" y="17"/>
                  </a:cubicBezTo>
                  <a:cubicBezTo>
                    <a:pt x="39" y="73"/>
                    <a:pt x="39" y="73"/>
                    <a:pt x="39" y="73"/>
                  </a:cubicBezTo>
                  <a:cubicBezTo>
                    <a:pt x="35" y="73"/>
                    <a:pt x="35" y="73"/>
                    <a:pt x="35" y="73"/>
                  </a:cubicBezTo>
                  <a:cubicBezTo>
                    <a:pt x="10" y="17"/>
                    <a:pt x="10" y="17"/>
                    <a:pt x="10" y="17"/>
                  </a:cubicBezTo>
                  <a:cubicBezTo>
                    <a:pt x="9" y="16"/>
                    <a:pt x="9" y="13"/>
                    <a:pt x="8" y="10"/>
                  </a:cubicBezTo>
                  <a:cubicBezTo>
                    <a:pt x="8" y="10"/>
                    <a:pt x="8" y="10"/>
                    <a:pt x="8" y="10"/>
                  </a:cubicBezTo>
                  <a:cubicBezTo>
                    <a:pt x="8" y="13"/>
                    <a:pt x="8" y="17"/>
                    <a:pt x="8" y="24"/>
                  </a:cubicBezTo>
                  <a:cubicBezTo>
                    <a:pt x="8" y="73"/>
                    <a:pt x="8" y="73"/>
                    <a:pt x="8" y="73"/>
                  </a:cubicBezTo>
                  <a:cubicBezTo>
                    <a:pt x="0" y="73"/>
                    <a:pt x="0" y="73"/>
                    <a:pt x="0" y="73"/>
                  </a:cubicBezTo>
                  <a:cubicBezTo>
                    <a:pt x="0" y="0"/>
                    <a:pt x="0" y="0"/>
                    <a:pt x="0" y="0"/>
                  </a:cubicBezTo>
                  <a:cubicBezTo>
                    <a:pt x="11" y="0"/>
                    <a:pt x="11" y="0"/>
                    <a:pt x="11" y="0"/>
                  </a:cubicBezTo>
                  <a:cubicBezTo>
                    <a:pt x="34" y="51"/>
                    <a:pt x="34" y="51"/>
                    <a:pt x="34" y="51"/>
                  </a:cubicBezTo>
                  <a:cubicBezTo>
                    <a:pt x="35" y="54"/>
                    <a:pt x="36" y="57"/>
                    <a:pt x="37" y="59"/>
                  </a:cubicBezTo>
                  <a:cubicBezTo>
                    <a:pt x="37" y="59"/>
                    <a:pt x="37" y="59"/>
                    <a:pt x="37" y="59"/>
                  </a:cubicBezTo>
                  <a:cubicBezTo>
                    <a:pt x="39" y="55"/>
                    <a:pt x="40" y="52"/>
                    <a:pt x="41" y="50"/>
                  </a:cubicBezTo>
                  <a:cubicBezTo>
                    <a:pt x="63" y="0"/>
                    <a:pt x="63" y="0"/>
                    <a:pt x="63" y="0"/>
                  </a:cubicBezTo>
                  <a:cubicBezTo>
                    <a:pt x="74" y="0"/>
                    <a:pt x="74" y="0"/>
                    <a:pt x="74" y="0"/>
                  </a:cubicBezTo>
                  <a:lnTo>
                    <a:pt x="74"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3" name="Freeform 212"/>
            <p:cNvSpPr>
              <a:spLocks noEditPoints="1"/>
            </p:cNvSpPr>
            <p:nvPr/>
          </p:nvSpPr>
          <p:spPr bwMode="black">
            <a:xfrm>
              <a:off x="2551" y="1826"/>
              <a:ext cx="26" cy="179"/>
            </a:xfrm>
            <a:custGeom>
              <a:avLst/>
              <a:gdLst>
                <a:gd name="T0" fmla="*/ 11 w 11"/>
                <a:gd name="T1" fmla="*/ 5 h 76"/>
                <a:gd name="T2" fmla="*/ 9 w 11"/>
                <a:gd name="T3" fmla="*/ 9 h 76"/>
                <a:gd name="T4" fmla="*/ 5 w 11"/>
                <a:gd name="T5" fmla="*/ 10 h 76"/>
                <a:gd name="T6" fmla="*/ 2 w 11"/>
                <a:gd name="T7" fmla="*/ 9 h 76"/>
                <a:gd name="T8" fmla="*/ 0 w 11"/>
                <a:gd name="T9" fmla="*/ 5 h 76"/>
                <a:gd name="T10" fmla="*/ 2 w 11"/>
                <a:gd name="T11" fmla="*/ 1 h 76"/>
                <a:gd name="T12" fmla="*/ 5 w 11"/>
                <a:gd name="T13" fmla="*/ 0 h 76"/>
                <a:gd name="T14" fmla="*/ 9 w 11"/>
                <a:gd name="T15" fmla="*/ 1 h 76"/>
                <a:gd name="T16" fmla="*/ 11 w 11"/>
                <a:gd name="T17" fmla="*/ 5 h 76"/>
                <a:gd name="T18" fmla="*/ 9 w 11"/>
                <a:gd name="T19" fmla="*/ 76 h 76"/>
                <a:gd name="T20" fmla="*/ 1 w 11"/>
                <a:gd name="T21" fmla="*/ 76 h 76"/>
                <a:gd name="T22" fmla="*/ 1 w 11"/>
                <a:gd name="T23" fmla="*/ 24 h 76"/>
                <a:gd name="T24" fmla="*/ 9 w 11"/>
                <a:gd name="T25" fmla="*/ 24 h 76"/>
                <a:gd name="T26" fmla="*/ 9 w 11"/>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76">
                  <a:moveTo>
                    <a:pt x="11" y="5"/>
                  </a:moveTo>
                  <a:cubicBezTo>
                    <a:pt x="11" y="7"/>
                    <a:pt x="10" y="8"/>
                    <a:pt x="9" y="9"/>
                  </a:cubicBezTo>
                  <a:cubicBezTo>
                    <a:pt x="8" y="10"/>
                    <a:pt x="7" y="10"/>
                    <a:pt x="5" y="10"/>
                  </a:cubicBezTo>
                  <a:cubicBezTo>
                    <a:pt x="4" y="10"/>
                    <a:pt x="3" y="10"/>
                    <a:pt x="2" y="9"/>
                  </a:cubicBezTo>
                  <a:cubicBezTo>
                    <a:pt x="1" y="8"/>
                    <a:pt x="0" y="7"/>
                    <a:pt x="0" y="5"/>
                  </a:cubicBezTo>
                  <a:cubicBezTo>
                    <a:pt x="0" y="3"/>
                    <a:pt x="1" y="2"/>
                    <a:pt x="2" y="1"/>
                  </a:cubicBezTo>
                  <a:cubicBezTo>
                    <a:pt x="3" y="0"/>
                    <a:pt x="4" y="0"/>
                    <a:pt x="5" y="0"/>
                  </a:cubicBezTo>
                  <a:cubicBezTo>
                    <a:pt x="7" y="0"/>
                    <a:pt x="8" y="0"/>
                    <a:pt x="9" y="1"/>
                  </a:cubicBezTo>
                  <a:cubicBezTo>
                    <a:pt x="10" y="2"/>
                    <a:pt x="11" y="3"/>
                    <a:pt x="11" y="5"/>
                  </a:cubicBezTo>
                  <a:close/>
                  <a:moveTo>
                    <a:pt x="9" y="76"/>
                  </a:moveTo>
                  <a:cubicBezTo>
                    <a:pt x="1" y="76"/>
                    <a:pt x="1" y="76"/>
                    <a:pt x="1" y="76"/>
                  </a:cubicBezTo>
                  <a:cubicBezTo>
                    <a:pt x="1" y="24"/>
                    <a:pt x="1" y="24"/>
                    <a:pt x="1" y="24"/>
                  </a:cubicBezTo>
                  <a:cubicBezTo>
                    <a:pt x="9" y="24"/>
                    <a:pt x="9" y="24"/>
                    <a:pt x="9" y="24"/>
                  </a:cubicBezTo>
                  <a:lnTo>
                    <a:pt x="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4" name="Freeform 213"/>
            <p:cNvSpPr>
              <a:spLocks/>
            </p:cNvSpPr>
            <p:nvPr/>
          </p:nvSpPr>
          <p:spPr bwMode="black">
            <a:xfrm>
              <a:off x="2603" y="1878"/>
              <a:ext cx="92" cy="130"/>
            </a:xfrm>
            <a:custGeom>
              <a:avLst/>
              <a:gdLst>
                <a:gd name="T0" fmla="*/ 39 w 39"/>
                <a:gd name="T1" fmla="*/ 51 h 55"/>
                <a:gd name="T2" fmla="*/ 25 w 39"/>
                <a:gd name="T3" fmla="*/ 55 h 55"/>
                <a:gd name="T4" fmla="*/ 7 w 39"/>
                <a:gd name="T5" fmla="*/ 47 h 55"/>
                <a:gd name="T6" fmla="*/ 0 w 39"/>
                <a:gd name="T7" fmla="*/ 29 h 55"/>
                <a:gd name="T8" fmla="*/ 8 w 39"/>
                <a:gd name="T9" fmla="*/ 8 h 55"/>
                <a:gd name="T10" fmla="*/ 27 w 39"/>
                <a:gd name="T11" fmla="*/ 0 h 55"/>
                <a:gd name="T12" fmla="*/ 39 w 39"/>
                <a:gd name="T13" fmla="*/ 3 h 55"/>
                <a:gd name="T14" fmla="*/ 39 w 39"/>
                <a:gd name="T15" fmla="*/ 12 h 55"/>
                <a:gd name="T16" fmla="*/ 27 w 39"/>
                <a:gd name="T17" fmla="*/ 7 h 55"/>
                <a:gd name="T18" fmla="*/ 14 w 39"/>
                <a:gd name="T19" fmla="*/ 13 h 55"/>
                <a:gd name="T20" fmla="*/ 9 w 39"/>
                <a:gd name="T21" fmla="*/ 28 h 55"/>
                <a:gd name="T22" fmla="*/ 14 w 39"/>
                <a:gd name="T23" fmla="*/ 43 h 55"/>
                <a:gd name="T24" fmla="*/ 27 w 39"/>
                <a:gd name="T25" fmla="*/ 48 h 55"/>
                <a:gd name="T26" fmla="*/ 39 w 39"/>
                <a:gd name="T27" fmla="*/ 43 h 55"/>
                <a:gd name="T28" fmla="*/ 39 w 39"/>
                <a:gd name="T29"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5">
                  <a:moveTo>
                    <a:pt x="39" y="51"/>
                  </a:moveTo>
                  <a:cubicBezTo>
                    <a:pt x="35" y="54"/>
                    <a:pt x="31" y="55"/>
                    <a:pt x="25" y="55"/>
                  </a:cubicBezTo>
                  <a:cubicBezTo>
                    <a:pt x="18" y="55"/>
                    <a:pt x="12" y="52"/>
                    <a:pt x="7" y="47"/>
                  </a:cubicBezTo>
                  <a:cubicBezTo>
                    <a:pt x="3" y="43"/>
                    <a:pt x="0" y="36"/>
                    <a:pt x="0" y="29"/>
                  </a:cubicBezTo>
                  <a:cubicBezTo>
                    <a:pt x="0" y="20"/>
                    <a:pt x="3" y="13"/>
                    <a:pt x="8" y="8"/>
                  </a:cubicBezTo>
                  <a:cubicBezTo>
                    <a:pt x="13" y="3"/>
                    <a:pt x="19" y="0"/>
                    <a:pt x="27" y="0"/>
                  </a:cubicBezTo>
                  <a:cubicBezTo>
                    <a:pt x="32" y="0"/>
                    <a:pt x="36" y="1"/>
                    <a:pt x="39" y="3"/>
                  </a:cubicBezTo>
                  <a:cubicBezTo>
                    <a:pt x="39" y="12"/>
                    <a:pt x="39" y="12"/>
                    <a:pt x="39" y="12"/>
                  </a:cubicBezTo>
                  <a:cubicBezTo>
                    <a:pt x="36" y="9"/>
                    <a:pt x="32" y="7"/>
                    <a:pt x="27" y="7"/>
                  </a:cubicBezTo>
                  <a:cubicBezTo>
                    <a:pt x="22" y="7"/>
                    <a:pt x="18" y="9"/>
                    <a:pt x="14" y="13"/>
                  </a:cubicBezTo>
                  <a:cubicBezTo>
                    <a:pt x="11" y="17"/>
                    <a:pt x="9" y="22"/>
                    <a:pt x="9" y="28"/>
                  </a:cubicBezTo>
                  <a:cubicBezTo>
                    <a:pt x="9" y="34"/>
                    <a:pt x="11" y="39"/>
                    <a:pt x="14" y="43"/>
                  </a:cubicBezTo>
                  <a:cubicBezTo>
                    <a:pt x="17" y="46"/>
                    <a:pt x="21" y="48"/>
                    <a:pt x="27" y="48"/>
                  </a:cubicBezTo>
                  <a:cubicBezTo>
                    <a:pt x="31" y="48"/>
                    <a:pt x="35" y="46"/>
                    <a:pt x="39" y="43"/>
                  </a:cubicBezTo>
                  <a:lnTo>
                    <a:pt x="39"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5" name="Freeform 214"/>
            <p:cNvSpPr>
              <a:spLocks/>
            </p:cNvSpPr>
            <p:nvPr/>
          </p:nvSpPr>
          <p:spPr bwMode="black">
            <a:xfrm>
              <a:off x="2726" y="1880"/>
              <a:ext cx="64" cy="125"/>
            </a:xfrm>
            <a:custGeom>
              <a:avLst/>
              <a:gdLst>
                <a:gd name="T0" fmla="*/ 27 w 27"/>
                <a:gd name="T1" fmla="*/ 9 h 53"/>
                <a:gd name="T2" fmla="*/ 21 w 27"/>
                <a:gd name="T3" fmla="*/ 7 h 53"/>
                <a:gd name="T4" fmla="*/ 12 w 27"/>
                <a:gd name="T5" fmla="*/ 12 h 53"/>
                <a:gd name="T6" fmla="*/ 8 w 27"/>
                <a:gd name="T7" fmla="*/ 26 h 53"/>
                <a:gd name="T8" fmla="*/ 8 w 27"/>
                <a:gd name="T9" fmla="*/ 53 h 53"/>
                <a:gd name="T10" fmla="*/ 0 w 27"/>
                <a:gd name="T11" fmla="*/ 53 h 53"/>
                <a:gd name="T12" fmla="*/ 0 w 27"/>
                <a:gd name="T13" fmla="*/ 1 h 53"/>
                <a:gd name="T14" fmla="*/ 8 w 27"/>
                <a:gd name="T15" fmla="*/ 1 h 53"/>
                <a:gd name="T16" fmla="*/ 8 w 27"/>
                <a:gd name="T17" fmla="*/ 11 h 53"/>
                <a:gd name="T18" fmla="*/ 9 w 27"/>
                <a:gd name="T19" fmla="*/ 11 h 53"/>
                <a:gd name="T20" fmla="*/ 14 w 27"/>
                <a:gd name="T21" fmla="*/ 3 h 53"/>
                <a:gd name="T22" fmla="*/ 22 w 27"/>
                <a:gd name="T23" fmla="*/ 0 h 53"/>
                <a:gd name="T24" fmla="*/ 27 w 27"/>
                <a:gd name="T25" fmla="*/ 0 h 53"/>
                <a:gd name="T26" fmla="*/ 27 w 27"/>
                <a:gd name="T2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53">
                  <a:moveTo>
                    <a:pt x="27" y="9"/>
                  </a:moveTo>
                  <a:cubicBezTo>
                    <a:pt x="26" y="8"/>
                    <a:pt x="24" y="7"/>
                    <a:pt x="21" y="7"/>
                  </a:cubicBezTo>
                  <a:cubicBezTo>
                    <a:pt x="17" y="7"/>
                    <a:pt x="15" y="9"/>
                    <a:pt x="12" y="12"/>
                  </a:cubicBezTo>
                  <a:cubicBezTo>
                    <a:pt x="10" y="15"/>
                    <a:pt x="8" y="20"/>
                    <a:pt x="8" y="26"/>
                  </a:cubicBezTo>
                  <a:cubicBezTo>
                    <a:pt x="8" y="53"/>
                    <a:pt x="8" y="53"/>
                    <a:pt x="8" y="53"/>
                  </a:cubicBezTo>
                  <a:cubicBezTo>
                    <a:pt x="0" y="53"/>
                    <a:pt x="0" y="53"/>
                    <a:pt x="0" y="53"/>
                  </a:cubicBezTo>
                  <a:cubicBezTo>
                    <a:pt x="0" y="1"/>
                    <a:pt x="0" y="1"/>
                    <a:pt x="0" y="1"/>
                  </a:cubicBezTo>
                  <a:cubicBezTo>
                    <a:pt x="8" y="1"/>
                    <a:pt x="8" y="1"/>
                    <a:pt x="8" y="1"/>
                  </a:cubicBezTo>
                  <a:cubicBezTo>
                    <a:pt x="8" y="11"/>
                    <a:pt x="8" y="11"/>
                    <a:pt x="8" y="11"/>
                  </a:cubicBezTo>
                  <a:cubicBezTo>
                    <a:pt x="9" y="11"/>
                    <a:pt x="9" y="11"/>
                    <a:pt x="9" y="11"/>
                  </a:cubicBezTo>
                  <a:cubicBezTo>
                    <a:pt x="10" y="8"/>
                    <a:pt x="12" y="5"/>
                    <a:pt x="14" y="3"/>
                  </a:cubicBezTo>
                  <a:cubicBezTo>
                    <a:pt x="17" y="1"/>
                    <a:pt x="19" y="0"/>
                    <a:pt x="22" y="0"/>
                  </a:cubicBezTo>
                  <a:cubicBezTo>
                    <a:pt x="24" y="0"/>
                    <a:pt x="26" y="0"/>
                    <a:pt x="27" y="0"/>
                  </a:cubicBezTo>
                  <a:lnTo>
                    <a:pt x="2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6" name="Freeform 215"/>
            <p:cNvSpPr>
              <a:spLocks noEditPoints="1"/>
            </p:cNvSpPr>
            <p:nvPr/>
          </p:nvSpPr>
          <p:spPr bwMode="black">
            <a:xfrm>
              <a:off x="2799" y="1878"/>
              <a:ext cx="121" cy="130"/>
            </a:xfrm>
            <a:custGeom>
              <a:avLst/>
              <a:gdLst>
                <a:gd name="T0" fmla="*/ 51 w 51"/>
                <a:gd name="T1" fmla="*/ 27 h 55"/>
                <a:gd name="T2" fmla="*/ 44 w 51"/>
                <a:gd name="T3" fmla="*/ 47 h 55"/>
                <a:gd name="T4" fmla="*/ 25 w 51"/>
                <a:gd name="T5" fmla="*/ 55 h 55"/>
                <a:gd name="T6" fmla="*/ 7 w 51"/>
                <a:gd name="T7" fmla="*/ 47 h 55"/>
                <a:gd name="T8" fmla="*/ 0 w 51"/>
                <a:gd name="T9" fmla="*/ 28 h 55"/>
                <a:gd name="T10" fmla="*/ 7 w 51"/>
                <a:gd name="T11" fmla="*/ 7 h 55"/>
                <a:gd name="T12" fmla="*/ 26 w 51"/>
                <a:gd name="T13" fmla="*/ 0 h 55"/>
                <a:gd name="T14" fmla="*/ 45 w 51"/>
                <a:gd name="T15" fmla="*/ 8 h 55"/>
                <a:gd name="T16" fmla="*/ 51 w 51"/>
                <a:gd name="T17" fmla="*/ 27 h 55"/>
                <a:gd name="T18" fmla="*/ 43 w 51"/>
                <a:gd name="T19" fmla="*/ 28 h 55"/>
                <a:gd name="T20" fmla="*/ 38 w 51"/>
                <a:gd name="T21" fmla="*/ 12 h 55"/>
                <a:gd name="T22" fmla="*/ 26 w 51"/>
                <a:gd name="T23" fmla="*/ 7 h 55"/>
                <a:gd name="T24" fmla="*/ 13 w 51"/>
                <a:gd name="T25" fmla="*/ 13 h 55"/>
                <a:gd name="T26" fmla="*/ 8 w 51"/>
                <a:gd name="T27" fmla="*/ 28 h 55"/>
                <a:gd name="T28" fmla="*/ 13 w 51"/>
                <a:gd name="T29" fmla="*/ 43 h 55"/>
                <a:gd name="T30" fmla="*/ 26 w 51"/>
                <a:gd name="T31" fmla="*/ 48 h 55"/>
                <a:gd name="T32" fmla="*/ 38 w 51"/>
                <a:gd name="T33" fmla="*/ 42 h 55"/>
                <a:gd name="T34" fmla="*/ 43 w 51"/>
                <a:gd name="T3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55">
                  <a:moveTo>
                    <a:pt x="51" y="27"/>
                  </a:moveTo>
                  <a:cubicBezTo>
                    <a:pt x="51" y="36"/>
                    <a:pt x="49" y="42"/>
                    <a:pt x="44" y="47"/>
                  </a:cubicBezTo>
                  <a:cubicBezTo>
                    <a:pt x="39" y="52"/>
                    <a:pt x="33" y="55"/>
                    <a:pt x="25" y="55"/>
                  </a:cubicBezTo>
                  <a:cubicBezTo>
                    <a:pt x="17" y="55"/>
                    <a:pt x="11" y="52"/>
                    <a:pt x="7" y="47"/>
                  </a:cubicBezTo>
                  <a:cubicBezTo>
                    <a:pt x="2" y="43"/>
                    <a:pt x="0" y="36"/>
                    <a:pt x="0" y="28"/>
                  </a:cubicBezTo>
                  <a:cubicBezTo>
                    <a:pt x="0" y="19"/>
                    <a:pt x="2" y="12"/>
                    <a:pt x="7" y="7"/>
                  </a:cubicBezTo>
                  <a:cubicBezTo>
                    <a:pt x="12" y="3"/>
                    <a:pt x="18" y="0"/>
                    <a:pt x="26" y="0"/>
                  </a:cubicBezTo>
                  <a:cubicBezTo>
                    <a:pt x="34" y="0"/>
                    <a:pt x="40" y="3"/>
                    <a:pt x="45" y="8"/>
                  </a:cubicBezTo>
                  <a:cubicBezTo>
                    <a:pt x="49" y="12"/>
                    <a:pt x="51" y="19"/>
                    <a:pt x="51" y="27"/>
                  </a:cubicBezTo>
                  <a:close/>
                  <a:moveTo>
                    <a:pt x="43" y="28"/>
                  </a:moveTo>
                  <a:cubicBezTo>
                    <a:pt x="43" y="21"/>
                    <a:pt x="41" y="16"/>
                    <a:pt x="38" y="12"/>
                  </a:cubicBezTo>
                  <a:cubicBezTo>
                    <a:pt x="35" y="9"/>
                    <a:pt x="31" y="7"/>
                    <a:pt x="26" y="7"/>
                  </a:cubicBezTo>
                  <a:cubicBezTo>
                    <a:pt x="21" y="7"/>
                    <a:pt x="16" y="9"/>
                    <a:pt x="13" y="13"/>
                  </a:cubicBezTo>
                  <a:cubicBezTo>
                    <a:pt x="10" y="16"/>
                    <a:pt x="8" y="21"/>
                    <a:pt x="8" y="28"/>
                  </a:cubicBezTo>
                  <a:cubicBezTo>
                    <a:pt x="8" y="34"/>
                    <a:pt x="10" y="39"/>
                    <a:pt x="13" y="43"/>
                  </a:cubicBezTo>
                  <a:cubicBezTo>
                    <a:pt x="16" y="46"/>
                    <a:pt x="20" y="48"/>
                    <a:pt x="26" y="48"/>
                  </a:cubicBezTo>
                  <a:cubicBezTo>
                    <a:pt x="31" y="48"/>
                    <a:pt x="35" y="46"/>
                    <a:pt x="38" y="42"/>
                  </a:cubicBezTo>
                  <a:cubicBezTo>
                    <a:pt x="41" y="39"/>
                    <a:pt x="43" y="34"/>
                    <a:pt x="4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7" name="Freeform 216"/>
            <p:cNvSpPr>
              <a:spLocks/>
            </p:cNvSpPr>
            <p:nvPr/>
          </p:nvSpPr>
          <p:spPr bwMode="black">
            <a:xfrm>
              <a:off x="2941" y="1878"/>
              <a:ext cx="75" cy="130"/>
            </a:xfrm>
            <a:custGeom>
              <a:avLst/>
              <a:gdLst>
                <a:gd name="T0" fmla="*/ 32 w 32"/>
                <a:gd name="T1" fmla="*/ 40 h 55"/>
                <a:gd name="T2" fmla="*/ 28 w 32"/>
                <a:gd name="T3" fmla="*/ 50 h 55"/>
                <a:gd name="T4" fmla="*/ 13 w 32"/>
                <a:gd name="T5" fmla="*/ 55 h 55"/>
                <a:gd name="T6" fmla="*/ 0 w 32"/>
                <a:gd name="T7" fmla="*/ 52 h 55"/>
                <a:gd name="T8" fmla="*/ 0 w 32"/>
                <a:gd name="T9" fmla="*/ 43 h 55"/>
                <a:gd name="T10" fmla="*/ 14 w 32"/>
                <a:gd name="T11" fmla="*/ 48 h 55"/>
                <a:gd name="T12" fmla="*/ 24 w 32"/>
                <a:gd name="T13" fmla="*/ 41 h 55"/>
                <a:gd name="T14" fmla="*/ 22 w 32"/>
                <a:gd name="T15" fmla="*/ 36 h 55"/>
                <a:gd name="T16" fmla="*/ 13 w 32"/>
                <a:gd name="T17" fmla="*/ 31 h 55"/>
                <a:gd name="T18" fmla="*/ 4 w 32"/>
                <a:gd name="T19" fmla="*/ 25 h 55"/>
                <a:gd name="T20" fmla="*/ 0 w 32"/>
                <a:gd name="T21" fmla="*/ 15 h 55"/>
                <a:gd name="T22" fmla="*/ 6 w 32"/>
                <a:gd name="T23" fmla="*/ 5 h 55"/>
                <a:gd name="T24" fmla="*/ 19 w 32"/>
                <a:gd name="T25" fmla="*/ 0 h 55"/>
                <a:gd name="T26" fmla="*/ 30 w 32"/>
                <a:gd name="T27" fmla="*/ 3 h 55"/>
                <a:gd name="T28" fmla="*/ 30 w 32"/>
                <a:gd name="T29" fmla="*/ 11 h 55"/>
                <a:gd name="T30" fmla="*/ 18 w 32"/>
                <a:gd name="T31" fmla="*/ 7 h 55"/>
                <a:gd name="T32" fmla="*/ 12 w 32"/>
                <a:gd name="T33" fmla="*/ 10 h 55"/>
                <a:gd name="T34" fmla="*/ 9 w 32"/>
                <a:gd name="T35" fmla="*/ 15 h 55"/>
                <a:gd name="T36" fmla="*/ 11 w 32"/>
                <a:gd name="T37" fmla="*/ 20 h 55"/>
                <a:gd name="T38" fmla="*/ 19 w 32"/>
                <a:gd name="T39" fmla="*/ 24 h 55"/>
                <a:gd name="T40" fmla="*/ 29 w 32"/>
                <a:gd name="T41" fmla="*/ 30 h 55"/>
                <a:gd name="T42" fmla="*/ 32 w 32"/>
                <a:gd name="T43"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55">
                  <a:moveTo>
                    <a:pt x="32" y="40"/>
                  </a:moveTo>
                  <a:cubicBezTo>
                    <a:pt x="32" y="44"/>
                    <a:pt x="31" y="48"/>
                    <a:pt x="28" y="50"/>
                  </a:cubicBezTo>
                  <a:cubicBezTo>
                    <a:pt x="24" y="53"/>
                    <a:pt x="19" y="55"/>
                    <a:pt x="13" y="55"/>
                  </a:cubicBezTo>
                  <a:cubicBezTo>
                    <a:pt x="8" y="55"/>
                    <a:pt x="4" y="54"/>
                    <a:pt x="0" y="52"/>
                  </a:cubicBezTo>
                  <a:cubicBezTo>
                    <a:pt x="0" y="43"/>
                    <a:pt x="0" y="43"/>
                    <a:pt x="0" y="43"/>
                  </a:cubicBezTo>
                  <a:cubicBezTo>
                    <a:pt x="4" y="46"/>
                    <a:pt x="9" y="48"/>
                    <a:pt x="14" y="48"/>
                  </a:cubicBezTo>
                  <a:cubicBezTo>
                    <a:pt x="21" y="48"/>
                    <a:pt x="24" y="45"/>
                    <a:pt x="24" y="41"/>
                  </a:cubicBezTo>
                  <a:cubicBezTo>
                    <a:pt x="24" y="38"/>
                    <a:pt x="23" y="37"/>
                    <a:pt x="22" y="36"/>
                  </a:cubicBezTo>
                  <a:cubicBezTo>
                    <a:pt x="20" y="34"/>
                    <a:pt x="17" y="33"/>
                    <a:pt x="13" y="31"/>
                  </a:cubicBezTo>
                  <a:cubicBezTo>
                    <a:pt x="9" y="29"/>
                    <a:pt x="6" y="27"/>
                    <a:pt x="4" y="25"/>
                  </a:cubicBezTo>
                  <a:cubicBezTo>
                    <a:pt x="2" y="22"/>
                    <a:pt x="0" y="19"/>
                    <a:pt x="0" y="15"/>
                  </a:cubicBezTo>
                  <a:cubicBezTo>
                    <a:pt x="0" y="11"/>
                    <a:pt x="2" y="8"/>
                    <a:pt x="6" y="5"/>
                  </a:cubicBezTo>
                  <a:cubicBezTo>
                    <a:pt x="9" y="2"/>
                    <a:pt x="13" y="0"/>
                    <a:pt x="19" y="0"/>
                  </a:cubicBezTo>
                  <a:cubicBezTo>
                    <a:pt x="23" y="0"/>
                    <a:pt x="27" y="1"/>
                    <a:pt x="30" y="3"/>
                  </a:cubicBezTo>
                  <a:cubicBezTo>
                    <a:pt x="30" y="11"/>
                    <a:pt x="30" y="11"/>
                    <a:pt x="30" y="11"/>
                  </a:cubicBezTo>
                  <a:cubicBezTo>
                    <a:pt x="27" y="9"/>
                    <a:pt x="23" y="7"/>
                    <a:pt x="18" y="7"/>
                  </a:cubicBezTo>
                  <a:cubicBezTo>
                    <a:pt x="15" y="7"/>
                    <a:pt x="13" y="8"/>
                    <a:pt x="12" y="10"/>
                  </a:cubicBezTo>
                  <a:cubicBezTo>
                    <a:pt x="10" y="11"/>
                    <a:pt x="9" y="13"/>
                    <a:pt x="9" y="15"/>
                  </a:cubicBezTo>
                  <a:cubicBezTo>
                    <a:pt x="9" y="17"/>
                    <a:pt x="10" y="19"/>
                    <a:pt x="11" y="20"/>
                  </a:cubicBezTo>
                  <a:cubicBezTo>
                    <a:pt x="12" y="21"/>
                    <a:pt x="15" y="23"/>
                    <a:pt x="19" y="24"/>
                  </a:cubicBezTo>
                  <a:cubicBezTo>
                    <a:pt x="23" y="26"/>
                    <a:pt x="27" y="28"/>
                    <a:pt x="29" y="30"/>
                  </a:cubicBezTo>
                  <a:cubicBezTo>
                    <a:pt x="31" y="33"/>
                    <a:pt x="32" y="36"/>
                    <a:pt x="3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8" name="Freeform 217"/>
            <p:cNvSpPr>
              <a:spLocks noEditPoints="1"/>
            </p:cNvSpPr>
            <p:nvPr/>
          </p:nvSpPr>
          <p:spPr bwMode="black">
            <a:xfrm>
              <a:off x="3038" y="1878"/>
              <a:ext cx="120" cy="130"/>
            </a:xfrm>
            <a:custGeom>
              <a:avLst/>
              <a:gdLst>
                <a:gd name="T0" fmla="*/ 51 w 51"/>
                <a:gd name="T1" fmla="*/ 27 h 55"/>
                <a:gd name="T2" fmla="*/ 44 w 51"/>
                <a:gd name="T3" fmla="*/ 47 h 55"/>
                <a:gd name="T4" fmla="*/ 25 w 51"/>
                <a:gd name="T5" fmla="*/ 55 h 55"/>
                <a:gd name="T6" fmla="*/ 6 w 51"/>
                <a:gd name="T7" fmla="*/ 47 h 55"/>
                <a:gd name="T8" fmla="*/ 0 w 51"/>
                <a:gd name="T9" fmla="*/ 28 h 55"/>
                <a:gd name="T10" fmla="*/ 7 w 51"/>
                <a:gd name="T11" fmla="*/ 7 h 55"/>
                <a:gd name="T12" fmla="*/ 26 w 51"/>
                <a:gd name="T13" fmla="*/ 0 h 55"/>
                <a:gd name="T14" fmla="*/ 44 w 51"/>
                <a:gd name="T15" fmla="*/ 8 h 55"/>
                <a:gd name="T16" fmla="*/ 51 w 51"/>
                <a:gd name="T17" fmla="*/ 27 h 55"/>
                <a:gd name="T18" fmla="*/ 42 w 51"/>
                <a:gd name="T19" fmla="*/ 28 h 55"/>
                <a:gd name="T20" fmla="*/ 38 w 51"/>
                <a:gd name="T21" fmla="*/ 12 h 55"/>
                <a:gd name="T22" fmla="*/ 25 w 51"/>
                <a:gd name="T23" fmla="*/ 7 h 55"/>
                <a:gd name="T24" fmla="*/ 13 w 51"/>
                <a:gd name="T25" fmla="*/ 13 h 55"/>
                <a:gd name="T26" fmla="*/ 8 w 51"/>
                <a:gd name="T27" fmla="*/ 28 h 55"/>
                <a:gd name="T28" fmla="*/ 13 w 51"/>
                <a:gd name="T29" fmla="*/ 43 h 55"/>
                <a:gd name="T30" fmla="*/ 25 w 51"/>
                <a:gd name="T31" fmla="*/ 48 h 55"/>
                <a:gd name="T32" fmla="*/ 38 w 51"/>
                <a:gd name="T33" fmla="*/ 42 h 55"/>
                <a:gd name="T34" fmla="*/ 42 w 51"/>
                <a:gd name="T3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55">
                  <a:moveTo>
                    <a:pt x="51" y="27"/>
                  </a:moveTo>
                  <a:cubicBezTo>
                    <a:pt x="51" y="36"/>
                    <a:pt x="48" y="42"/>
                    <a:pt x="44" y="47"/>
                  </a:cubicBezTo>
                  <a:cubicBezTo>
                    <a:pt x="39" y="52"/>
                    <a:pt x="33" y="55"/>
                    <a:pt x="25" y="55"/>
                  </a:cubicBezTo>
                  <a:cubicBezTo>
                    <a:pt x="17" y="55"/>
                    <a:pt x="11" y="52"/>
                    <a:pt x="6" y="47"/>
                  </a:cubicBezTo>
                  <a:cubicBezTo>
                    <a:pt x="2" y="43"/>
                    <a:pt x="0" y="36"/>
                    <a:pt x="0" y="28"/>
                  </a:cubicBezTo>
                  <a:cubicBezTo>
                    <a:pt x="0" y="19"/>
                    <a:pt x="2" y="12"/>
                    <a:pt x="7" y="7"/>
                  </a:cubicBezTo>
                  <a:cubicBezTo>
                    <a:pt x="12" y="3"/>
                    <a:pt x="18" y="0"/>
                    <a:pt x="26" y="0"/>
                  </a:cubicBezTo>
                  <a:cubicBezTo>
                    <a:pt x="34" y="0"/>
                    <a:pt x="40" y="3"/>
                    <a:pt x="44" y="8"/>
                  </a:cubicBezTo>
                  <a:cubicBezTo>
                    <a:pt x="49" y="12"/>
                    <a:pt x="51" y="19"/>
                    <a:pt x="51" y="27"/>
                  </a:cubicBezTo>
                  <a:close/>
                  <a:moveTo>
                    <a:pt x="42" y="28"/>
                  </a:moveTo>
                  <a:cubicBezTo>
                    <a:pt x="42" y="21"/>
                    <a:pt x="41" y="16"/>
                    <a:pt x="38" y="12"/>
                  </a:cubicBezTo>
                  <a:cubicBezTo>
                    <a:pt x="35" y="9"/>
                    <a:pt x="31" y="7"/>
                    <a:pt x="25" y="7"/>
                  </a:cubicBezTo>
                  <a:cubicBezTo>
                    <a:pt x="20" y="7"/>
                    <a:pt x="16" y="9"/>
                    <a:pt x="13" y="13"/>
                  </a:cubicBezTo>
                  <a:cubicBezTo>
                    <a:pt x="10" y="16"/>
                    <a:pt x="8" y="21"/>
                    <a:pt x="8" y="28"/>
                  </a:cubicBezTo>
                  <a:cubicBezTo>
                    <a:pt x="8" y="34"/>
                    <a:pt x="10" y="39"/>
                    <a:pt x="13" y="43"/>
                  </a:cubicBezTo>
                  <a:cubicBezTo>
                    <a:pt x="16" y="46"/>
                    <a:pt x="20" y="48"/>
                    <a:pt x="25" y="48"/>
                  </a:cubicBezTo>
                  <a:cubicBezTo>
                    <a:pt x="31" y="48"/>
                    <a:pt x="35" y="46"/>
                    <a:pt x="38" y="42"/>
                  </a:cubicBezTo>
                  <a:cubicBezTo>
                    <a:pt x="41" y="39"/>
                    <a:pt x="42" y="34"/>
                    <a:pt x="4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19" name="Freeform 218"/>
            <p:cNvSpPr>
              <a:spLocks/>
            </p:cNvSpPr>
            <p:nvPr/>
          </p:nvSpPr>
          <p:spPr bwMode="black">
            <a:xfrm>
              <a:off x="3170" y="1821"/>
              <a:ext cx="73" cy="184"/>
            </a:xfrm>
            <a:custGeom>
              <a:avLst/>
              <a:gdLst>
                <a:gd name="T0" fmla="*/ 31 w 31"/>
                <a:gd name="T1" fmla="*/ 8 h 78"/>
                <a:gd name="T2" fmla="*/ 26 w 31"/>
                <a:gd name="T3" fmla="*/ 7 h 78"/>
                <a:gd name="T4" fmla="*/ 17 w 31"/>
                <a:gd name="T5" fmla="*/ 18 h 78"/>
                <a:gd name="T6" fmla="*/ 17 w 31"/>
                <a:gd name="T7" fmla="*/ 26 h 78"/>
                <a:gd name="T8" fmla="*/ 29 w 31"/>
                <a:gd name="T9" fmla="*/ 26 h 78"/>
                <a:gd name="T10" fmla="*/ 29 w 31"/>
                <a:gd name="T11" fmla="*/ 33 h 78"/>
                <a:gd name="T12" fmla="*/ 17 w 31"/>
                <a:gd name="T13" fmla="*/ 33 h 78"/>
                <a:gd name="T14" fmla="*/ 17 w 31"/>
                <a:gd name="T15" fmla="*/ 78 h 78"/>
                <a:gd name="T16" fmla="*/ 9 w 31"/>
                <a:gd name="T17" fmla="*/ 78 h 78"/>
                <a:gd name="T18" fmla="*/ 9 w 31"/>
                <a:gd name="T19" fmla="*/ 33 h 78"/>
                <a:gd name="T20" fmla="*/ 0 w 31"/>
                <a:gd name="T21" fmla="*/ 33 h 78"/>
                <a:gd name="T22" fmla="*/ 0 w 31"/>
                <a:gd name="T23" fmla="*/ 26 h 78"/>
                <a:gd name="T24" fmla="*/ 9 w 31"/>
                <a:gd name="T25" fmla="*/ 26 h 78"/>
                <a:gd name="T26" fmla="*/ 9 w 31"/>
                <a:gd name="T27" fmla="*/ 17 h 78"/>
                <a:gd name="T28" fmla="*/ 14 w 31"/>
                <a:gd name="T29" fmla="*/ 4 h 78"/>
                <a:gd name="T30" fmla="*/ 25 w 31"/>
                <a:gd name="T31" fmla="*/ 0 h 78"/>
                <a:gd name="T32" fmla="*/ 31 w 31"/>
                <a:gd name="T33" fmla="*/ 0 h 78"/>
                <a:gd name="T34" fmla="*/ 31 w 31"/>
                <a:gd name="T35" fmla="*/ 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78">
                  <a:moveTo>
                    <a:pt x="31" y="8"/>
                  </a:moveTo>
                  <a:cubicBezTo>
                    <a:pt x="30" y="7"/>
                    <a:pt x="28" y="7"/>
                    <a:pt x="26" y="7"/>
                  </a:cubicBezTo>
                  <a:cubicBezTo>
                    <a:pt x="20" y="7"/>
                    <a:pt x="17" y="10"/>
                    <a:pt x="17" y="18"/>
                  </a:cubicBezTo>
                  <a:cubicBezTo>
                    <a:pt x="17" y="26"/>
                    <a:pt x="17" y="26"/>
                    <a:pt x="17" y="26"/>
                  </a:cubicBezTo>
                  <a:cubicBezTo>
                    <a:pt x="29" y="26"/>
                    <a:pt x="29" y="26"/>
                    <a:pt x="29" y="26"/>
                  </a:cubicBezTo>
                  <a:cubicBezTo>
                    <a:pt x="29" y="33"/>
                    <a:pt x="29" y="33"/>
                    <a:pt x="29" y="33"/>
                  </a:cubicBezTo>
                  <a:cubicBezTo>
                    <a:pt x="17" y="33"/>
                    <a:pt x="17" y="33"/>
                    <a:pt x="17" y="33"/>
                  </a:cubicBezTo>
                  <a:cubicBezTo>
                    <a:pt x="17" y="78"/>
                    <a:pt x="17" y="78"/>
                    <a:pt x="17" y="78"/>
                  </a:cubicBezTo>
                  <a:cubicBezTo>
                    <a:pt x="9" y="78"/>
                    <a:pt x="9" y="78"/>
                    <a:pt x="9" y="78"/>
                  </a:cubicBezTo>
                  <a:cubicBezTo>
                    <a:pt x="9" y="33"/>
                    <a:pt x="9" y="33"/>
                    <a:pt x="9" y="33"/>
                  </a:cubicBezTo>
                  <a:cubicBezTo>
                    <a:pt x="0" y="33"/>
                    <a:pt x="0" y="33"/>
                    <a:pt x="0" y="33"/>
                  </a:cubicBezTo>
                  <a:cubicBezTo>
                    <a:pt x="0" y="26"/>
                    <a:pt x="0" y="26"/>
                    <a:pt x="0" y="26"/>
                  </a:cubicBezTo>
                  <a:cubicBezTo>
                    <a:pt x="9" y="26"/>
                    <a:pt x="9" y="26"/>
                    <a:pt x="9" y="26"/>
                  </a:cubicBezTo>
                  <a:cubicBezTo>
                    <a:pt x="9" y="17"/>
                    <a:pt x="9" y="17"/>
                    <a:pt x="9" y="17"/>
                  </a:cubicBezTo>
                  <a:cubicBezTo>
                    <a:pt x="9" y="11"/>
                    <a:pt x="11" y="7"/>
                    <a:pt x="14" y="4"/>
                  </a:cubicBezTo>
                  <a:cubicBezTo>
                    <a:pt x="17" y="1"/>
                    <a:pt x="21" y="0"/>
                    <a:pt x="25" y="0"/>
                  </a:cubicBezTo>
                  <a:cubicBezTo>
                    <a:pt x="28" y="0"/>
                    <a:pt x="30" y="0"/>
                    <a:pt x="31" y="0"/>
                  </a:cubicBezTo>
                  <a:lnTo>
                    <a:pt x="3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20" name="Freeform 219"/>
            <p:cNvSpPr>
              <a:spLocks/>
            </p:cNvSpPr>
            <p:nvPr/>
          </p:nvSpPr>
          <p:spPr bwMode="black">
            <a:xfrm>
              <a:off x="3250" y="1845"/>
              <a:ext cx="71" cy="163"/>
            </a:xfrm>
            <a:custGeom>
              <a:avLst/>
              <a:gdLst>
                <a:gd name="T0" fmla="*/ 30 w 30"/>
                <a:gd name="T1" fmla="*/ 67 h 69"/>
                <a:gd name="T2" fmla="*/ 22 w 30"/>
                <a:gd name="T3" fmla="*/ 69 h 69"/>
                <a:gd name="T4" fmla="*/ 9 w 30"/>
                <a:gd name="T5" fmla="*/ 53 h 69"/>
                <a:gd name="T6" fmla="*/ 9 w 30"/>
                <a:gd name="T7" fmla="*/ 23 h 69"/>
                <a:gd name="T8" fmla="*/ 0 w 30"/>
                <a:gd name="T9" fmla="*/ 23 h 69"/>
                <a:gd name="T10" fmla="*/ 0 w 30"/>
                <a:gd name="T11" fmla="*/ 16 h 69"/>
                <a:gd name="T12" fmla="*/ 9 w 30"/>
                <a:gd name="T13" fmla="*/ 16 h 69"/>
                <a:gd name="T14" fmla="*/ 9 w 30"/>
                <a:gd name="T15" fmla="*/ 3 h 69"/>
                <a:gd name="T16" fmla="*/ 17 w 30"/>
                <a:gd name="T17" fmla="*/ 0 h 69"/>
                <a:gd name="T18" fmla="*/ 17 w 30"/>
                <a:gd name="T19" fmla="*/ 16 h 69"/>
                <a:gd name="T20" fmla="*/ 30 w 30"/>
                <a:gd name="T21" fmla="*/ 16 h 69"/>
                <a:gd name="T22" fmla="*/ 30 w 30"/>
                <a:gd name="T23" fmla="*/ 23 h 69"/>
                <a:gd name="T24" fmla="*/ 17 w 30"/>
                <a:gd name="T25" fmla="*/ 23 h 69"/>
                <a:gd name="T26" fmla="*/ 17 w 30"/>
                <a:gd name="T27" fmla="*/ 52 h 69"/>
                <a:gd name="T28" fmla="*/ 19 w 30"/>
                <a:gd name="T29" fmla="*/ 59 h 69"/>
                <a:gd name="T30" fmla="*/ 25 w 30"/>
                <a:gd name="T31" fmla="*/ 62 h 69"/>
                <a:gd name="T32" fmla="*/ 30 w 30"/>
                <a:gd name="T33" fmla="*/ 60 h 69"/>
                <a:gd name="T34" fmla="*/ 30 w 30"/>
                <a:gd name="T35" fmla="*/ 6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69">
                  <a:moveTo>
                    <a:pt x="30" y="67"/>
                  </a:moveTo>
                  <a:cubicBezTo>
                    <a:pt x="28" y="68"/>
                    <a:pt x="26" y="69"/>
                    <a:pt x="22" y="69"/>
                  </a:cubicBezTo>
                  <a:cubicBezTo>
                    <a:pt x="13" y="69"/>
                    <a:pt x="9" y="64"/>
                    <a:pt x="9" y="53"/>
                  </a:cubicBezTo>
                  <a:cubicBezTo>
                    <a:pt x="9" y="23"/>
                    <a:pt x="9" y="23"/>
                    <a:pt x="9" y="23"/>
                  </a:cubicBezTo>
                  <a:cubicBezTo>
                    <a:pt x="0" y="23"/>
                    <a:pt x="0" y="23"/>
                    <a:pt x="0" y="23"/>
                  </a:cubicBezTo>
                  <a:cubicBezTo>
                    <a:pt x="0" y="16"/>
                    <a:pt x="0" y="16"/>
                    <a:pt x="0" y="16"/>
                  </a:cubicBezTo>
                  <a:cubicBezTo>
                    <a:pt x="9" y="16"/>
                    <a:pt x="9" y="16"/>
                    <a:pt x="9" y="16"/>
                  </a:cubicBezTo>
                  <a:cubicBezTo>
                    <a:pt x="9" y="3"/>
                    <a:pt x="9" y="3"/>
                    <a:pt x="9" y="3"/>
                  </a:cubicBezTo>
                  <a:cubicBezTo>
                    <a:pt x="12" y="2"/>
                    <a:pt x="14" y="1"/>
                    <a:pt x="17" y="0"/>
                  </a:cubicBezTo>
                  <a:cubicBezTo>
                    <a:pt x="17" y="16"/>
                    <a:pt x="17" y="16"/>
                    <a:pt x="17" y="16"/>
                  </a:cubicBezTo>
                  <a:cubicBezTo>
                    <a:pt x="30" y="16"/>
                    <a:pt x="30" y="16"/>
                    <a:pt x="30" y="16"/>
                  </a:cubicBezTo>
                  <a:cubicBezTo>
                    <a:pt x="30" y="23"/>
                    <a:pt x="30" y="23"/>
                    <a:pt x="30" y="23"/>
                  </a:cubicBezTo>
                  <a:cubicBezTo>
                    <a:pt x="17" y="23"/>
                    <a:pt x="17" y="23"/>
                    <a:pt x="17" y="23"/>
                  </a:cubicBezTo>
                  <a:cubicBezTo>
                    <a:pt x="17" y="52"/>
                    <a:pt x="17" y="52"/>
                    <a:pt x="17" y="52"/>
                  </a:cubicBezTo>
                  <a:cubicBezTo>
                    <a:pt x="17" y="56"/>
                    <a:pt x="18" y="58"/>
                    <a:pt x="19" y="59"/>
                  </a:cubicBezTo>
                  <a:cubicBezTo>
                    <a:pt x="20" y="61"/>
                    <a:pt x="22" y="62"/>
                    <a:pt x="25" y="62"/>
                  </a:cubicBezTo>
                  <a:cubicBezTo>
                    <a:pt x="27" y="62"/>
                    <a:pt x="29" y="61"/>
                    <a:pt x="30" y="60"/>
                  </a:cubicBezTo>
                  <a:lnTo>
                    <a:pt x="30"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21" name="Freeform 220"/>
            <p:cNvSpPr>
              <a:spLocks noEditPoints="1"/>
            </p:cNvSpPr>
            <p:nvPr/>
          </p:nvSpPr>
          <p:spPr bwMode="black">
            <a:xfrm>
              <a:off x="3338" y="1857"/>
              <a:ext cx="68" cy="68"/>
            </a:xfrm>
            <a:custGeom>
              <a:avLst/>
              <a:gdLst>
                <a:gd name="T0" fmla="*/ 29 w 29"/>
                <a:gd name="T1" fmla="*/ 14 h 29"/>
                <a:gd name="T2" fmla="*/ 25 w 29"/>
                <a:gd name="T3" fmla="*/ 24 h 29"/>
                <a:gd name="T4" fmla="*/ 14 w 29"/>
                <a:gd name="T5" fmla="*/ 29 h 29"/>
                <a:gd name="T6" fmla="*/ 4 w 29"/>
                <a:gd name="T7" fmla="*/ 25 h 29"/>
                <a:gd name="T8" fmla="*/ 0 w 29"/>
                <a:gd name="T9" fmla="*/ 14 h 29"/>
                <a:gd name="T10" fmla="*/ 4 w 29"/>
                <a:gd name="T11" fmla="*/ 4 h 29"/>
                <a:gd name="T12" fmla="*/ 15 w 29"/>
                <a:gd name="T13" fmla="*/ 0 h 29"/>
                <a:gd name="T14" fmla="*/ 25 w 29"/>
                <a:gd name="T15" fmla="*/ 4 h 29"/>
                <a:gd name="T16" fmla="*/ 29 w 29"/>
                <a:gd name="T17" fmla="*/ 14 h 29"/>
                <a:gd name="T18" fmla="*/ 27 w 29"/>
                <a:gd name="T19" fmla="*/ 14 h 29"/>
                <a:gd name="T20" fmla="*/ 24 w 29"/>
                <a:gd name="T21" fmla="*/ 5 h 29"/>
                <a:gd name="T22" fmla="*/ 15 w 29"/>
                <a:gd name="T23" fmla="*/ 1 h 29"/>
                <a:gd name="T24" fmla="*/ 5 w 29"/>
                <a:gd name="T25" fmla="*/ 5 h 29"/>
                <a:gd name="T26" fmla="*/ 2 w 29"/>
                <a:gd name="T27" fmla="*/ 14 h 29"/>
                <a:gd name="T28" fmla="*/ 5 w 29"/>
                <a:gd name="T29" fmla="*/ 23 h 29"/>
                <a:gd name="T30" fmla="*/ 15 w 29"/>
                <a:gd name="T31" fmla="*/ 27 h 29"/>
                <a:gd name="T32" fmla="*/ 24 w 29"/>
                <a:gd name="T33" fmla="*/ 23 h 29"/>
                <a:gd name="T34" fmla="*/ 27 w 29"/>
                <a:gd name="T35" fmla="*/ 14 h 29"/>
                <a:gd name="T36" fmla="*/ 22 w 29"/>
                <a:gd name="T37" fmla="*/ 23 h 29"/>
                <a:gd name="T38" fmla="*/ 18 w 29"/>
                <a:gd name="T39" fmla="*/ 23 h 29"/>
                <a:gd name="T40" fmla="*/ 16 w 29"/>
                <a:gd name="T41" fmla="*/ 19 h 29"/>
                <a:gd name="T42" fmla="*/ 13 w 29"/>
                <a:gd name="T43" fmla="*/ 15 h 29"/>
                <a:gd name="T44" fmla="*/ 11 w 29"/>
                <a:gd name="T45" fmla="*/ 15 h 29"/>
                <a:gd name="T46" fmla="*/ 11 w 29"/>
                <a:gd name="T47" fmla="*/ 23 h 29"/>
                <a:gd name="T48" fmla="*/ 9 w 29"/>
                <a:gd name="T49" fmla="*/ 23 h 29"/>
                <a:gd name="T50" fmla="*/ 9 w 29"/>
                <a:gd name="T51" fmla="*/ 5 h 29"/>
                <a:gd name="T52" fmla="*/ 14 w 29"/>
                <a:gd name="T53" fmla="*/ 5 h 29"/>
                <a:gd name="T54" fmla="*/ 19 w 29"/>
                <a:gd name="T55" fmla="*/ 6 h 29"/>
                <a:gd name="T56" fmla="*/ 21 w 29"/>
                <a:gd name="T57" fmla="*/ 10 h 29"/>
                <a:gd name="T58" fmla="*/ 20 w 29"/>
                <a:gd name="T59" fmla="*/ 13 h 29"/>
                <a:gd name="T60" fmla="*/ 16 w 29"/>
                <a:gd name="T61" fmla="*/ 15 h 29"/>
                <a:gd name="T62" fmla="*/ 16 w 29"/>
                <a:gd name="T63" fmla="*/ 15 h 29"/>
                <a:gd name="T64" fmla="*/ 19 w 29"/>
                <a:gd name="T65" fmla="*/ 18 h 29"/>
                <a:gd name="T66" fmla="*/ 22 w 29"/>
                <a:gd name="T67" fmla="*/ 23 h 29"/>
                <a:gd name="T68" fmla="*/ 18 w 29"/>
                <a:gd name="T69" fmla="*/ 10 h 29"/>
                <a:gd name="T70" fmla="*/ 17 w 29"/>
                <a:gd name="T71" fmla="*/ 8 h 29"/>
                <a:gd name="T72" fmla="*/ 14 w 29"/>
                <a:gd name="T73" fmla="*/ 7 h 29"/>
                <a:gd name="T74" fmla="*/ 11 w 29"/>
                <a:gd name="T75" fmla="*/ 7 h 29"/>
                <a:gd name="T76" fmla="*/ 11 w 29"/>
                <a:gd name="T77" fmla="*/ 13 h 29"/>
                <a:gd name="T78" fmla="*/ 14 w 29"/>
                <a:gd name="T79" fmla="*/ 13 h 29"/>
                <a:gd name="T80" fmla="*/ 18 w 29"/>
                <a:gd name="T81"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29">
                  <a:moveTo>
                    <a:pt x="29" y="14"/>
                  </a:moveTo>
                  <a:cubicBezTo>
                    <a:pt x="29" y="18"/>
                    <a:pt x="28" y="22"/>
                    <a:pt x="25" y="24"/>
                  </a:cubicBezTo>
                  <a:cubicBezTo>
                    <a:pt x="22" y="27"/>
                    <a:pt x="19" y="29"/>
                    <a:pt x="14" y="29"/>
                  </a:cubicBezTo>
                  <a:cubicBezTo>
                    <a:pt x="10" y="29"/>
                    <a:pt x="7" y="27"/>
                    <a:pt x="4" y="25"/>
                  </a:cubicBezTo>
                  <a:cubicBezTo>
                    <a:pt x="1" y="22"/>
                    <a:pt x="0" y="18"/>
                    <a:pt x="0" y="14"/>
                  </a:cubicBezTo>
                  <a:cubicBezTo>
                    <a:pt x="0" y="10"/>
                    <a:pt x="1" y="7"/>
                    <a:pt x="4" y="4"/>
                  </a:cubicBezTo>
                  <a:cubicBezTo>
                    <a:pt x="7" y="1"/>
                    <a:pt x="10" y="0"/>
                    <a:pt x="15" y="0"/>
                  </a:cubicBezTo>
                  <a:cubicBezTo>
                    <a:pt x="19" y="0"/>
                    <a:pt x="22" y="1"/>
                    <a:pt x="25" y="4"/>
                  </a:cubicBezTo>
                  <a:cubicBezTo>
                    <a:pt x="28" y="6"/>
                    <a:pt x="29" y="10"/>
                    <a:pt x="29" y="14"/>
                  </a:cubicBezTo>
                  <a:close/>
                  <a:moveTo>
                    <a:pt x="27" y="14"/>
                  </a:moveTo>
                  <a:cubicBezTo>
                    <a:pt x="27" y="11"/>
                    <a:pt x="26" y="7"/>
                    <a:pt x="24" y="5"/>
                  </a:cubicBezTo>
                  <a:cubicBezTo>
                    <a:pt x="21" y="3"/>
                    <a:pt x="18" y="1"/>
                    <a:pt x="15" y="1"/>
                  </a:cubicBezTo>
                  <a:cubicBezTo>
                    <a:pt x="11" y="1"/>
                    <a:pt x="8" y="3"/>
                    <a:pt x="5" y="5"/>
                  </a:cubicBezTo>
                  <a:cubicBezTo>
                    <a:pt x="3" y="7"/>
                    <a:pt x="2" y="11"/>
                    <a:pt x="2" y="14"/>
                  </a:cubicBezTo>
                  <a:cubicBezTo>
                    <a:pt x="2" y="18"/>
                    <a:pt x="3" y="21"/>
                    <a:pt x="5" y="23"/>
                  </a:cubicBezTo>
                  <a:cubicBezTo>
                    <a:pt x="8" y="26"/>
                    <a:pt x="11" y="27"/>
                    <a:pt x="15" y="27"/>
                  </a:cubicBezTo>
                  <a:cubicBezTo>
                    <a:pt x="18" y="27"/>
                    <a:pt x="21" y="26"/>
                    <a:pt x="24" y="23"/>
                  </a:cubicBezTo>
                  <a:cubicBezTo>
                    <a:pt x="26" y="21"/>
                    <a:pt x="27" y="18"/>
                    <a:pt x="27" y="14"/>
                  </a:cubicBezTo>
                  <a:close/>
                  <a:moveTo>
                    <a:pt x="22" y="23"/>
                  </a:moveTo>
                  <a:cubicBezTo>
                    <a:pt x="18" y="23"/>
                    <a:pt x="18" y="23"/>
                    <a:pt x="18" y="23"/>
                  </a:cubicBezTo>
                  <a:cubicBezTo>
                    <a:pt x="16" y="19"/>
                    <a:pt x="16" y="19"/>
                    <a:pt x="16" y="19"/>
                  </a:cubicBezTo>
                  <a:cubicBezTo>
                    <a:pt x="15" y="17"/>
                    <a:pt x="14" y="15"/>
                    <a:pt x="13" y="15"/>
                  </a:cubicBezTo>
                  <a:cubicBezTo>
                    <a:pt x="11" y="15"/>
                    <a:pt x="11" y="15"/>
                    <a:pt x="11" y="15"/>
                  </a:cubicBezTo>
                  <a:cubicBezTo>
                    <a:pt x="11" y="23"/>
                    <a:pt x="11" y="23"/>
                    <a:pt x="11" y="23"/>
                  </a:cubicBezTo>
                  <a:cubicBezTo>
                    <a:pt x="9" y="23"/>
                    <a:pt x="9" y="23"/>
                    <a:pt x="9" y="23"/>
                  </a:cubicBezTo>
                  <a:cubicBezTo>
                    <a:pt x="9" y="5"/>
                    <a:pt x="9" y="5"/>
                    <a:pt x="9" y="5"/>
                  </a:cubicBezTo>
                  <a:cubicBezTo>
                    <a:pt x="14" y="5"/>
                    <a:pt x="14" y="5"/>
                    <a:pt x="14" y="5"/>
                  </a:cubicBezTo>
                  <a:cubicBezTo>
                    <a:pt x="16" y="5"/>
                    <a:pt x="18" y="5"/>
                    <a:pt x="19" y="6"/>
                  </a:cubicBezTo>
                  <a:cubicBezTo>
                    <a:pt x="20" y="7"/>
                    <a:pt x="21" y="8"/>
                    <a:pt x="21" y="10"/>
                  </a:cubicBezTo>
                  <a:cubicBezTo>
                    <a:pt x="21" y="11"/>
                    <a:pt x="20" y="12"/>
                    <a:pt x="20" y="13"/>
                  </a:cubicBezTo>
                  <a:cubicBezTo>
                    <a:pt x="19" y="14"/>
                    <a:pt x="18" y="15"/>
                    <a:pt x="16" y="15"/>
                  </a:cubicBezTo>
                  <a:cubicBezTo>
                    <a:pt x="16" y="15"/>
                    <a:pt x="16" y="15"/>
                    <a:pt x="16" y="15"/>
                  </a:cubicBezTo>
                  <a:cubicBezTo>
                    <a:pt x="17" y="15"/>
                    <a:pt x="18" y="16"/>
                    <a:pt x="19" y="18"/>
                  </a:cubicBezTo>
                  <a:lnTo>
                    <a:pt x="22" y="23"/>
                  </a:lnTo>
                  <a:close/>
                  <a:moveTo>
                    <a:pt x="18" y="10"/>
                  </a:moveTo>
                  <a:cubicBezTo>
                    <a:pt x="18" y="9"/>
                    <a:pt x="18" y="8"/>
                    <a:pt x="17" y="8"/>
                  </a:cubicBezTo>
                  <a:cubicBezTo>
                    <a:pt x="16" y="7"/>
                    <a:pt x="15" y="7"/>
                    <a:pt x="14" y="7"/>
                  </a:cubicBezTo>
                  <a:cubicBezTo>
                    <a:pt x="11" y="7"/>
                    <a:pt x="11" y="7"/>
                    <a:pt x="11" y="7"/>
                  </a:cubicBezTo>
                  <a:cubicBezTo>
                    <a:pt x="11" y="13"/>
                    <a:pt x="11" y="13"/>
                    <a:pt x="11" y="13"/>
                  </a:cubicBezTo>
                  <a:cubicBezTo>
                    <a:pt x="14" y="13"/>
                    <a:pt x="14" y="13"/>
                    <a:pt x="14" y="13"/>
                  </a:cubicBezTo>
                  <a:cubicBezTo>
                    <a:pt x="17" y="13"/>
                    <a:pt x="18" y="12"/>
                    <a:pt x="1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22" name="Freeform 221"/>
            <p:cNvSpPr>
              <a:spLocks/>
            </p:cNvSpPr>
            <p:nvPr/>
          </p:nvSpPr>
          <p:spPr bwMode="black">
            <a:xfrm>
              <a:off x="1795" y="2624"/>
              <a:ext cx="31" cy="47"/>
            </a:xfrm>
            <a:custGeom>
              <a:avLst/>
              <a:gdLst>
                <a:gd name="T0" fmla="*/ 31 w 31"/>
                <a:gd name="T1" fmla="*/ 5 h 47"/>
                <a:gd name="T2" fmla="*/ 19 w 31"/>
                <a:gd name="T3" fmla="*/ 5 h 47"/>
                <a:gd name="T4" fmla="*/ 19 w 31"/>
                <a:gd name="T5" fmla="*/ 47 h 47"/>
                <a:gd name="T6" fmla="*/ 12 w 31"/>
                <a:gd name="T7" fmla="*/ 47 h 47"/>
                <a:gd name="T8" fmla="*/ 12 w 31"/>
                <a:gd name="T9" fmla="*/ 5 h 47"/>
                <a:gd name="T10" fmla="*/ 0 w 31"/>
                <a:gd name="T11" fmla="*/ 5 h 47"/>
                <a:gd name="T12" fmla="*/ 0 w 31"/>
                <a:gd name="T13" fmla="*/ 0 h 47"/>
                <a:gd name="T14" fmla="*/ 31 w 31"/>
                <a:gd name="T15" fmla="*/ 0 h 47"/>
                <a:gd name="T16" fmla="*/ 31 w 31"/>
                <a:gd name="T17" fmla="*/ 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7">
                  <a:moveTo>
                    <a:pt x="31" y="5"/>
                  </a:moveTo>
                  <a:lnTo>
                    <a:pt x="19" y="5"/>
                  </a:lnTo>
                  <a:lnTo>
                    <a:pt x="19" y="47"/>
                  </a:lnTo>
                  <a:lnTo>
                    <a:pt x="12" y="47"/>
                  </a:lnTo>
                  <a:lnTo>
                    <a:pt x="12" y="5"/>
                  </a:lnTo>
                  <a:lnTo>
                    <a:pt x="0" y="5"/>
                  </a:lnTo>
                  <a:lnTo>
                    <a:pt x="0" y="0"/>
                  </a:lnTo>
                  <a:lnTo>
                    <a:pt x="31" y="0"/>
                  </a:lnTo>
                  <a:lnTo>
                    <a:pt x="3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sp>
          <p:nvSpPr>
            <p:cNvPr id="223" name="Freeform 222"/>
            <p:cNvSpPr>
              <a:spLocks/>
            </p:cNvSpPr>
            <p:nvPr/>
          </p:nvSpPr>
          <p:spPr bwMode="black">
            <a:xfrm>
              <a:off x="1833" y="2624"/>
              <a:ext cx="47" cy="47"/>
            </a:xfrm>
            <a:custGeom>
              <a:avLst/>
              <a:gdLst>
                <a:gd name="T0" fmla="*/ 20 w 20"/>
                <a:gd name="T1" fmla="*/ 20 h 20"/>
                <a:gd name="T2" fmla="*/ 18 w 20"/>
                <a:gd name="T3" fmla="*/ 20 h 20"/>
                <a:gd name="T4" fmla="*/ 18 w 20"/>
                <a:gd name="T5" fmla="*/ 6 h 20"/>
                <a:gd name="T6" fmla="*/ 18 w 20"/>
                <a:gd name="T7" fmla="*/ 3 h 20"/>
                <a:gd name="T8" fmla="*/ 18 w 20"/>
                <a:gd name="T9" fmla="*/ 3 h 20"/>
                <a:gd name="T10" fmla="*/ 18 w 20"/>
                <a:gd name="T11" fmla="*/ 5 h 20"/>
                <a:gd name="T12" fmla="*/ 11 w 20"/>
                <a:gd name="T13" fmla="*/ 20 h 20"/>
                <a:gd name="T14" fmla="*/ 10 w 20"/>
                <a:gd name="T15" fmla="*/ 20 h 20"/>
                <a:gd name="T16" fmla="*/ 3 w 20"/>
                <a:gd name="T17" fmla="*/ 5 h 20"/>
                <a:gd name="T18" fmla="*/ 2 w 20"/>
                <a:gd name="T19" fmla="*/ 3 h 20"/>
                <a:gd name="T20" fmla="*/ 2 w 20"/>
                <a:gd name="T21" fmla="*/ 3 h 20"/>
                <a:gd name="T22" fmla="*/ 2 w 20"/>
                <a:gd name="T23" fmla="*/ 6 h 20"/>
                <a:gd name="T24" fmla="*/ 2 w 20"/>
                <a:gd name="T25" fmla="*/ 20 h 20"/>
                <a:gd name="T26" fmla="*/ 0 w 20"/>
                <a:gd name="T27" fmla="*/ 20 h 20"/>
                <a:gd name="T28" fmla="*/ 0 w 20"/>
                <a:gd name="T29" fmla="*/ 0 h 20"/>
                <a:gd name="T30" fmla="*/ 3 w 20"/>
                <a:gd name="T31" fmla="*/ 0 h 20"/>
                <a:gd name="T32" fmla="*/ 9 w 20"/>
                <a:gd name="T33" fmla="*/ 14 h 20"/>
                <a:gd name="T34" fmla="*/ 10 w 20"/>
                <a:gd name="T35" fmla="*/ 16 h 20"/>
                <a:gd name="T36" fmla="*/ 10 w 20"/>
                <a:gd name="T37" fmla="*/ 16 h 20"/>
                <a:gd name="T38" fmla="*/ 11 w 20"/>
                <a:gd name="T39" fmla="*/ 14 h 20"/>
                <a:gd name="T40" fmla="*/ 17 w 20"/>
                <a:gd name="T41" fmla="*/ 0 h 20"/>
                <a:gd name="T42" fmla="*/ 20 w 20"/>
                <a:gd name="T43" fmla="*/ 0 h 20"/>
                <a:gd name="T44" fmla="*/ 20 w 20"/>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20">
                  <a:moveTo>
                    <a:pt x="20" y="20"/>
                  </a:moveTo>
                  <a:cubicBezTo>
                    <a:pt x="18" y="20"/>
                    <a:pt x="18" y="20"/>
                    <a:pt x="18" y="20"/>
                  </a:cubicBezTo>
                  <a:cubicBezTo>
                    <a:pt x="18" y="6"/>
                    <a:pt x="18" y="6"/>
                    <a:pt x="18" y="6"/>
                  </a:cubicBezTo>
                  <a:cubicBezTo>
                    <a:pt x="18" y="5"/>
                    <a:pt x="18" y="4"/>
                    <a:pt x="18" y="3"/>
                  </a:cubicBezTo>
                  <a:cubicBezTo>
                    <a:pt x="18" y="3"/>
                    <a:pt x="18" y="3"/>
                    <a:pt x="18" y="3"/>
                  </a:cubicBezTo>
                  <a:cubicBezTo>
                    <a:pt x="18" y="4"/>
                    <a:pt x="18" y="4"/>
                    <a:pt x="18" y="5"/>
                  </a:cubicBezTo>
                  <a:cubicBezTo>
                    <a:pt x="11" y="20"/>
                    <a:pt x="11" y="20"/>
                    <a:pt x="11" y="20"/>
                  </a:cubicBezTo>
                  <a:cubicBezTo>
                    <a:pt x="10" y="20"/>
                    <a:pt x="10" y="20"/>
                    <a:pt x="10" y="20"/>
                  </a:cubicBezTo>
                  <a:cubicBezTo>
                    <a:pt x="3" y="5"/>
                    <a:pt x="3" y="5"/>
                    <a:pt x="3" y="5"/>
                  </a:cubicBezTo>
                  <a:cubicBezTo>
                    <a:pt x="3" y="4"/>
                    <a:pt x="3" y="4"/>
                    <a:pt x="2" y="3"/>
                  </a:cubicBezTo>
                  <a:cubicBezTo>
                    <a:pt x="2" y="3"/>
                    <a:pt x="2" y="3"/>
                    <a:pt x="2" y="3"/>
                  </a:cubicBezTo>
                  <a:cubicBezTo>
                    <a:pt x="2" y="3"/>
                    <a:pt x="2" y="5"/>
                    <a:pt x="2" y="6"/>
                  </a:cubicBezTo>
                  <a:cubicBezTo>
                    <a:pt x="2" y="20"/>
                    <a:pt x="2" y="20"/>
                    <a:pt x="2" y="20"/>
                  </a:cubicBezTo>
                  <a:cubicBezTo>
                    <a:pt x="0" y="20"/>
                    <a:pt x="0" y="20"/>
                    <a:pt x="0" y="20"/>
                  </a:cubicBezTo>
                  <a:cubicBezTo>
                    <a:pt x="0" y="0"/>
                    <a:pt x="0" y="0"/>
                    <a:pt x="0" y="0"/>
                  </a:cubicBezTo>
                  <a:cubicBezTo>
                    <a:pt x="3" y="0"/>
                    <a:pt x="3" y="0"/>
                    <a:pt x="3" y="0"/>
                  </a:cubicBezTo>
                  <a:cubicBezTo>
                    <a:pt x="9" y="14"/>
                    <a:pt x="9" y="14"/>
                    <a:pt x="9" y="14"/>
                  </a:cubicBezTo>
                  <a:cubicBezTo>
                    <a:pt x="10" y="15"/>
                    <a:pt x="10" y="15"/>
                    <a:pt x="10" y="16"/>
                  </a:cubicBezTo>
                  <a:cubicBezTo>
                    <a:pt x="10" y="16"/>
                    <a:pt x="10" y="16"/>
                    <a:pt x="10" y="16"/>
                  </a:cubicBezTo>
                  <a:cubicBezTo>
                    <a:pt x="11" y="15"/>
                    <a:pt x="11" y="14"/>
                    <a:pt x="11" y="14"/>
                  </a:cubicBezTo>
                  <a:cubicBezTo>
                    <a:pt x="17" y="0"/>
                    <a:pt x="17" y="0"/>
                    <a:pt x="17" y="0"/>
                  </a:cubicBezTo>
                  <a:cubicBezTo>
                    <a:pt x="20" y="0"/>
                    <a:pt x="20" y="0"/>
                    <a:pt x="20" y="0"/>
                  </a:cubicBezTo>
                  <a:lnTo>
                    <a:pt x="2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96"/>
              <a:endParaRPr lang="en-US">
                <a:solidFill>
                  <a:prstClr val="black"/>
                </a:solidFill>
              </a:endParaRPr>
            </a:p>
          </p:txBody>
        </p:sp>
      </p:grpSp>
      <p:pic>
        <p:nvPicPr>
          <p:cNvPr id="224" name="Picture 22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415433" y="3244039"/>
            <a:ext cx="2060205" cy="467546"/>
          </a:xfrm>
          <a:prstGeom prst="rect">
            <a:avLst/>
          </a:prstGeom>
        </p:spPr>
      </p:pic>
      <p:sp>
        <p:nvSpPr>
          <p:cNvPr id="225" name="Right Arrow 224"/>
          <p:cNvSpPr/>
          <p:nvPr/>
        </p:nvSpPr>
        <p:spPr bwMode="auto">
          <a:xfrm rot="16200000">
            <a:off x="6395482" y="2539324"/>
            <a:ext cx="546918" cy="954044"/>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427" tIns="186427" rIns="186427" bIns="46607" numCol="1" rtlCol="0" anchor="t" anchorCtr="0" compatLnSpc="1">
            <a:prstTxWarp prst="textNoShape">
              <a:avLst/>
            </a:prstTxWarp>
          </a:bodyPr>
          <a:lstStyle/>
          <a:p>
            <a:pPr algn="ctr" defTabSz="931824"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226" name="Rectangle 225"/>
          <p:cNvSpPr/>
          <p:nvPr/>
        </p:nvSpPr>
        <p:spPr>
          <a:xfrm>
            <a:off x="1646237" y="2165667"/>
            <a:ext cx="4889769"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228" name="Rectangle 227"/>
          <p:cNvSpPr/>
          <p:nvPr/>
        </p:nvSpPr>
        <p:spPr>
          <a:xfrm>
            <a:off x="1649848" y="1659576"/>
            <a:ext cx="4886158"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229" name="TextBox 68"/>
          <p:cNvSpPr txBox="1">
            <a:spLocks noChangeArrowheads="1"/>
          </p:cNvSpPr>
          <p:nvPr/>
        </p:nvSpPr>
        <p:spPr bwMode="auto">
          <a:xfrm>
            <a:off x="1732731" y="1692754"/>
            <a:ext cx="4482672"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Longitude </a:t>
            </a:r>
            <a:r>
              <a:rPr lang="en-US" sz="1500" dirty="0" err="1" smtClean="0">
                <a:solidFill>
                  <a:prstClr val="white"/>
                </a:solidFill>
                <a:latin typeface="Arial" pitchFamily="34" charset="0"/>
                <a:cs typeface="Arial" pitchFamily="34" charset="0"/>
              </a:rPr>
              <a:t>SearchParts</a:t>
            </a:r>
            <a:endParaRPr lang="en-US" sz="1500" dirty="0">
              <a:solidFill>
                <a:prstClr val="white"/>
              </a:solidFill>
              <a:latin typeface="Arial" pitchFamily="34" charset="0"/>
              <a:cs typeface="Arial" pitchFamily="34" charset="0"/>
            </a:endParaRPr>
          </a:p>
        </p:txBody>
      </p:sp>
      <p:sp>
        <p:nvSpPr>
          <p:cNvPr id="230" name="Rectangle 229"/>
          <p:cNvSpPr/>
          <p:nvPr/>
        </p:nvSpPr>
        <p:spPr>
          <a:xfrm>
            <a:off x="6605931" y="2169204"/>
            <a:ext cx="4889769"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231" name="Rectangle 230"/>
          <p:cNvSpPr/>
          <p:nvPr/>
        </p:nvSpPr>
        <p:spPr>
          <a:xfrm>
            <a:off x="6609542" y="1663113"/>
            <a:ext cx="4886158" cy="426460"/>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1014" tIns="55507" rIns="111014" bIns="55507" rtlCol="0" anchor="ctr"/>
          <a:lstStyle/>
          <a:p>
            <a:pPr algn="ctr"/>
            <a:endParaRPr lang="en-US" dirty="0">
              <a:solidFill>
                <a:prstClr val="white"/>
              </a:solidFill>
            </a:endParaRPr>
          </a:p>
        </p:txBody>
      </p:sp>
      <p:sp>
        <p:nvSpPr>
          <p:cNvPr id="232" name="TextBox 68"/>
          <p:cNvSpPr txBox="1">
            <a:spLocks noChangeArrowheads="1"/>
          </p:cNvSpPr>
          <p:nvPr/>
        </p:nvSpPr>
        <p:spPr bwMode="auto">
          <a:xfrm>
            <a:off x="1732731" y="2232434"/>
            <a:ext cx="3491102"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Alerting &amp; Trending</a:t>
            </a:r>
            <a:endParaRPr lang="en-US" sz="1500" dirty="0">
              <a:solidFill>
                <a:prstClr val="white"/>
              </a:solidFill>
              <a:latin typeface="Arial" pitchFamily="34" charset="0"/>
              <a:cs typeface="Arial" pitchFamily="34" charset="0"/>
            </a:endParaRPr>
          </a:p>
        </p:txBody>
      </p:sp>
      <p:sp>
        <p:nvSpPr>
          <p:cNvPr id="233" name="TextBox 68"/>
          <p:cNvSpPr txBox="1">
            <a:spLocks noChangeArrowheads="1"/>
          </p:cNvSpPr>
          <p:nvPr/>
        </p:nvSpPr>
        <p:spPr bwMode="auto">
          <a:xfrm>
            <a:off x="6721237" y="2176533"/>
            <a:ext cx="4804861"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Longitude Federator</a:t>
            </a:r>
            <a:endParaRPr lang="en-US" sz="1500" dirty="0">
              <a:solidFill>
                <a:prstClr val="white"/>
              </a:solidFill>
              <a:latin typeface="Arial" pitchFamily="34" charset="0"/>
              <a:cs typeface="Arial" pitchFamily="34" charset="0"/>
            </a:endParaRPr>
          </a:p>
        </p:txBody>
      </p:sp>
      <p:sp>
        <p:nvSpPr>
          <p:cNvPr id="234" name="Right Arrow 233"/>
          <p:cNvSpPr/>
          <p:nvPr/>
        </p:nvSpPr>
        <p:spPr bwMode="auto">
          <a:xfrm rot="5400000">
            <a:off x="6395482" y="3474587"/>
            <a:ext cx="546918" cy="954044"/>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427" tIns="186427" rIns="186427" bIns="46607" numCol="1" rtlCol="0" anchor="t" anchorCtr="0" compatLnSpc="1">
            <a:prstTxWarp prst="textNoShape">
              <a:avLst/>
            </a:prstTxWarp>
          </a:bodyPr>
          <a:lstStyle/>
          <a:p>
            <a:pPr algn="ctr" defTabSz="931824"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235" name="TextBox 234"/>
          <p:cNvSpPr txBox="1"/>
          <p:nvPr/>
        </p:nvSpPr>
        <p:spPr>
          <a:xfrm>
            <a:off x="4541837" y="3230224"/>
            <a:ext cx="4156694" cy="463460"/>
          </a:xfrm>
          <a:prstGeom prst="rect">
            <a:avLst/>
          </a:prstGeom>
          <a:noFill/>
        </p:spPr>
        <p:txBody>
          <a:bodyPr wrap="square" lIns="93213" tIns="46609" rIns="93213" bIns="46609" rtlCol="0">
            <a:spAutoFit/>
          </a:bodyPr>
          <a:lstStyle/>
          <a:p>
            <a:pPr algn="ctr" defTabSz="932096"/>
            <a:r>
              <a:rPr lang="en-US" sz="2400" b="1" dirty="0">
                <a:solidFill>
                  <a:srgbClr val="0071C5"/>
                </a:solidFill>
                <a:latin typeface="Segoe UI Symbol" pitchFamily="34" charset="0"/>
                <a:ea typeface="Segoe UI Symbol" pitchFamily="34" charset="0"/>
              </a:rPr>
              <a:t>Search</a:t>
            </a:r>
            <a:r>
              <a:rPr lang="en-US" sz="2400" dirty="0">
                <a:solidFill>
                  <a:srgbClr val="0071C5"/>
                </a:solidFill>
                <a:latin typeface="Segoe UI Symbol" pitchFamily="34" charset="0"/>
                <a:ea typeface="Segoe UI Symbol" pitchFamily="34" charset="0"/>
              </a:rPr>
              <a:t>  </a:t>
            </a:r>
            <a:r>
              <a:rPr lang="en-US" sz="2200" dirty="0" smtClean="0">
                <a:solidFill>
                  <a:srgbClr val="0071C5"/>
                </a:solidFill>
                <a:latin typeface="Segoe UI Symbol" pitchFamily="34" charset="0"/>
                <a:ea typeface="Segoe UI Symbol" pitchFamily="34" charset="0"/>
              </a:rPr>
              <a:t>Makes the </a:t>
            </a:r>
            <a:r>
              <a:rPr lang="en-US" sz="2200" dirty="0">
                <a:solidFill>
                  <a:srgbClr val="0071C5"/>
                </a:solidFill>
                <a:latin typeface="Segoe UI Symbol" pitchFamily="34" charset="0"/>
                <a:ea typeface="Segoe UI Symbol" pitchFamily="34" charset="0"/>
              </a:rPr>
              <a:t>Connection!</a:t>
            </a:r>
          </a:p>
        </p:txBody>
      </p:sp>
      <p:sp>
        <p:nvSpPr>
          <p:cNvPr id="227" name="TextBox 68"/>
          <p:cNvSpPr txBox="1">
            <a:spLocks noChangeArrowheads="1"/>
          </p:cNvSpPr>
          <p:nvPr/>
        </p:nvSpPr>
        <p:spPr bwMode="auto">
          <a:xfrm>
            <a:off x="6721237" y="1692754"/>
            <a:ext cx="4145199" cy="342931"/>
          </a:xfrm>
          <a:prstGeom prst="rect">
            <a:avLst/>
          </a:prstGeom>
          <a:noFill/>
          <a:ln w="9525">
            <a:noFill/>
            <a:miter lim="800000"/>
            <a:headEnd/>
            <a:tailEnd/>
          </a:ln>
        </p:spPr>
        <p:txBody>
          <a:bodyPr wrap="square" lIns="111014" tIns="55507" rIns="111014" bIns="55507">
            <a:spAutoFit/>
          </a:bodyPr>
          <a:lstStyle/>
          <a:p>
            <a:r>
              <a:rPr lang="en-US" sz="1500" dirty="0" smtClean="0">
                <a:solidFill>
                  <a:prstClr val="white"/>
                </a:solidFill>
                <a:latin typeface="Arial" pitchFamily="34" charset="0"/>
                <a:cs typeface="Arial" pitchFamily="34" charset="0"/>
              </a:rPr>
              <a:t>Longitude Search</a:t>
            </a:r>
            <a:endParaRPr lang="en-US" sz="1500" dirty="0">
              <a:solidFill>
                <a:prstClr val="white"/>
              </a:solidFill>
              <a:latin typeface="Arial" pitchFamily="34" charset="0"/>
              <a:cs typeface="Arial" pitchFamily="34" charset="0"/>
            </a:endParaRPr>
          </a:p>
        </p:txBody>
      </p:sp>
      <p:pic>
        <p:nvPicPr>
          <p:cNvPr id="89" name="Picture 88"/>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147410" y="1140980"/>
            <a:ext cx="1404827" cy="204377"/>
          </a:xfrm>
          <a:prstGeom prst="rect">
            <a:avLst/>
          </a:prstGeom>
        </p:spPr>
      </p:pic>
      <p:pic>
        <p:nvPicPr>
          <p:cNvPr id="91" name="Picture 4" descr="http://media.marketwire.com/attachments/201004/TN-586229_Oracle_Hyperion_Financial_Close_Management_Screen_Shot_V13.jpg"/>
          <p:cNvPicPr>
            <a:picLocks noChangeAspect="1" noChangeArrowheads="1"/>
          </p:cNvPicPr>
          <p:nvPr/>
        </p:nvPicPr>
        <p:blipFill rotWithShape="1">
          <a:blip r:embed="rId18" cstate="print">
            <a:extLst>
              <a:ext uri="{28A0092B-C50C-407E-A947-70E740481C1C}">
                <a14:useLocalDpi xmlns:a14="http://schemas.microsoft.com/office/drawing/2010/main"/>
              </a:ext>
            </a:extLst>
          </a:blip>
          <a:srcRect l="15035" r="25616"/>
          <a:stretch/>
        </p:blipFill>
        <p:spPr bwMode="auto">
          <a:xfrm>
            <a:off x="5425447" y="1070089"/>
            <a:ext cx="498939" cy="44292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92" name="Picture 5" descr="C:\Users\dimadi\Downloads\_DVD\Online_ART\DVD_ART36\Artwork_Imagery\Brand Photos\Scenarios\FY09 Customer Business Center - no exp\man standing smiling suit tie people.png"/>
          <p:cNvPicPr>
            <a:picLocks noChangeAspect="1" noChangeArrowheads="1"/>
          </p:cNvPicPr>
          <p:nvPr/>
        </p:nvPicPr>
        <p:blipFill rotWithShape="1">
          <a:blip r:embed="rId19" cstate="print">
            <a:extLst>
              <a:ext uri="{28A0092B-C50C-407E-A947-70E740481C1C}">
                <a14:useLocalDpi xmlns:a14="http://schemas.microsoft.com/office/drawing/2010/main"/>
              </a:ext>
            </a:extLst>
          </a:blip>
          <a:srcRect b="9016"/>
          <a:stretch/>
        </p:blipFill>
        <p:spPr bwMode="auto">
          <a:xfrm>
            <a:off x="5461949" y="1078189"/>
            <a:ext cx="384003" cy="426567"/>
          </a:xfrm>
          <a:prstGeom prst="rect">
            <a:avLst/>
          </a:prstGeom>
          <a:noFill/>
          <a:effectLst/>
          <a:extLst>
            <a:ext uri="{909E8E84-426E-40DD-AFC4-6F175D3DCCD1}">
              <a14:hiddenFill xmlns:a14="http://schemas.microsoft.com/office/drawing/2010/main">
                <a:solidFill>
                  <a:srgbClr val="FFFFFF"/>
                </a:solidFill>
              </a14:hiddenFill>
            </a:ext>
          </a:extLst>
        </p:spPr>
      </p:pic>
      <p:grpSp>
        <p:nvGrpSpPr>
          <p:cNvPr id="93" name="Group 92"/>
          <p:cNvGrpSpPr/>
          <p:nvPr/>
        </p:nvGrpSpPr>
        <p:grpSpPr>
          <a:xfrm>
            <a:off x="6360263" y="1081886"/>
            <a:ext cx="469534" cy="427752"/>
            <a:chOff x="4455477" y="1217060"/>
            <a:chExt cx="845641" cy="677999"/>
          </a:xfrm>
        </p:grpSpPr>
        <p:pic>
          <p:nvPicPr>
            <p:cNvPr id="94" name="Picture 6" descr="http://www.intuidev.com/img/screenshots/SAP_tPoc_L.jpg"/>
            <p:cNvPicPr>
              <a:picLocks noChangeAspect="1" noChangeArrowheads="1"/>
            </p:cNvPicPr>
            <p:nvPr/>
          </p:nvPicPr>
          <p:blipFill rotWithShape="1">
            <a:blip r:embed="rId20" cstate="print">
              <a:extLst>
                <a:ext uri="{28A0092B-C50C-407E-A947-70E740481C1C}">
                  <a14:useLocalDpi xmlns:a14="http://schemas.microsoft.com/office/drawing/2010/main"/>
                </a:ext>
              </a:extLst>
            </a:blip>
            <a:srcRect l="13570" r="35507"/>
            <a:stretch/>
          </p:blipFill>
          <p:spPr bwMode="auto">
            <a:xfrm>
              <a:off x="4500936" y="1217060"/>
              <a:ext cx="800182" cy="67438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95" name="Picture 4" descr="C:\Users\dimadi\Downloads\_DVD\Online_ART\DVD_ART36\Artwork_Imagery\Brand Photos\Scenarios\FY09 Customer Business Center - no exp\woman standing laptop people.png"/>
            <p:cNvPicPr>
              <a:picLocks noChangeAspect="1" noChangeArrowheads="1"/>
            </p:cNvPicPr>
            <p:nvPr/>
          </p:nvPicPr>
          <p:blipFill rotWithShape="1">
            <a:blip r:embed="rId21" cstate="print">
              <a:extLst>
                <a:ext uri="{28A0092B-C50C-407E-A947-70E740481C1C}">
                  <a14:useLocalDpi xmlns:a14="http://schemas.microsoft.com/office/drawing/2010/main"/>
                </a:ext>
              </a:extLst>
            </a:blip>
            <a:srcRect b="13525"/>
            <a:stretch/>
          </p:blipFill>
          <p:spPr bwMode="auto">
            <a:xfrm>
              <a:off x="4455477" y="1276833"/>
              <a:ext cx="695319" cy="618226"/>
            </a:xfrm>
            <a:prstGeom prst="rect">
              <a:avLst/>
            </a:prstGeom>
            <a:noFill/>
            <a:effectLst/>
            <a:extLst>
              <a:ext uri="{909E8E84-426E-40DD-AFC4-6F175D3DCCD1}">
                <a14:hiddenFill xmlns:a14="http://schemas.microsoft.com/office/drawing/2010/main">
                  <a:solidFill>
                    <a:srgbClr val="FFFFFF"/>
                  </a:solidFill>
                </a14:hiddenFill>
              </a:ext>
            </a:extLst>
          </p:spPr>
        </p:pic>
      </p:grpSp>
      <p:grpSp>
        <p:nvGrpSpPr>
          <p:cNvPr id="96" name="Group 95"/>
          <p:cNvGrpSpPr/>
          <p:nvPr/>
        </p:nvGrpSpPr>
        <p:grpSpPr>
          <a:xfrm>
            <a:off x="7511018" y="1075145"/>
            <a:ext cx="556882" cy="440917"/>
            <a:chOff x="8199226" y="1232408"/>
            <a:chExt cx="793683" cy="692166"/>
          </a:xfrm>
        </p:grpSpPr>
        <p:pic>
          <p:nvPicPr>
            <p:cNvPr id="97" name="Picture 2"/>
            <p:cNvPicPr>
              <a:picLocks noChangeAspect="1" noChangeArrowheads="1"/>
            </p:cNvPicPr>
            <p:nvPr/>
          </p:nvPicPr>
          <p:blipFill rotWithShape="1">
            <a:blip r:embed="rId22" cstate="print"/>
            <a:srcRect l="22345" r="24115"/>
            <a:stretch/>
          </p:blipFill>
          <p:spPr bwMode="auto">
            <a:xfrm>
              <a:off x="8199226" y="1232408"/>
              <a:ext cx="793683" cy="692166"/>
            </a:xfrm>
            <a:prstGeom prst="rect">
              <a:avLst/>
            </a:prstGeom>
            <a:noFill/>
            <a:ln w="9525">
              <a:noFill/>
              <a:miter lim="800000"/>
              <a:headEnd/>
              <a:tailEnd/>
            </a:ln>
          </p:spPr>
        </p:pic>
        <p:pic>
          <p:nvPicPr>
            <p:cNvPr id="100" name="Picture 2" descr="C:\Users\dimadi\Downloads\_DVD\Online_ART\DVD_ART36\Artwork_Imagery\Brand Photos\Scenarios\FY09 Customer Business Center - no exp\woman standing working notebook computer business casual people.png"/>
            <p:cNvPicPr>
              <a:picLocks noChangeAspect="1" noChangeArrowheads="1"/>
            </p:cNvPicPr>
            <p:nvPr/>
          </p:nvPicPr>
          <p:blipFill>
            <a:blip r:embed="rId23" cstate="print">
              <a:extLst>
                <a:ext uri="{28A0092B-C50C-407E-A947-70E740481C1C}">
                  <a14:useLocalDpi xmlns:a14="http://schemas.microsoft.com/office/drawing/2010/main"/>
                </a:ext>
              </a:extLst>
            </a:blip>
            <a:srcRect/>
            <a:stretch>
              <a:fillRect/>
            </a:stretch>
          </p:blipFill>
          <p:spPr bwMode="auto">
            <a:xfrm>
              <a:off x="8335313" y="1292024"/>
              <a:ext cx="526625" cy="618041"/>
            </a:xfrm>
            <a:prstGeom prst="rect">
              <a:avLst/>
            </a:prstGeom>
            <a:noFill/>
            <a:effectLst/>
            <a:extLst>
              <a:ext uri="{909E8E84-426E-40DD-AFC4-6F175D3DCCD1}">
                <a14:hiddenFill xmlns:a14="http://schemas.microsoft.com/office/drawing/2010/main">
                  <a:solidFill>
                    <a:srgbClr val="FFFFFF"/>
                  </a:solidFill>
                </a14:hiddenFill>
              </a:ext>
            </a:extLst>
          </p:spPr>
        </p:pic>
      </p:grpSp>
      <p:pic>
        <p:nvPicPr>
          <p:cNvPr id="107" name="Picture 3"/>
          <p:cNvPicPr>
            <a:picLocks noChangeAspect="1" noChangeArrowheads="1"/>
          </p:cNvPicPr>
          <p:nvPr/>
        </p:nvPicPr>
        <p:blipFill rotWithShape="1">
          <a:blip r:embed="rId24" cstate="print"/>
          <a:srcRect l="19144" r="19056"/>
          <a:stretch/>
        </p:blipFill>
        <p:spPr bwMode="auto">
          <a:xfrm>
            <a:off x="8592958" y="1075150"/>
            <a:ext cx="489685" cy="426156"/>
          </a:xfrm>
          <a:prstGeom prst="rect">
            <a:avLst/>
          </a:prstGeom>
          <a:noFill/>
          <a:ln w="9525">
            <a:noFill/>
            <a:miter lim="800000"/>
            <a:headEnd/>
            <a:tailEnd/>
          </a:ln>
          <a:effectLst/>
        </p:spPr>
      </p:pic>
      <p:pic>
        <p:nvPicPr>
          <p:cNvPr id="108" name="Picture 1" descr="C:\Users\dimadi\Downloads\_DVD\Online_ART\DVD_ART36\Artwork_Imagery\Brand Photos\Scenarios\FY09 Customer Business Center - no exp\woman standing smiling books casual people.png"/>
          <p:cNvPicPr>
            <a:picLocks noChangeAspect="1" noChangeArrowheads="1"/>
          </p:cNvPicPr>
          <p:nvPr/>
        </p:nvPicPr>
        <p:blipFill>
          <a:blip r:embed="rId25" cstate="print">
            <a:extLst>
              <a:ext uri="{28A0092B-C50C-407E-A947-70E740481C1C}">
                <a14:useLocalDpi xmlns:a14="http://schemas.microsoft.com/office/drawing/2010/main"/>
              </a:ext>
            </a:extLst>
          </a:blip>
          <a:srcRect/>
          <a:stretch>
            <a:fillRect/>
          </a:stretch>
        </p:blipFill>
        <p:spPr bwMode="auto">
          <a:xfrm>
            <a:off x="8674987" y="1113120"/>
            <a:ext cx="438850" cy="391634"/>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0424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4160836" y="1902658"/>
            <a:ext cx="2045747" cy="3507378"/>
          </a:xfrm>
          <a:custGeom>
            <a:avLst/>
            <a:gdLst/>
            <a:ahLst/>
            <a:cxnLst/>
            <a:rect l="l" t="t" r="r" b="b"/>
            <a:pathLst>
              <a:path w="1719458" h="3438918">
                <a:moveTo>
                  <a:pt x="1719458" y="0"/>
                </a:moveTo>
                <a:lnTo>
                  <a:pt x="1719458" y="3438918"/>
                </a:lnTo>
                <a:cubicBezTo>
                  <a:pt x="769828" y="3438918"/>
                  <a:pt x="0" y="2669090"/>
                  <a:pt x="0" y="1719459"/>
                </a:cubicBezTo>
                <a:cubicBezTo>
                  <a:pt x="0" y="769828"/>
                  <a:pt x="769828" y="0"/>
                  <a:pt x="1719458" y="0"/>
                </a:cubicBezTo>
                <a:close/>
              </a:path>
            </a:pathLst>
          </a:custGeom>
          <a:ln/>
        </p:spPr>
        <p:style>
          <a:lnRef idx="1">
            <a:schemeClr val="accent1"/>
          </a:lnRef>
          <a:fillRef idx="3">
            <a:schemeClr val="accent1"/>
          </a:fillRef>
          <a:effectRef idx="2">
            <a:schemeClr val="accent1"/>
          </a:effectRef>
          <a:fontRef idx="minor">
            <a:schemeClr val="lt1"/>
          </a:fontRef>
        </p:style>
        <p:txBody>
          <a:bodyPr lIns="111014" tIns="55507" rIns="111014" bIns="55507" rtlCol="0" anchor="ctr"/>
          <a:lstStyle/>
          <a:p>
            <a:pPr algn="ctr" defTabSz="1110145"/>
            <a:endParaRPr lang="en-US">
              <a:solidFill>
                <a:prstClr val="white"/>
              </a:solidFill>
            </a:endParaRPr>
          </a:p>
        </p:txBody>
      </p:sp>
      <p:sp>
        <p:nvSpPr>
          <p:cNvPr id="31" name="Oval 2"/>
          <p:cNvSpPr/>
          <p:nvPr/>
        </p:nvSpPr>
        <p:spPr>
          <a:xfrm rot="10800000">
            <a:off x="6298907" y="1901455"/>
            <a:ext cx="2052930" cy="3507378"/>
          </a:xfrm>
          <a:custGeom>
            <a:avLst/>
            <a:gdLst/>
            <a:ahLst/>
            <a:cxnLst/>
            <a:rect l="l" t="t" r="r" b="b"/>
            <a:pathLst>
              <a:path w="1719458" h="3438918">
                <a:moveTo>
                  <a:pt x="1719458" y="0"/>
                </a:moveTo>
                <a:lnTo>
                  <a:pt x="1719458" y="3438918"/>
                </a:lnTo>
                <a:cubicBezTo>
                  <a:pt x="769828" y="3438918"/>
                  <a:pt x="0" y="2669090"/>
                  <a:pt x="0" y="1719459"/>
                </a:cubicBezTo>
                <a:cubicBezTo>
                  <a:pt x="0" y="769828"/>
                  <a:pt x="769828" y="0"/>
                  <a:pt x="1719458" y="0"/>
                </a:cubicBezTo>
                <a:close/>
              </a:path>
            </a:pathLst>
          </a:custGeom>
          <a:ln/>
        </p:spPr>
        <p:style>
          <a:lnRef idx="1">
            <a:schemeClr val="accent1"/>
          </a:lnRef>
          <a:fillRef idx="3">
            <a:schemeClr val="accent1"/>
          </a:fillRef>
          <a:effectRef idx="2">
            <a:schemeClr val="accent1"/>
          </a:effectRef>
          <a:fontRef idx="minor">
            <a:schemeClr val="lt1"/>
          </a:fontRef>
        </p:style>
        <p:txBody>
          <a:bodyPr lIns="111014" tIns="55507" rIns="111014" bIns="55507" rtlCol="0" anchor="ctr"/>
          <a:lstStyle/>
          <a:p>
            <a:pPr algn="ctr" defTabSz="1110145"/>
            <a:endParaRPr lang="en-US">
              <a:solidFill>
                <a:prstClr val="white"/>
              </a:solidFill>
            </a:endParaRPr>
          </a:p>
        </p:txBody>
      </p:sp>
      <p:sp>
        <p:nvSpPr>
          <p:cNvPr id="4" name="Title 3"/>
          <p:cNvSpPr>
            <a:spLocks noGrp="1"/>
          </p:cNvSpPr>
          <p:nvPr>
            <p:ph type="title"/>
          </p:nvPr>
        </p:nvSpPr>
        <p:spPr>
          <a:xfrm>
            <a:off x="350952" y="71679"/>
            <a:ext cx="11889564" cy="2135196"/>
          </a:xfrm>
        </p:spPr>
        <p:txBody>
          <a:bodyPr>
            <a:normAutofit/>
          </a:bodyPr>
          <a:lstStyle/>
          <a:p>
            <a:r>
              <a:rPr lang="en-US" sz="3600" dirty="0" smtClean="0"/>
              <a:t>The Demand for Unified View is Accelerating;</a:t>
            </a:r>
            <a:br>
              <a:rPr lang="en-US" sz="3600" dirty="0" smtClean="0"/>
            </a:br>
            <a:r>
              <a:rPr lang="en-US" sz="3600" dirty="0" smtClean="0"/>
              <a:t>Driven by two big underlying trends</a:t>
            </a:r>
            <a:endParaRPr lang="en-US" sz="3600" dirty="0"/>
          </a:p>
        </p:txBody>
      </p:sp>
      <p:sp>
        <p:nvSpPr>
          <p:cNvPr id="2" name="Slide Number Placeholder 1"/>
          <p:cNvSpPr>
            <a:spLocks noGrp="1"/>
          </p:cNvSpPr>
          <p:nvPr>
            <p:ph type="sldNum" sz="quarter" idx="4294967295"/>
          </p:nvPr>
        </p:nvSpPr>
        <p:spPr>
          <a:xfrm>
            <a:off x="9534525" y="7023100"/>
            <a:ext cx="2901950" cy="371475"/>
          </a:xfrm>
          <a:prstGeom prst="rect">
            <a:avLst/>
          </a:prstGeom>
        </p:spPr>
        <p:txBody>
          <a:bodyPr/>
          <a:lstStyle/>
          <a:p>
            <a:fld id="{B84C8730-E8FE-43FC-8EB5-9D5E55C6390F}" type="slidenum">
              <a:rPr lang="en-US" smtClean="0">
                <a:solidFill>
                  <a:prstClr val="black">
                    <a:tint val="75000"/>
                  </a:prstClr>
                </a:solidFill>
              </a:rPr>
              <a:pPr/>
              <a:t>48</a:t>
            </a:fld>
            <a:endParaRPr lang="en-US" dirty="0">
              <a:solidFill>
                <a:prstClr val="black">
                  <a:tint val="75000"/>
                </a:prstClr>
              </a:solidFill>
            </a:endParaRPr>
          </a:p>
        </p:txBody>
      </p:sp>
      <p:sp>
        <p:nvSpPr>
          <p:cNvPr id="19" name="Right Arrow 18"/>
          <p:cNvSpPr/>
          <p:nvPr/>
        </p:nvSpPr>
        <p:spPr>
          <a:xfrm>
            <a:off x="516844" y="2206875"/>
            <a:ext cx="3801329" cy="2850592"/>
          </a:xfrm>
          <a:prstGeom prst="rightArrow">
            <a:avLst/>
          </a:prstGeom>
          <a:ln/>
        </p:spPr>
        <p:style>
          <a:lnRef idx="1">
            <a:schemeClr val="accent3"/>
          </a:lnRef>
          <a:fillRef idx="3">
            <a:schemeClr val="accent3"/>
          </a:fillRef>
          <a:effectRef idx="2">
            <a:schemeClr val="accent3"/>
          </a:effectRef>
          <a:fontRef idx="minor">
            <a:schemeClr val="lt1"/>
          </a:fontRef>
        </p:style>
        <p:txBody>
          <a:bodyPr lIns="111014" tIns="55507" rIns="111014" bIns="55507" rtlCol="0" anchor="ctr"/>
          <a:lstStyle/>
          <a:p>
            <a:pPr algn="ctr" defTabSz="1110145"/>
            <a:r>
              <a:rPr lang="en-US" sz="1700" dirty="0">
                <a:solidFill>
                  <a:prstClr val="white"/>
                </a:solidFill>
              </a:rPr>
              <a:t>Structured </a:t>
            </a:r>
            <a:r>
              <a:rPr lang="en-US" sz="1700" i="1" u="sng" dirty="0">
                <a:solidFill>
                  <a:prstClr val="white"/>
                </a:solidFill>
              </a:rPr>
              <a:t>AND</a:t>
            </a:r>
            <a:r>
              <a:rPr lang="en-US" sz="1700" dirty="0">
                <a:solidFill>
                  <a:prstClr val="white"/>
                </a:solidFill>
              </a:rPr>
              <a:t> Unstructured </a:t>
            </a:r>
          </a:p>
          <a:p>
            <a:pPr algn="ctr" defTabSz="1110145"/>
            <a:r>
              <a:rPr lang="en-US" b="1" dirty="0" smtClean="0">
                <a:solidFill>
                  <a:prstClr val="white"/>
                </a:solidFill>
              </a:rPr>
              <a:t>BIG DATA</a:t>
            </a:r>
            <a:endParaRPr lang="en-US" b="1" dirty="0">
              <a:solidFill>
                <a:prstClr val="white"/>
              </a:solidFill>
            </a:endParaRPr>
          </a:p>
        </p:txBody>
      </p:sp>
      <p:sp>
        <p:nvSpPr>
          <p:cNvPr id="23" name="Left Arrow 22"/>
          <p:cNvSpPr/>
          <p:nvPr/>
        </p:nvSpPr>
        <p:spPr>
          <a:xfrm>
            <a:off x="8249761" y="2248099"/>
            <a:ext cx="3799081" cy="2848906"/>
          </a:xfrm>
          <a:prstGeom prst="leftArrow">
            <a:avLst/>
          </a:prstGeom>
        </p:spPr>
        <p:style>
          <a:lnRef idx="1">
            <a:schemeClr val="accent6"/>
          </a:lnRef>
          <a:fillRef idx="3">
            <a:schemeClr val="accent6"/>
          </a:fillRef>
          <a:effectRef idx="2">
            <a:schemeClr val="accent6"/>
          </a:effectRef>
          <a:fontRef idx="minor">
            <a:schemeClr val="lt1"/>
          </a:fontRef>
        </p:style>
        <p:txBody>
          <a:bodyPr lIns="111014" tIns="55507" rIns="111014" bIns="55507" rtlCol="0" anchor="ctr"/>
          <a:lstStyle/>
          <a:p>
            <a:pPr algn="ctr" defTabSz="1110145"/>
            <a:endParaRPr lang="en-US" sz="1500" dirty="0">
              <a:solidFill>
                <a:prstClr val="white"/>
              </a:solidFill>
            </a:endParaRPr>
          </a:p>
        </p:txBody>
      </p:sp>
      <p:sp>
        <p:nvSpPr>
          <p:cNvPr id="26" name="TextBox 25"/>
          <p:cNvSpPr txBox="1"/>
          <p:nvPr/>
        </p:nvSpPr>
        <p:spPr>
          <a:xfrm>
            <a:off x="3985131" y="2786491"/>
            <a:ext cx="2221453" cy="666096"/>
          </a:xfrm>
          <a:prstGeom prst="rect">
            <a:avLst/>
          </a:prstGeom>
          <a:noFill/>
        </p:spPr>
        <p:txBody>
          <a:bodyPr wrap="square" lIns="111014" tIns="55507" rIns="111014" bIns="55507" rtlCol="0">
            <a:spAutoFit/>
          </a:bodyPr>
          <a:lstStyle/>
          <a:p>
            <a:pPr algn="r" defTabSz="1110145"/>
            <a:r>
              <a:rPr lang="en-US" b="1" dirty="0" smtClean="0">
                <a:solidFill>
                  <a:prstClr val="white"/>
                </a:solidFill>
              </a:rPr>
              <a:t>Technology Expectations</a:t>
            </a:r>
            <a:endParaRPr lang="en-US" b="1" dirty="0">
              <a:solidFill>
                <a:prstClr val="white"/>
              </a:solidFill>
            </a:endParaRPr>
          </a:p>
        </p:txBody>
      </p:sp>
      <p:sp>
        <p:nvSpPr>
          <p:cNvPr id="27" name="TextBox 26"/>
          <p:cNvSpPr txBox="1"/>
          <p:nvPr/>
        </p:nvSpPr>
        <p:spPr>
          <a:xfrm>
            <a:off x="6364581" y="2784235"/>
            <a:ext cx="2583226" cy="666096"/>
          </a:xfrm>
          <a:prstGeom prst="rect">
            <a:avLst/>
          </a:prstGeom>
          <a:noFill/>
        </p:spPr>
        <p:txBody>
          <a:bodyPr wrap="square" lIns="111014" tIns="55507" rIns="111014" bIns="55507" rtlCol="0">
            <a:spAutoFit/>
          </a:bodyPr>
          <a:lstStyle/>
          <a:p>
            <a:pPr defTabSz="1110145"/>
            <a:r>
              <a:rPr lang="en-US" b="1" dirty="0" smtClean="0">
                <a:solidFill>
                  <a:prstClr val="white"/>
                </a:solidFill>
              </a:rPr>
              <a:t>End-User Expectations</a:t>
            </a:r>
            <a:endParaRPr lang="en-US" b="1" dirty="0">
              <a:solidFill>
                <a:prstClr val="white"/>
              </a:solidFill>
            </a:endParaRPr>
          </a:p>
        </p:txBody>
      </p:sp>
      <p:sp>
        <p:nvSpPr>
          <p:cNvPr id="32" name="TextBox 31"/>
          <p:cNvSpPr txBox="1"/>
          <p:nvPr/>
        </p:nvSpPr>
        <p:spPr>
          <a:xfrm>
            <a:off x="8824288" y="3201695"/>
            <a:ext cx="2876229" cy="650707"/>
          </a:xfrm>
          <a:prstGeom prst="rect">
            <a:avLst/>
          </a:prstGeom>
          <a:noFill/>
        </p:spPr>
        <p:txBody>
          <a:bodyPr wrap="square" lIns="111014" tIns="55507" rIns="111014" bIns="55507" rtlCol="0">
            <a:spAutoFit/>
          </a:bodyPr>
          <a:lstStyle/>
          <a:p>
            <a:pPr algn="ctr" defTabSz="1110145"/>
            <a:r>
              <a:rPr lang="en-US" b="1" dirty="0" err="1" smtClean="0">
                <a:solidFill>
                  <a:prstClr val="white"/>
                </a:solidFill>
              </a:rPr>
              <a:t>Consumerization</a:t>
            </a:r>
            <a:r>
              <a:rPr lang="en-US" b="1" dirty="0" smtClean="0">
                <a:solidFill>
                  <a:prstClr val="white"/>
                </a:solidFill>
              </a:rPr>
              <a:t> of IT </a:t>
            </a:r>
          </a:p>
          <a:p>
            <a:pPr algn="ctr" defTabSz="1110145"/>
            <a:r>
              <a:rPr lang="en-US" sz="1700" dirty="0">
                <a:solidFill>
                  <a:prstClr val="white"/>
                </a:solidFill>
              </a:rPr>
              <a:t>&amp; Intuitive User Experience</a:t>
            </a: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89714" y="3512533"/>
            <a:ext cx="1497945" cy="9881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81956" y="3512533"/>
            <a:ext cx="1592859" cy="9938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8073100"/>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rot="5400000">
            <a:off x="5476581" y="604925"/>
            <a:ext cx="428827" cy="1821385"/>
          </a:xfrm>
          <a:prstGeom prst="rect">
            <a:avLst/>
          </a:prstGeom>
          <a:gradFill flip="none" rotWithShape="1">
            <a:gsLst>
              <a:gs pos="0">
                <a:schemeClr val="bg1">
                  <a:lumMod val="65000"/>
                </a:schemeClr>
              </a:gs>
              <a:gs pos="100000">
                <a:schemeClr val="bg1">
                  <a:lumMod val="95000"/>
                </a:schemeClr>
              </a:gs>
            </a:gsLst>
            <a:lin ang="10800000" scaled="1"/>
            <a:tileRect/>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80"/>
            <a:endParaRPr lang="en-US" sz="2400" dirty="0">
              <a:solidFill>
                <a:prstClr val="white"/>
              </a:solidFill>
            </a:endParaRPr>
          </a:p>
        </p:txBody>
      </p:sp>
      <p:sp>
        <p:nvSpPr>
          <p:cNvPr id="27" name="Rectangle 26"/>
          <p:cNvSpPr/>
          <p:nvPr/>
        </p:nvSpPr>
        <p:spPr>
          <a:xfrm rot="5400000">
            <a:off x="9599928" y="604925"/>
            <a:ext cx="428827" cy="1821385"/>
          </a:xfrm>
          <a:prstGeom prst="rect">
            <a:avLst/>
          </a:prstGeom>
          <a:gradFill flip="none" rotWithShape="1">
            <a:gsLst>
              <a:gs pos="0">
                <a:schemeClr val="bg1">
                  <a:lumMod val="65000"/>
                </a:schemeClr>
              </a:gs>
              <a:gs pos="100000">
                <a:schemeClr val="bg1">
                  <a:lumMod val="95000"/>
                </a:schemeClr>
              </a:gs>
            </a:gsLst>
            <a:lin ang="10800000" scaled="1"/>
            <a:tileRect/>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80"/>
            <a:endParaRPr lang="en-US" sz="2400" dirty="0">
              <a:solidFill>
                <a:prstClr val="white"/>
              </a:solidFill>
            </a:endParaRPr>
          </a:p>
        </p:txBody>
      </p:sp>
      <p:sp>
        <p:nvSpPr>
          <p:cNvPr id="23" name="Rectangle 22"/>
          <p:cNvSpPr/>
          <p:nvPr/>
        </p:nvSpPr>
        <p:spPr>
          <a:xfrm rot="5400000">
            <a:off x="1949728" y="604925"/>
            <a:ext cx="428827" cy="1821385"/>
          </a:xfrm>
          <a:prstGeom prst="rect">
            <a:avLst/>
          </a:prstGeom>
          <a:gradFill flip="none" rotWithShape="1">
            <a:gsLst>
              <a:gs pos="0">
                <a:schemeClr val="bg1">
                  <a:lumMod val="65000"/>
                </a:schemeClr>
              </a:gs>
              <a:gs pos="100000">
                <a:schemeClr val="bg1">
                  <a:lumMod val="95000"/>
                </a:schemeClr>
              </a:gs>
            </a:gsLst>
            <a:lin ang="10800000" scaled="1"/>
            <a:tileRect/>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80"/>
            <a:endParaRPr lang="en-US" sz="2400" dirty="0">
              <a:solidFill>
                <a:prstClr val="white"/>
              </a:solidFill>
            </a:endParaRPr>
          </a:p>
        </p:txBody>
      </p:sp>
      <p:sp>
        <p:nvSpPr>
          <p:cNvPr id="4" name="Rectangle 3"/>
          <p:cNvSpPr/>
          <p:nvPr/>
        </p:nvSpPr>
        <p:spPr>
          <a:xfrm>
            <a:off x="207794" y="1691854"/>
            <a:ext cx="12008453" cy="4026721"/>
          </a:xfrm>
          <a:prstGeom prst="rect">
            <a:avLst/>
          </a:prstGeom>
          <a:gradFill flip="none" rotWithShape="1">
            <a:gsLst>
              <a:gs pos="0">
                <a:schemeClr val="bg1">
                  <a:lumMod val="65000"/>
                </a:schemeClr>
              </a:gs>
              <a:gs pos="100000">
                <a:schemeClr val="bg1">
                  <a:lumMod val="95000"/>
                </a:schemeClr>
              </a:gs>
            </a:gsLst>
            <a:lin ang="10800000" scaled="1"/>
            <a:tileRect/>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80"/>
            <a:endParaRPr lang="en-US" sz="1900" dirty="0">
              <a:solidFill>
                <a:prstClr val="white"/>
              </a:solidFill>
            </a:endParaRPr>
          </a:p>
        </p:txBody>
      </p:sp>
      <p:sp>
        <p:nvSpPr>
          <p:cNvPr id="5" name="Rectangle 4"/>
          <p:cNvSpPr/>
          <p:nvPr/>
        </p:nvSpPr>
        <p:spPr>
          <a:xfrm>
            <a:off x="7318389" y="1779128"/>
            <a:ext cx="4779557" cy="3807620"/>
          </a:xfrm>
          <a:custGeom>
            <a:avLst/>
            <a:gdLst/>
            <a:ahLst/>
            <a:cxnLst/>
            <a:rect l="l" t="t" r="r" b="b"/>
            <a:pathLst>
              <a:path w="2638740" h="3287470">
                <a:moveTo>
                  <a:pt x="0" y="0"/>
                </a:moveTo>
                <a:lnTo>
                  <a:pt x="1465805" y="0"/>
                </a:lnTo>
                <a:lnTo>
                  <a:pt x="1465805" y="1"/>
                </a:lnTo>
                <a:lnTo>
                  <a:pt x="2638740" y="1"/>
                </a:lnTo>
                <a:lnTo>
                  <a:pt x="2638740" y="2847671"/>
                </a:lnTo>
                <a:cubicBezTo>
                  <a:pt x="2638740" y="3090565"/>
                  <a:pt x="2441835" y="3287470"/>
                  <a:pt x="2198941" y="3287470"/>
                </a:cubicBezTo>
                <a:lnTo>
                  <a:pt x="1465805" y="3287470"/>
                </a:lnTo>
                <a:lnTo>
                  <a:pt x="439800" y="3287470"/>
                </a:lnTo>
                <a:lnTo>
                  <a:pt x="0" y="3287470"/>
                </a:lnTo>
                <a:close/>
              </a:path>
            </a:pathLst>
          </a:custGeom>
          <a:gradFill flip="none" rotWithShape="1">
            <a:gsLst>
              <a:gs pos="0">
                <a:schemeClr val="tx1">
                  <a:lumMod val="50000"/>
                  <a:lumOff val="50000"/>
                  <a:shade val="30000"/>
                  <a:satMod val="115000"/>
                </a:schemeClr>
              </a:gs>
              <a:gs pos="50000">
                <a:schemeClr val="tx1">
                  <a:lumMod val="50000"/>
                  <a:lumOff val="50000"/>
                  <a:shade val="67500"/>
                  <a:satMod val="115000"/>
                </a:schemeClr>
              </a:gs>
              <a:gs pos="100000">
                <a:schemeClr val="tx1">
                  <a:lumMod val="50000"/>
                  <a:lumOff val="50000"/>
                  <a:shade val="100000"/>
                  <a:satMod val="11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80"/>
            <a:endParaRPr lang="en-US" sz="1900" dirty="0">
              <a:solidFill>
                <a:prstClr val="white"/>
              </a:solidFill>
            </a:endParaRPr>
          </a:p>
        </p:txBody>
      </p:sp>
      <p:sp>
        <p:nvSpPr>
          <p:cNvPr id="42" name="Round Same Side Corner Rectangle 41"/>
          <p:cNvSpPr/>
          <p:nvPr/>
        </p:nvSpPr>
        <p:spPr>
          <a:xfrm rot="10800000">
            <a:off x="663824" y="1779132"/>
            <a:ext cx="3157801" cy="3805786"/>
          </a:xfrm>
          <a:custGeom>
            <a:avLst/>
            <a:gdLst/>
            <a:ahLst/>
            <a:cxnLst/>
            <a:rect l="l" t="t" r="r" b="b"/>
            <a:pathLst>
              <a:path w="2640123" h="3290910">
                <a:moveTo>
                  <a:pt x="2640123" y="3290910"/>
                </a:moveTo>
                <a:lnTo>
                  <a:pt x="2080485" y="3290910"/>
                </a:lnTo>
                <a:lnTo>
                  <a:pt x="1384" y="3290910"/>
                </a:lnTo>
                <a:lnTo>
                  <a:pt x="0" y="3290910"/>
                </a:lnTo>
                <a:lnTo>
                  <a:pt x="0" y="0"/>
                </a:lnTo>
                <a:lnTo>
                  <a:pt x="2080485" y="0"/>
                </a:lnTo>
                <a:lnTo>
                  <a:pt x="2080485" y="3441"/>
                </a:lnTo>
                <a:lnTo>
                  <a:pt x="2200324" y="3441"/>
                </a:lnTo>
                <a:cubicBezTo>
                  <a:pt x="2443218" y="3441"/>
                  <a:pt x="2640123" y="200346"/>
                  <a:pt x="2640123" y="443240"/>
                </a:cubicBezTo>
                <a:close/>
              </a:path>
            </a:pathLst>
          </a:custGeom>
          <a:gradFill flip="none" rotWithShape="1">
            <a:gsLst>
              <a:gs pos="0">
                <a:schemeClr val="tx1">
                  <a:lumMod val="50000"/>
                  <a:lumOff val="50000"/>
                  <a:shade val="30000"/>
                  <a:satMod val="115000"/>
                </a:schemeClr>
              </a:gs>
              <a:gs pos="50000">
                <a:schemeClr val="tx1">
                  <a:lumMod val="50000"/>
                  <a:lumOff val="50000"/>
                  <a:shade val="67500"/>
                  <a:satMod val="115000"/>
                </a:schemeClr>
              </a:gs>
              <a:gs pos="100000">
                <a:schemeClr val="tx1">
                  <a:lumMod val="50000"/>
                  <a:lumOff val="50000"/>
                  <a:shade val="100000"/>
                  <a:satMod val="11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80"/>
            <a:endParaRPr lang="en-US" sz="1900" dirty="0">
              <a:solidFill>
                <a:prstClr val="white"/>
              </a:solidFill>
            </a:endParaRPr>
          </a:p>
        </p:txBody>
      </p:sp>
      <p:sp>
        <p:nvSpPr>
          <p:cNvPr id="7" name="Rectangle 6"/>
          <p:cNvSpPr/>
          <p:nvPr/>
        </p:nvSpPr>
        <p:spPr>
          <a:xfrm>
            <a:off x="3821627" y="1779133"/>
            <a:ext cx="3496762" cy="3805786"/>
          </a:xfrm>
          <a:prstGeom prst="rect">
            <a:avLst/>
          </a:prstGeom>
          <a:gradFill flip="none" rotWithShape="1">
            <a:gsLst>
              <a:gs pos="0">
                <a:schemeClr val="tx1">
                  <a:lumMod val="50000"/>
                  <a:lumOff val="50000"/>
                  <a:shade val="30000"/>
                  <a:satMod val="115000"/>
                </a:schemeClr>
              </a:gs>
              <a:gs pos="50000">
                <a:schemeClr val="tx1">
                  <a:lumMod val="50000"/>
                  <a:lumOff val="50000"/>
                  <a:shade val="67500"/>
                  <a:satMod val="115000"/>
                </a:schemeClr>
              </a:gs>
              <a:gs pos="100000">
                <a:schemeClr val="tx1">
                  <a:lumMod val="50000"/>
                  <a:lumOff val="50000"/>
                  <a:shade val="100000"/>
                  <a:satMod val="115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80"/>
            <a:endParaRPr lang="en-US" sz="1900" dirty="0">
              <a:solidFill>
                <a:prstClr val="white"/>
              </a:solidFill>
            </a:endParaRPr>
          </a:p>
        </p:txBody>
      </p:sp>
      <p:sp>
        <p:nvSpPr>
          <p:cNvPr id="22" name="Right Arrow 21"/>
          <p:cNvSpPr/>
          <p:nvPr/>
        </p:nvSpPr>
        <p:spPr>
          <a:xfrm>
            <a:off x="7065043" y="2729516"/>
            <a:ext cx="777257" cy="1622341"/>
          </a:xfrm>
          <a:prstGeom prst="rightArrow">
            <a:avLst>
              <a:gd name="adj1" fmla="val 70672"/>
              <a:gd name="adj2" fmla="val 77083"/>
            </a:avLst>
          </a:pr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2700000" scaled="1"/>
            <a:tileRect/>
          </a:gradFill>
          <a:ln>
            <a:noFill/>
          </a:ln>
          <a:effectLst>
            <a:outerShdw blurRad="508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80"/>
            <a:endParaRPr lang="en-US" sz="1900" dirty="0">
              <a:solidFill>
                <a:prstClr val="white"/>
              </a:solidFill>
            </a:endParaRPr>
          </a:p>
        </p:txBody>
      </p:sp>
      <p:sp>
        <p:nvSpPr>
          <p:cNvPr id="28" name="Rectangle 27"/>
          <p:cNvSpPr/>
          <p:nvPr/>
        </p:nvSpPr>
        <p:spPr>
          <a:xfrm>
            <a:off x="8738590" y="1279125"/>
            <a:ext cx="2103035" cy="340400"/>
          </a:xfrm>
          <a:prstGeom prst="rect">
            <a:avLst/>
          </a:prstGeom>
        </p:spPr>
        <p:txBody>
          <a:bodyPr wrap="square" lIns="93268" tIns="46634" rIns="93268" bIns="46634">
            <a:spAutoFit/>
          </a:bodyPr>
          <a:lstStyle/>
          <a:p>
            <a:pPr algn="ctr" defTabSz="932680"/>
            <a:r>
              <a:rPr lang="en-US" sz="1600" b="1" dirty="0">
                <a:solidFill>
                  <a:prstClr val="black"/>
                </a:solidFill>
                <a:cs typeface="Arial" pitchFamily="34" charset="0"/>
              </a:rPr>
              <a:t>2015</a:t>
            </a:r>
            <a:endParaRPr lang="en-US" sz="1600" dirty="0">
              <a:solidFill>
                <a:prstClr val="black"/>
              </a:solidFill>
              <a:cs typeface="Arial" pitchFamily="34" charset="0"/>
            </a:endParaRPr>
          </a:p>
        </p:txBody>
      </p:sp>
      <p:sp>
        <p:nvSpPr>
          <p:cNvPr id="26" name="Rectangle 25"/>
          <p:cNvSpPr/>
          <p:nvPr/>
        </p:nvSpPr>
        <p:spPr>
          <a:xfrm>
            <a:off x="4580850" y="1279125"/>
            <a:ext cx="2103035" cy="340400"/>
          </a:xfrm>
          <a:prstGeom prst="rect">
            <a:avLst/>
          </a:prstGeom>
        </p:spPr>
        <p:txBody>
          <a:bodyPr wrap="square" lIns="93268" tIns="46634" rIns="93268" bIns="46634">
            <a:spAutoFit/>
          </a:bodyPr>
          <a:lstStyle/>
          <a:p>
            <a:pPr algn="ctr" defTabSz="932680"/>
            <a:r>
              <a:rPr lang="en-US" sz="1600" b="1" dirty="0">
                <a:solidFill>
                  <a:prstClr val="black"/>
                </a:solidFill>
                <a:cs typeface="Arial" pitchFamily="34" charset="0"/>
              </a:rPr>
              <a:t>2010</a:t>
            </a:r>
            <a:endParaRPr lang="en-US" sz="1600" dirty="0">
              <a:solidFill>
                <a:prstClr val="black"/>
              </a:solidFill>
              <a:cs typeface="Arial" pitchFamily="34" charset="0"/>
            </a:endParaRPr>
          </a:p>
        </p:txBody>
      </p:sp>
      <p:sp>
        <p:nvSpPr>
          <p:cNvPr id="24" name="Rectangle 23"/>
          <p:cNvSpPr/>
          <p:nvPr/>
        </p:nvSpPr>
        <p:spPr>
          <a:xfrm>
            <a:off x="1053998" y="1279125"/>
            <a:ext cx="2103035" cy="340400"/>
          </a:xfrm>
          <a:prstGeom prst="rect">
            <a:avLst/>
          </a:prstGeom>
        </p:spPr>
        <p:txBody>
          <a:bodyPr wrap="square" lIns="93268" tIns="46634" rIns="93268" bIns="46634">
            <a:spAutoFit/>
          </a:bodyPr>
          <a:lstStyle/>
          <a:p>
            <a:pPr algn="ctr" defTabSz="932680"/>
            <a:r>
              <a:rPr lang="en-US" sz="1600" b="1" dirty="0">
                <a:solidFill>
                  <a:prstClr val="black"/>
                </a:solidFill>
                <a:cs typeface="Arial" pitchFamily="34" charset="0"/>
              </a:rPr>
              <a:t>2006</a:t>
            </a:r>
            <a:endParaRPr lang="en-US" sz="1600" dirty="0">
              <a:solidFill>
                <a:prstClr val="black"/>
              </a:solidFill>
              <a:cs typeface="Arial" pitchFamily="34" charset="0"/>
            </a:endParaRPr>
          </a:p>
        </p:txBody>
      </p:sp>
      <p:sp>
        <p:nvSpPr>
          <p:cNvPr id="6" name="TextBox 68"/>
          <p:cNvSpPr txBox="1">
            <a:spLocks noChangeArrowheads="1"/>
          </p:cNvSpPr>
          <p:nvPr/>
        </p:nvSpPr>
        <p:spPr bwMode="auto">
          <a:xfrm rot="16200000">
            <a:off x="-1106159" y="3361220"/>
            <a:ext cx="3176680" cy="248067"/>
          </a:xfrm>
          <a:prstGeom prst="rect">
            <a:avLst/>
          </a:prstGeom>
          <a:noFill/>
          <a:ln w="9525">
            <a:noFill/>
            <a:miter lim="800000"/>
            <a:headEnd/>
            <a:tailEnd/>
          </a:ln>
        </p:spPr>
        <p:txBody>
          <a:bodyPr wrap="square" lIns="93268" tIns="46634" rIns="93268" bIns="46634">
            <a:spAutoFit/>
          </a:bodyPr>
          <a:lstStyle/>
          <a:p>
            <a:pPr algn="ctr" defTabSz="932680">
              <a:lnSpc>
                <a:spcPts val="1224"/>
              </a:lnSpc>
            </a:pPr>
            <a:r>
              <a:rPr lang="en-US" sz="1600" b="1" dirty="0">
                <a:solidFill>
                  <a:prstClr val="black"/>
                </a:solidFill>
                <a:cs typeface="Arial" pitchFamily="34" charset="0"/>
              </a:rPr>
              <a:t>State of the Enterprise</a:t>
            </a:r>
          </a:p>
        </p:txBody>
      </p:sp>
      <p:sp>
        <p:nvSpPr>
          <p:cNvPr id="14" name="TextBox 13"/>
          <p:cNvSpPr txBox="1"/>
          <p:nvPr/>
        </p:nvSpPr>
        <p:spPr>
          <a:xfrm>
            <a:off x="747194" y="1869261"/>
            <a:ext cx="1712008" cy="340400"/>
          </a:xfrm>
          <a:prstGeom prst="rect">
            <a:avLst/>
          </a:prstGeom>
          <a:noFill/>
        </p:spPr>
        <p:txBody>
          <a:bodyPr wrap="square" lIns="93268" tIns="46634" rIns="93268" bIns="46634" rtlCol="0">
            <a:spAutoFit/>
          </a:bodyPr>
          <a:lstStyle/>
          <a:p>
            <a:pPr defTabSz="932680"/>
            <a:r>
              <a:rPr lang="en-US" sz="1600" dirty="0">
                <a:solidFill>
                  <a:prstClr val="white"/>
                </a:solidFill>
              </a:rPr>
              <a:t>Source</a:t>
            </a:r>
            <a:r>
              <a:rPr lang="en-US" sz="800" dirty="0">
                <a:solidFill>
                  <a:prstClr val="white"/>
                </a:solidFill>
              </a:rPr>
              <a:t>: IDC</a:t>
            </a:r>
          </a:p>
        </p:txBody>
      </p:sp>
      <p:sp>
        <p:nvSpPr>
          <p:cNvPr id="15" name="Rectangle 14"/>
          <p:cNvSpPr/>
          <p:nvPr/>
        </p:nvSpPr>
        <p:spPr>
          <a:xfrm>
            <a:off x="722564" y="2214556"/>
            <a:ext cx="2487295" cy="278845"/>
          </a:xfrm>
          <a:prstGeom prst="rect">
            <a:avLst/>
          </a:prstGeom>
        </p:spPr>
        <p:txBody>
          <a:bodyPr wrap="square" lIns="93268" tIns="46634" rIns="93268" bIns="46634">
            <a:spAutoFit/>
          </a:bodyPr>
          <a:lstStyle/>
          <a:p>
            <a:pPr defTabSz="932680"/>
            <a:r>
              <a:rPr lang="en-US" sz="1200" dirty="0">
                <a:solidFill>
                  <a:prstClr val="white"/>
                </a:solidFill>
              </a:rPr>
              <a:t>(1 Exabyte = 1 Million Terabytes)</a:t>
            </a:r>
          </a:p>
        </p:txBody>
      </p:sp>
      <p:graphicFrame>
        <p:nvGraphicFramePr>
          <p:cNvPr id="16" name="Chart 15"/>
          <p:cNvGraphicFramePr/>
          <p:nvPr>
            <p:extLst>
              <p:ext uri="{D42A27DB-BD31-4B8C-83A1-F6EECF244321}">
                <p14:modId xmlns:p14="http://schemas.microsoft.com/office/powerpoint/2010/main" val="278179084"/>
              </p:ext>
            </p:extLst>
          </p:nvPr>
        </p:nvGraphicFramePr>
        <p:xfrm>
          <a:off x="4203789" y="2802555"/>
          <a:ext cx="2952924" cy="1476253"/>
        </p:xfrm>
        <a:graphic>
          <a:graphicData uri="http://schemas.openxmlformats.org/drawingml/2006/chart">
            <c:chart xmlns:c="http://schemas.openxmlformats.org/drawingml/2006/chart" xmlns:r="http://schemas.openxmlformats.org/officeDocument/2006/relationships" r:id="rId3"/>
          </a:graphicData>
        </a:graphic>
      </p:graphicFrame>
      <p:sp>
        <p:nvSpPr>
          <p:cNvPr id="17" name="TextBox 16"/>
          <p:cNvSpPr txBox="1"/>
          <p:nvPr/>
        </p:nvSpPr>
        <p:spPr>
          <a:xfrm>
            <a:off x="5153467" y="3493792"/>
            <a:ext cx="1530420" cy="401955"/>
          </a:xfrm>
          <a:prstGeom prst="rect">
            <a:avLst/>
          </a:prstGeom>
          <a:noFill/>
        </p:spPr>
        <p:txBody>
          <a:bodyPr wrap="square" lIns="93268" tIns="46634" rIns="93268" bIns="46634" rtlCol="0">
            <a:spAutoFit/>
          </a:bodyPr>
          <a:lstStyle/>
          <a:p>
            <a:pPr algn="ctr" defTabSz="932680">
              <a:lnSpc>
                <a:spcPts val="1224"/>
              </a:lnSpc>
            </a:pPr>
            <a:r>
              <a:rPr lang="en-US" sz="3300" b="1" dirty="0">
                <a:solidFill>
                  <a:prstClr val="white"/>
                </a:solidFill>
                <a:cs typeface="Arial" pitchFamily="34" charset="0"/>
              </a:rPr>
              <a:t>  60% </a:t>
            </a:r>
            <a:br>
              <a:rPr lang="en-US" sz="3300" b="1" dirty="0">
                <a:solidFill>
                  <a:prstClr val="white"/>
                </a:solidFill>
                <a:cs typeface="Arial" pitchFamily="34" charset="0"/>
              </a:rPr>
            </a:br>
            <a:r>
              <a:rPr lang="en-US" sz="1200" dirty="0">
                <a:solidFill>
                  <a:prstClr val="white"/>
                </a:solidFill>
                <a:cs typeface="Arial" pitchFamily="34" charset="0"/>
              </a:rPr>
              <a:t>Unstructured Data</a:t>
            </a:r>
          </a:p>
        </p:txBody>
      </p:sp>
      <p:graphicFrame>
        <p:nvGraphicFramePr>
          <p:cNvPr id="18" name="Chart 17"/>
          <p:cNvGraphicFramePr/>
          <p:nvPr>
            <p:extLst>
              <p:ext uri="{D42A27DB-BD31-4B8C-83A1-F6EECF244321}">
                <p14:modId xmlns:p14="http://schemas.microsoft.com/office/powerpoint/2010/main" val="3662152828"/>
              </p:ext>
            </p:extLst>
          </p:nvPr>
        </p:nvGraphicFramePr>
        <p:xfrm>
          <a:off x="1407690" y="3355186"/>
          <a:ext cx="1059680" cy="529765"/>
        </p:xfrm>
        <a:graphic>
          <a:graphicData uri="http://schemas.openxmlformats.org/drawingml/2006/chart">
            <c:chart xmlns:c="http://schemas.openxmlformats.org/drawingml/2006/chart" xmlns:r="http://schemas.openxmlformats.org/officeDocument/2006/relationships" r:id="rId4"/>
          </a:graphicData>
        </a:graphic>
      </p:graphicFrame>
      <p:sp>
        <p:nvSpPr>
          <p:cNvPr id="19" name="TextBox 18"/>
          <p:cNvSpPr txBox="1"/>
          <p:nvPr/>
        </p:nvSpPr>
        <p:spPr>
          <a:xfrm>
            <a:off x="1421167" y="2960154"/>
            <a:ext cx="1856113" cy="555844"/>
          </a:xfrm>
          <a:prstGeom prst="rect">
            <a:avLst/>
          </a:prstGeom>
          <a:noFill/>
        </p:spPr>
        <p:txBody>
          <a:bodyPr wrap="square" lIns="93268" tIns="46634" rIns="93268" bIns="46634" rtlCol="0">
            <a:spAutoFit/>
          </a:bodyPr>
          <a:lstStyle/>
          <a:p>
            <a:pPr algn="ctr" defTabSz="932680"/>
            <a:r>
              <a:rPr lang="en-US" sz="1500" b="1" dirty="0">
                <a:solidFill>
                  <a:prstClr val="white"/>
                </a:solidFill>
                <a:cs typeface="Arial" pitchFamily="34" charset="0"/>
              </a:rPr>
              <a:t>30% </a:t>
            </a:r>
            <a:br>
              <a:rPr lang="en-US" sz="1500" b="1" dirty="0">
                <a:solidFill>
                  <a:prstClr val="white"/>
                </a:solidFill>
                <a:cs typeface="Arial" pitchFamily="34" charset="0"/>
              </a:rPr>
            </a:br>
            <a:r>
              <a:rPr lang="en-US" sz="1500" dirty="0">
                <a:solidFill>
                  <a:prstClr val="white"/>
                </a:solidFill>
                <a:cs typeface="Arial" pitchFamily="34" charset="0"/>
              </a:rPr>
              <a:t>Unstructured Data</a:t>
            </a:r>
          </a:p>
        </p:txBody>
      </p:sp>
      <p:sp>
        <p:nvSpPr>
          <p:cNvPr id="3" name="Title 2"/>
          <p:cNvSpPr>
            <a:spLocks noGrp="1"/>
          </p:cNvSpPr>
          <p:nvPr>
            <p:ph type="title"/>
          </p:nvPr>
        </p:nvSpPr>
        <p:spPr/>
        <p:txBody>
          <a:bodyPr/>
          <a:lstStyle/>
          <a:p>
            <a:r>
              <a:rPr lang="en-US" dirty="0" smtClean="0"/>
              <a:t>Technology Trend: Big Data</a:t>
            </a:r>
            <a:endParaRPr lang="en-US" dirty="0"/>
          </a:p>
        </p:txBody>
      </p:sp>
      <p:sp>
        <p:nvSpPr>
          <p:cNvPr id="33" name="TextBox 32"/>
          <p:cNvSpPr txBox="1"/>
          <p:nvPr/>
        </p:nvSpPr>
        <p:spPr>
          <a:xfrm>
            <a:off x="1203529" y="4079591"/>
            <a:ext cx="2025305" cy="478900"/>
          </a:xfrm>
          <a:prstGeom prst="rect">
            <a:avLst/>
          </a:prstGeom>
          <a:noFill/>
        </p:spPr>
        <p:txBody>
          <a:bodyPr wrap="square" lIns="93268" tIns="46634" rIns="93268" bIns="46634" rtlCol="0">
            <a:spAutoFit/>
          </a:bodyPr>
          <a:lstStyle/>
          <a:p>
            <a:pPr algn="ctr" defTabSz="932680">
              <a:lnSpc>
                <a:spcPts val="1020"/>
              </a:lnSpc>
            </a:pPr>
            <a:r>
              <a:rPr lang="en-US" b="1" dirty="0" smtClean="0">
                <a:solidFill>
                  <a:prstClr val="white"/>
                </a:solidFill>
                <a:cs typeface="Arial" pitchFamily="34" charset="0"/>
              </a:rPr>
              <a:t>161 Exabytes</a:t>
            </a:r>
          </a:p>
          <a:p>
            <a:pPr algn="ctr" defTabSz="932680">
              <a:lnSpc>
                <a:spcPts val="1020"/>
              </a:lnSpc>
            </a:pPr>
            <a:endParaRPr lang="en-US" b="1" dirty="0" smtClean="0">
              <a:solidFill>
                <a:prstClr val="white"/>
              </a:solidFill>
              <a:cs typeface="Arial" pitchFamily="34" charset="0"/>
            </a:endParaRPr>
          </a:p>
          <a:p>
            <a:pPr algn="ctr" defTabSz="932680">
              <a:lnSpc>
                <a:spcPts val="1020"/>
              </a:lnSpc>
            </a:pPr>
            <a:r>
              <a:rPr lang="en-US" sz="1600" b="1" dirty="0">
                <a:solidFill>
                  <a:srgbClr val="FFC000"/>
                </a:solidFill>
                <a:cs typeface="Arial" pitchFamily="34" charset="0"/>
              </a:rPr>
              <a:t>10+ Data Silos</a:t>
            </a:r>
            <a:endParaRPr lang="en-US" sz="800" dirty="0">
              <a:solidFill>
                <a:srgbClr val="FFC000"/>
              </a:solidFill>
              <a:cs typeface="Arial" pitchFamily="34" charset="0"/>
            </a:endParaRPr>
          </a:p>
        </p:txBody>
      </p:sp>
      <p:sp>
        <p:nvSpPr>
          <p:cNvPr id="34" name="TextBox 33"/>
          <p:cNvSpPr txBox="1"/>
          <p:nvPr/>
        </p:nvSpPr>
        <p:spPr>
          <a:xfrm>
            <a:off x="4780339" y="4233428"/>
            <a:ext cx="2025305" cy="607140"/>
          </a:xfrm>
          <a:prstGeom prst="rect">
            <a:avLst/>
          </a:prstGeom>
          <a:noFill/>
        </p:spPr>
        <p:txBody>
          <a:bodyPr wrap="square" lIns="93268" tIns="46634" rIns="93268" bIns="46634" rtlCol="0">
            <a:spAutoFit/>
          </a:bodyPr>
          <a:lstStyle/>
          <a:p>
            <a:pPr algn="ctr" defTabSz="932680">
              <a:lnSpc>
                <a:spcPts val="1020"/>
              </a:lnSpc>
            </a:pPr>
            <a:r>
              <a:rPr lang="en-US" b="1" dirty="0" smtClean="0">
                <a:solidFill>
                  <a:prstClr val="white"/>
                </a:solidFill>
                <a:cs typeface="Arial" pitchFamily="34" charset="0"/>
              </a:rPr>
              <a:t>988 Exabytes</a:t>
            </a:r>
          </a:p>
          <a:p>
            <a:pPr algn="ctr" defTabSz="932680">
              <a:lnSpc>
                <a:spcPts val="1020"/>
              </a:lnSpc>
            </a:pPr>
            <a:endParaRPr lang="en-US" b="1" dirty="0">
              <a:solidFill>
                <a:prstClr val="white"/>
              </a:solidFill>
              <a:cs typeface="Arial" pitchFamily="34" charset="0"/>
            </a:endParaRPr>
          </a:p>
          <a:p>
            <a:pPr algn="ctr" defTabSz="932680">
              <a:lnSpc>
                <a:spcPts val="1020"/>
              </a:lnSpc>
            </a:pPr>
            <a:r>
              <a:rPr lang="en-US" sz="1600" b="1" dirty="0">
                <a:solidFill>
                  <a:srgbClr val="FFC000"/>
                </a:solidFill>
                <a:cs typeface="Arial" pitchFamily="34" charset="0"/>
              </a:rPr>
              <a:t>80+  Data Silos</a:t>
            </a:r>
            <a:endParaRPr lang="en-US" sz="800" dirty="0">
              <a:solidFill>
                <a:srgbClr val="FFC000"/>
              </a:solidFill>
              <a:cs typeface="Arial" pitchFamily="34" charset="0"/>
            </a:endParaRPr>
          </a:p>
          <a:p>
            <a:pPr algn="ctr" defTabSz="932680">
              <a:lnSpc>
                <a:spcPts val="1020"/>
              </a:lnSpc>
            </a:pPr>
            <a:endParaRPr lang="en-US" sz="800" dirty="0">
              <a:solidFill>
                <a:prstClr val="white"/>
              </a:solidFill>
              <a:cs typeface="Arial" pitchFamily="34" charset="0"/>
            </a:endParaRPr>
          </a:p>
        </p:txBody>
      </p:sp>
      <p:sp>
        <p:nvSpPr>
          <p:cNvPr id="35" name="TextBox 34"/>
          <p:cNvSpPr txBox="1"/>
          <p:nvPr/>
        </p:nvSpPr>
        <p:spPr>
          <a:xfrm>
            <a:off x="8574265" y="4846322"/>
            <a:ext cx="2427131" cy="478900"/>
          </a:xfrm>
          <a:prstGeom prst="rect">
            <a:avLst/>
          </a:prstGeom>
          <a:noFill/>
        </p:spPr>
        <p:txBody>
          <a:bodyPr wrap="square" lIns="93268" tIns="46634" rIns="93268" bIns="46634" rtlCol="0">
            <a:spAutoFit/>
          </a:bodyPr>
          <a:lstStyle/>
          <a:p>
            <a:pPr algn="ctr" defTabSz="932680">
              <a:lnSpc>
                <a:spcPts val="1020"/>
              </a:lnSpc>
            </a:pPr>
            <a:r>
              <a:rPr lang="en-US" b="1" dirty="0" smtClean="0">
                <a:solidFill>
                  <a:prstClr val="white"/>
                </a:solidFill>
                <a:cs typeface="Arial" pitchFamily="34" charset="0"/>
              </a:rPr>
              <a:t>8,000 Exabytes</a:t>
            </a:r>
          </a:p>
          <a:p>
            <a:pPr algn="ctr" defTabSz="932680">
              <a:lnSpc>
                <a:spcPts val="1020"/>
              </a:lnSpc>
            </a:pPr>
            <a:endParaRPr lang="en-US" b="1" dirty="0">
              <a:solidFill>
                <a:prstClr val="white"/>
              </a:solidFill>
              <a:cs typeface="Arial" pitchFamily="34" charset="0"/>
            </a:endParaRPr>
          </a:p>
          <a:p>
            <a:pPr algn="ctr" defTabSz="932680">
              <a:lnSpc>
                <a:spcPts val="1020"/>
              </a:lnSpc>
            </a:pPr>
            <a:r>
              <a:rPr lang="en-US" sz="1600" b="1" dirty="0">
                <a:solidFill>
                  <a:srgbClr val="FFC000"/>
                </a:solidFill>
                <a:cs typeface="Arial" pitchFamily="34" charset="0"/>
              </a:rPr>
              <a:t>500+ Data Silos</a:t>
            </a:r>
            <a:endParaRPr lang="en-US" sz="800" dirty="0">
              <a:solidFill>
                <a:srgbClr val="FFC000"/>
              </a:solidFill>
              <a:cs typeface="Arial" pitchFamily="34" charset="0"/>
            </a:endParaRPr>
          </a:p>
        </p:txBody>
      </p:sp>
      <p:sp>
        <p:nvSpPr>
          <p:cNvPr id="36" name="Right Arrow 35"/>
          <p:cNvSpPr/>
          <p:nvPr/>
        </p:nvSpPr>
        <p:spPr>
          <a:xfrm>
            <a:off x="3394122" y="2729516"/>
            <a:ext cx="809664" cy="1622341"/>
          </a:xfrm>
          <a:prstGeom prst="rightArrow">
            <a:avLst>
              <a:gd name="adj1" fmla="val 70672"/>
              <a:gd name="adj2" fmla="val 77083"/>
            </a:avLst>
          </a:pr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2700000" scaled="1"/>
            <a:tileRect/>
          </a:gradFill>
          <a:ln>
            <a:noFill/>
          </a:ln>
          <a:effectLst>
            <a:outerShdw blurRad="508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268" tIns="46634" rIns="93268" bIns="46634" rtlCol="0" anchor="ctr"/>
          <a:lstStyle/>
          <a:p>
            <a:pPr algn="ctr" defTabSz="932680"/>
            <a:endParaRPr lang="en-US" sz="1900" dirty="0">
              <a:solidFill>
                <a:prstClr val="white"/>
              </a:solidFill>
            </a:endParaRPr>
          </a:p>
        </p:txBody>
      </p:sp>
      <p:graphicFrame>
        <p:nvGraphicFramePr>
          <p:cNvPr id="37" name="Chart 36"/>
          <p:cNvGraphicFramePr/>
          <p:nvPr>
            <p:extLst>
              <p:ext uri="{D42A27DB-BD31-4B8C-83A1-F6EECF244321}">
                <p14:modId xmlns:p14="http://schemas.microsoft.com/office/powerpoint/2010/main" val="2115285628"/>
              </p:ext>
            </p:extLst>
          </p:nvPr>
        </p:nvGraphicFramePr>
        <p:xfrm>
          <a:off x="7065047" y="1856701"/>
          <a:ext cx="5533754" cy="3092314"/>
        </p:xfrm>
        <a:graphic>
          <a:graphicData uri="http://schemas.openxmlformats.org/drawingml/2006/chart">
            <c:chart xmlns:c="http://schemas.openxmlformats.org/drawingml/2006/chart" xmlns:r="http://schemas.openxmlformats.org/officeDocument/2006/relationships" r:id="rId5"/>
          </a:graphicData>
        </a:graphic>
      </p:graphicFrame>
      <p:sp>
        <p:nvSpPr>
          <p:cNvPr id="13" name="TextBox 12"/>
          <p:cNvSpPr txBox="1"/>
          <p:nvPr/>
        </p:nvSpPr>
        <p:spPr>
          <a:xfrm>
            <a:off x="8882288" y="3571826"/>
            <a:ext cx="2207132" cy="478900"/>
          </a:xfrm>
          <a:prstGeom prst="rect">
            <a:avLst/>
          </a:prstGeom>
          <a:noFill/>
        </p:spPr>
        <p:txBody>
          <a:bodyPr wrap="square" lIns="93268" tIns="46634" rIns="93268" bIns="46634" rtlCol="0">
            <a:spAutoFit/>
          </a:bodyPr>
          <a:lstStyle/>
          <a:p>
            <a:pPr algn="ctr" defTabSz="932680">
              <a:lnSpc>
                <a:spcPts val="1530"/>
              </a:lnSpc>
            </a:pPr>
            <a:r>
              <a:rPr lang="en-US" sz="3600" b="1" dirty="0">
                <a:solidFill>
                  <a:prstClr val="white"/>
                </a:solidFill>
                <a:cs typeface="Arial" pitchFamily="34" charset="0"/>
              </a:rPr>
              <a:t>90% </a:t>
            </a:r>
            <a:r>
              <a:rPr lang="en-US" sz="1500" dirty="0">
                <a:solidFill>
                  <a:prstClr val="white"/>
                </a:solidFill>
                <a:cs typeface="Arial" pitchFamily="34" charset="0"/>
              </a:rPr>
              <a:t>Unstructured Data</a:t>
            </a:r>
          </a:p>
        </p:txBody>
      </p:sp>
      <p:sp>
        <p:nvSpPr>
          <p:cNvPr id="32" name="Rectangle 31"/>
          <p:cNvSpPr/>
          <p:nvPr/>
        </p:nvSpPr>
        <p:spPr>
          <a:xfrm>
            <a:off x="747193" y="5864819"/>
            <a:ext cx="10881916" cy="832843"/>
          </a:xfrm>
          <a:prstGeom prst="rect">
            <a:avLst/>
          </a:prstGeom>
        </p:spPr>
        <p:txBody>
          <a:bodyPr wrap="square" lIns="93268" tIns="46634" rIns="93268" bIns="46634">
            <a:spAutoFit/>
          </a:bodyPr>
          <a:lstStyle/>
          <a:p>
            <a:pPr defTabSz="932680"/>
            <a:r>
              <a:rPr lang="en-US" sz="2400" b="1" dirty="0">
                <a:solidFill>
                  <a:prstClr val="black">
                    <a:lumMod val="50000"/>
                    <a:lumOff val="50000"/>
                  </a:prstClr>
                </a:solidFill>
                <a:latin typeface="Gill Sans MT" pitchFamily="34" charset="0"/>
                <a:ea typeface="Verdana" pitchFamily="34" charset="0"/>
                <a:cs typeface="Verdana" pitchFamily="34" charset="0"/>
              </a:rPr>
              <a:t>Every two days now we create as much information as we did from the dawn of civilization up until </a:t>
            </a:r>
            <a:r>
              <a:rPr lang="en-US" sz="2400" b="1" dirty="0">
                <a:solidFill>
                  <a:srgbClr val="C1730B"/>
                </a:solidFill>
                <a:latin typeface="Gill Sans MT" pitchFamily="34" charset="0"/>
                <a:ea typeface="Verdana" pitchFamily="34" charset="0"/>
                <a:cs typeface="Verdana" pitchFamily="34" charset="0"/>
              </a:rPr>
              <a:t>2003</a:t>
            </a:r>
          </a:p>
        </p:txBody>
      </p:sp>
      <p:sp>
        <p:nvSpPr>
          <p:cNvPr id="38" name="TextBox 37"/>
          <p:cNvSpPr txBox="1"/>
          <p:nvPr/>
        </p:nvSpPr>
        <p:spPr>
          <a:xfrm>
            <a:off x="7239690" y="6365448"/>
            <a:ext cx="3181806" cy="325011"/>
          </a:xfrm>
          <a:prstGeom prst="rect">
            <a:avLst/>
          </a:prstGeom>
          <a:noFill/>
        </p:spPr>
        <p:txBody>
          <a:bodyPr wrap="none" lIns="93268" tIns="46634" rIns="93268" bIns="46634" rtlCol="0">
            <a:spAutoFit/>
          </a:bodyPr>
          <a:lstStyle/>
          <a:p>
            <a:pPr defTabSz="932680"/>
            <a:r>
              <a:rPr lang="en-US" sz="1500" i="1" dirty="0">
                <a:solidFill>
                  <a:prstClr val="black">
                    <a:lumMod val="50000"/>
                    <a:lumOff val="50000"/>
                  </a:prstClr>
                </a:solidFill>
                <a:ea typeface="Verdana" pitchFamily="34" charset="0"/>
                <a:cs typeface="Verdana" pitchFamily="34" charset="0"/>
              </a:rPr>
              <a:t>Eric Schmidt (Former CEO of Google)</a:t>
            </a:r>
          </a:p>
        </p:txBody>
      </p:sp>
    </p:spTree>
    <p:extLst>
      <p:ext uri="{BB962C8B-B14F-4D97-AF65-F5344CB8AC3E}">
        <p14:creationId xmlns:p14="http://schemas.microsoft.com/office/powerpoint/2010/main" val="222850716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Who We </a:t>
            </a:r>
            <a:r>
              <a:rPr lang="en-US" dirty="0"/>
              <a:t>A</a:t>
            </a:r>
            <a:r>
              <a:rPr lang="en-US" dirty="0" smtClean="0"/>
              <a:t>re - The </a:t>
            </a:r>
            <a:r>
              <a:rPr lang="en-US" dirty="0"/>
              <a:t>Speakers</a:t>
            </a:r>
          </a:p>
        </p:txBody>
      </p:sp>
      <p:sp>
        <p:nvSpPr>
          <p:cNvPr id="3" name="Content Placeholder 2"/>
          <p:cNvSpPr>
            <a:spLocks noGrp="1"/>
          </p:cNvSpPr>
          <p:nvPr>
            <p:ph type="body" sz="quarter" idx="10"/>
          </p:nvPr>
        </p:nvSpPr>
        <p:spPr>
          <a:xfrm>
            <a:off x="256491" y="1373434"/>
            <a:ext cx="4800599" cy="2047629"/>
          </a:xfrm>
        </p:spPr>
        <p:txBody>
          <a:bodyPr>
            <a:noAutofit/>
          </a:bodyPr>
          <a:lstStyle/>
          <a:p>
            <a:pPr>
              <a:lnSpc>
                <a:spcPct val="100000"/>
              </a:lnSpc>
              <a:spcBef>
                <a:spcPts val="0"/>
              </a:spcBef>
              <a:spcAft>
                <a:spcPts val="600"/>
              </a:spcAft>
            </a:pPr>
            <a:r>
              <a:rPr lang="en-US" sz="3200" b="1" dirty="0">
                <a:solidFill>
                  <a:schemeClr val="tx1"/>
                </a:solidFill>
              </a:rPr>
              <a:t>Jeff Fried,  CTO, BA Insight</a:t>
            </a:r>
            <a:endParaRPr lang="en-US" sz="2800" b="1" dirty="0">
              <a:solidFill>
                <a:schemeClr val="tx1"/>
              </a:solidFill>
            </a:endParaRPr>
          </a:p>
          <a:p>
            <a:pPr marL="342863" lvl="1" indent="-342863">
              <a:lnSpc>
                <a:spcPct val="100000"/>
              </a:lnSpc>
              <a:spcBef>
                <a:spcPts val="0"/>
              </a:spcBef>
              <a:buFont typeface="Arial" pitchFamily="34" charset="0"/>
              <a:buChar char="•"/>
            </a:pPr>
            <a:r>
              <a:rPr lang="en-US" sz="2400" dirty="0">
                <a:solidFill>
                  <a:schemeClr val="tx1"/>
                </a:solidFill>
              </a:rPr>
              <a:t>Previously VP Advanced Solutions for FAST, then Search Product Manager for Microsoft</a:t>
            </a:r>
            <a:endParaRPr lang="en-US" sz="1600" dirty="0">
              <a:solidFill>
                <a:schemeClr val="tx1"/>
              </a:solidFill>
            </a:endParaRPr>
          </a:p>
          <a:p>
            <a:pPr>
              <a:spcBef>
                <a:spcPts val="0"/>
              </a:spcBef>
            </a:pPr>
            <a:endParaRPr lang="en-US" sz="1900" dirty="0">
              <a:solidFill>
                <a:schemeClr val="tx1"/>
              </a:solidFill>
            </a:endParaRPr>
          </a:p>
          <a:p>
            <a:pPr>
              <a:spcBef>
                <a:spcPts val="0"/>
              </a:spcBef>
            </a:pPr>
            <a:r>
              <a:rPr lang="en-US" sz="1900" dirty="0">
                <a:solidFill>
                  <a:schemeClr val="tx1"/>
                </a:solidFill>
              </a:rPr>
              <a:t>Based in Boston, MA, USA</a:t>
            </a:r>
          </a:p>
          <a:p>
            <a:pPr marL="342863" indent="-342863">
              <a:spcBef>
                <a:spcPts val="0"/>
              </a:spcBef>
              <a:buFont typeface="Arial" pitchFamily="34" charset="0"/>
              <a:buChar char="•"/>
            </a:pPr>
            <a:r>
              <a:rPr lang="en-US" sz="1900" dirty="0" err="1">
                <a:solidFill>
                  <a:schemeClr val="tx1"/>
                </a:solidFill>
              </a:rPr>
              <a:t>Technet</a:t>
            </a:r>
            <a:r>
              <a:rPr lang="en-US" sz="1900" dirty="0">
                <a:solidFill>
                  <a:schemeClr val="tx1"/>
                </a:solidFill>
              </a:rPr>
              <a:t> Column:</a:t>
            </a:r>
          </a:p>
          <a:p>
            <a:pPr>
              <a:spcBef>
                <a:spcPts val="0"/>
              </a:spcBef>
            </a:pPr>
            <a:r>
              <a:rPr lang="en-US" sz="1900" dirty="0">
                <a:solidFill>
                  <a:schemeClr val="tx1"/>
                </a:solidFill>
              </a:rPr>
              <a:t>     “A View from the Crawlspace”</a:t>
            </a:r>
          </a:p>
          <a:p>
            <a:pPr marL="342863" indent="-342863">
              <a:spcBef>
                <a:spcPts val="0"/>
              </a:spcBef>
              <a:buFont typeface="Arial" pitchFamily="34" charset="0"/>
              <a:buChar char="•"/>
            </a:pPr>
            <a:r>
              <a:rPr lang="en-US" sz="1900" dirty="0">
                <a:solidFill>
                  <a:schemeClr val="tx1"/>
                </a:solidFill>
              </a:rPr>
              <a:t>Twitter: @</a:t>
            </a:r>
            <a:r>
              <a:rPr lang="en-US" sz="1900" dirty="0" err="1">
                <a:solidFill>
                  <a:schemeClr val="tx1"/>
                </a:solidFill>
              </a:rPr>
              <a:t>jefffried</a:t>
            </a:r>
            <a:endParaRPr lang="en-US" sz="1900" dirty="0">
              <a:solidFill>
                <a:schemeClr val="tx1"/>
              </a:solidFill>
            </a:endParaRPr>
          </a:p>
          <a:p>
            <a:pPr lvl="1">
              <a:spcBef>
                <a:spcPts val="0"/>
              </a:spcBef>
            </a:pPr>
            <a:endParaRPr lang="en-US" dirty="0"/>
          </a:p>
        </p:txBody>
      </p:sp>
      <p:sp>
        <p:nvSpPr>
          <p:cNvPr id="6" name="Content Placeholder 2"/>
          <p:cNvSpPr>
            <a:spLocks noGrp="1"/>
          </p:cNvSpPr>
          <p:nvPr>
            <p:ph idx="4294967295"/>
          </p:nvPr>
        </p:nvSpPr>
        <p:spPr>
          <a:xfrm>
            <a:off x="5532437" y="1441450"/>
            <a:ext cx="6705600" cy="3122613"/>
          </a:xfrm>
        </p:spPr>
        <p:txBody>
          <a:bodyPr>
            <a:noAutofit/>
          </a:bodyPr>
          <a:lstStyle/>
          <a:p>
            <a:pPr marL="0" indent="0">
              <a:lnSpc>
                <a:spcPct val="100000"/>
              </a:lnSpc>
              <a:spcBef>
                <a:spcPts val="0"/>
              </a:spcBef>
              <a:spcAft>
                <a:spcPts val="600"/>
              </a:spcAft>
              <a:buNone/>
            </a:pPr>
            <a:r>
              <a:rPr lang="en-US" sz="3200" b="1" dirty="0">
                <a:solidFill>
                  <a:schemeClr val="tx1"/>
                </a:solidFill>
              </a:rPr>
              <a:t>Guy Mounier, </a:t>
            </a:r>
            <a:r>
              <a:rPr lang="en-US" sz="3200" b="1" dirty="0" smtClean="0">
                <a:solidFill>
                  <a:schemeClr val="tx1"/>
                </a:solidFill>
              </a:rPr>
              <a:t>Founder &amp; CEO</a:t>
            </a:r>
            <a:r>
              <a:rPr lang="en-US" sz="3200" b="1" dirty="0">
                <a:solidFill>
                  <a:schemeClr val="tx1"/>
                </a:solidFill>
              </a:rPr>
              <a:t>, BA Insight</a:t>
            </a:r>
          </a:p>
          <a:p>
            <a:pPr lvl="1">
              <a:spcBef>
                <a:spcPts val="0"/>
              </a:spcBef>
            </a:pPr>
            <a:r>
              <a:rPr lang="en-US" dirty="0">
                <a:solidFill>
                  <a:schemeClr val="tx1"/>
                </a:solidFill>
              </a:rPr>
              <a:t>Consulting background in ERP and BI. CTO at Fortune 100 Company prior to co-founding BA Insight.</a:t>
            </a:r>
          </a:p>
          <a:p>
            <a:pPr marL="342730" lvl="1" indent="0">
              <a:spcBef>
                <a:spcPts val="0"/>
              </a:spcBef>
              <a:buNone/>
            </a:pPr>
            <a:endParaRPr lang="en-US" dirty="0"/>
          </a:p>
          <a:p>
            <a:pPr>
              <a:spcBef>
                <a:spcPts val="0"/>
              </a:spcBef>
              <a:buNone/>
            </a:pPr>
            <a:r>
              <a:rPr lang="en-US" sz="1900" dirty="0">
                <a:solidFill>
                  <a:schemeClr val="tx1"/>
                </a:solidFill>
              </a:rPr>
              <a:t>Based in New York City, USA</a:t>
            </a:r>
            <a:endParaRPr lang="en-US" sz="2400" dirty="0">
              <a:solidFill>
                <a:schemeClr val="tx1"/>
              </a:solidFill>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2814" t="13402" r="18490"/>
          <a:stretch/>
        </p:blipFill>
        <p:spPr>
          <a:xfrm>
            <a:off x="2027239" y="5134056"/>
            <a:ext cx="1524000" cy="1771054"/>
          </a:xfrm>
          <a:prstGeom prst="rect">
            <a:avLst/>
          </a:prstGeom>
        </p:spPr>
      </p:pic>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l="12945" t="13402" r="18717"/>
          <a:stretch/>
        </p:blipFill>
        <p:spPr>
          <a:xfrm>
            <a:off x="256492" y="5109284"/>
            <a:ext cx="1615554" cy="1795827"/>
          </a:xfrm>
          <a:prstGeom prst="rect">
            <a:avLst/>
          </a:prstGeom>
        </p:spPr>
      </p:pic>
      <p:pic>
        <p:nvPicPr>
          <p:cNvPr id="17410" name="Picture 2" descr="KM World"/>
          <p:cNvPicPr>
            <a:picLocks noChangeAspect="1" noChangeArrowheads="1"/>
          </p:cNvPicPr>
          <p:nvPr/>
        </p:nvPicPr>
        <p:blipFill>
          <a:blip r:embed="rId5"/>
          <a:srcRect/>
          <a:stretch>
            <a:fillRect/>
          </a:stretch>
        </p:blipFill>
        <p:spPr bwMode="auto">
          <a:xfrm>
            <a:off x="7894637" y="6262091"/>
            <a:ext cx="2550141" cy="637279"/>
          </a:xfrm>
          <a:prstGeom prst="rect">
            <a:avLst/>
          </a:prstGeom>
          <a:noFill/>
        </p:spPr>
      </p:pic>
      <p:sp>
        <p:nvSpPr>
          <p:cNvPr id="17414" name="AutoShape 6" descr="http://www.wsn.net/Images/100-company-2011.jpg"/>
          <p:cNvSpPr>
            <a:spLocks noChangeAspect="1" noChangeArrowheads="1"/>
          </p:cNvSpPr>
          <p:nvPr/>
        </p:nvSpPr>
        <p:spPr bwMode="auto">
          <a:xfrm>
            <a:off x="158736" y="-752884"/>
            <a:ext cx="1749335" cy="1583484"/>
          </a:xfrm>
          <a:prstGeom prst="rect">
            <a:avLst/>
          </a:prstGeom>
          <a:noFill/>
        </p:spPr>
        <p:txBody>
          <a:bodyPr vert="horz" wrap="square" lIns="93268" tIns="46634" rIns="93268" bIns="46634" numCol="1" anchor="t" anchorCtr="0" compatLnSpc="1">
            <a:prstTxWarp prst="textNoShape">
              <a:avLst/>
            </a:prstTxWarp>
          </a:bodyPr>
          <a:lstStyle/>
          <a:p>
            <a:endParaRPr lang="en-US"/>
          </a:p>
        </p:txBody>
      </p:sp>
      <p:sp>
        <p:nvSpPr>
          <p:cNvPr id="17416" name="AutoShape 8" descr="http://www.wsn.net/Images/100-company-2011.jpg"/>
          <p:cNvSpPr>
            <a:spLocks noChangeAspect="1" noChangeArrowheads="1"/>
          </p:cNvSpPr>
          <p:nvPr/>
        </p:nvSpPr>
        <p:spPr bwMode="auto">
          <a:xfrm>
            <a:off x="158736" y="-752884"/>
            <a:ext cx="1749335" cy="1583484"/>
          </a:xfrm>
          <a:prstGeom prst="rect">
            <a:avLst/>
          </a:prstGeom>
          <a:noFill/>
        </p:spPr>
        <p:txBody>
          <a:bodyPr vert="horz" wrap="square" lIns="93268" tIns="46634" rIns="93268" bIns="46634" numCol="1" anchor="t" anchorCtr="0" compatLnSpc="1">
            <a:prstTxWarp prst="textNoShape">
              <a:avLst/>
            </a:prstTxWarp>
          </a:bodyPr>
          <a:lstStyle/>
          <a:p>
            <a:endParaRPr lang="en-US"/>
          </a:p>
        </p:txBody>
      </p:sp>
      <p:pic>
        <p:nvPicPr>
          <p:cNvPr id="17418" name="Picture 10" descr="http://t0.gstatic.com/images?q=tbn:ANd9GcSDMTTrbbtGfh0zj3O0uaLHxVRnCh8WkqOxeSmh0ZmpYohq4PwK"/>
          <p:cNvPicPr>
            <a:picLocks noChangeAspect="1" noChangeArrowheads="1"/>
          </p:cNvPicPr>
          <p:nvPr/>
        </p:nvPicPr>
        <p:blipFill>
          <a:blip r:embed="rId6"/>
          <a:srcRect/>
          <a:stretch>
            <a:fillRect/>
          </a:stretch>
        </p:blipFill>
        <p:spPr bwMode="auto">
          <a:xfrm>
            <a:off x="5913438" y="5585645"/>
            <a:ext cx="1865957" cy="1340618"/>
          </a:xfrm>
          <a:prstGeom prst="rect">
            <a:avLst/>
          </a:prstGeom>
          <a:noFill/>
        </p:spPr>
      </p:pic>
      <p:pic>
        <p:nvPicPr>
          <p:cNvPr id="17420" name="Picture 12" descr="http://t0.gstatic.com/images?q=tbn:ANd9GcQcX8bdS8XJKTy8IOm2BU2jXwqYuadhV6YXPupIxh3jo-vmUixZyZtCPnq9rQ"/>
          <p:cNvPicPr>
            <a:picLocks noChangeAspect="1" noChangeArrowheads="1"/>
          </p:cNvPicPr>
          <p:nvPr/>
        </p:nvPicPr>
        <p:blipFill>
          <a:blip r:embed="rId7"/>
          <a:srcRect/>
          <a:stretch>
            <a:fillRect/>
          </a:stretch>
        </p:blipFill>
        <p:spPr bwMode="auto">
          <a:xfrm>
            <a:off x="10577466" y="5134056"/>
            <a:ext cx="1660571" cy="1792206"/>
          </a:xfrm>
          <a:prstGeom prst="rect">
            <a:avLst/>
          </a:prstGeom>
          <a:noFill/>
        </p:spPr>
      </p:pic>
      <p:sp>
        <p:nvSpPr>
          <p:cNvPr id="5" name="Rectangle 4"/>
          <p:cNvSpPr/>
          <p:nvPr/>
        </p:nvSpPr>
        <p:spPr>
          <a:xfrm>
            <a:off x="6002947" y="4674761"/>
            <a:ext cx="6216650" cy="830987"/>
          </a:xfrm>
          <a:prstGeom prst="rect">
            <a:avLst/>
          </a:prstGeom>
        </p:spPr>
        <p:txBody>
          <a:bodyPr lIns="91430" tIns="45715" rIns="91430" bIns="45715">
            <a:spAutoFit/>
          </a:bodyPr>
          <a:lstStyle/>
          <a:p>
            <a:r>
              <a:rPr lang="en-US" sz="2400" dirty="0"/>
              <a:t>Blog: BAinsight.com/Blog</a:t>
            </a:r>
          </a:p>
          <a:p>
            <a:r>
              <a:rPr lang="en-US" sz="2400" dirty="0"/>
              <a:t>Twitter: @</a:t>
            </a:r>
            <a:r>
              <a:rPr lang="en-US" sz="2400" dirty="0" err="1"/>
              <a:t>BAinsight</a:t>
            </a:r>
            <a:endParaRPr lang="en-US" sz="2400" dirty="0"/>
          </a:p>
        </p:txBody>
      </p:sp>
      <p:pic>
        <p:nvPicPr>
          <p:cNvPr id="1026"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l="2212" t="-1282" b="1282"/>
          <a:stretch/>
        </p:blipFill>
        <p:spPr bwMode="auto">
          <a:xfrm>
            <a:off x="3627437" y="5079987"/>
            <a:ext cx="2209800" cy="182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683292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9129" y="68262"/>
            <a:ext cx="11889564" cy="917575"/>
          </a:xfrm>
        </p:spPr>
        <p:txBody>
          <a:bodyPr>
            <a:normAutofit/>
          </a:bodyPr>
          <a:lstStyle/>
          <a:p>
            <a:r>
              <a:rPr lang="en-US" dirty="0" smtClean="0"/>
              <a:t>End-User Trend: </a:t>
            </a:r>
            <a:r>
              <a:rPr lang="en-US" dirty="0" err="1" smtClean="0"/>
              <a:t>Consumerization</a:t>
            </a:r>
            <a:r>
              <a:rPr lang="en-US" dirty="0" smtClean="0"/>
              <a:t> of IT</a:t>
            </a:r>
            <a:endParaRPr lang="en-US" dirty="0"/>
          </a:p>
        </p:txBody>
      </p:sp>
      <p:pic>
        <p:nvPicPr>
          <p:cNvPr id="5"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528" t="10925" r="3071" b="19132"/>
          <a:stretch/>
        </p:blipFill>
        <p:spPr bwMode="auto">
          <a:xfrm>
            <a:off x="7049610" y="1849531"/>
            <a:ext cx="5060731" cy="369729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6" name="TextBox 5"/>
          <p:cNvSpPr txBox="1"/>
          <p:nvPr/>
        </p:nvSpPr>
        <p:spPr>
          <a:xfrm>
            <a:off x="636630" y="808858"/>
            <a:ext cx="3181741" cy="771287"/>
          </a:xfrm>
          <a:prstGeom prst="rect">
            <a:avLst/>
          </a:prstGeom>
          <a:noFill/>
        </p:spPr>
        <p:txBody>
          <a:bodyPr wrap="none" lIns="93268" tIns="46634" rIns="93268" bIns="46634" rtlCol="0">
            <a:spAutoFit/>
          </a:bodyPr>
          <a:lstStyle/>
          <a:p>
            <a:pPr defTabSz="932680"/>
            <a:r>
              <a:rPr lang="en-US" sz="2900" dirty="0">
                <a:solidFill>
                  <a:srgbClr val="1F497D">
                    <a:lumMod val="75000"/>
                  </a:srgbClr>
                </a:solidFill>
                <a:latin typeface="Gill Sans MT" pitchFamily="34" charset="0"/>
              </a:rPr>
              <a:t>Consumer Apps</a:t>
            </a:r>
          </a:p>
          <a:p>
            <a:pPr defTabSz="932680"/>
            <a:r>
              <a:rPr lang="en-US" sz="1500" dirty="0">
                <a:solidFill>
                  <a:prstClr val="black"/>
                </a:solidFill>
              </a:rPr>
              <a:t>Search for Product, Restaurant, Travel</a:t>
            </a:r>
          </a:p>
        </p:txBody>
      </p:sp>
      <p:sp>
        <p:nvSpPr>
          <p:cNvPr id="7" name="TextBox 6"/>
          <p:cNvSpPr txBox="1"/>
          <p:nvPr/>
        </p:nvSpPr>
        <p:spPr>
          <a:xfrm>
            <a:off x="7049611" y="5777088"/>
            <a:ext cx="4569848" cy="1032897"/>
          </a:xfrm>
          <a:prstGeom prst="rect">
            <a:avLst/>
          </a:prstGeom>
          <a:noFill/>
        </p:spPr>
        <p:txBody>
          <a:bodyPr wrap="square" lIns="93268" tIns="46634" rIns="93268" bIns="46634" rtlCol="0">
            <a:spAutoFit/>
          </a:bodyPr>
          <a:lstStyle/>
          <a:p>
            <a:pPr defTabSz="932680"/>
            <a:r>
              <a:rPr lang="en-US" sz="2900" dirty="0">
                <a:solidFill>
                  <a:srgbClr val="1F497D">
                    <a:lumMod val="75000"/>
                  </a:srgbClr>
                </a:solidFill>
                <a:latin typeface="Gill Sans MT" pitchFamily="34" charset="0"/>
              </a:rPr>
              <a:t>Enterprise Apps</a:t>
            </a:r>
          </a:p>
          <a:p>
            <a:pPr defTabSz="932680"/>
            <a:r>
              <a:rPr lang="en-US" sz="1600" dirty="0">
                <a:solidFill>
                  <a:prstClr val="black"/>
                </a:solidFill>
              </a:rPr>
              <a:t>Search for Experts, Projects, Customers, Vendors, Parts, </a:t>
            </a:r>
          </a:p>
        </p:txBody>
      </p:sp>
      <p:sp>
        <p:nvSpPr>
          <p:cNvPr id="8" name="Striped Right Arrow 7"/>
          <p:cNvSpPr/>
          <p:nvPr/>
        </p:nvSpPr>
        <p:spPr>
          <a:xfrm>
            <a:off x="4343735" y="1901766"/>
            <a:ext cx="3780352" cy="3838838"/>
          </a:xfrm>
          <a:prstGeom prst="stripedRightArrow">
            <a:avLst>
              <a:gd name="adj1" fmla="val 50000"/>
              <a:gd name="adj2" fmla="val 52056"/>
            </a:avLst>
          </a:prstGeom>
        </p:spPr>
        <p:style>
          <a:lnRef idx="1">
            <a:schemeClr val="accent1"/>
          </a:lnRef>
          <a:fillRef idx="3">
            <a:schemeClr val="accent1"/>
          </a:fillRef>
          <a:effectRef idx="2">
            <a:schemeClr val="accent1"/>
          </a:effectRef>
          <a:fontRef idx="minor">
            <a:schemeClr val="lt1"/>
          </a:fontRef>
        </p:style>
        <p:txBody>
          <a:bodyPr lIns="93268" tIns="46634" rIns="93268" bIns="46634" rtlCol="0" anchor="ctr"/>
          <a:lstStyle/>
          <a:p>
            <a:pPr algn="ctr" defTabSz="932680"/>
            <a:endParaRPr lang="en-US">
              <a:solidFill>
                <a:prstClr val="white"/>
              </a:solidFill>
            </a:endParaRPr>
          </a:p>
        </p:txBody>
      </p:sp>
      <p:pic>
        <p:nvPicPr>
          <p:cNvPr id="1028" name="Picture 4" descr="Amazon Mobile (iPad screenshot 001, Searc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8820" y="4282649"/>
            <a:ext cx="4610746" cy="252834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8019" y="1671834"/>
            <a:ext cx="4456404" cy="2506371"/>
          </a:xfrm>
          <a:prstGeom prst="rect">
            <a:avLst/>
          </a:prstGeom>
          <a:ln>
            <a:noFill/>
          </a:ln>
          <a:effectLst>
            <a:outerShdw blurRad="292100" dist="139700" dir="2700000" algn="tl" rotWithShape="0">
              <a:srgbClr val="333333">
                <a:alpha val="65000"/>
              </a:srgbClr>
            </a:outerShdw>
          </a:effec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5423" y="3430651"/>
            <a:ext cx="1970462" cy="22204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5442007" y="2918813"/>
            <a:ext cx="2649768" cy="1940838"/>
          </a:xfrm>
          <a:prstGeom prst="rect">
            <a:avLst/>
          </a:prstGeom>
          <a:noFill/>
        </p:spPr>
        <p:txBody>
          <a:bodyPr wrap="square" lIns="93268" tIns="46634" rIns="93268" bIns="46634" rtlCol="0">
            <a:spAutoFit/>
          </a:bodyPr>
          <a:lstStyle/>
          <a:p>
            <a:pPr marL="291463" indent="-291463" defTabSz="932680">
              <a:buFont typeface="Wingdings" pitchFamily="2" charset="2"/>
              <a:buChar char="ü"/>
            </a:pPr>
            <a:r>
              <a:rPr lang="en-US" sz="1500" dirty="0">
                <a:solidFill>
                  <a:prstClr val="white"/>
                </a:solidFill>
                <a:sym typeface="Wingdings"/>
              </a:rPr>
              <a:t>Intuitive</a:t>
            </a:r>
          </a:p>
          <a:p>
            <a:pPr marL="291463" indent="-291463" defTabSz="932680">
              <a:buFont typeface="Wingdings" pitchFamily="2" charset="2"/>
              <a:buChar char="ü"/>
            </a:pPr>
            <a:r>
              <a:rPr lang="en-US" sz="1500" dirty="0">
                <a:solidFill>
                  <a:prstClr val="white"/>
                </a:solidFill>
              </a:rPr>
              <a:t>Unified View</a:t>
            </a:r>
          </a:p>
          <a:p>
            <a:pPr marL="291463" indent="-291463" defTabSz="932680">
              <a:buFont typeface="Wingdings" pitchFamily="2" charset="2"/>
              <a:buChar char="ü"/>
            </a:pPr>
            <a:r>
              <a:rPr lang="en-US" sz="1500" dirty="0">
                <a:solidFill>
                  <a:prstClr val="white"/>
                </a:solidFill>
              </a:rPr>
              <a:t>Intuitive</a:t>
            </a:r>
          </a:p>
          <a:p>
            <a:pPr marL="291463" indent="-291463" defTabSz="932680">
              <a:buFont typeface="Wingdings" pitchFamily="2" charset="2"/>
              <a:buChar char="ü"/>
            </a:pPr>
            <a:r>
              <a:rPr lang="en-US" sz="1500" dirty="0">
                <a:solidFill>
                  <a:prstClr val="white"/>
                </a:solidFill>
              </a:rPr>
              <a:t>Targeted</a:t>
            </a:r>
          </a:p>
          <a:p>
            <a:pPr marL="291463" indent="-291463" defTabSz="932680">
              <a:buFont typeface="Wingdings" pitchFamily="2" charset="2"/>
              <a:buChar char="ü"/>
            </a:pPr>
            <a:r>
              <a:rPr lang="en-US" sz="1500" dirty="0">
                <a:solidFill>
                  <a:prstClr val="white"/>
                </a:solidFill>
              </a:rPr>
              <a:t>Context-aware</a:t>
            </a:r>
          </a:p>
          <a:p>
            <a:pPr marL="291463" indent="-291463" defTabSz="932680">
              <a:buFont typeface="Wingdings" pitchFamily="2" charset="2"/>
              <a:buChar char="ü"/>
            </a:pPr>
            <a:r>
              <a:rPr lang="en-US" sz="1500" dirty="0">
                <a:solidFill>
                  <a:prstClr val="white"/>
                </a:solidFill>
              </a:rPr>
              <a:t>Device-independent</a:t>
            </a:r>
          </a:p>
          <a:p>
            <a:pPr marL="291463" indent="-291463" defTabSz="932680">
              <a:buFont typeface="Wingdings" pitchFamily="2" charset="2"/>
              <a:buChar char="ü"/>
            </a:pPr>
            <a:r>
              <a:rPr lang="en-US" sz="1500" dirty="0">
                <a:solidFill>
                  <a:prstClr val="white"/>
                </a:solidFill>
              </a:rPr>
              <a:t>Actionable</a:t>
            </a:r>
          </a:p>
          <a:p>
            <a:pPr defTabSz="932680"/>
            <a:endParaRPr lang="en-US" sz="1500" dirty="0">
              <a:solidFill>
                <a:prstClr val="white"/>
              </a:solidFill>
            </a:endParaRPr>
          </a:p>
        </p:txBody>
      </p:sp>
    </p:spTree>
    <p:extLst>
      <p:ext uri="{BB962C8B-B14F-4D97-AF65-F5344CB8AC3E}">
        <p14:creationId xmlns:p14="http://schemas.microsoft.com/office/powerpoint/2010/main" val="1922439939"/>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6958" y="1070622"/>
            <a:ext cx="6587953" cy="6081351"/>
          </a:xfrm>
          <a:prstGeom prst="rect">
            <a:avLst/>
          </a:prstGeom>
        </p:spPr>
      </p:pic>
      <p:sp>
        <p:nvSpPr>
          <p:cNvPr id="4" name="TextBox 3"/>
          <p:cNvSpPr txBox="1"/>
          <p:nvPr/>
        </p:nvSpPr>
        <p:spPr>
          <a:xfrm>
            <a:off x="1801093" y="3176686"/>
            <a:ext cx="4604604" cy="986690"/>
          </a:xfrm>
          <a:prstGeom prst="rect">
            <a:avLst/>
          </a:prstGeom>
          <a:noFill/>
        </p:spPr>
        <p:txBody>
          <a:bodyPr wrap="none" lIns="93223" tIns="46614" rIns="93223" bIns="46614" rtlCol="0">
            <a:spAutoFit/>
          </a:bodyPr>
          <a:lstStyle/>
          <a:p>
            <a:pPr algn="r" defTabSz="932187"/>
            <a:r>
              <a:rPr lang="en-US" sz="2900" b="1" dirty="0">
                <a:solidFill>
                  <a:srgbClr val="777777"/>
                </a:solidFill>
                <a:ea typeface="Verdana" pitchFamily="34" charset="0"/>
                <a:cs typeface="Verdana" pitchFamily="34" charset="0"/>
              </a:rPr>
              <a:t>The world of information</a:t>
            </a:r>
          </a:p>
          <a:p>
            <a:pPr algn="r" defTabSz="932187"/>
            <a:r>
              <a:rPr lang="en-US" sz="2900" b="1" dirty="0">
                <a:solidFill>
                  <a:srgbClr val="777777"/>
                </a:solidFill>
                <a:ea typeface="Verdana" pitchFamily="34" charset="0"/>
                <a:cs typeface="Verdana" pitchFamily="34" charset="0"/>
              </a:rPr>
              <a:t>at your Fingertips</a:t>
            </a:r>
          </a:p>
        </p:txBody>
      </p:sp>
      <p:sp>
        <p:nvSpPr>
          <p:cNvPr id="5" name="TextBox 4"/>
          <p:cNvSpPr txBox="1"/>
          <p:nvPr/>
        </p:nvSpPr>
        <p:spPr>
          <a:xfrm>
            <a:off x="212048" y="4925318"/>
            <a:ext cx="6134125" cy="1879242"/>
          </a:xfrm>
          <a:prstGeom prst="rect">
            <a:avLst/>
          </a:prstGeom>
          <a:noFill/>
        </p:spPr>
        <p:txBody>
          <a:bodyPr wrap="none" lIns="93223" tIns="46614" rIns="93223" bIns="46614" rtlCol="0">
            <a:spAutoFit/>
          </a:bodyPr>
          <a:lstStyle/>
          <a:p>
            <a:pPr algn="r" defTabSz="932187"/>
            <a:r>
              <a:rPr lang="en-US" sz="2900" b="1" dirty="0">
                <a:solidFill>
                  <a:srgbClr val="777777"/>
                </a:solidFill>
                <a:ea typeface="Verdana" pitchFamily="34" charset="0"/>
                <a:cs typeface="Verdana" pitchFamily="34" charset="0"/>
              </a:rPr>
              <a:t>The right information at the </a:t>
            </a:r>
          </a:p>
          <a:p>
            <a:pPr algn="r" defTabSz="932187"/>
            <a:r>
              <a:rPr lang="en-US" sz="2900" b="1" dirty="0">
                <a:solidFill>
                  <a:srgbClr val="777777"/>
                </a:solidFill>
                <a:ea typeface="Verdana" pitchFamily="34" charset="0"/>
                <a:cs typeface="Verdana" pitchFamily="34" charset="0"/>
              </a:rPr>
              <a:t>right moment to make </a:t>
            </a:r>
          </a:p>
          <a:p>
            <a:pPr algn="r" defTabSz="932187"/>
            <a:r>
              <a:rPr lang="en-US" sz="2900" b="1" dirty="0">
                <a:solidFill>
                  <a:srgbClr val="777777"/>
                </a:solidFill>
                <a:ea typeface="Verdana" pitchFamily="34" charset="0"/>
                <a:cs typeface="Verdana" pitchFamily="34" charset="0"/>
              </a:rPr>
              <a:t>decisions </a:t>
            </a:r>
          </a:p>
          <a:p>
            <a:pPr defTabSz="932187"/>
            <a:endParaRPr lang="en-US" sz="2900" b="1" dirty="0">
              <a:solidFill>
                <a:srgbClr val="777777"/>
              </a:solidFill>
              <a:ea typeface="Verdana" pitchFamily="34" charset="0"/>
              <a:cs typeface="Verdana" pitchFamily="34" charset="0"/>
            </a:endParaRPr>
          </a:p>
        </p:txBody>
      </p:sp>
      <p:sp>
        <p:nvSpPr>
          <p:cNvPr id="6" name="TextBox 5"/>
          <p:cNvSpPr txBox="1"/>
          <p:nvPr/>
        </p:nvSpPr>
        <p:spPr>
          <a:xfrm>
            <a:off x="1846964" y="1641771"/>
            <a:ext cx="5143085" cy="540414"/>
          </a:xfrm>
          <a:prstGeom prst="rect">
            <a:avLst/>
          </a:prstGeom>
          <a:noFill/>
        </p:spPr>
        <p:txBody>
          <a:bodyPr wrap="none" lIns="93223" tIns="46614" rIns="93223" bIns="46614" rtlCol="0">
            <a:spAutoFit/>
          </a:bodyPr>
          <a:lstStyle/>
          <a:p>
            <a:pPr algn="r" defTabSz="932187"/>
            <a:r>
              <a:rPr lang="en-US" sz="2900" b="1" dirty="0">
                <a:solidFill>
                  <a:srgbClr val="777777"/>
                </a:solidFill>
                <a:ea typeface="Verdana" pitchFamily="34" charset="0"/>
                <a:cs typeface="Verdana" pitchFamily="34" charset="0"/>
              </a:rPr>
              <a:t>Deliver relevant information</a:t>
            </a:r>
          </a:p>
        </p:txBody>
      </p:sp>
      <p:sp>
        <p:nvSpPr>
          <p:cNvPr id="7" name="Title 6"/>
          <p:cNvSpPr>
            <a:spLocks noGrp="1"/>
          </p:cNvSpPr>
          <p:nvPr>
            <p:ph type="title"/>
          </p:nvPr>
        </p:nvSpPr>
        <p:spPr/>
        <p:txBody>
          <a:bodyPr/>
          <a:lstStyle/>
          <a:p>
            <a:r>
              <a:rPr lang="en-US" dirty="0" smtClean="0"/>
              <a:t>Unified View = POWER</a:t>
            </a:r>
            <a:endParaRPr lang="en-US" b="1" dirty="0">
              <a:solidFill>
                <a:schemeClr val="accent2"/>
              </a:solidFill>
            </a:endParaRPr>
          </a:p>
        </p:txBody>
      </p:sp>
    </p:spTree>
    <p:extLst>
      <p:ext uri="{BB962C8B-B14F-4D97-AF65-F5344CB8AC3E}">
        <p14:creationId xmlns:p14="http://schemas.microsoft.com/office/powerpoint/2010/main" val="8384350"/>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1400" y="44809"/>
            <a:ext cx="10108692" cy="604553"/>
          </a:xfrm>
          <a:prstGeom prst="rect">
            <a:avLst/>
          </a:prstGeom>
        </p:spPr>
        <p:txBody>
          <a:bodyPr wrap="square" lIns="111026" tIns="55513" rIns="111026" bIns="55513">
            <a:spAutoFit/>
          </a:bodyPr>
          <a:lstStyle/>
          <a:p>
            <a:r>
              <a:rPr lang="en-US" sz="3200" b="1" dirty="0">
                <a:solidFill>
                  <a:schemeClr val="accent6"/>
                </a:solidFill>
                <a:latin typeface="+mj-lt"/>
              </a:rPr>
              <a:t>Want to Know More About SharePoint </a:t>
            </a:r>
            <a:r>
              <a:rPr lang="en-US" sz="3200" b="1" dirty="0" smtClean="0">
                <a:solidFill>
                  <a:schemeClr val="accent6"/>
                </a:solidFill>
                <a:latin typeface="+mj-lt"/>
              </a:rPr>
              <a:t>2013 </a:t>
            </a:r>
            <a:r>
              <a:rPr lang="en-US" sz="3200" b="1" dirty="0">
                <a:solidFill>
                  <a:schemeClr val="accent6"/>
                </a:solidFill>
                <a:latin typeface="+mj-lt"/>
              </a:rPr>
              <a:t>Search?</a:t>
            </a:r>
          </a:p>
        </p:txBody>
      </p:sp>
      <p:sp>
        <p:nvSpPr>
          <p:cNvPr id="4" name="TextBox 3"/>
          <p:cNvSpPr txBox="1"/>
          <p:nvPr/>
        </p:nvSpPr>
        <p:spPr>
          <a:xfrm>
            <a:off x="4309501" y="802567"/>
            <a:ext cx="8004736" cy="3990095"/>
          </a:xfrm>
          <a:prstGeom prst="rect">
            <a:avLst/>
          </a:prstGeom>
          <a:noFill/>
        </p:spPr>
        <p:txBody>
          <a:bodyPr wrap="square" lIns="111026" tIns="55513" rIns="111026" bIns="55513" rtlCol="0">
            <a:spAutoFit/>
          </a:bodyPr>
          <a:lstStyle/>
          <a:p>
            <a:pPr algn="ctr"/>
            <a:r>
              <a:rPr lang="en-US" sz="3900" dirty="0">
                <a:solidFill>
                  <a:schemeClr val="tx2">
                    <a:lumMod val="75000"/>
                  </a:schemeClr>
                </a:solidFill>
                <a:latin typeface="Arial" pitchFamily="34" charset="0"/>
                <a:cs typeface="Arial" pitchFamily="34" charset="0"/>
              </a:rPr>
              <a:t>The Essential Guide to Enterprise Search in SharePoint 2013</a:t>
            </a:r>
          </a:p>
          <a:p>
            <a:pPr algn="ctr"/>
            <a:r>
              <a:rPr lang="en-US" sz="2400" i="1" dirty="0">
                <a:solidFill>
                  <a:schemeClr val="bg1">
                    <a:lumMod val="65000"/>
                  </a:schemeClr>
                </a:solidFill>
                <a:latin typeface="Arial" pitchFamily="34" charset="0"/>
                <a:cs typeface="Arial" pitchFamily="34" charset="0"/>
              </a:rPr>
              <a:t>Everything You Need to Know to Get the Most Out of Search and Search-based Applications</a:t>
            </a:r>
          </a:p>
          <a:p>
            <a:endParaRPr lang="en-US" sz="2400" dirty="0">
              <a:solidFill>
                <a:schemeClr val="accent6">
                  <a:lumMod val="75000"/>
                </a:schemeClr>
              </a:solidFill>
              <a:latin typeface="Arial" pitchFamily="34" charset="0"/>
              <a:cs typeface="Arial" pitchFamily="34" charset="0"/>
            </a:endParaRPr>
          </a:p>
          <a:p>
            <a:endParaRPr lang="en-US" sz="2400" dirty="0">
              <a:solidFill>
                <a:schemeClr val="accent6">
                  <a:lumMod val="75000"/>
                </a:schemeClr>
              </a:solidFill>
              <a:latin typeface="Arial" pitchFamily="34" charset="0"/>
              <a:cs typeface="Arial" pitchFamily="34" charset="0"/>
            </a:endParaRPr>
          </a:p>
          <a:p>
            <a:r>
              <a:rPr lang="en-US" sz="3900" dirty="0">
                <a:solidFill>
                  <a:schemeClr val="tx2">
                    <a:lumMod val="75000"/>
                  </a:schemeClr>
                </a:solidFill>
                <a:latin typeface="Arial" pitchFamily="34" charset="0"/>
                <a:cs typeface="Arial" pitchFamily="34" charset="0"/>
              </a:rPr>
              <a:t/>
            </a:r>
            <a:br>
              <a:rPr lang="en-US" sz="3900" dirty="0">
                <a:solidFill>
                  <a:schemeClr val="tx2">
                    <a:lumMod val="75000"/>
                  </a:schemeClr>
                </a:solidFill>
                <a:latin typeface="Arial" pitchFamily="34" charset="0"/>
                <a:cs typeface="Arial" pitchFamily="34" charset="0"/>
              </a:rPr>
            </a:br>
            <a:endParaRPr lang="en-US" sz="3900" dirty="0">
              <a:solidFill>
                <a:schemeClr val="tx2">
                  <a:lumMod val="75000"/>
                </a:schemeClr>
              </a:solidFill>
              <a:latin typeface="Arial" pitchFamily="34" charset="0"/>
              <a:cs typeface="Arial" pitchFamily="34"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735"/>
            <a:ext cx="3932237" cy="4507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4959069" y="2659062"/>
            <a:ext cx="6705600" cy="3785652"/>
          </a:xfrm>
          <a:prstGeom prst="rect">
            <a:avLst/>
          </a:prstGeom>
          <a:noFill/>
        </p:spPr>
        <p:txBody>
          <a:bodyPr wrap="square" rtlCol="0">
            <a:spAutoFit/>
          </a:bodyPr>
          <a:lstStyle/>
          <a:p>
            <a:endParaRPr lang="en-US" sz="2400" dirty="0">
              <a:solidFill>
                <a:schemeClr val="accent6">
                  <a:lumMod val="75000"/>
                </a:schemeClr>
              </a:solidFill>
              <a:latin typeface="Arial" pitchFamily="34" charset="0"/>
              <a:cs typeface="Arial" pitchFamily="34" charset="0"/>
            </a:endParaRPr>
          </a:p>
          <a:p>
            <a:pPr algn="ctr"/>
            <a:r>
              <a:rPr lang="en-US" sz="3200" dirty="0" smtClean="0">
                <a:solidFill>
                  <a:schemeClr val="accent6">
                    <a:lumMod val="75000"/>
                  </a:schemeClr>
                </a:solidFill>
                <a:latin typeface="Arial" pitchFamily="34" charset="0"/>
                <a:cs typeface="Arial" pitchFamily="34" charset="0"/>
              </a:rPr>
              <a:t>Available at BA Insight Booth #234 </a:t>
            </a:r>
            <a:r>
              <a:rPr lang="en-US" sz="3200" dirty="0" smtClean="0">
                <a:latin typeface="Arial" pitchFamily="34" charset="0"/>
                <a:cs typeface="Arial" pitchFamily="34" charset="0"/>
              </a:rPr>
              <a:t>&amp; downloadable free from </a:t>
            </a:r>
            <a:r>
              <a:rPr lang="en-US" sz="3200" dirty="0" smtClean="0">
                <a:solidFill>
                  <a:schemeClr val="accent6">
                    <a:lumMod val="75000"/>
                  </a:schemeClr>
                </a:solidFill>
                <a:latin typeface="Arial" pitchFamily="34" charset="0"/>
                <a:cs typeface="Arial" pitchFamily="34" charset="0"/>
                <a:hlinkClick r:id="rId4"/>
              </a:rPr>
              <a:t>www.SharePointSearch2013.com</a:t>
            </a:r>
            <a:r>
              <a:rPr lang="en-US" sz="3200" dirty="0" smtClean="0">
                <a:solidFill>
                  <a:schemeClr val="accent6">
                    <a:lumMod val="75000"/>
                  </a:schemeClr>
                </a:solidFill>
                <a:latin typeface="Arial" pitchFamily="34" charset="0"/>
                <a:cs typeface="Arial" pitchFamily="34" charset="0"/>
              </a:rPr>
              <a:t> </a:t>
            </a:r>
          </a:p>
          <a:p>
            <a:pPr algn="ctr"/>
            <a:r>
              <a:rPr lang="en-US" sz="2400" dirty="0" smtClean="0"/>
              <a:t>A </a:t>
            </a:r>
            <a:r>
              <a:rPr lang="en-US" sz="2400" dirty="0"/>
              <a:t>o</a:t>
            </a:r>
            <a:r>
              <a:rPr lang="en-US" sz="2400" dirty="0" smtClean="0"/>
              <a:t>ne </a:t>
            </a:r>
            <a:r>
              <a:rPr lang="en-US" sz="2400" dirty="0"/>
              <a:t>stop shop for e-books, videos and more about SharePoint </a:t>
            </a:r>
            <a:r>
              <a:rPr lang="en-US" sz="2400" dirty="0" smtClean="0"/>
              <a:t>2013 Search</a:t>
            </a:r>
            <a:endParaRPr lang="en-US" sz="2400" dirty="0" smtClean="0">
              <a:solidFill>
                <a:schemeClr val="accent6">
                  <a:lumMod val="75000"/>
                </a:schemeClr>
              </a:solidFill>
              <a:latin typeface="Arial" pitchFamily="34" charset="0"/>
              <a:cs typeface="Arial" pitchFamily="34" charset="0"/>
            </a:endParaRPr>
          </a:p>
          <a:p>
            <a:r>
              <a:rPr lang="en-US" sz="3600" dirty="0" smtClean="0">
                <a:solidFill>
                  <a:schemeClr val="accent6">
                    <a:lumMod val="75000"/>
                  </a:schemeClr>
                </a:solidFill>
                <a:latin typeface="Arial" pitchFamily="34" charset="0"/>
                <a:cs typeface="Arial" pitchFamily="34" charset="0"/>
              </a:rPr>
              <a:t/>
            </a:r>
            <a:br>
              <a:rPr lang="en-US" sz="3600" dirty="0" smtClean="0">
                <a:solidFill>
                  <a:schemeClr val="accent6">
                    <a:lumMod val="75000"/>
                  </a:schemeClr>
                </a:solidFill>
                <a:latin typeface="Arial" pitchFamily="34" charset="0"/>
                <a:cs typeface="Arial" pitchFamily="34" charset="0"/>
              </a:rPr>
            </a:br>
            <a:endParaRPr lang="en-US" sz="3600" dirty="0">
              <a:solidFill>
                <a:schemeClr val="accent6">
                  <a:lumMod val="75000"/>
                </a:schemeClr>
              </a:solidFill>
              <a:latin typeface="Arial" pitchFamily="34" charset="0"/>
              <a:cs typeface="Arial" pitchFamily="34" charset="0"/>
            </a:endParaRPr>
          </a:p>
        </p:txBody>
      </p:sp>
      <p:sp>
        <p:nvSpPr>
          <p:cNvPr id="14" name="TextBox 13"/>
          <p:cNvSpPr txBox="1"/>
          <p:nvPr/>
        </p:nvSpPr>
        <p:spPr>
          <a:xfrm>
            <a:off x="895366" y="5249862"/>
            <a:ext cx="3428999" cy="3416320"/>
          </a:xfrm>
          <a:prstGeom prst="rect">
            <a:avLst/>
          </a:prstGeom>
          <a:noFill/>
        </p:spPr>
        <p:txBody>
          <a:bodyPr wrap="square" rtlCol="0">
            <a:spAutoFit/>
          </a:bodyPr>
          <a:lstStyle/>
          <a:p>
            <a:pPr algn="ctr"/>
            <a:r>
              <a:rPr lang="en-US" sz="1600" dirty="0" smtClean="0"/>
              <a:t>100</a:t>
            </a:r>
            <a:r>
              <a:rPr lang="en-US" sz="1600" dirty="0"/>
              <a:t>+ page, </a:t>
            </a:r>
            <a:r>
              <a:rPr lang="en-US" sz="1600" dirty="0" smtClean="0"/>
              <a:t>in-depth </a:t>
            </a:r>
            <a:r>
              <a:rPr lang="en-US" sz="1600"/>
              <a:t>guide </a:t>
            </a:r>
            <a:r>
              <a:rPr lang="en-US" sz="1600" smtClean="0"/>
              <a:t>to SharePoint </a:t>
            </a:r>
            <a:r>
              <a:rPr lang="en-US" sz="1600" dirty="0" smtClean="0"/>
              <a:t>2013 search.  22 easy to digest chapters that can be read on their own or together </a:t>
            </a:r>
            <a:endParaRPr lang="en-US" sz="1600" dirty="0"/>
          </a:p>
          <a:p>
            <a:endParaRPr lang="en-US" sz="1600" dirty="0"/>
          </a:p>
          <a:p>
            <a:pPr algn="just"/>
            <a:endParaRPr lang="en-US" sz="2800" dirty="0">
              <a:solidFill>
                <a:schemeClr val="accent6">
                  <a:lumMod val="75000"/>
                </a:schemeClr>
              </a:solidFill>
              <a:latin typeface="Arial" pitchFamily="34" charset="0"/>
              <a:cs typeface="Arial" pitchFamily="34" charset="0"/>
            </a:endParaRPr>
          </a:p>
          <a:p>
            <a:pPr algn="just"/>
            <a:endParaRPr lang="en-US" sz="2800" dirty="0" smtClean="0">
              <a:solidFill>
                <a:schemeClr val="accent6">
                  <a:lumMod val="75000"/>
                </a:schemeClr>
              </a:solidFill>
              <a:latin typeface="Arial" pitchFamily="34" charset="0"/>
              <a:cs typeface="Arial" pitchFamily="34" charset="0"/>
            </a:endParaRPr>
          </a:p>
          <a:p>
            <a:pPr algn="just"/>
            <a:r>
              <a:rPr lang="en-US" sz="4000" dirty="0" smtClean="0">
                <a:solidFill>
                  <a:schemeClr val="tx2">
                    <a:lumMod val="75000"/>
                  </a:schemeClr>
                </a:solidFill>
                <a:latin typeface="Arial" pitchFamily="34" charset="0"/>
                <a:cs typeface="Arial" pitchFamily="34" charset="0"/>
              </a:rPr>
              <a:t/>
            </a:r>
            <a:br>
              <a:rPr lang="en-US" sz="4000" dirty="0" smtClean="0">
                <a:solidFill>
                  <a:schemeClr val="tx2">
                    <a:lumMod val="75000"/>
                  </a:schemeClr>
                </a:solidFill>
                <a:latin typeface="Arial" pitchFamily="34" charset="0"/>
                <a:cs typeface="Arial" pitchFamily="34" charset="0"/>
              </a:rPr>
            </a:br>
            <a:endParaRPr lang="en-US" sz="4000" dirty="0">
              <a:solidFill>
                <a:schemeClr val="tx2">
                  <a:lumMod val="75000"/>
                </a:schemeClr>
              </a:solidFill>
              <a:latin typeface="Arial" pitchFamily="34" charset="0"/>
              <a:cs typeface="Arial" pitchFamily="34" charset="0"/>
            </a:endParaRPr>
          </a:p>
        </p:txBody>
      </p:sp>
      <p:pic>
        <p:nvPicPr>
          <p:cNvPr id="15"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3782" t="5935" r="3168" b="5725"/>
          <a:stretch/>
        </p:blipFill>
        <p:spPr bwMode="auto">
          <a:xfrm>
            <a:off x="4998379" y="5402262"/>
            <a:ext cx="6626981" cy="140999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13437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Unified View Example</a:t>
            </a:r>
            <a:endParaRPr lang="en-US" dirty="0"/>
          </a:p>
        </p:txBody>
      </p:sp>
    </p:spTree>
    <p:extLst>
      <p:ext uri="{BB962C8B-B14F-4D97-AF65-F5344CB8AC3E}">
        <p14:creationId xmlns:p14="http://schemas.microsoft.com/office/powerpoint/2010/main" val="2053074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893465285"/>
              </p:ext>
            </p:extLst>
          </p:nvPr>
        </p:nvGraphicFramePr>
        <p:xfrm>
          <a:off x="323311" y="1381071"/>
          <a:ext cx="11814649" cy="5525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r>
              <a:rPr lang="en-US" dirty="0" smtClean="0"/>
              <a:t>Outline</a:t>
            </a:r>
            <a:endParaRPr lang="en-US" dirty="0"/>
          </a:p>
        </p:txBody>
      </p:sp>
    </p:spTree>
    <p:extLst>
      <p:ext uri="{BB962C8B-B14F-4D97-AF65-F5344CB8AC3E}">
        <p14:creationId xmlns:p14="http://schemas.microsoft.com/office/powerpoint/2010/main" val="268560748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7794" y="1041046"/>
            <a:ext cx="12008453" cy="5595620"/>
          </a:xfrm>
          <a:prstGeom prst="rect">
            <a:avLst/>
          </a:prstGeom>
          <a:solidFill>
            <a:schemeClr val="accent4">
              <a:lumMod val="60000"/>
              <a:lumOff val="40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259" tIns="46630" rIns="93259" bIns="46630" rtlCol="0" anchor="ctr"/>
          <a:lstStyle/>
          <a:p>
            <a:pPr algn="ctr" defTabSz="932552"/>
            <a:endParaRPr lang="en-US" dirty="0">
              <a:solidFill>
                <a:prstClr val="white"/>
              </a:solidFill>
            </a:endParaRPr>
          </a:p>
        </p:txBody>
      </p:sp>
      <p:sp>
        <p:nvSpPr>
          <p:cNvPr id="42" name="Title 41"/>
          <p:cNvSpPr>
            <a:spLocks noGrp="1"/>
          </p:cNvSpPr>
          <p:nvPr>
            <p:ph type="title"/>
          </p:nvPr>
        </p:nvSpPr>
        <p:spPr/>
        <p:txBody>
          <a:bodyPr/>
          <a:lstStyle/>
          <a:p>
            <a:r>
              <a:rPr lang="en-US" dirty="0" smtClean="0">
                <a:solidFill>
                  <a:srgbClr val="7030A0"/>
                </a:solidFill>
              </a:rPr>
              <a:t>Top business challenges we hear about</a:t>
            </a:r>
            <a:endParaRPr lang="en-US" dirty="0">
              <a:solidFill>
                <a:srgbClr val="7030A0"/>
              </a:solidFill>
            </a:endParaRPr>
          </a:p>
        </p:txBody>
      </p:sp>
      <p:sp>
        <p:nvSpPr>
          <p:cNvPr id="30" name="Rounded Rectangle 29"/>
          <p:cNvSpPr/>
          <p:nvPr/>
        </p:nvSpPr>
        <p:spPr>
          <a:xfrm>
            <a:off x="550405" y="1737967"/>
            <a:ext cx="3267295" cy="4584217"/>
          </a:xfrm>
          <a:prstGeom prst="roundRect">
            <a:avLst/>
          </a:prstGeom>
          <a:solidFill>
            <a:schemeClr val="bg1"/>
          </a:solidFill>
          <a:ln>
            <a:noFill/>
          </a:ln>
          <a:effectLst>
            <a:glow rad="228600">
              <a:schemeClr val="accent1">
                <a:satMod val="175000"/>
                <a:alpha val="40000"/>
              </a:schemeClr>
            </a:glow>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259" tIns="46630" rIns="93259" bIns="46630" rtlCol="0" anchor="ctr"/>
          <a:lstStyle/>
          <a:p>
            <a:pPr algn="ctr" defTabSz="932552"/>
            <a:endParaRPr lang="en-US" dirty="0">
              <a:solidFill>
                <a:prstClr val="white"/>
              </a:solidFill>
            </a:endParaRPr>
          </a:p>
        </p:txBody>
      </p:sp>
      <p:pic>
        <p:nvPicPr>
          <p:cNvPr id="22" name="Picture 21"/>
          <p:cNvPicPr>
            <a:picLocks noChangeAspect="1"/>
          </p:cNvPicPr>
          <p:nvPr/>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810856" y="1877406"/>
            <a:ext cx="2746388" cy="2234362"/>
          </a:xfrm>
          <a:prstGeom prst="roundRect">
            <a:avLst>
              <a:gd name="adj" fmla="val 16667"/>
            </a:avLst>
          </a:prstGeom>
          <a:ln>
            <a:noFill/>
          </a:ln>
          <a:effectLst>
            <a:glow rad="101600">
              <a:schemeClr val="bg1">
                <a:lumMod val="50000"/>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9" name="TextBox 18"/>
          <p:cNvSpPr txBox="1"/>
          <p:nvPr/>
        </p:nvSpPr>
        <p:spPr>
          <a:xfrm>
            <a:off x="737519" y="4339670"/>
            <a:ext cx="2070586" cy="340392"/>
          </a:xfrm>
          <a:prstGeom prst="rect">
            <a:avLst/>
          </a:prstGeom>
          <a:noFill/>
        </p:spPr>
        <p:txBody>
          <a:bodyPr wrap="none" lIns="93259" tIns="46630" rIns="93259" bIns="46630" rtlCol="0">
            <a:spAutoFit/>
          </a:bodyPr>
          <a:lstStyle/>
          <a:p>
            <a:pPr defTabSz="932552"/>
            <a:r>
              <a:rPr lang="en-US" sz="1600" b="1" dirty="0">
                <a:solidFill>
                  <a:srgbClr val="1F497D"/>
                </a:solidFill>
                <a:latin typeface="Calibri"/>
              </a:rPr>
              <a:t>Information Explosion</a:t>
            </a:r>
          </a:p>
        </p:txBody>
      </p:sp>
      <p:sp>
        <p:nvSpPr>
          <p:cNvPr id="33" name="Rounded Rectangle 32"/>
          <p:cNvSpPr/>
          <p:nvPr/>
        </p:nvSpPr>
        <p:spPr>
          <a:xfrm>
            <a:off x="4577799" y="1737967"/>
            <a:ext cx="3267295" cy="4584217"/>
          </a:xfrm>
          <a:prstGeom prst="roundRect">
            <a:avLst/>
          </a:prstGeom>
          <a:solidFill>
            <a:schemeClr val="bg1"/>
          </a:solidFill>
          <a:ln>
            <a:noFill/>
          </a:ln>
          <a:effectLst>
            <a:glow rad="228600">
              <a:schemeClr val="accent1">
                <a:satMod val="175000"/>
                <a:alpha val="40000"/>
              </a:schemeClr>
            </a:glow>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259" tIns="46630" rIns="93259" bIns="46630" rtlCol="0" anchor="ctr"/>
          <a:lstStyle/>
          <a:p>
            <a:pPr algn="ctr" defTabSz="932552"/>
            <a:endParaRPr lang="en-US" dirty="0">
              <a:solidFill>
                <a:prstClr val="white"/>
              </a:solidFill>
            </a:endParaRPr>
          </a:p>
        </p:txBody>
      </p:sp>
      <p:sp>
        <p:nvSpPr>
          <p:cNvPr id="35" name="TextBox 34"/>
          <p:cNvSpPr txBox="1"/>
          <p:nvPr/>
        </p:nvSpPr>
        <p:spPr>
          <a:xfrm>
            <a:off x="5343381" y="4339670"/>
            <a:ext cx="1229587" cy="340392"/>
          </a:xfrm>
          <a:prstGeom prst="rect">
            <a:avLst/>
          </a:prstGeom>
          <a:noFill/>
        </p:spPr>
        <p:txBody>
          <a:bodyPr wrap="none" lIns="93259" tIns="46630" rIns="93259" bIns="46630" rtlCol="0">
            <a:spAutoFit/>
          </a:bodyPr>
          <a:lstStyle/>
          <a:p>
            <a:pPr defTabSz="932552"/>
            <a:r>
              <a:rPr lang="en-US" sz="1600" b="1" dirty="0">
                <a:solidFill>
                  <a:srgbClr val="1F497D"/>
                </a:solidFill>
                <a:latin typeface="Calibri"/>
              </a:rPr>
              <a:t>Data in Silos</a:t>
            </a:r>
          </a:p>
        </p:txBody>
      </p:sp>
      <p:pic>
        <p:nvPicPr>
          <p:cNvPr id="32" name="Picture 31"/>
          <p:cNvPicPr>
            <a:picLocks noChangeAspect="1"/>
          </p:cNvPicPr>
          <p:nvPr/>
        </p:nvPicPr>
        <p:blipFill>
          <a:blip r:embed="rId4">
            <a:duotone>
              <a:prstClr val="black"/>
              <a:schemeClr val="accent3">
                <a:tint val="45000"/>
                <a:satMod val="400000"/>
              </a:schemeClr>
            </a:duotone>
          </a:blip>
          <a:stretch>
            <a:fillRect/>
          </a:stretch>
        </p:blipFill>
        <p:spPr>
          <a:xfrm>
            <a:off x="4838253" y="1847865"/>
            <a:ext cx="2746388" cy="2274090"/>
          </a:xfrm>
          <a:prstGeom prst="roundRect">
            <a:avLst>
              <a:gd name="adj" fmla="val 16667"/>
            </a:avLst>
          </a:prstGeom>
          <a:ln>
            <a:noFill/>
          </a:ln>
          <a:effectLst>
            <a:glow rad="101600">
              <a:schemeClr val="bg1">
                <a:lumMod val="50000"/>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8" name="Rounded Rectangle 37"/>
          <p:cNvSpPr/>
          <p:nvPr/>
        </p:nvSpPr>
        <p:spPr>
          <a:xfrm>
            <a:off x="8605196" y="1737965"/>
            <a:ext cx="3267295" cy="4584218"/>
          </a:xfrm>
          <a:prstGeom prst="roundRect">
            <a:avLst/>
          </a:prstGeom>
          <a:solidFill>
            <a:schemeClr val="bg1"/>
          </a:solidFill>
          <a:ln>
            <a:noFill/>
          </a:ln>
          <a:effectLst>
            <a:glow rad="228600">
              <a:schemeClr val="accent1">
                <a:satMod val="175000"/>
                <a:alpha val="40000"/>
              </a:schemeClr>
            </a:glow>
            <a:outerShdw blurRad="635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259" tIns="46630" rIns="93259" bIns="46630" rtlCol="0" anchor="ctr"/>
          <a:lstStyle/>
          <a:p>
            <a:pPr algn="ctr" defTabSz="932552"/>
            <a:endParaRPr lang="en-US" dirty="0">
              <a:solidFill>
                <a:prstClr val="white"/>
              </a:solidFill>
            </a:endParaRPr>
          </a:p>
        </p:txBody>
      </p:sp>
      <p:sp>
        <p:nvSpPr>
          <p:cNvPr id="40" name="TextBox 39"/>
          <p:cNvSpPr txBox="1"/>
          <p:nvPr/>
        </p:nvSpPr>
        <p:spPr>
          <a:xfrm>
            <a:off x="9500770" y="4220381"/>
            <a:ext cx="1378537" cy="586613"/>
          </a:xfrm>
          <a:prstGeom prst="rect">
            <a:avLst/>
          </a:prstGeom>
          <a:noFill/>
        </p:spPr>
        <p:txBody>
          <a:bodyPr wrap="none" lIns="93259" tIns="46630" rIns="93259" bIns="46630" rtlCol="0">
            <a:spAutoFit/>
          </a:bodyPr>
          <a:lstStyle/>
          <a:p>
            <a:pPr algn="ctr" defTabSz="932552"/>
            <a:r>
              <a:rPr lang="en-US" sz="1600" b="1" dirty="0">
                <a:solidFill>
                  <a:srgbClr val="1F497D"/>
                </a:solidFill>
                <a:latin typeface="Calibri"/>
              </a:rPr>
              <a:t>Diverse User </a:t>
            </a:r>
            <a:br>
              <a:rPr lang="en-US" sz="1600" b="1" dirty="0">
                <a:solidFill>
                  <a:srgbClr val="1F497D"/>
                </a:solidFill>
                <a:latin typeface="Calibri"/>
              </a:rPr>
            </a:br>
            <a:r>
              <a:rPr lang="en-US" sz="1600" b="1" dirty="0">
                <a:solidFill>
                  <a:srgbClr val="1F497D"/>
                </a:solidFill>
                <a:latin typeface="Calibri"/>
              </a:rPr>
              <a:t>Requirements</a:t>
            </a:r>
          </a:p>
        </p:txBody>
      </p:sp>
      <p:pic>
        <p:nvPicPr>
          <p:cNvPr id="41" name="Picture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65647" y="1847865"/>
            <a:ext cx="2746388" cy="2234362"/>
          </a:xfrm>
          <a:prstGeom prst="roundRect">
            <a:avLst>
              <a:gd name="adj" fmla="val 16667"/>
            </a:avLst>
          </a:prstGeom>
          <a:ln>
            <a:noFill/>
          </a:ln>
          <a:effectLst>
            <a:glow rad="101600">
              <a:schemeClr val="bg1">
                <a:lumMod val="50000"/>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3" name="TextBox 42"/>
          <p:cNvSpPr txBox="1"/>
          <p:nvPr/>
        </p:nvSpPr>
        <p:spPr>
          <a:xfrm>
            <a:off x="737519" y="4816797"/>
            <a:ext cx="2164201" cy="1017500"/>
          </a:xfrm>
          <a:prstGeom prst="rect">
            <a:avLst/>
          </a:prstGeom>
          <a:noFill/>
        </p:spPr>
        <p:txBody>
          <a:bodyPr wrap="none" lIns="93259" tIns="46630" rIns="93259" bIns="46630" rtlCol="0">
            <a:spAutoFit/>
          </a:bodyPr>
          <a:lstStyle/>
          <a:p>
            <a:pPr marL="291433" indent="-291433" defTabSz="932552">
              <a:buFont typeface="Wingdings" pitchFamily="2" charset="2"/>
              <a:buChar char="§"/>
            </a:pPr>
            <a:r>
              <a:rPr lang="en-US" sz="1500" dirty="0">
                <a:solidFill>
                  <a:srgbClr val="1F497D"/>
                </a:solidFill>
              </a:rPr>
              <a:t>Unstructured Data</a:t>
            </a:r>
          </a:p>
          <a:p>
            <a:pPr marL="291433" indent="-291433" defTabSz="932552">
              <a:buFont typeface="Wingdings" pitchFamily="2" charset="2"/>
              <a:buChar char="§"/>
            </a:pPr>
            <a:r>
              <a:rPr lang="en-US" sz="1500" dirty="0">
                <a:solidFill>
                  <a:srgbClr val="1F497D"/>
                </a:solidFill>
              </a:rPr>
              <a:t>Un-Organized</a:t>
            </a:r>
          </a:p>
          <a:p>
            <a:pPr marL="291433" indent="-291433" defTabSz="932552">
              <a:buFont typeface="Wingdings" pitchFamily="2" charset="2"/>
              <a:buChar char="§"/>
            </a:pPr>
            <a:r>
              <a:rPr lang="en-US" sz="1500" dirty="0">
                <a:solidFill>
                  <a:srgbClr val="1F497D"/>
                </a:solidFill>
              </a:rPr>
              <a:t>Un-Categorized</a:t>
            </a:r>
          </a:p>
          <a:p>
            <a:pPr marL="291433" indent="-291433" defTabSz="932552">
              <a:buFont typeface="Wingdings" pitchFamily="2" charset="2"/>
              <a:buChar char="§"/>
            </a:pPr>
            <a:r>
              <a:rPr lang="en-US" sz="1500" dirty="0">
                <a:solidFill>
                  <a:srgbClr val="1F497D"/>
                </a:solidFill>
              </a:rPr>
              <a:t>Exponential Growth</a:t>
            </a:r>
          </a:p>
        </p:txBody>
      </p:sp>
      <p:sp>
        <p:nvSpPr>
          <p:cNvPr id="45" name="TextBox 44"/>
          <p:cNvSpPr txBox="1"/>
          <p:nvPr/>
        </p:nvSpPr>
        <p:spPr>
          <a:xfrm>
            <a:off x="8887081" y="4801025"/>
            <a:ext cx="2358164" cy="1017500"/>
          </a:xfrm>
          <a:prstGeom prst="rect">
            <a:avLst/>
          </a:prstGeom>
          <a:noFill/>
        </p:spPr>
        <p:txBody>
          <a:bodyPr wrap="none" lIns="93259" tIns="46630" rIns="93259" bIns="46630" rtlCol="0">
            <a:spAutoFit/>
          </a:bodyPr>
          <a:lstStyle/>
          <a:p>
            <a:pPr marL="291433" indent="-291433" defTabSz="932552">
              <a:buFont typeface="Wingdings" pitchFamily="2" charset="2"/>
              <a:buChar char="§"/>
            </a:pPr>
            <a:r>
              <a:rPr lang="en-US" sz="1500" dirty="0">
                <a:solidFill>
                  <a:srgbClr val="1F497D"/>
                </a:solidFill>
              </a:rPr>
              <a:t>Discrete Roles</a:t>
            </a:r>
          </a:p>
          <a:p>
            <a:pPr marL="291433" indent="-291433" defTabSz="932552">
              <a:buFont typeface="Wingdings" pitchFamily="2" charset="2"/>
              <a:buChar char="§"/>
            </a:pPr>
            <a:r>
              <a:rPr lang="en-US" sz="1500" dirty="0">
                <a:solidFill>
                  <a:srgbClr val="1F497D"/>
                </a:solidFill>
              </a:rPr>
              <a:t>Diverse Systems</a:t>
            </a:r>
          </a:p>
          <a:p>
            <a:pPr marL="291433" indent="-291433" defTabSz="932552">
              <a:buFont typeface="Wingdings" pitchFamily="2" charset="2"/>
              <a:buChar char="§"/>
            </a:pPr>
            <a:r>
              <a:rPr lang="en-US" sz="1500" dirty="0">
                <a:solidFill>
                  <a:srgbClr val="1F497D"/>
                </a:solidFill>
              </a:rPr>
              <a:t>Varied functions</a:t>
            </a:r>
          </a:p>
          <a:p>
            <a:pPr marL="291433" indent="-291433" defTabSz="932552">
              <a:buFont typeface="Wingdings" pitchFamily="2" charset="2"/>
              <a:buChar char="§"/>
            </a:pPr>
            <a:r>
              <a:rPr lang="en-US" sz="1500" dirty="0">
                <a:solidFill>
                  <a:srgbClr val="1F497D"/>
                </a:solidFill>
              </a:rPr>
              <a:t>Lack 360° view of info</a:t>
            </a:r>
          </a:p>
        </p:txBody>
      </p:sp>
      <p:sp>
        <p:nvSpPr>
          <p:cNvPr id="46" name="TextBox 45"/>
          <p:cNvSpPr txBox="1"/>
          <p:nvPr/>
        </p:nvSpPr>
        <p:spPr>
          <a:xfrm>
            <a:off x="4792399" y="4816797"/>
            <a:ext cx="2051735" cy="1017500"/>
          </a:xfrm>
          <a:prstGeom prst="rect">
            <a:avLst/>
          </a:prstGeom>
          <a:noFill/>
        </p:spPr>
        <p:txBody>
          <a:bodyPr wrap="none" lIns="93259" tIns="46630" rIns="93259" bIns="46630" rtlCol="0">
            <a:spAutoFit/>
          </a:bodyPr>
          <a:lstStyle/>
          <a:p>
            <a:pPr marL="291433" indent="-291433" defTabSz="932552">
              <a:buFont typeface="Wingdings" pitchFamily="2" charset="2"/>
              <a:buChar char="§"/>
            </a:pPr>
            <a:r>
              <a:rPr lang="en-US" sz="1500" dirty="0">
                <a:solidFill>
                  <a:srgbClr val="1F497D"/>
                </a:solidFill>
              </a:rPr>
              <a:t>100+ Systems</a:t>
            </a:r>
          </a:p>
          <a:p>
            <a:pPr marL="291433" indent="-291433" defTabSz="932552">
              <a:buFont typeface="Wingdings" pitchFamily="2" charset="2"/>
              <a:buChar char="§"/>
            </a:pPr>
            <a:r>
              <a:rPr lang="en-US" sz="1500" dirty="0">
                <a:solidFill>
                  <a:srgbClr val="1F497D"/>
                </a:solidFill>
              </a:rPr>
              <a:t>No Interconnect</a:t>
            </a:r>
          </a:p>
          <a:p>
            <a:pPr marL="291433" indent="-291433" defTabSz="932552">
              <a:buFont typeface="Wingdings" pitchFamily="2" charset="2"/>
              <a:buChar char="§"/>
            </a:pPr>
            <a:r>
              <a:rPr lang="en-US" sz="1500" dirty="0">
                <a:solidFill>
                  <a:srgbClr val="1F497D"/>
                </a:solidFill>
              </a:rPr>
              <a:t>Difficult to find info</a:t>
            </a:r>
          </a:p>
          <a:p>
            <a:pPr marL="291433" indent="-291433" defTabSz="932552">
              <a:buFont typeface="Wingdings" pitchFamily="2" charset="2"/>
              <a:buChar char="§"/>
            </a:pPr>
            <a:r>
              <a:rPr lang="en-US" sz="1500" dirty="0">
                <a:solidFill>
                  <a:srgbClr val="1F497D"/>
                </a:solidFill>
              </a:rPr>
              <a:t>Frustration</a:t>
            </a:r>
          </a:p>
        </p:txBody>
      </p:sp>
    </p:spTree>
    <p:extLst>
      <p:ext uri="{BB962C8B-B14F-4D97-AF65-F5344CB8AC3E}">
        <p14:creationId xmlns:p14="http://schemas.microsoft.com/office/powerpoint/2010/main" val="12717772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 name="Picture 114"/>
          <p:cNvPicPr>
            <a:picLocks noChangeAspect="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398912" y="1566427"/>
            <a:ext cx="8685193" cy="5354612"/>
          </a:xfrm>
          <a:prstGeom prst="roundRect">
            <a:avLst>
              <a:gd name="adj" fmla="val 16667"/>
            </a:avLst>
          </a:prstGeom>
          <a:ln>
            <a:noFill/>
          </a:ln>
          <a:effectLst>
            <a:glow rad="139700">
              <a:schemeClr val="tx1">
                <a:lumMod val="65000"/>
                <a:lumOff val="35000"/>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82" name="TextBox 81"/>
          <p:cNvSpPr txBox="1"/>
          <p:nvPr/>
        </p:nvSpPr>
        <p:spPr>
          <a:xfrm>
            <a:off x="3703291" y="4820201"/>
            <a:ext cx="624947" cy="604541"/>
          </a:xfrm>
          <a:prstGeom prst="rect">
            <a:avLst/>
          </a:prstGeom>
          <a:noFill/>
          <a:scene3d>
            <a:camera prst="isometricOffAxis1Right"/>
            <a:lightRig rig="threePt" dir="t"/>
          </a:scene3d>
        </p:spPr>
        <p:txBody>
          <a:bodyPr wrap="none" lIns="111014" tIns="55507" rIns="111014" bIns="55507" rtlCol="0">
            <a:spAutoFit/>
          </a:bodyPr>
          <a:lstStyle/>
          <a:p>
            <a:r>
              <a:rPr lang="en-US" sz="1600" b="1" dirty="0">
                <a:solidFill>
                  <a:schemeClr val="tx1">
                    <a:lumMod val="50000"/>
                  </a:schemeClr>
                </a:solidFill>
                <a:latin typeface="+mj-lt"/>
              </a:rPr>
              <a:t>Big</a:t>
            </a:r>
          </a:p>
          <a:p>
            <a:r>
              <a:rPr lang="en-US" sz="1600" b="1" dirty="0">
                <a:solidFill>
                  <a:schemeClr val="tx1">
                    <a:lumMod val="50000"/>
                  </a:schemeClr>
                </a:solidFill>
                <a:latin typeface="+mj-lt"/>
              </a:rPr>
              <a:t>Data</a:t>
            </a:r>
          </a:p>
        </p:txBody>
      </p:sp>
      <p:sp>
        <p:nvSpPr>
          <p:cNvPr id="4" name="Title 3"/>
          <p:cNvSpPr>
            <a:spLocks noGrp="1"/>
          </p:cNvSpPr>
          <p:nvPr>
            <p:ph type="title"/>
          </p:nvPr>
        </p:nvSpPr>
        <p:spPr>
          <a:xfrm>
            <a:off x="163001" y="373062"/>
            <a:ext cx="11192828" cy="923806"/>
          </a:xfrm>
        </p:spPr>
        <p:txBody>
          <a:bodyPr>
            <a:normAutofit/>
          </a:bodyPr>
          <a:lstStyle/>
          <a:p>
            <a:r>
              <a:rPr lang="en-US" sz="3400" dirty="0" smtClean="0"/>
              <a:t>Unified View feeds many Search-Based Applications</a:t>
            </a:r>
            <a:endParaRPr lang="en-US" sz="3400" dirty="0"/>
          </a:p>
        </p:txBody>
      </p:sp>
      <p:pic>
        <p:nvPicPr>
          <p:cNvPr id="68" name="Picture 6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98635" y="4793281"/>
            <a:ext cx="3914438" cy="1796936"/>
          </a:xfrm>
          <a:prstGeom prst="rect">
            <a:avLst/>
          </a:prstGeom>
        </p:spPr>
      </p:pic>
      <p:sp>
        <p:nvSpPr>
          <p:cNvPr id="26" name="TextBox 25"/>
          <p:cNvSpPr txBox="1"/>
          <p:nvPr/>
        </p:nvSpPr>
        <p:spPr>
          <a:xfrm>
            <a:off x="5071783" y="6382270"/>
            <a:ext cx="663419" cy="373708"/>
          </a:xfrm>
          <a:prstGeom prst="rect">
            <a:avLst/>
          </a:prstGeom>
          <a:noFill/>
          <a:scene3d>
            <a:camera prst="isometricRightUp">
              <a:rot lat="2100000" lon="20400000" rev="0"/>
            </a:camera>
            <a:lightRig rig="threePt" dir="t"/>
          </a:scene3d>
        </p:spPr>
        <p:txBody>
          <a:bodyPr wrap="none" lIns="111014" tIns="55507" rIns="111014" bIns="55507" rtlCol="0">
            <a:spAutoFit/>
          </a:bodyPr>
          <a:lstStyle/>
          <a:p>
            <a:r>
              <a:rPr lang="en-US" sz="1700" b="1" dirty="0">
                <a:solidFill>
                  <a:schemeClr val="tx1">
                    <a:lumMod val="50000"/>
                  </a:schemeClr>
                </a:solidFill>
                <a:latin typeface="+mj-lt"/>
              </a:rPr>
              <a:t>CRM</a:t>
            </a:r>
          </a:p>
        </p:txBody>
      </p:sp>
      <p:sp>
        <p:nvSpPr>
          <p:cNvPr id="74" name="TextBox 73"/>
          <p:cNvSpPr txBox="1"/>
          <p:nvPr/>
        </p:nvSpPr>
        <p:spPr>
          <a:xfrm>
            <a:off x="3196673" y="6335663"/>
            <a:ext cx="650595" cy="373708"/>
          </a:xfrm>
          <a:prstGeom prst="rect">
            <a:avLst/>
          </a:prstGeom>
          <a:noFill/>
          <a:scene3d>
            <a:camera prst="isometricLeftDown">
              <a:rot lat="2100000" lon="1200000" rev="0"/>
            </a:camera>
            <a:lightRig rig="threePt" dir="t"/>
          </a:scene3d>
        </p:spPr>
        <p:txBody>
          <a:bodyPr wrap="none" lIns="111014" tIns="55507" rIns="111014" bIns="55507" rtlCol="0">
            <a:spAutoFit/>
          </a:bodyPr>
          <a:lstStyle/>
          <a:p>
            <a:r>
              <a:rPr lang="en-US" sz="1700" b="1" dirty="0">
                <a:solidFill>
                  <a:schemeClr val="tx1">
                    <a:lumMod val="50000"/>
                  </a:schemeClr>
                </a:solidFill>
                <a:latin typeface="+mj-lt"/>
              </a:rPr>
              <a:t>ECM</a:t>
            </a:r>
          </a:p>
        </p:txBody>
      </p:sp>
      <p:sp>
        <p:nvSpPr>
          <p:cNvPr id="75" name="TextBox 74"/>
          <p:cNvSpPr txBox="1"/>
          <p:nvPr/>
        </p:nvSpPr>
        <p:spPr>
          <a:xfrm>
            <a:off x="2222988" y="5688615"/>
            <a:ext cx="620715" cy="358319"/>
          </a:xfrm>
          <a:prstGeom prst="rect">
            <a:avLst/>
          </a:prstGeom>
          <a:noFill/>
        </p:spPr>
        <p:txBody>
          <a:bodyPr wrap="none" lIns="111014" tIns="55507" rIns="111014" bIns="55507" rtlCol="0">
            <a:spAutoFit/>
          </a:bodyPr>
          <a:lstStyle/>
          <a:p>
            <a:r>
              <a:rPr lang="en-US" sz="1600" b="1" dirty="0">
                <a:solidFill>
                  <a:schemeClr val="tx1">
                    <a:lumMod val="50000"/>
                  </a:schemeClr>
                </a:solidFill>
                <a:latin typeface="+mj-lt"/>
              </a:rPr>
              <a:t>Web</a:t>
            </a:r>
          </a:p>
        </p:txBody>
      </p:sp>
      <p:sp>
        <p:nvSpPr>
          <p:cNvPr id="76" name="TextBox 75"/>
          <p:cNvSpPr txBox="1"/>
          <p:nvPr/>
        </p:nvSpPr>
        <p:spPr>
          <a:xfrm>
            <a:off x="2676109" y="5204214"/>
            <a:ext cx="573651" cy="373708"/>
          </a:xfrm>
          <a:prstGeom prst="rect">
            <a:avLst/>
          </a:prstGeom>
          <a:noFill/>
          <a:scene3d>
            <a:camera prst="isometricOffAxis1Left">
              <a:rot lat="1080000" lon="1800000" rev="0"/>
            </a:camera>
            <a:lightRig rig="threePt" dir="t"/>
          </a:scene3d>
        </p:spPr>
        <p:txBody>
          <a:bodyPr wrap="none" lIns="111014" tIns="55507" rIns="111014" bIns="55507" rtlCol="0">
            <a:spAutoFit/>
          </a:bodyPr>
          <a:lstStyle/>
          <a:p>
            <a:r>
              <a:rPr lang="en-US" sz="1700" b="1" dirty="0">
                <a:solidFill>
                  <a:schemeClr val="tx1">
                    <a:lumMod val="50000"/>
                  </a:schemeClr>
                </a:solidFill>
                <a:latin typeface="+mj-lt"/>
              </a:rPr>
              <a:t>ERP</a:t>
            </a:r>
          </a:p>
        </p:txBody>
      </p:sp>
      <p:sp>
        <p:nvSpPr>
          <p:cNvPr id="78" name="TextBox 77"/>
          <p:cNvSpPr txBox="1"/>
          <p:nvPr/>
        </p:nvSpPr>
        <p:spPr>
          <a:xfrm>
            <a:off x="6439534" y="5814579"/>
            <a:ext cx="679449" cy="358319"/>
          </a:xfrm>
          <a:prstGeom prst="rect">
            <a:avLst/>
          </a:prstGeom>
          <a:noFill/>
          <a:scene3d>
            <a:camera prst="isometricOffAxis1Left">
              <a:rot lat="1080000" lon="1200000" rev="0"/>
            </a:camera>
            <a:lightRig rig="threePt" dir="t"/>
          </a:scene3d>
        </p:spPr>
        <p:txBody>
          <a:bodyPr wrap="none" lIns="111014" tIns="55507" rIns="111014" bIns="55507" rtlCol="0">
            <a:spAutoFit/>
          </a:bodyPr>
          <a:lstStyle/>
          <a:p>
            <a:r>
              <a:rPr lang="en-US" sz="1600" b="1" dirty="0">
                <a:solidFill>
                  <a:schemeClr val="tx1">
                    <a:lumMod val="50000"/>
                  </a:schemeClr>
                </a:solidFill>
                <a:latin typeface="+mj-lt"/>
              </a:rPr>
              <a:t>Email</a:t>
            </a:r>
          </a:p>
        </p:txBody>
      </p:sp>
      <p:sp>
        <p:nvSpPr>
          <p:cNvPr id="80" name="TextBox 79"/>
          <p:cNvSpPr txBox="1"/>
          <p:nvPr/>
        </p:nvSpPr>
        <p:spPr>
          <a:xfrm>
            <a:off x="6199698" y="5131974"/>
            <a:ext cx="730745" cy="635318"/>
          </a:xfrm>
          <a:prstGeom prst="rect">
            <a:avLst/>
          </a:prstGeom>
          <a:noFill/>
          <a:scene3d>
            <a:camera prst="isometricRightUp">
              <a:rot lat="2100000" lon="20400000" rev="0"/>
            </a:camera>
            <a:lightRig rig="threePt" dir="t"/>
          </a:scene3d>
        </p:spPr>
        <p:txBody>
          <a:bodyPr wrap="none" lIns="111014" tIns="55507" rIns="111014" bIns="55507" rtlCol="0">
            <a:spAutoFit/>
          </a:bodyPr>
          <a:lstStyle/>
          <a:p>
            <a:r>
              <a:rPr lang="en-US" sz="1700" b="1" dirty="0">
                <a:solidFill>
                  <a:schemeClr val="tx1">
                    <a:lumMod val="50000"/>
                  </a:schemeClr>
                </a:solidFill>
                <a:latin typeface="+mj-lt"/>
              </a:rPr>
              <a:t>Data </a:t>
            </a:r>
          </a:p>
          <a:p>
            <a:r>
              <a:rPr lang="en-US" sz="1700" b="1" dirty="0">
                <a:solidFill>
                  <a:schemeClr val="tx1">
                    <a:lumMod val="50000"/>
                  </a:schemeClr>
                </a:solidFill>
                <a:latin typeface="+mj-lt"/>
              </a:rPr>
              <a:t>Bases</a:t>
            </a:r>
          </a:p>
        </p:txBody>
      </p:sp>
      <p:sp>
        <p:nvSpPr>
          <p:cNvPr id="81" name="TextBox 80"/>
          <p:cNvSpPr txBox="1"/>
          <p:nvPr/>
        </p:nvSpPr>
        <p:spPr>
          <a:xfrm>
            <a:off x="5017904" y="4971073"/>
            <a:ext cx="735555" cy="358319"/>
          </a:xfrm>
          <a:prstGeom prst="rect">
            <a:avLst/>
          </a:prstGeom>
          <a:noFill/>
          <a:scene3d>
            <a:camera prst="isometricOffAxis2Left">
              <a:rot lat="1080000" lon="1200000" rev="0"/>
            </a:camera>
            <a:lightRig rig="threePt" dir="t"/>
          </a:scene3d>
        </p:spPr>
        <p:txBody>
          <a:bodyPr wrap="none" lIns="111014" tIns="55507" rIns="111014" bIns="55507" rtlCol="0">
            <a:spAutoFit/>
          </a:bodyPr>
          <a:lstStyle/>
          <a:p>
            <a:r>
              <a:rPr lang="en-US" sz="1600" b="1" dirty="0">
                <a:solidFill>
                  <a:schemeClr val="tx1">
                    <a:lumMod val="50000"/>
                  </a:schemeClr>
                </a:solidFill>
                <a:latin typeface="+mj-lt"/>
              </a:rPr>
              <a:t>Cloud</a:t>
            </a:r>
          </a:p>
        </p:txBody>
      </p:sp>
      <p:sp>
        <p:nvSpPr>
          <p:cNvPr id="27" name="TextBox 26"/>
          <p:cNvSpPr txBox="1"/>
          <p:nvPr/>
        </p:nvSpPr>
        <p:spPr>
          <a:xfrm>
            <a:off x="4046361" y="5102756"/>
            <a:ext cx="1273671" cy="659198"/>
          </a:xfrm>
          <a:prstGeom prst="rect">
            <a:avLst/>
          </a:prstGeom>
          <a:noFill/>
        </p:spPr>
        <p:txBody>
          <a:bodyPr wrap="none" lIns="111014" tIns="55507" rIns="111014" bIns="55507" rtlCol="0">
            <a:noAutofit/>
          </a:bodyPr>
          <a:lstStyle/>
          <a:p>
            <a:pPr algn="ctr"/>
            <a:r>
              <a:rPr lang="en-US" sz="1900" b="1" dirty="0">
                <a:solidFill>
                  <a:schemeClr val="tx1">
                    <a:lumMod val="50000"/>
                  </a:schemeClr>
                </a:solidFill>
                <a:latin typeface="+mj-lt"/>
              </a:rPr>
              <a:t>Unified </a:t>
            </a:r>
          </a:p>
          <a:p>
            <a:pPr algn="ctr"/>
            <a:r>
              <a:rPr lang="en-US" sz="1900" b="1" dirty="0">
                <a:solidFill>
                  <a:schemeClr val="tx1">
                    <a:lumMod val="50000"/>
                  </a:schemeClr>
                </a:solidFill>
                <a:latin typeface="+mj-lt"/>
              </a:rPr>
              <a:t>Index</a:t>
            </a:r>
          </a:p>
        </p:txBody>
      </p:sp>
      <p:cxnSp>
        <p:nvCxnSpPr>
          <p:cNvPr id="35" name="Straight Connector 34"/>
          <p:cNvCxnSpPr/>
          <p:nvPr/>
        </p:nvCxnSpPr>
        <p:spPr>
          <a:xfrm>
            <a:off x="4641592" y="4493711"/>
            <a:ext cx="7219" cy="477362"/>
          </a:xfrm>
          <a:prstGeom prst="line">
            <a:avLst/>
          </a:prstGeom>
          <a:ln w="85725">
            <a:gradFill flip="none" rotWithShape="1">
              <a:gsLst>
                <a:gs pos="0">
                  <a:srgbClr val="FFFFFF"/>
                </a:gs>
                <a:gs pos="0">
                  <a:srgbClr val="E6E6E6"/>
                </a:gs>
                <a:gs pos="0">
                  <a:srgbClr val="7D8496"/>
                </a:gs>
                <a:gs pos="52000">
                  <a:srgbClr val="E6E6E6"/>
                </a:gs>
                <a:gs pos="100000">
                  <a:srgbClr val="7D8496"/>
                </a:gs>
                <a:gs pos="100000">
                  <a:srgbClr val="E6E6E6"/>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1585474" y="2391862"/>
            <a:ext cx="1930221" cy="1039041"/>
            <a:chOff x="1165729" y="1941426"/>
            <a:chExt cx="1419208" cy="1018760"/>
          </a:xfrm>
        </p:grpSpPr>
        <p:sp>
          <p:nvSpPr>
            <p:cNvPr id="93" name="TextBox 92"/>
            <p:cNvSpPr txBox="1"/>
            <p:nvPr/>
          </p:nvSpPr>
          <p:spPr>
            <a:xfrm>
              <a:off x="1280621" y="1941426"/>
              <a:ext cx="1167117" cy="206024"/>
            </a:xfrm>
            <a:prstGeom prst="rect">
              <a:avLst/>
            </a:prstGeom>
            <a:noFill/>
          </p:spPr>
          <p:txBody>
            <a:bodyPr wrap="none" lIns="0" tIns="0" rIns="0" bIns="0" rtlCol="0">
              <a:noAutofit/>
            </a:bodyPr>
            <a:lstStyle/>
            <a:p>
              <a:pPr algn="ctr"/>
              <a:r>
                <a:rPr lang="en-US" sz="1500" b="1" dirty="0">
                  <a:solidFill>
                    <a:schemeClr val="tx1">
                      <a:lumMod val="50000"/>
                    </a:schemeClr>
                  </a:solidFill>
                  <a:latin typeface="Arial" pitchFamily="34" charset="0"/>
                  <a:cs typeface="Arial" pitchFamily="34" charset="0"/>
                </a:rPr>
                <a:t>Expertise Finder</a:t>
              </a:r>
            </a:p>
          </p:txBody>
        </p:sp>
        <p:grpSp>
          <p:nvGrpSpPr>
            <p:cNvPr id="50" name="Group 49"/>
            <p:cNvGrpSpPr/>
            <p:nvPr/>
          </p:nvGrpSpPr>
          <p:grpSpPr>
            <a:xfrm>
              <a:off x="1165729" y="2167296"/>
              <a:ext cx="1419208" cy="792890"/>
              <a:chOff x="1381379" y="2193174"/>
              <a:chExt cx="1419208" cy="792890"/>
            </a:xfrm>
          </p:grpSpPr>
          <p:pic>
            <p:nvPicPr>
              <p:cNvPr id="95" name="Picture 12" descr="http://cdn.sixrevisions.com/0009-03_lenovo_pc.jp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1379" y="2193174"/>
                <a:ext cx="1419208" cy="792890"/>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95"/>
              <p:cNvPicPr/>
              <p:nvPr/>
            </p:nvPicPr>
            <p:blipFill>
              <a:blip r:embed="rId7" cstate="print">
                <a:extLst>
                  <a:ext uri="{28A0092B-C50C-407E-A947-70E740481C1C}">
                    <a14:useLocalDpi xmlns:a14="http://schemas.microsoft.com/office/drawing/2010/main" val="0"/>
                  </a:ext>
                </a:extLst>
              </a:blip>
              <a:stretch>
                <a:fillRect/>
              </a:stretch>
            </p:blipFill>
            <p:spPr>
              <a:xfrm>
                <a:off x="1653559" y="2207843"/>
                <a:ext cx="875866" cy="561777"/>
              </a:xfrm>
              <a:prstGeom prst="rect">
                <a:avLst/>
              </a:prstGeom>
              <a:effectLst>
                <a:outerShdw blurRad="50800" dist="38100" dir="2700000" algn="tl" rotWithShape="0">
                  <a:prstClr val="black">
                    <a:alpha val="40000"/>
                  </a:prstClr>
                </a:outerShdw>
              </a:effectLst>
            </p:spPr>
          </p:pic>
        </p:grpSp>
      </p:grpSp>
      <p:grpSp>
        <p:nvGrpSpPr>
          <p:cNvPr id="3" name="Group 2"/>
          <p:cNvGrpSpPr/>
          <p:nvPr/>
        </p:nvGrpSpPr>
        <p:grpSpPr>
          <a:xfrm>
            <a:off x="3662920" y="1963189"/>
            <a:ext cx="1903164" cy="1198036"/>
            <a:chOff x="2693186" y="1521120"/>
            <a:chExt cx="1399314" cy="1174652"/>
          </a:xfrm>
        </p:grpSpPr>
        <p:grpSp>
          <p:nvGrpSpPr>
            <p:cNvPr id="49" name="Group 48"/>
            <p:cNvGrpSpPr/>
            <p:nvPr/>
          </p:nvGrpSpPr>
          <p:grpSpPr>
            <a:xfrm>
              <a:off x="2693186" y="1719609"/>
              <a:ext cx="1399314" cy="976163"/>
              <a:chOff x="2908836" y="1745487"/>
              <a:chExt cx="1399314" cy="976163"/>
            </a:xfrm>
          </p:grpSpPr>
          <p:pic>
            <p:nvPicPr>
              <p:cNvPr id="102" name="Picture 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08836" y="1745487"/>
                <a:ext cx="1399314" cy="976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 name="Picture 103"/>
              <p:cNvPicPr/>
              <p:nvPr/>
            </p:nvPicPr>
            <p:blipFill>
              <a:blip r:embed="rId9" cstate="print">
                <a:extLst>
                  <a:ext uri="{28A0092B-C50C-407E-A947-70E740481C1C}">
                    <a14:useLocalDpi xmlns:a14="http://schemas.microsoft.com/office/drawing/2010/main" val="0"/>
                  </a:ext>
                </a:extLst>
              </a:blip>
              <a:stretch>
                <a:fillRect/>
              </a:stretch>
            </p:blipFill>
            <p:spPr>
              <a:xfrm>
                <a:off x="3076747" y="1781685"/>
                <a:ext cx="1049826" cy="619905"/>
              </a:xfrm>
              <a:prstGeom prst="rect">
                <a:avLst/>
              </a:prstGeom>
              <a:effectLst>
                <a:outerShdw blurRad="50800" dist="38100" dir="2700000" algn="tl" rotWithShape="0">
                  <a:prstClr val="black">
                    <a:alpha val="40000"/>
                  </a:prstClr>
                </a:outerShdw>
              </a:effectLst>
            </p:spPr>
          </p:pic>
        </p:grpSp>
        <p:sp>
          <p:nvSpPr>
            <p:cNvPr id="116" name="TextBox 115"/>
            <p:cNvSpPr txBox="1"/>
            <p:nvPr/>
          </p:nvSpPr>
          <p:spPr>
            <a:xfrm>
              <a:off x="2805199" y="1521120"/>
              <a:ext cx="1167117" cy="206024"/>
            </a:xfrm>
            <a:prstGeom prst="rect">
              <a:avLst/>
            </a:prstGeom>
            <a:noFill/>
          </p:spPr>
          <p:txBody>
            <a:bodyPr wrap="none" lIns="0" tIns="0" rIns="0" bIns="0" rtlCol="0">
              <a:noAutofit/>
            </a:bodyPr>
            <a:lstStyle/>
            <a:p>
              <a:pPr algn="ctr"/>
              <a:r>
                <a:rPr lang="en-US" sz="1500" b="1" dirty="0">
                  <a:solidFill>
                    <a:schemeClr val="tx1">
                      <a:lumMod val="50000"/>
                    </a:schemeClr>
                  </a:solidFill>
                  <a:latin typeface="Arial" pitchFamily="34" charset="0"/>
                  <a:cs typeface="Arial" pitchFamily="34" charset="0"/>
                </a:rPr>
                <a:t>Customer 360</a:t>
              </a:r>
            </a:p>
          </p:txBody>
        </p:sp>
      </p:grpSp>
      <p:grpSp>
        <p:nvGrpSpPr>
          <p:cNvPr id="45" name="Group 44"/>
          <p:cNvGrpSpPr/>
          <p:nvPr/>
        </p:nvGrpSpPr>
        <p:grpSpPr>
          <a:xfrm>
            <a:off x="5406826" y="2413610"/>
            <a:ext cx="2571610" cy="1329591"/>
            <a:chOff x="4318649" y="1329380"/>
            <a:chExt cx="1890793" cy="1303639"/>
          </a:xfrm>
        </p:grpSpPr>
        <p:grpSp>
          <p:nvGrpSpPr>
            <p:cNvPr id="111" name="Group 110"/>
            <p:cNvGrpSpPr/>
            <p:nvPr/>
          </p:nvGrpSpPr>
          <p:grpSpPr>
            <a:xfrm>
              <a:off x="4318649" y="1485961"/>
              <a:ext cx="1890793" cy="1147058"/>
              <a:chOff x="962558" y="4866141"/>
              <a:chExt cx="2143125" cy="1347788"/>
            </a:xfrm>
          </p:grpSpPr>
          <p:pic>
            <p:nvPicPr>
              <p:cNvPr id="112" name="Picture 4" descr="http://media.bestofmicro.com/Backtoschool,7-F-150603-13.jpg"/>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2558" y="4866141"/>
                <a:ext cx="2143125" cy="1347788"/>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2"/>
              <p:cNvPicPr>
                <a:picLocks noChangeAspect="1" noChangeArrowheads="1"/>
              </p:cNvPicPr>
              <p:nvPr/>
            </p:nvPicPr>
            <p:blipFill rotWithShape="1">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r="8231"/>
              <a:stretch/>
            </p:blipFill>
            <p:spPr bwMode="auto">
              <a:xfrm>
                <a:off x="1422704" y="4988694"/>
                <a:ext cx="1199287" cy="760254"/>
              </a:xfrm>
              <a:prstGeom prst="rect">
                <a:avLst/>
              </a:prstGeom>
              <a:solidFill>
                <a:schemeClr val="bg1"/>
              </a:solidFill>
              <a:ln>
                <a:noFill/>
              </a:ln>
              <a:effectLst/>
              <a:extLst/>
            </p:spPr>
          </p:pic>
        </p:grpSp>
        <p:sp>
          <p:nvSpPr>
            <p:cNvPr id="117" name="TextBox 116"/>
            <p:cNvSpPr txBox="1"/>
            <p:nvPr/>
          </p:nvSpPr>
          <p:spPr>
            <a:xfrm>
              <a:off x="4680486" y="1329380"/>
              <a:ext cx="1167117" cy="206024"/>
            </a:xfrm>
            <a:prstGeom prst="rect">
              <a:avLst/>
            </a:prstGeom>
            <a:noFill/>
          </p:spPr>
          <p:txBody>
            <a:bodyPr wrap="none" lIns="0" tIns="0" rIns="0" bIns="0" rtlCol="0">
              <a:noAutofit/>
            </a:bodyPr>
            <a:lstStyle/>
            <a:p>
              <a:pPr algn="ctr"/>
              <a:r>
                <a:rPr lang="en-US" sz="1500" b="1" dirty="0">
                  <a:solidFill>
                    <a:schemeClr val="tx1">
                      <a:lumMod val="50000"/>
                    </a:schemeClr>
                  </a:solidFill>
                  <a:latin typeface="Arial" pitchFamily="34" charset="0"/>
                  <a:cs typeface="Arial" pitchFamily="34" charset="0"/>
                </a:rPr>
                <a:t>Asset Tracker</a:t>
              </a:r>
            </a:p>
          </p:txBody>
        </p:sp>
      </p:grpSp>
      <p:grpSp>
        <p:nvGrpSpPr>
          <p:cNvPr id="48" name="Group 47"/>
          <p:cNvGrpSpPr/>
          <p:nvPr/>
        </p:nvGrpSpPr>
        <p:grpSpPr>
          <a:xfrm>
            <a:off x="810463" y="3653710"/>
            <a:ext cx="1609966" cy="966703"/>
            <a:chOff x="992309" y="2428313"/>
            <a:chExt cx="1183738" cy="947834"/>
          </a:xfrm>
        </p:grpSpPr>
        <p:grpSp>
          <p:nvGrpSpPr>
            <p:cNvPr id="37" name="Group 36"/>
            <p:cNvGrpSpPr/>
            <p:nvPr/>
          </p:nvGrpSpPr>
          <p:grpSpPr>
            <a:xfrm>
              <a:off x="992309" y="2634338"/>
              <a:ext cx="1138031" cy="741809"/>
              <a:chOff x="1630633" y="913483"/>
              <a:chExt cx="1231016" cy="955377"/>
            </a:xfrm>
            <a:effectLst>
              <a:outerShdw blurRad="50800" dist="38100" dir="2700000" algn="tl" rotWithShape="0">
                <a:prstClr val="black">
                  <a:alpha val="40000"/>
                </a:prstClr>
              </a:outerShdw>
            </a:effectLst>
          </p:grpSpPr>
          <p:pic>
            <p:nvPicPr>
              <p:cNvPr id="90" name="Picture 2" descr="http://wsnet.colostate.edu/cwis13/product_images/ipad2white3g.jpe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6400" t="7366" r="7046" b="8990"/>
              <a:stretch/>
            </p:blipFill>
            <p:spPr bwMode="auto">
              <a:xfrm rot="16200000">
                <a:off x="1768452" y="775664"/>
                <a:ext cx="955377" cy="1231016"/>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9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754563" y="982021"/>
                <a:ext cx="1014101" cy="826741"/>
              </a:xfrm>
              <a:prstGeom prst="rect">
                <a:avLst/>
              </a:prstGeom>
              <a:effectLst>
                <a:outerShdw blurRad="50800" dist="38100" dir="2700000" algn="tl" rotWithShape="0">
                  <a:prstClr val="black">
                    <a:alpha val="40000"/>
                  </a:prstClr>
                </a:outerShdw>
              </a:effectLst>
            </p:spPr>
          </p:pic>
        </p:grpSp>
        <p:sp>
          <p:nvSpPr>
            <p:cNvPr id="118" name="TextBox 117"/>
            <p:cNvSpPr txBox="1"/>
            <p:nvPr/>
          </p:nvSpPr>
          <p:spPr>
            <a:xfrm>
              <a:off x="1008930" y="2428313"/>
              <a:ext cx="1167117" cy="206024"/>
            </a:xfrm>
            <a:prstGeom prst="rect">
              <a:avLst/>
            </a:prstGeom>
            <a:noFill/>
          </p:spPr>
          <p:txBody>
            <a:bodyPr wrap="none" lIns="0" tIns="0" rIns="0" bIns="0" rtlCol="0">
              <a:noAutofit/>
            </a:bodyPr>
            <a:lstStyle/>
            <a:p>
              <a:pPr algn="ctr"/>
              <a:r>
                <a:rPr lang="en-US" sz="1500" b="1" dirty="0">
                  <a:solidFill>
                    <a:schemeClr val="tx1">
                      <a:lumMod val="50000"/>
                    </a:schemeClr>
                  </a:solidFill>
                  <a:latin typeface="Arial" pitchFamily="34" charset="0"/>
                  <a:cs typeface="Arial" pitchFamily="34" charset="0"/>
                </a:rPr>
                <a:t>Research Portal</a:t>
              </a:r>
            </a:p>
          </p:txBody>
        </p:sp>
      </p:grpSp>
      <p:grpSp>
        <p:nvGrpSpPr>
          <p:cNvPr id="44" name="Group 43"/>
          <p:cNvGrpSpPr/>
          <p:nvPr/>
        </p:nvGrpSpPr>
        <p:grpSpPr>
          <a:xfrm>
            <a:off x="6925240" y="3697858"/>
            <a:ext cx="1942462" cy="912786"/>
            <a:chOff x="5296845" y="2482232"/>
            <a:chExt cx="1428208" cy="894969"/>
          </a:xfrm>
        </p:grpSpPr>
        <p:grpSp>
          <p:nvGrpSpPr>
            <p:cNvPr id="105" name="Group 104"/>
            <p:cNvGrpSpPr/>
            <p:nvPr/>
          </p:nvGrpSpPr>
          <p:grpSpPr>
            <a:xfrm>
              <a:off x="5296845" y="2671944"/>
              <a:ext cx="1428208" cy="705257"/>
              <a:chOff x="5669612" y="3276125"/>
              <a:chExt cx="1428208" cy="705257"/>
            </a:xfrm>
          </p:grpSpPr>
          <p:pic>
            <p:nvPicPr>
              <p:cNvPr id="106" name="Picture 4" descr="http://www.teehanlax.com/blog/wp-content/uploads/iphone_home.jpg"/>
              <p:cNvPicPr>
                <a:picLocks noChangeAspect="1" noChangeArrowheads="1"/>
              </p:cNvPicPr>
              <p:nvPr/>
            </p:nvPicPr>
            <p:blipFill rotWithShape="1">
              <a:blip r:embed="rId14" cstate="print">
                <a:extLst>
                  <a:ext uri="{BEBA8EAE-BF5A-486C-A8C5-ECC9F3942E4B}">
                    <a14:imgProps xmlns:a14="http://schemas.microsoft.com/office/drawing/2010/main">
                      <a14:imgLayer r:embed="rId15">
                        <a14:imgEffect>
                          <a14:backgroundRemoval t="2000" b="90118" l="16235" r="83420">
                            <a14:foregroundMark x1="35060" y1="10588" x2="35060" y2="10588"/>
                            <a14:foregroundMark x1="53022" y1="7059" x2="53022" y2="7059"/>
                            <a14:foregroundMark x1="82211" y1="17059" x2="82211" y2="17059"/>
                            <a14:foregroundMark x1="83420" y1="17059" x2="83420" y2="17059"/>
                            <a14:foregroundMark x1="45596" y1="86000" x2="45596" y2="86000"/>
                            <a14:foregroundMark x1="23661" y1="84824" x2="23661" y2="84824"/>
                            <a14:foregroundMark x1="19689" y1="82941" x2="19689" y2="82941"/>
                            <a14:foregroundMark x1="18135" y1="78000" x2="18135" y2="78000"/>
                            <a14:foregroundMark x1="18480" y1="80118" x2="18480" y2="80118"/>
                            <a14:foregroundMark x1="35233" y1="85412" x2="35233" y2="85412"/>
                            <a14:foregroundMark x1="43178" y1="85412" x2="43178" y2="85412"/>
                            <a14:foregroundMark x1="55786" y1="85294" x2="55786" y2="85294"/>
                            <a14:foregroundMark x1="59413" y1="85294" x2="59413" y2="85294"/>
                            <a14:foregroundMark x1="64421" y1="85647" x2="64421" y2="85647"/>
                            <a14:foregroundMark x1="79793" y1="83647" x2="79793" y2="83647"/>
                            <a14:foregroundMark x1="82556" y1="79059" x2="82556" y2="79059"/>
                            <a14:foregroundMark x1="82556" y1="75529" x2="82556" y2="75529"/>
                            <a14:foregroundMark x1="82556" y1="71765" x2="82556" y2="71765"/>
                            <a14:foregroundMark x1="82556" y1="71765" x2="82556" y2="71765"/>
                            <a14:foregroundMark x1="71330" y1="4235" x2="71330" y2="4235"/>
                            <a14:foregroundMark x1="69948" y1="3882" x2="69948" y2="3882"/>
                            <a14:foregroundMark x1="67185" y1="3765" x2="67185" y2="3765"/>
                            <a14:foregroundMark x1="58204" y1="3765" x2="58204" y2="3765"/>
                            <a14:foregroundMark x1="48877" y1="3882" x2="48877" y2="3882"/>
                            <a14:foregroundMark x1="17962" y1="14353" x2="17962" y2="14353"/>
                            <a14:foregroundMark x1="18826" y1="16706" x2="18826" y2="16706"/>
                            <a14:foregroundMark x1="31261" y1="3765" x2="31261" y2="3765"/>
                            <a14:foregroundMark x1="37133" y1="3412" x2="37133" y2="3412"/>
                            <a14:foregroundMark x1="41105" y1="3412" x2="41105" y2="3412"/>
                            <a14:foregroundMark x1="44214" y1="3412" x2="44214" y2="3412"/>
                            <a14:foregroundMark x1="52850" y1="3882" x2="52850" y2="3882"/>
                            <a14:foregroundMark x1="26079" y1="3412" x2="26079" y2="3412"/>
                            <a14:foregroundMark x1="53368" y1="3412" x2="53368" y2="3412"/>
                            <a14:foregroundMark x1="56822" y1="3412" x2="56822" y2="3412"/>
                            <a14:foregroundMark x1="63731" y1="3412" x2="63731" y2="3412"/>
                            <a14:foregroundMark x1="69603" y1="3176" x2="69603" y2="3176"/>
                            <a14:foregroundMark x1="72884" y1="3412" x2="72884" y2="3412"/>
                            <a14:foregroundMark x1="18480" y1="22706" x2="18480" y2="22706"/>
                            <a14:foregroundMark x1="18480" y1="27647" x2="18480" y2="27647"/>
                            <a14:foregroundMark x1="18826" y1="36706" x2="18826" y2="36706"/>
                            <a14:foregroundMark x1="17962" y1="48588" x2="17962" y2="48588"/>
                            <a14:foregroundMark x1="72884" y1="68118" x2="72884" y2="68118"/>
                            <a14:foregroundMark x1="70639" y1="67882" x2="70639" y2="67882"/>
                            <a14:foregroundMark x1="42487" y1="23882" x2="42487" y2="23882"/>
                            <a14:foregroundMark x1="29534" y1="23882" x2="29534" y2="23882"/>
                            <a14:foregroundMark x1="42660" y1="22118" x2="42660" y2="22118"/>
                            <a14:foregroundMark x1="39724" y1="23059" x2="39724" y2="23059"/>
                          </a14:backgroundRemoval>
                        </a14:imgEffect>
                      </a14:imgLayer>
                    </a14:imgProps>
                  </a:ext>
                  <a:ext uri="{28A0092B-C50C-407E-A947-70E740481C1C}">
                    <a14:useLocalDpi xmlns:a14="http://schemas.microsoft.com/office/drawing/2010/main" val="0"/>
                  </a:ext>
                </a:extLst>
              </a:blip>
              <a:srcRect l="14190" t="1687" r="14539"/>
              <a:stretch/>
            </p:blipFill>
            <p:spPr bwMode="auto">
              <a:xfrm rot="16200000">
                <a:off x="6031087" y="2914650"/>
                <a:ext cx="705257" cy="1428208"/>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108"/>
              <p:cNvPicPr>
                <a:picLocks noChangeAspect="1"/>
              </p:cNvPicPr>
              <p:nvPr/>
            </p:nvPicPr>
            <p:blipFill rotWithShape="1">
              <a:blip r:embed="rId16" cstate="print">
                <a:extLst>
                  <a:ext uri="{28A0092B-C50C-407E-A947-70E740481C1C}">
                    <a14:useLocalDpi xmlns:a14="http://schemas.microsoft.com/office/drawing/2010/main" val="0"/>
                  </a:ext>
                </a:extLst>
              </a:blip>
              <a:srcRect t="54312" r="62444" b="12324"/>
              <a:stretch/>
            </p:blipFill>
            <p:spPr>
              <a:xfrm>
                <a:off x="5858067" y="3361243"/>
                <a:ext cx="955534" cy="473470"/>
              </a:xfrm>
              <a:prstGeom prst="rect">
                <a:avLst/>
              </a:prstGeom>
              <a:effectLst>
                <a:outerShdw blurRad="50800" dist="38100" dir="2700000" algn="tl" rotWithShape="0">
                  <a:prstClr val="black">
                    <a:alpha val="40000"/>
                  </a:prstClr>
                </a:outerShdw>
              </a:effectLst>
            </p:spPr>
          </p:pic>
        </p:grpSp>
        <p:sp>
          <p:nvSpPr>
            <p:cNvPr id="119" name="TextBox 118"/>
            <p:cNvSpPr txBox="1"/>
            <p:nvPr/>
          </p:nvSpPr>
          <p:spPr>
            <a:xfrm>
              <a:off x="5379508" y="2482232"/>
              <a:ext cx="1167117" cy="206024"/>
            </a:xfrm>
            <a:prstGeom prst="rect">
              <a:avLst/>
            </a:prstGeom>
            <a:noFill/>
          </p:spPr>
          <p:txBody>
            <a:bodyPr wrap="none" lIns="0" tIns="0" rIns="0" bIns="0" rtlCol="0">
              <a:noAutofit/>
            </a:bodyPr>
            <a:lstStyle/>
            <a:p>
              <a:pPr algn="ctr"/>
              <a:r>
                <a:rPr lang="en-US" sz="1500" b="1" dirty="0">
                  <a:solidFill>
                    <a:schemeClr val="tx1">
                      <a:lumMod val="50000"/>
                    </a:schemeClr>
                  </a:solidFill>
                  <a:latin typeface="Arial" pitchFamily="34" charset="0"/>
                  <a:cs typeface="Arial" pitchFamily="34" charset="0"/>
                </a:rPr>
                <a:t>Analyst Workbench</a:t>
              </a:r>
            </a:p>
          </p:txBody>
        </p:sp>
      </p:grpSp>
      <p:cxnSp>
        <p:nvCxnSpPr>
          <p:cNvPr id="60" name="Straight Connector 59"/>
          <p:cNvCxnSpPr/>
          <p:nvPr/>
        </p:nvCxnSpPr>
        <p:spPr>
          <a:xfrm flipH="1">
            <a:off x="4608945" y="3143630"/>
            <a:ext cx="5557" cy="834529"/>
          </a:xfrm>
          <a:prstGeom prst="line">
            <a:avLst/>
          </a:prstGeom>
          <a:ln w="317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H="1">
            <a:off x="5319129" y="3430903"/>
            <a:ext cx="880573" cy="547256"/>
          </a:xfrm>
          <a:prstGeom prst="line">
            <a:avLst/>
          </a:prstGeom>
          <a:ln w="317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H="1" flipV="1">
            <a:off x="3257720" y="3430903"/>
            <a:ext cx="844774" cy="547256"/>
          </a:xfrm>
          <a:prstGeom prst="line">
            <a:avLst/>
          </a:prstGeom>
          <a:ln w="317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H="1">
            <a:off x="2398675" y="4197153"/>
            <a:ext cx="597049" cy="0"/>
          </a:xfrm>
          <a:prstGeom prst="line">
            <a:avLst/>
          </a:prstGeom>
          <a:ln w="317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flipH="1">
            <a:off x="6335578" y="4197152"/>
            <a:ext cx="589662" cy="13516"/>
          </a:xfrm>
          <a:prstGeom prst="line">
            <a:avLst/>
          </a:prstGeom>
          <a:ln w="317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30" name="Picture 6"/>
          <p:cNvPicPr>
            <a:picLocks noChangeAspect="1" noChangeArrowheads="1"/>
          </p:cNvPicPr>
          <p:nvPr/>
        </p:nvPicPr>
        <p:blipFill>
          <a:blip r:embed="rId1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56964" y="3663305"/>
            <a:ext cx="4487141" cy="1334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8" name="TextBox 137"/>
          <p:cNvSpPr txBox="1"/>
          <p:nvPr/>
        </p:nvSpPr>
        <p:spPr>
          <a:xfrm>
            <a:off x="9594983" y="2791912"/>
            <a:ext cx="2923608" cy="1389213"/>
          </a:xfrm>
          <a:prstGeom prst="rect">
            <a:avLst/>
          </a:prstGeom>
          <a:noFill/>
          <a:effectLst>
            <a:outerShdw blurRad="50800" dist="38100" dir="2700000" algn="tl" rotWithShape="0">
              <a:prstClr val="black">
                <a:alpha val="40000"/>
              </a:prstClr>
            </a:outerShdw>
          </a:effectLst>
        </p:spPr>
        <p:txBody>
          <a:bodyPr wrap="square" lIns="0" tIns="0" rIns="0" bIns="0" rtlCol="0">
            <a:noAutofit/>
          </a:bodyPr>
          <a:lstStyle/>
          <a:p>
            <a:pPr marL="136842" indent="-136842">
              <a:buFont typeface="Arial" pitchFamily="34" charset="0"/>
              <a:buChar char="•"/>
            </a:pPr>
            <a:r>
              <a:rPr lang="en-US" sz="1700" b="1" dirty="0">
                <a:solidFill>
                  <a:schemeClr val="tx1">
                    <a:lumMod val="75000"/>
                    <a:lumOff val="25000"/>
                  </a:schemeClr>
                </a:solidFill>
                <a:latin typeface="+mj-lt"/>
                <a:cs typeface="Arial" pitchFamily="34" charset="0"/>
              </a:rPr>
              <a:t>Any Data Source</a:t>
            </a:r>
          </a:p>
          <a:p>
            <a:pPr marL="136842" indent="-136842">
              <a:buFont typeface="Arial" pitchFamily="34" charset="0"/>
              <a:buChar char="•"/>
            </a:pPr>
            <a:r>
              <a:rPr lang="en-US" sz="1700" b="1" dirty="0">
                <a:solidFill>
                  <a:schemeClr val="tx1">
                    <a:lumMod val="75000"/>
                    <a:lumOff val="25000"/>
                  </a:schemeClr>
                </a:solidFill>
                <a:latin typeface="+mj-lt"/>
                <a:cs typeface="Arial" pitchFamily="34" charset="0"/>
              </a:rPr>
              <a:t>Any Data Type</a:t>
            </a:r>
          </a:p>
          <a:p>
            <a:pPr marL="136842" indent="-136842">
              <a:buFont typeface="Arial" pitchFamily="34" charset="0"/>
              <a:buChar char="•"/>
            </a:pPr>
            <a:r>
              <a:rPr lang="en-US" sz="1700" b="1" dirty="0">
                <a:solidFill>
                  <a:schemeClr val="tx1">
                    <a:lumMod val="75000"/>
                    <a:lumOff val="25000"/>
                  </a:schemeClr>
                </a:solidFill>
                <a:latin typeface="+mj-lt"/>
                <a:cs typeface="Arial" pitchFamily="34" charset="0"/>
              </a:rPr>
              <a:t>Any Device</a:t>
            </a:r>
          </a:p>
          <a:p>
            <a:pPr marL="136842" indent="-136842">
              <a:buFont typeface="Arial" pitchFamily="34" charset="0"/>
              <a:buChar char="•"/>
            </a:pPr>
            <a:r>
              <a:rPr lang="en-US" sz="1700" b="1" dirty="0">
                <a:solidFill>
                  <a:schemeClr val="tx1">
                    <a:lumMod val="75000"/>
                    <a:lumOff val="25000"/>
                  </a:schemeClr>
                </a:solidFill>
                <a:latin typeface="+mj-lt"/>
                <a:cs typeface="Arial" pitchFamily="34" charset="0"/>
              </a:rPr>
              <a:t>Intuitive</a:t>
            </a:r>
          </a:p>
          <a:p>
            <a:pPr marL="136842" indent="-136842">
              <a:buFont typeface="Arial" pitchFamily="34" charset="0"/>
              <a:buChar char="•"/>
            </a:pPr>
            <a:r>
              <a:rPr lang="en-US" sz="1700" b="1" dirty="0">
                <a:solidFill>
                  <a:schemeClr val="tx1">
                    <a:lumMod val="75000"/>
                    <a:lumOff val="25000"/>
                  </a:schemeClr>
                </a:solidFill>
                <a:latin typeface="+mj-lt"/>
                <a:cs typeface="Arial" pitchFamily="34" charset="0"/>
              </a:rPr>
              <a:t>Interactive</a:t>
            </a:r>
          </a:p>
          <a:p>
            <a:pPr marL="136842" indent="-136842">
              <a:buFont typeface="Arial" pitchFamily="34" charset="0"/>
              <a:buChar char="•"/>
            </a:pPr>
            <a:r>
              <a:rPr lang="en-US" sz="1700" b="1" dirty="0">
                <a:solidFill>
                  <a:schemeClr val="tx1">
                    <a:lumMod val="75000"/>
                    <a:lumOff val="25000"/>
                  </a:schemeClr>
                </a:solidFill>
                <a:latin typeface="+mj-lt"/>
                <a:cs typeface="Arial" pitchFamily="34" charset="0"/>
              </a:rPr>
              <a:t>Targeted</a:t>
            </a:r>
          </a:p>
          <a:p>
            <a:pPr marL="136842" indent="-136842">
              <a:buFont typeface="Arial" pitchFamily="34" charset="0"/>
              <a:buChar char="•"/>
            </a:pPr>
            <a:r>
              <a:rPr lang="en-US" sz="1700" b="1" dirty="0">
                <a:solidFill>
                  <a:schemeClr val="tx1">
                    <a:lumMod val="75000"/>
                    <a:lumOff val="25000"/>
                  </a:schemeClr>
                </a:solidFill>
                <a:latin typeface="+mj-lt"/>
                <a:cs typeface="Arial" pitchFamily="34" charset="0"/>
              </a:rPr>
              <a:t>Dynamic</a:t>
            </a:r>
          </a:p>
        </p:txBody>
      </p:sp>
      <p:sp>
        <p:nvSpPr>
          <p:cNvPr id="139" name="TextBox 138"/>
          <p:cNvSpPr txBox="1"/>
          <p:nvPr/>
        </p:nvSpPr>
        <p:spPr>
          <a:xfrm>
            <a:off x="9174840" y="2014931"/>
            <a:ext cx="3170882" cy="281546"/>
          </a:xfrm>
          <a:prstGeom prst="rect">
            <a:avLst/>
          </a:prstGeom>
          <a:noFill/>
          <a:effectLst>
            <a:outerShdw blurRad="50800" dist="38100" dir="2700000" algn="tl" rotWithShape="0">
              <a:prstClr val="black">
                <a:alpha val="40000"/>
              </a:prstClr>
            </a:outerShdw>
          </a:effectLst>
        </p:spPr>
        <p:txBody>
          <a:bodyPr wrap="none" lIns="0" tIns="0" rIns="0" bIns="0" rtlCol="0">
            <a:noAutofit/>
          </a:bodyPr>
          <a:lstStyle/>
          <a:p>
            <a:pPr algn="ctr"/>
            <a:r>
              <a:rPr lang="en-US" sz="2400" b="1" dirty="0">
                <a:solidFill>
                  <a:schemeClr val="tx1">
                    <a:lumMod val="75000"/>
                    <a:lumOff val="25000"/>
                  </a:schemeClr>
                </a:solidFill>
                <a:latin typeface="+mj-lt"/>
                <a:cs typeface="Arial" pitchFamily="34" charset="0"/>
              </a:rPr>
              <a:t>Search Driven </a:t>
            </a:r>
          </a:p>
          <a:p>
            <a:pPr algn="ctr"/>
            <a:r>
              <a:rPr lang="en-US" sz="2400" b="1" dirty="0">
                <a:solidFill>
                  <a:schemeClr val="tx1">
                    <a:lumMod val="75000"/>
                    <a:lumOff val="25000"/>
                  </a:schemeClr>
                </a:solidFill>
                <a:latin typeface="+mj-lt"/>
                <a:cs typeface="Arial" pitchFamily="34" charset="0"/>
              </a:rPr>
              <a:t>Unified View</a:t>
            </a:r>
          </a:p>
        </p:txBody>
      </p:sp>
    </p:spTree>
    <p:extLst>
      <p:ext uri="{BB962C8B-B14F-4D97-AF65-F5344CB8AC3E}">
        <p14:creationId xmlns:p14="http://schemas.microsoft.com/office/powerpoint/2010/main" val="373119873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Business_Template">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lt;5-10320_SharePoint_16x9">
  <a:themeElements>
    <a:clrScheme name="SharePoint Conference">
      <a:dk1>
        <a:srgbClr val="5E5E5E"/>
      </a:dk1>
      <a:lt1>
        <a:srgbClr val="FFFFFF"/>
      </a:lt1>
      <a:dk2>
        <a:srgbClr val="343434"/>
      </a:dk2>
      <a:lt2>
        <a:srgbClr val="FFA514"/>
      </a:lt2>
      <a:accent1>
        <a:srgbClr val="FFA514"/>
      </a:accent1>
      <a:accent2>
        <a:srgbClr val="777777"/>
      </a:accent2>
      <a:accent3>
        <a:srgbClr val="EAEAEA"/>
      </a:accent3>
      <a:accent4>
        <a:srgbClr val="F1D009"/>
      </a:accent4>
      <a:accent5>
        <a:srgbClr val="4766C9"/>
      </a:accent5>
      <a:accent6>
        <a:srgbClr val="85A0DB"/>
      </a:accent6>
      <a:hlink>
        <a:srgbClr val="4766C9"/>
      </a:hlink>
      <a:folHlink>
        <a:srgbClr val="85A0DB"/>
      </a:folHlink>
    </a:clrScheme>
    <a:fontScheme name="Custom 1">
      <a:majorFont>
        <a:latin typeface="Segoe UI Light"/>
        <a:ea typeface=""/>
        <a:cs typeface=""/>
      </a:majorFont>
      <a:minorFont>
        <a:latin typeface="Segoe UI Light"/>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vert="horz" wrap="square" lIns="182880" tIns="182880" rIns="182880" bIns="45718" numCol="1" rtlCol="0" anchor="t" anchorCtr="0" compatLnSpc="1">
        <a:prstTxWarp prst="textNoShape">
          <a:avLst/>
        </a:prstTxWarp>
      </a:bodyPr>
      <a:lstStyle>
        <a:defPPr defTabSz="914099" fontAlgn="base">
          <a:spcBef>
            <a:spcPct val="0"/>
          </a:spcBef>
          <a:spcAft>
            <a:spcPct val="0"/>
          </a:spcAft>
          <a:defRPr sz="2200" dirty="0" smtClean="0">
            <a:gradFill>
              <a:gsLst>
                <a:gs pos="0">
                  <a:srgbClr val="FFFFFF"/>
                </a:gs>
                <a:gs pos="100000">
                  <a:srgbClr val="FFFFFF"/>
                </a:gs>
              </a:gsLst>
              <a:lin ang="5400000" scaled="0"/>
            </a:gradFill>
            <a:latin typeface="Segoe Condensed"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noAutofit/>
      </a:bodyPr>
      <a:lstStyle>
        <a:defPPr>
          <a:defRPr sz="2800" dirty="0" smtClean="0">
            <a:gradFill>
              <a:gsLst>
                <a:gs pos="0">
                  <a:schemeClr val="tx1"/>
                </a:gs>
                <a:gs pos="86000">
                  <a:schemeClr val="tx1"/>
                </a:gs>
              </a:gsLst>
              <a:lin ang="5400000" scaled="0"/>
            </a:gradFill>
            <a:latin typeface="Segoe UI Light" pitchFamily="34"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24">
      <a:majorFont>
        <a:latin typeface="Calibri"/>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PC11 PPT Template 16x9">
  <a:themeElements>
    <a:clrScheme name="SharePoint Conference">
      <a:dk1>
        <a:srgbClr val="5E5E5E"/>
      </a:dk1>
      <a:lt1>
        <a:srgbClr val="FFFFFF"/>
      </a:lt1>
      <a:dk2>
        <a:srgbClr val="343434"/>
      </a:dk2>
      <a:lt2>
        <a:srgbClr val="FFA514"/>
      </a:lt2>
      <a:accent1>
        <a:srgbClr val="FFA514"/>
      </a:accent1>
      <a:accent2>
        <a:srgbClr val="777777"/>
      </a:accent2>
      <a:accent3>
        <a:srgbClr val="EAEAEA"/>
      </a:accent3>
      <a:accent4>
        <a:srgbClr val="F1D009"/>
      </a:accent4>
      <a:accent5>
        <a:srgbClr val="4766C9"/>
      </a:accent5>
      <a:accent6>
        <a:srgbClr val="85A0DB"/>
      </a:accent6>
      <a:hlink>
        <a:srgbClr val="4766C9"/>
      </a:hlink>
      <a:folHlink>
        <a:srgbClr val="85A0DB"/>
      </a:folHlink>
    </a:clrScheme>
    <a:fontScheme name="Custom 1">
      <a:majorFont>
        <a:latin typeface="Segoe UI Light"/>
        <a:ea typeface=""/>
        <a:cs typeface=""/>
      </a:majorFont>
      <a:minorFont>
        <a:latin typeface="Segoe UI Light"/>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vert="horz" wrap="square" lIns="182880" tIns="182880" rIns="182880" bIns="45718" numCol="1" rtlCol="0" anchor="t" anchorCtr="0" compatLnSpc="1">
        <a:prstTxWarp prst="textNoShape">
          <a:avLst/>
        </a:prstTxWarp>
      </a:bodyPr>
      <a:lstStyle>
        <a:defPPr defTabSz="914099" fontAlgn="base">
          <a:spcBef>
            <a:spcPct val="0"/>
          </a:spcBef>
          <a:spcAft>
            <a:spcPct val="0"/>
          </a:spcAft>
          <a:defRPr sz="2200" dirty="0" smtClean="0">
            <a:gradFill>
              <a:gsLst>
                <a:gs pos="0">
                  <a:srgbClr val="FFFFFF"/>
                </a:gs>
                <a:gs pos="100000">
                  <a:srgbClr val="FFFFFF"/>
                </a:gs>
              </a:gsLst>
              <a:lin ang="5400000" scaled="0"/>
            </a:gradFill>
            <a:latin typeface="Segoe Condensed"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noAutofit/>
      </a:bodyPr>
      <a:lstStyle>
        <a:defPPr>
          <a:defRPr sz="2800" dirty="0" smtClean="0">
            <a:gradFill>
              <a:gsLst>
                <a:gs pos="0">
                  <a:schemeClr val="tx1"/>
                </a:gs>
                <a:gs pos="86000">
                  <a:schemeClr val="tx1"/>
                </a:gs>
              </a:gsLst>
              <a:lin ang="5400000" scaled="0"/>
            </a:gradFill>
            <a:latin typeface="Segoe UI Light" pitchFamily="34" charset="0"/>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 xsi:nil="true"/>
    <Event_x0020_Start_x0020_Date xmlns="2295e2e7-0eeb-498e-8716-217bb2ee6ee3" xsi:nil="true"/>
    <AudienceTaxHTField0 xmlns="2295e2e7-0eeb-498e-8716-217bb2ee6ee3">
      <Terms xmlns="http://schemas.microsoft.com/office/infopath/2007/PartnerControls"/>
    </AudienceTaxHTField0>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Speaker xmlns="032d541b-1b4e-4d91-93c7-b10533c52f73">Jeff Fried, Guy Mounier</Speaker>
    <TaxCatchAll xmlns="230e9df3-be65-4c73-a93b-d1236ebd677e">
      <Value>316</Value>
      <Value>282</Value>
      <Value>355</Value>
    </TaxCatchAll>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terms/"/>
    <ds:schemaRef ds:uri="http://schemas.microsoft.com/sharepoint/v3"/>
    <ds:schemaRef ds:uri="http://schemas.microsoft.com/office/2006/metadata/properties"/>
    <ds:schemaRef ds:uri="http://purl.org/dc/dcmitype/"/>
    <ds:schemaRef ds:uri="http://purl.org/dc/elements/1.1/"/>
    <ds:schemaRef ds:uri="032d541b-1b4e-4d91-93c7-b10533c52f73"/>
    <ds:schemaRef ds:uri="http://schemas.microsoft.com/office/infopath/2007/PartnerControls"/>
    <ds:schemaRef ds:uri="http://schemas.microsoft.com/office/2006/documentManagement/types"/>
    <ds:schemaRef ds:uri="230e9df3-be65-4c73-a93b-d1236ebd677e"/>
    <ds:schemaRef ds:uri="http://schemas.openxmlformats.org/package/2006/metadata/core-properties"/>
    <ds:schemaRef ds:uri="2295e2e7-0eeb-498e-8716-217bb2ee6ee3"/>
    <ds:schemaRef ds:uri="http://www.w3.org/XML/1998/namespace"/>
  </ds:schemaRefs>
</ds:datastoreItem>
</file>

<file path=customXml/itemProps2.xml><?xml version="1.0" encoding="utf-8"?>
<ds:datastoreItem xmlns:ds="http://schemas.openxmlformats.org/officeDocument/2006/customXml" ds:itemID="{BE4FB6CF-1C21-4D8A-998B-E576D4CFE82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SPC2012_Business_Template</Template>
  <TotalTime>3939</TotalTime>
  <Words>3312</Words>
  <Application>Microsoft Office PowerPoint</Application>
  <PresentationFormat>Custom</PresentationFormat>
  <Paragraphs>663</Paragraphs>
  <Slides>52</Slides>
  <Notes>25</Notes>
  <HiddenSlides>0</HiddenSlides>
  <MMClips>0</MMClips>
  <ScaleCrop>false</ScaleCrop>
  <HeadingPairs>
    <vt:vector size="4" baseType="variant">
      <vt:variant>
        <vt:lpstr>Theme</vt:lpstr>
      </vt:variant>
      <vt:variant>
        <vt:i4>5</vt:i4>
      </vt:variant>
      <vt:variant>
        <vt:lpstr>Slide Titles</vt:lpstr>
      </vt:variant>
      <vt:variant>
        <vt:i4>52</vt:i4>
      </vt:variant>
    </vt:vector>
  </HeadingPairs>
  <TitlesOfParts>
    <vt:vector size="57" baseType="lpstr">
      <vt:lpstr>SPC2012_Business_Template</vt:lpstr>
      <vt:lpstr>5-30072_SPC2012_Business_Template_16x9_Light</vt:lpstr>
      <vt:lpstr>&lt;5-10320_SharePoint_16x9</vt:lpstr>
      <vt:lpstr>Office Theme</vt:lpstr>
      <vt:lpstr>SPC11 PPT Template 16x9</vt:lpstr>
      <vt:lpstr>PowerPoint Presentation</vt:lpstr>
      <vt:lpstr>Creating a Unified View of Business Critical Information  with SharePoint and Search</vt:lpstr>
      <vt:lpstr>Unified View</vt:lpstr>
      <vt:lpstr>SharePoint is a platform meant to be extended…</vt:lpstr>
      <vt:lpstr>Who We Are - The Speakers</vt:lpstr>
      <vt:lpstr>Demo</vt:lpstr>
      <vt:lpstr>Outline</vt:lpstr>
      <vt:lpstr>Top business challenges we hear about</vt:lpstr>
      <vt:lpstr>Unified View feeds many Search-Based Applications</vt:lpstr>
      <vt:lpstr>Demo</vt:lpstr>
      <vt:lpstr>Information and application silos</vt:lpstr>
      <vt:lpstr>Introducing "Paul" from Support Customer support – the hard way</vt:lpstr>
      <vt:lpstr>Introducing "Paul" from Support Customer support – the hard way</vt:lpstr>
      <vt:lpstr>With Unified View Customer support – the new way</vt:lpstr>
      <vt:lpstr>Demos</vt:lpstr>
      <vt:lpstr>Unified View App for Legal</vt:lpstr>
      <vt:lpstr>It is a General App Pattern across Industries</vt:lpstr>
      <vt:lpstr>New Class of Enterprise Apps, Powered by Search</vt:lpstr>
      <vt:lpstr>New Class of Enterprise Apps, Powered by Search</vt:lpstr>
      <vt:lpstr>New Class of Enterprise Apps, Powered by Search</vt:lpstr>
      <vt:lpstr>New Class of Enterprise Apps, Powered by Search</vt:lpstr>
      <vt:lpstr>New Class of Enterprise Apps, Powered by Search</vt:lpstr>
      <vt:lpstr>Outline</vt:lpstr>
      <vt:lpstr>Unified View Architecture</vt:lpstr>
      <vt:lpstr>2 ways of creating a unified data layer   </vt:lpstr>
      <vt:lpstr>What is an indexing connector?</vt:lpstr>
      <vt:lpstr>Why is this hard?</vt:lpstr>
      <vt:lpstr>Demo</vt:lpstr>
      <vt:lpstr>Indexing Connectors </vt:lpstr>
      <vt:lpstr>Most organizations have MANY enterprise systems; you can surface all these in SharePoint</vt:lpstr>
      <vt:lpstr>What is Federation?</vt:lpstr>
      <vt:lpstr>Cross-version Federation to SharePoint 2013</vt:lpstr>
      <vt:lpstr>Demo</vt:lpstr>
      <vt:lpstr>Hybrid Cross-Version Federation</vt:lpstr>
      <vt:lpstr>Demo</vt:lpstr>
      <vt:lpstr>How does the Federator combine results? </vt:lpstr>
      <vt:lpstr>Outline</vt:lpstr>
      <vt:lpstr>Unified View Architecture</vt:lpstr>
      <vt:lpstr>PowerPoint Presentation</vt:lpstr>
      <vt:lpstr>The Key is Search-Driven Presentation</vt:lpstr>
      <vt:lpstr>Demo</vt:lpstr>
      <vt:lpstr>Medical Research Portal</vt:lpstr>
      <vt:lpstr>PowerPoint Presentation</vt:lpstr>
      <vt:lpstr>Demo</vt:lpstr>
      <vt:lpstr>Longitude Search Parts – Information Orchestrated</vt:lpstr>
      <vt:lpstr>Rapid, Model-Driven Application Delivery Configurable and Reusable Components for a Compressed Time-to-Value</vt:lpstr>
      <vt:lpstr>BA Insight &amp; Unified View Architecture</vt:lpstr>
      <vt:lpstr>The Demand for Unified View is Accelerating; Driven by two big underlying trends</vt:lpstr>
      <vt:lpstr>Technology Trend: Big Data</vt:lpstr>
      <vt:lpstr>End-User Trend: Consumerization of IT</vt:lpstr>
      <vt:lpstr>Unified View = POWER</vt:lpstr>
      <vt:lpstr>PowerPoint Presentation</vt:lpstr>
    </vt:vector>
  </TitlesOfParts>
  <Manager>Ron Sasaki</Manager>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SharePoint Conference 2012</dc:subject>
  <dc:creator>Jeff</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95</cp:revision>
  <dcterms:created xsi:type="dcterms:W3CDTF">2012-11-06T22:47:01Z</dcterms:created>
  <dcterms:modified xsi:type="dcterms:W3CDTF">2012-12-07T02:56:13Z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